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78" r:id="rId3"/>
    <p:sldId id="291" r:id="rId4"/>
    <p:sldId id="292" r:id="rId5"/>
    <p:sldId id="293" r:id="rId6"/>
    <p:sldId id="290" r:id="rId7"/>
    <p:sldId id="264" r:id="rId8"/>
    <p:sldId id="276" r:id="rId9"/>
    <p:sldId id="277" r:id="rId10"/>
    <p:sldId id="267" r:id="rId11"/>
    <p:sldId id="275" r:id="rId12"/>
    <p:sldId id="279" r:id="rId13"/>
    <p:sldId id="281" r:id="rId14"/>
    <p:sldId id="283" r:id="rId15"/>
  </p:sldIdLst>
  <p:sldSz cx="12192000" cy="6858000"/>
  <p:notesSz cx="6858000" cy="9144000"/>
  <p:defaultTextStyle>
    <a:defPPr>
      <a:defRPr lang="da-DK"/>
    </a:defPPr>
    <a:lvl1pPr marL="0" algn="l" defTabSz="914247" rtl="0" eaLnBrk="1" latinLnBrk="0" hangingPunct="1">
      <a:defRPr sz="1800" kern="1200">
        <a:solidFill>
          <a:schemeClr val="tx1"/>
        </a:solidFill>
        <a:latin typeface="+mn-lt"/>
        <a:ea typeface="+mn-ea"/>
        <a:cs typeface="+mn-cs"/>
      </a:defRPr>
    </a:lvl1pPr>
    <a:lvl2pPr marL="457124" algn="l" defTabSz="914247" rtl="0" eaLnBrk="1" latinLnBrk="0" hangingPunct="1">
      <a:defRPr sz="1800" kern="1200">
        <a:solidFill>
          <a:schemeClr val="tx1"/>
        </a:solidFill>
        <a:latin typeface="+mn-lt"/>
        <a:ea typeface="+mn-ea"/>
        <a:cs typeface="+mn-cs"/>
      </a:defRPr>
    </a:lvl2pPr>
    <a:lvl3pPr marL="914247" algn="l" defTabSz="914247" rtl="0" eaLnBrk="1" latinLnBrk="0" hangingPunct="1">
      <a:defRPr sz="1800" kern="1200">
        <a:solidFill>
          <a:schemeClr val="tx1"/>
        </a:solidFill>
        <a:latin typeface="+mn-lt"/>
        <a:ea typeface="+mn-ea"/>
        <a:cs typeface="+mn-cs"/>
      </a:defRPr>
    </a:lvl3pPr>
    <a:lvl4pPr marL="1371370" algn="l" defTabSz="914247" rtl="0" eaLnBrk="1" latinLnBrk="0" hangingPunct="1">
      <a:defRPr sz="1800" kern="1200">
        <a:solidFill>
          <a:schemeClr val="tx1"/>
        </a:solidFill>
        <a:latin typeface="+mn-lt"/>
        <a:ea typeface="+mn-ea"/>
        <a:cs typeface="+mn-cs"/>
      </a:defRPr>
    </a:lvl4pPr>
    <a:lvl5pPr marL="1828494" algn="l" defTabSz="914247" rtl="0" eaLnBrk="1" latinLnBrk="0" hangingPunct="1">
      <a:defRPr sz="1800" kern="1200">
        <a:solidFill>
          <a:schemeClr val="tx1"/>
        </a:solidFill>
        <a:latin typeface="+mn-lt"/>
        <a:ea typeface="+mn-ea"/>
        <a:cs typeface="+mn-cs"/>
      </a:defRPr>
    </a:lvl5pPr>
    <a:lvl6pPr marL="2285618" algn="l" defTabSz="914247" rtl="0" eaLnBrk="1" latinLnBrk="0" hangingPunct="1">
      <a:defRPr sz="1800" kern="1200">
        <a:solidFill>
          <a:schemeClr val="tx1"/>
        </a:solidFill>
        <a:latin typeface="+mn-lt"/>
        <a:ea typeface="+mn-ea"/>
        <a:cs typeface="+mn-cs"/>
      </a:defRPr>
    </a:lvl6pPr>
    <a:lvl7pPr marL="2742742" algn="l" defTabSz="914247" rtl="0" eaLnBrk="1" latinLnBrk="0" hangingPunct="1">
      <a:defRPr sz="1800" kern="1200">
        <a:solidFill>
          <a:schemeClr val="tx1"/>
        </a:solidFill>
        <a:latin typeface="+mn-lt"/>
        <a:ea typeface="+mn-ea"/>
        <a:cs typeface="+mn-cs"/>
      </a:defRPr>
    </a:lvl7pPr>
    <a:lvl8pPr marL="3199865" algn="l" defTabSz="914247" rtl="0" eaLnBrk="1" latinLnBrk="0" hangingPunct="1">
      <a:defRPr sz="1800" kern="1200">
        <a:solidFill>
          <a:schemeClr val="tx1"/>
        </a:solidFill>
        <a:latin typeface="+mn-lt"/>
        <a:ea typeface="+mn-ea"/>
        <a:cs typeface="+mn-cs"/>
      </a:defRPr>
    </a:lvl8pPr>
    <a:lvl9pPr marL="3656988" algn="l" defTabSz="91424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1"/>
    <a:srgbClr val="01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93"/>
    <p:restoredTop sz="91324"/>
  </p:normalViewPr>
  <p:slideViewPr>
    <p:cSldViewPr snapToGrid="0" snapToObjects="1">
      <p:cViewPr varScale="1">
        <p:scale>
          <a:sx n="78" d="100"/>
          <a:sy n="78" d="100"/>
        </p:scale>
        <p:origin x="200" y="680"/>
      </p:cViewPr>
      <p:guideLst/>
    </p:cSldViewPr>
  </p:slideViewPr>
  <p:outlineViewPr>
    <p:cViewPr>
      <p:scale>
        <a:sx n="33" d="100"/>
        <a:sy n="33" d="100"/>
      </p:scale>
      <p:origin x="0" y="-477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8031C6-E4B0-0444-A4A8-9CCE96EC2C9C}" type="datetimeFigureOut">
              <a:rPr lang="en-GB" smtClean="0"/>
              <a:t>09/12/2019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6431B5-AB57-3E4A-80D5-B6800CF8539B}" type="slidenum">
              <a:rPr lang="en-GB" smtClean="0"/>
              <a:t>‹#›</a:t>
            </a:fld>
            <a:endParaRPr lang="en-GB"/>
          </a:p>
        </p:txBody>
      </p:sp>
    </p:spTree>
    <p:extLst>
      <p:ext uri="{BB962C8B-B14F-4D97-AF65-F5344CB8AC3E}">
        <p14:creationId xmlns:p14="http://schemas.microsoft.com/office/powerpoint/2010/main" val="4229257374"/>
      </p:ext>
    </p:extLst>
  </p:cSld>
  <p:clrMap bg1="lt1" tx1="dk1" bg2="lt2" tx2="dk2" accent1="accent1" accent2="accent2" accent3="accent3" accent4="accent4" accent5="accent5" accent6="accent6" hlink="hlink" folHlink="folHlink"/>
  <p:notesStyle>
    <a:lvl1pPr marL="0" algn="l" defTabSz="914247" rtl="0" eaLnBrk="1" latinLnBrk="0" hangingPunct="1">
      <a:defRPr sz="1201" kern="1200">
        <a:solidFill>
          <a:schemeClr val="tx1"/>
        </a:solidFill>
        <a:latin typeface="+mn-lt"/>
        <a:ea typeface="+mn-ea"/>
        <a:cs typeface="+mn-cs"/>
      </a:defRPr>
    </a:lvl1pPr>
    <a:lvl2pPr marL="457124" algn="l" defTabSz="914247" rtl="0" eaLnBrk="1" latinLnBrk="0" hangingPunct="1">
      <a:defRPr sz="1201" kern="1200">
        <a:solidFill>
          <a:schemeClr val="tx1"/>
        </a:solidFill>
        <a:latin typeface="+mn-lt"/>
        <a:ea typeface="+mn-ea"/>
        <a:cs typeface="+mn-cs"/>
      </a:defRPr>
    </a:lvl2pPr>
    <a:lvl3pPr marL="914247" algn="l" defTabSz="914247" rtl="0" eaLnBrk="1" latinLnBrk="0" hangingPunct="1">
      <a:defRPr sz="1201" kern="1200">
        <a:solidFill>
          <a:schemeClr val="tx1"/>
        </a:solidFill>
        <a:latin typeface="+mn-lt"/>
        <a:ea typeface="+mn-ea"/>
        <a:cs typeface="+mn-cs"/>
      </a:defRPr>
    </a:lvl3pPr>
    <a:lvl4pPr marL="1371370" algn="l" defTabSz="914247" rtl="0" eaLnBrk="1" latinLnBrk="0" hangingPunct="1">
      <a:defRPr sz="1201" kern="1200">
        <a:solidFill>
          <a:schemeClr val="tx1"/>
        </a:solidFill>
        <a:latin typeface="+mn-lt"/>
        <a:ea typeface="+mn-ea"/>
        <a:cs typeface="+mn-cs"/>
      </a:defRPr>
    </a:lvl4pPr>
    <a:lvl5pPr marL="1828494" algn="l" defTabSz="914247" rtl="0" eaLnBrk="1" latinLnBrk="0" hangingPunct="1">
      <a:defRPr sz="1201" kern="1200">
        <a:solidFill>
          <a:schemeClr val="tx1"/>
        </a:solidFill>
        <a:latin typeface="+mn-lt"/>
        <a:ea typeface="+mn-ea"/>
        <a:cs typeface="+mn-cs"/>
      </a:defRPr>
    </a:lvl5pPr>
    <a:lvl6pPr marL="2285618" algn="l" defTabSz="914247" rtl="0" eaLnBrk="1" latinLnBrk="0" hangingPunct="1">
      <a:defRPr sz="1201" kern="1200">
        <a:solidFill>
          <a:schemeClr val="tx1"/>
        </a:solidFill>
        <a:latin typeface="+mn-lt"/>
        <a:ea typeface="+mn-ea"/>
        <a:cs typeface="+mn-cs"/>
      </a:defRPr>
    </a:lvl6pPr>
    <a:lvl7pPr marL="2742742" algn="l" defTabSz="914247" rtl="0" eaLnBrk="1" latinLnBrk="0" hangingPunct="1">
      <a:defRPr sz="1201" kern="1200">
        <a:solidFill>
          <a:schemeClr val="tx1"/>
        </a:solidFill>
        <a:latin typeface="+mn-lt"/>
        <a:ea typeface="+mn-ea"/>
        <a:cs typeface="+mn-cs"/>
      </a:defRPr>
    </a:lvl7pPr>
    <a:lvl8pPr marL="3199865" algn="l" defTabSz="914247" rtl="0" eaLnBrk="1" latinLnBrk="0" hangingPunct="1">
      <a:defRPr sz="1201" kern="1200">
        <a:solidFill>
          <a:schemeClr val="tx1"/>
        </a:solidFill>
        <a:latin typeface="+mn-lt"/>
        <a:ea typeface="+mn-ea"/>
        <a:cs typeface="+mn-cs"/>
      </a:defRPr>
    </a:lvl8pPr>
    <a:lvl9pPr marL="3656988" algn="l" defTabSz="914247" rtl="0" eaLnBrk="1" latinLnBrk="0" hangingPunct="1">
      <a:defRPr sz="1201"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1ED94-4591-104E-9537-9BC5CCCC4F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6D2EB0F-840F-9348-B5A4-EF40AB1838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DFE6355-A766-B245-AB6B-147D8BE70AD2}"/>
              </a:ext>
            </a:extLst>
          </p:cNvPr>
          <p:cNvSpPr>
            <a:spLocks noGrp="1"/>
          </p:cNvSpPr>
          <p:nvPr>
            <p:ph type="dt" sz="half" idx="10"/>
          </p:nvPr>
        </p:nvSpPr>
        <p:spPr/>
        <p:txBody>
          <a:bodyPr/>
          <a:lstStyle/>
          <a:p>
            <a:fld id="{66665395-52C5-5E4B-BB20-CD4E0BBC9899}" type="datetimeFigureOut">
              <a:rPr lang="en-GB" smtClean="0"/>
              <a:t>09/12/2019</a:t>
            </a:fld>
            <a:endParaRPr lang="en-GB"/>
          </a:p>
        </p:txBody>
      </p:sp>
      <p:sp>
        <p:nvSpPr>
          <p:cNvPr id="5" name="Footer Placeholder 4">
            <a:extLst>
              <a:ext uri="{FF2B5EF4-FFF2-40B4-BE49-F238E27FC236}">
                <a16:creationId xmlns:a16="http://schemas.microsoft.com/office/drawing/2014/main" id="{CDA17BD5-7391-3043-9842-63659D87F95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0D7805B-40C7-FE4B-A010-E783D2AB7598}"/>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3846909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9ECF-F887-904F-B22E-41EC84C5441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F4B9699-D8C2-144E-95E4-59A06CD1EEA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2927998-48D3-F946-A6DF-3F4ED1666689}"/>
              </a:ext>
            </a:extLst>
          </p:cNvPr>
          <p:cNvSpPr>
            <a:spLocks noGrp="1"/>
          </p:cNvSpPr>
          <p:nvPr>
            <p:ph type="dt" sz="half" idx="10"/>
          </p:nvPr>
        </p:nvSpPr>
        <p:spPr/>
        <p:txBody>
          <a:bodyPr/>
          <a:lstStyle/>
          <a:p>
            <a:fld id="{66665395-52C5-5E4B-BB20-CD4E0BBC9899}" type="datetimeFigureOut">
              <a:rPr lang="en-GB" smtClean="0"/>
              <a:t>09/12/2019</a:t>
            </a:fld>
            <a:endParaRPr lang="en-GB"/>
          </a:p>
        </p:txBody>
      </p:sp>
      <p:sp>
        <p:nvSpPr>
          <p:cNvPr id="5" name="Footer Placeholder 4">
            <a:extLst>
              <a:ext uri="{FF2B5EF4-FFF2-40B4-BE49-F238E27FC236}">
                <a16:creationId xmlns:a16="http://schemas.microsoft.com/office/drawing/2014/main" id="{BFCF3670-D8F4-D341-AA86-D4CCED1559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E738B95-EF98-D649-9906-6613C58AA6A8}"/>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4042516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50C002-91CA-7744-B674-6F5ADFE9BAEC}"/>
              </a:ext>
            </a:extLst>
          </p:cNvPr>
          <p:cNvSpPr>
            <a:spLocks noGrp="1"/>
          </p:cNvSpPr>
          <p:nvPr>
            <p:ph type="title" orient="vert"/>
          </p:nvPr>
        </p:nvSpPr>
        <p:spPr>
          <a:xfrm>
            <a:off x="8724901"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BCCB194-04AA-5143-9CB1-5C1E650EBCCE}"/>
              </a:ext>
            </a:extLst>
          </p:cNvPr>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6A53160-CEFC-D44F-8E33-0FA3650FE761}"/>
              </a:ext>
            </a:extLst>
          </p:cNvPr>
          <p:cNvSpPr>
            <a:spLocks noGrp="1"/>
          </p:cNvSpPr>
          <p:nvPr>
            <p:ph type="dt" sz="half" idx="10"/>
          </p:nvPr>
        </p:nvSpPr>
        <p:spPr/>
        <p:txBody>
          <a:bodyPr/>
          <a:lstStyle/>
          <a:p>
            <a:fld id="{66665395-52C5-5E4B-BB20-CD4E0BBC9899}" type="datetimeFigureOut">
              <a:rPr lang="en-GB" smtClean="0"/>
              <a:t>09/12/2019</a:t>
            </a:fld>
            <a:endParaRPr lang="en-GB"/>
          </a:p>
        </p:txBody>
      </p:sp>
      <p:sp>
        <p:nvSpPr>
          <p:cNvPr id="5" name="Footer Placeholder 4">
            <a:extLst>
              <a:ext uri="{FF2B5EF4-FFF2-40B4-BE49-F238E27FC236}">
                <a16:creationId xmlns:a16="http://schemas.microsoft.com/office/drawing/2014/main" id="{F3CE4D1C-C139-9748-B848-090CEE61D8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3B8C1B2-97C1-AC4A-AFA9-9FD6F21B4D6A}"/>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1537045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7F771-3C77-4046-8741-B9F1985A84A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5BE75E4-788D-8B45-A914-9090B31B6C9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14FDA30-5AAC-E44B-B385-D37F6D102C25}"/>
              </a:ext>
            </a:extLst>
          </p:cNvPr>
          <p:cNvSpPr>
            <a:spLocks noGrp="1"/>
          </p:cNvSpPr>
          <p:nvPr>
            <p:ph type="dt" sz="half" idx="10"/>
          </p:nvPr>
        </p:nvSpPr>
        <p:spPr/>
        <p:txBody>
          <a:bodyPr/>
          <a:lstStyle/>
          <a:p>
            <a:fld id="{66665395-52C5-5E4B-BB20-CD4E0BBC9899}" type="datetimeFigureOut">
              <a:rPr lang="en-GB" smtClean="0"/>
              <a:t>09/12/2019</a:t>
            </a:fld>
            <a:endParaRPr lang="en-GB"/>
          </a:p>
        </p:txBody>
      </p:sp>
      <p:sp>
        <p:nvSpPr>
          <p:cNvPr id="5" name="Footer Placeholder 4">
            <a:extLst>
              <a:ext uri="{FF2B5EF4-FFF2-40B4-BE49-F238E27FC236}">
                <a16:creationId xmlns:a16="http://schemas.microsoft.com/office/drawing/2014/main" id="{B12C8E8F-B306-6948-AAFC-2378EAB5428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0A7F2F2-7D0F-594F-9997-E62A0E3C089F}"/>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4217247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34479-5842-7B40-B8C3-B9E0AFA5B4F3}"/>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1C52AD2-50C1-A544-AAE7-1B4CE8979B47}"/>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7827BD2-2BEE-AF4F-93E9-FB7F2382123A}"/>
              </a:ext>
            </a:extLst>
          </p:cNvPr>
          <p:cNvSpPr>
            <a:spLocks noGrp="1"/>
          </p:cNvSpPr>
          <p:nvPr>
            <p:ph type="dt" sz="half" idx="10"/>
          </p:nvPr>
        </p:nvSpPr>
        <p:spPr/>
        <p:txBody>
          <a:bodyPr/>
          <a:lstStyle/>
          <a:p>
            <a:fld id="{66665395-52C5-5E4B-BB20-CD4E0BBC9899}" type="datetimeFigureOut">
              <a:rPr lang="en-GB" smtClean="0"/>
              <a:t>09/12/2019</a:t>
            </a:fld>
            <a:endParaRPr lang="en-GB"/>
          </a:p>
        </p:txBody>
      </p:sp>
      <p:sp>
        <p:nvSpPr>
          <p:cNvPr id="5" name="Footer Placeholder 4">
            <a:extLst>
              <a:ext uri="{FF2B5EF4-FFF2-40B4-BE49-F238E27FC236}">
                <a16:creationId xmlns:a16="http://schemas.microsoft.com/office/drawing/2014/main" id="{EDF1613D-697E-E849-8E33-FF88491D560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E177736-18D9-F24A-A268-4A51200F8406}"/>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2105007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D1259-A7B7-A84A-AD03-AA09A20CE9D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D11AF65-B506-E943-954A-D3F35B4757C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BE7C88A-87B4-CA41-8887-A33D7017465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EFD251B-4415-5447-A04F-EC2E09598033}"/>
              </a:ext>
            </a:extLst>
          </p:cNvPr>
          <p:cNvSpPr>
            <a:spLocks noGrp="1"/>
          </p:cNvSpPr>
          <p:nvPr>
            <p:ph type="dt" sz="half" idx="10"/>
          </p:nvPr>
        </p:nvSpPr>
        <p:spPr/>
        <p:txBody>
          <a:bodyPr/>
          <a:lstStyle/>
          <a:p>
            <a:fld id="{66665395-52C5-5E4B-BB20-CD4E0BBC9899}" type="datetimeFigureOut">
              <a:rPr lang="en-GB" smtClean="0"/>
              <a:t>09/12/2019</a:t>
            </a:fld>
            <a:endParaRPr lang="en-GB"/>
          </a:p>
        </p:txBody>
      </p:sp>
      <p:sp>
        <p:nvSpPr>
          <p:cNvPr id="6" name="Footer Placeholder 5">
            <a:extLst>
              <a:ext uri="{FF2B5EF4-FFF2-40B4-BE49-F238E27FC236}">
                <a16:creationId xmlns:a16="http://schemas.microsoft.com/office/drawing/2014/main" id="{2B45D3E5-7DA7-DD45-9505-D19D732DE63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6B87A76-0F77-4446-B137-585C86222A6C}"/>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3376760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0E779-F592-8C4A-85F6-8A3640D57242}"/>
              </a:ext>
            </a:extLst>
          </p:cNvPr>
          <p:cNvSpPr>
            <a:spLocks noGrp="1"/>
          </p:cNvSpPr>
          <p:nvPr>
            <p:ph type="title"/>
          </p:nvPr>
        </p:nvSpPr>
        <p:spPr>
          <a:xfrm>
            <a:off x="839788" y="365127"/>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5D00D6D-6941-7B4C-A245-EE68A3202A89}"/>
              </a:ext>
            </a:extLst>
          </p:cNvPr>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5B23E13-DEC0-BD47-8DED-CB44821EEE76}"/>
              </a:ext>
            </a:extLst>
          </p:cNvPr>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EF93B57-68A1-984E-A6BD-852108C6C4B0}"/>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C01EB5D-B537-6444-8377-D5B0D10770C0}"/>
              </a:ext>
            </a:extLst>
          </p:cNvPr>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EB729F0-B353-CD4F-B539-67AAEB8862FE}"/>
              </a:ext>
            </a:extLst>
          </p:cNvPr>
          <p:cNvSpPr>
            <a:spLocks noGrp="1"/>
          </p:cNvSpPr>
          <p:nvPr>
            <p:ph type="dt" sz="half" idx="10"/>
          </p:nvPr>
        </p:nvSpPr>
        <p:spPr/>
        <p:txBody>
          <a:bodyPr/>
          <a:lstStyle/>
          <a:p>
            <a:fld id="{66665395-52C5-5E4B-BB20-CD4E0BBC9899}" type="datetimeFigureOut">
              <a:rPr lang="en-GB" smtClean="0"/>
              <a:t>09/12/2019</a:t>
            </a:fld>
            <a:endParaRPr lang="en-GB"/>
          </a:p>
        </p:txBody>
      </p:sp>
      <p:sp>
        <p:nvSpPr>
          <p:cNvPr id="8" name="Footer Placeholder 7">
            <a:extLst>
              <a:ext uri="{FF2B5EF4-FFF2-40B4-BE49-F238E27FC236}">
                <a16:creationId xmlns:a16="http://schemas.microsoft.com/office/drawing/2014/main" id="{E6CF96D5-BB90-3C46-9C16-DC3CBB33E7A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877EDFB-B393-6C45-A969-5DC30C004EEB}"/>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1834486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6CB2D-C45E-CE46-B29E-99D271CF7B9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9ADA088-7531-7A4D-A6A6-110049A56910}"/>
              </a:ext>
            </a:extLst>
          </p:cNvPr>
          <p:cNvSpPr>
            <a:spLocks noGrp="1"/>
          </p:cNvSpPr>
          <p:nvPr>
            <p:ph type="dt" sz="half" idx="10"/>
          </p:nvPr>
        </p:nvSpPr>
        <p:spPr/>
        <p:txBody>
          <a:bodyPr/>
          <a:lstStyle/>
          <a:p>
            <a:fld id="{66665395-52C5-5E4B-BB20-CD4E0BBC9899}" type="datetimeFigureOut">
              <a:rPr lang="en-GB" smtClean="0"/>
              <a:t>09/12/2019</a:t>
            </a:fld>
            <a:endParaRPr lang="en-GB"/>
          </a:p>
        </p:txBody>
      </p:sp>
      <p:sp>
        <p:nvSpPr>
          <p:cNvPr id="4" name="Footer Placeholder 3">
            <a:extLst>
              <a:ext uri="{FF2B5EF4-FFF2-40B4-BE49-F238E27FC236}">
                <a16:creationId xmlns:a16="http://schemas.microsoft.com/office/drawing/2014/main" id="{0D4BC4B6-EB88-6348-9FF4-33CD66C8AB6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EB0B177-D407-BB4E-8B7A-98C3A82F402A}"/>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2603882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FF83E8-4B3A-444C-A300-79B2E7BBB00F}"/>
              </a:ext>
            </a:extLst>
          </p:cNvPr>
          <p:cNvSpPr>
            <a:spLocks noGrp="1"/>
          </p:cNvSpPr>
          <p:nvPr>
            <p:ph type="dt" sz="half" idx="10"/>
          </p:nvPr>
        </p:nvSpPr>
        <p:spPr/>
        <p:txBody>
          <a:bodyPr/>
          <a:lstStyle/>
          <a:p>
            <a:fld id="{66665395-52C5-5E4B-BB20-CD4E0BBC9899}" type="datetimeFigureOut">
              <a:rPr lang="en-GB" smtClean="0"/>
              <a:t>09/12/2019</a:t>
            </a:fld>
            <a:endParaRPr lang="en-GB"/>
          </a:p>
        </p:txBody>
      </p:sp>
      <p:sp>
        <p:nvSpPr>
          <p:cNvPr id="3" name="Footer Placeholder 2">
            <a:extLst>
              <a:ext uri="{FF2B5EF4-FFF2-40B4-BE49-F238E27FC236}">
                <a16:creationId xmlns:a16="http://schemas.microsoft.com/office/drawing/2014/main" id="{02341C2D-D311-BA43-BD06-AE742C95E62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6184657-6616-E54D-ACC6-AEB8F07A457F}"/>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568032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4CAD8-9CF9-1C41-8D01-A8233CC809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5E2ADC9-ECC8-6A44-AF77-E608DBDEA886}"/>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ACF635C-A77C-C949-95A7-452A592758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62ADCA3-B99E-6E46-A1F0-162305E8863B}"/>
              </a:ext>
            </a:extLst>
          </p:cNvPr>
          <p:cNvSpPr>
            <a:spLocks noGrp="1"/>
          </p:cNvSpPr>
          <p:nvPr>
            <p:ph type="dt" sz="half" idx="10"/>
          </p:nvPr>
        </p:nvSpPr>
        <p:spPr/>
        <p:txBody>
          <a:bodyPr/>
          <a:lstStyle/>
          <a:p>
            <a:fld id="{66665395-52C5-5E4B-BB20-CD4E0BBC9899}" type="datetimeFigureOut">
              <a:rPr lang="en-GB" smtClean="0"/>
              <a:t>09/12/2019</a:t>
            </a:fld>
            <a:endParaRPr lang="en-GB"/>
          </a:p>
        </p:txBody>
      </p:sp>
      <p:sp>
        <p:nvSpPr>
          <p:cNvPr id="6" name="Footer Placeholder 5">
            <a:extLst>
              <a:ext uri="{FF2B5EF4-FFF2-40B4-BE49-F238E27FC236}">
                <a16:creationId xmlns:a16="http://schemas.microsoft.com/office/drawing/2014/main" id="{61879B80-C267-F34A-96B1-D517C6D1E04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CE29DB5-554B-2041-9D82-BFFC0B199753}"/>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1611473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7A19B-AEF2-B54A-A0FB-8B4598DE17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EAEE357-D601-1B4C-8BED-8F192774E07B}"/>
              </a:ext>
            </a:extLst>
          </p:cNvPr>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379ECAE-1D72-2942-9FB8-14819542E1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F7D617E-DE68-2D45-93AF-6D84F2D6E79C}"/>
              </a:ext>
            </a:extLst>
          </p:cNvPr>
          <p:cNvSpPr>
            <a:spLocks noGrp="1"/>
          </p:cNvSpPr>
          <p:nvPr>
            <p:ph type="dt" sz="half" idx="10"/>
          </p:nvPr>
        </p:nvSpPr>
        <p:spPr/>
        <p:txBody>
          <a:bodyPr/>
          <a:lstStyle/>
          <a:p>
            <a:fld id="{66665395-52C5-5E4B-BB20-CD4E0BBC9899}" type="datetimeFigureOut">
              <a:rPr lang="en-GB" smtClean="0"/>
              <a:t>09/12/2019</a:t>
            </a:fld>
            <a:endParaRPr lang="en-GB"/>
          </a:p>
        </p:txBody>
      </p:sp>
      <p:sp>
        <p:nvSpPr>
          <p:cNvPr id="6" name="Footer Placeholder 5">
            <a:extLst>
              <a:ext uri="{FF2B5EF4-FFF2-40B4-BE49-F238E27FC236}">
                <a16:creationId xmlns:a16="http://schemas.microsoft.com/office/drawing/2014/main" id="{2CD83712-1D40-9D47-85A6-A53257BD8C7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4EFE6A4-D118-8848-B3BE-76BCCC06CFA5}"/>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4062654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968EA4-92D0-1D48-9494-306C21D2ECF5}"/>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A5936F5-A3A1-3641-A2EF-34A61B6844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078B754-655E-DE49-888C-B8F8C7AEB056}"/>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665395-52C5-5E4B-BB20-CD4E0BBC9899}" type="datetimeFigureOut">
              <a:rPr lang="en-GB" smtClean="0"/>
              <a:t>09/12/2019</a:t>
            </a:fld>
            <a:endParaRPr lang="en-GB"/>
          </a:p>
        </p:txBody>
      </p:sp>
      <p:sp>
        <p:nvSpPr>
          <p:cNvPr id="5" name="Footer Placeholder 4">
            <a:extLst>
              <a:ext uri="{FF2B5EF4-FFF2-40B4-BE49-F238E27FC236}">
                <a16:creationId xmlns:a16="http://schemas.microsoft.com/office/drawing/2014/main" id="{96885844-11DF-374C-8D54-C2FF9EEDAB91}"/>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DCD928A-3EA4-DC41-93DD-72CE99404751}"/>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C6E996-D52A-AA4D-8890-96DD5826ED1F}" type="slidenum">
              <a:rPr lang="en-GB" smtClean="0"/>
              <a:t>‹#›</a:t>
            </a:fld>
            <a:endParaRPr lang="en-GB"/>
          </a:p>
        </p:txBody>
      </p:sp>
    </p:spTree>
    <p:extLst>
      <p:ext uri="{BB962C8B-B14F-4D97-AF65-F5344CB8AC3E}">
        <p14:creationId xmlns:p14="http://schemas.microsoft.com/office/powerpoint/2010/main" val="4098147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C5677-0BC7-FA4D-AA27-F2DD42162CE8}"/>
              </a:ext>
            </a:extLst>
          </p:cNvPr>
          <p:cNvSpPr>
            <a:spLocks noGrp="1"/>
          </p:cNvSpPr>
          <p:nvPr>
            <p:ph type="ctrTitle"/>
          </p:nvPr>
        </p:nvSpPr>
        <p:spPr/>
        <p:txBody>
          <a:bodyPr/>
          <a:lstStyle/>
          <a:p>
            <a:r>
              <a:rPr lang="da-DK" dirty="0"/>
              <a:t>Programmering og Problemløsning</a:t>
            </a:r>
          </a:p>
        </p:txBody>
      </p:sp>
      <p:sp>
        <p:nvSpPr>
          <p:cNvPr id="3" name="Subtitle 2">
            <a:extLst>
              <a:ext uri="{FF2B5EF4-FFF2-40B4-BE49-F238E27FC236}">
                <a16:creationId xmlns:a16="http://schemas.microsoft.com/office/drawing/2014/main" id="{912FE17A-B329-014A-81AB-963B2ED40370}"/>
              </a:ext>
            </a:extLst>
          </p:cNvPr>
          <p:cNvSpPr>
            <a:spLocks noGrp="1"/>
          </p:cNvSpPr>
          <p:nvPr>
            <p:ph type="subTitle" idx="1"/>
          </p:nvPr>
        </p:nvSpPr>
        <p:spPr>
          <a:xfrm>
            <a:off x="792480" y="3602038"/>
            <a:ext cx="10769600" cy="1655762"/>
          </a:xfrm>
        </p:spPr>
        <p:txBody>
          <a:bodyPr/>
          <a:lstStyle/>
          <a:p>
            <a:r>
              <a:rPr lang="da-DK" dirty="0"/>
              <a:t>13.1: Objektorienteret design</a:t>
            </a:r>
            <a:endParaRPr lang="da-DK" dirty="0">
              <a:effectLst/>
            </a:endParaRPr>
          </a:p>
        </p:txBody>
      </p:sp>
    </p:spTree>
    <p:extLst>
      <p:ext uri="{BB962C8B-B14F-4D97-AF65-F5344CB8AC3E}">
        <p14:creationId xmlns:p14="http://schemas.microsoft.com/office/powerpoint/2010/main" val="780279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7F7789F0-CD60-A344-AF63-238796DB3C42}"/>
              </a:ext>
            </a:extLst>
          </p:cNvPr>
          <p:cNvSpPr txBox="1">
            <a:spLocks/>
          </p:cNvSpPr>
          <p:nvPr/>
        </p:nvSpPr>
        <p:spPr>
          <a:xfrm>
            <a:off x="5844988" y="4460086"/>
            <a:ext cx="6239436" cy="2607142"/>
          </a:xfrm>
          <a:prstGeom prst="rect">
            <a:avLst/>
          </a:prstGeom>
          <a:solidFill>
            <a:schemeClr val="bg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70000"/>
              </a:lnSpc>
              <a:buNone/>
            </a:pPr>
            <a:r>
              <a:rPr lang="da-DK" sz="2200" dirty="0"/>
              <a:t>Skibe placeres på en plade.</a:t>
            </a:r>
          </a:p>
          <a:p>
            <a:pPr marL="0" indent="0">
              <a:lnSpc>
                <a:spcPct val="70000"/>
              </a:lnSpc>
              <a:buNone/>
            </a:pPr>
            <a:r>
              <a:rPr lang="da-DK" sz="2200" dirty="0"/>
              <a:t>Spiller skyder på modstanderen.</a:t>
            </a:r>
          </a:p>
          <a:p>
            <a:pPr marL="0" indent="0">
              <a:lnSpc>
                <a:spcPct val="70000"/>
              </a:lnSpc>
              <a:buNone/>
            </a:pPr>
            <a:r>
              <a:rPr lang="da-DK" sz="2200" dirty="0"/>
              <a:t>Modstander annoncerer ramt eller plask.</a:t>
            </a:r>
          </a:p>
          <a:p>
            <a:pPr marL="0" indent="0">
              <a:lnSpc>
                <a:spcPct val="70000"/>
              </a:lnSpc>
              <a:buNone/>
            </a:pPr>
            <a:r>
              <a:rPr lang="da-DK" sz="2200" dirty="0"/>
              <a:t>Spiller markerer skud.</a:t>
            </a:r>
          </a:p>
          <a:p>
            <a:pPr marL="0" indent="0">
              <a:lnSpc>
                <a:spcPct val="70000"/>
              </a:lnSpc>
              <a:buNone/>
            </a:pPr>
            <a:r>
              <a:rPr lang="da-DK" sz="2200" dirty="0"/>
              <a:t>Skib kan blive ramt og sunket.</a:t>
            </a:r>
          </a:p>
          <a:p>
            <a:pPr marL="0" indent="0">
              <a:lnSpc>
                <a:spcPct val="70000"/>
              </a:lnSpc>
              <a:buNone/>
            </a:pPr>
            <a:r>
              <a:rPr lang="da-DK" sz="2200" dirty="0"/>
              <a:t>Vinder er den, som har sunket alle modstanders skibe.</a:t>
            </a:r>
            <a:endParaRPr lang="en-GB" sz="2200" dirty="0"/>
          </a:p>
        </p:txBody>
      </p:sp>
      <p:sp>
        <p:nvSpPr>
          <p:cNvPr id="11" name="Content Placeholder 2">
            <a:extLst>
              <a:ext uri="{FF2B5EF4-FFF2-40B4-BE49-F238E27FC236}">
                <a16:creationId xmlns:a16="http://schemas.microsoft.com/office/drawing/2014/main" id="{3BAEAC81-7CF4-D64B-AC0B-BB13A141995D}"/>
              </a:ext>
            </a:extLst>
          </p:cNvPr>
          <p:cNvSpPr txBox="1">
            <a:spLocks/>
          </p:cNvSpPr>
          <p:nvPr/>
        </p:nvSpPr>
        <p:spPr>
          <a:xfrm>
            <a:off x="5847418" y="4460085"/>
            <a:ext cx="6239436" cy="2607143"/>
          </a:xfrm>
          <a:prstGeom prst="rect">
            <a:avLst/>
          </a:prstGeom>
          <a:solidFill>
            <a:schemeClr val="bg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70000"/>
              </a:lnSpc>
              <a:buNone/>
            </a:pPr>
            <a:r>
              <a:rPr lang="da-DK" sz="2200" dirty="0">
                <a:highlight>
                  <a:srgbClr val="00FF00"/>
                </a:highlight>
              </a:rPr>
              <a:t>Skibe</a:t>
            </a:r>
            <a:r>
              <a:rPr lang="da-DK" sz="2200" dirty="0"/>
              <a:t> </a:t>
            </a:r>
            <a:r>
              <a:rPr lang="da-DK" sz="2200" dirty="0">
                <a:highlight>
                  <a:srgbClr val="00FFFF"/>
                </a:highlight>
              </a:rPr>
              <a:t>placeres</a:t>
            </a:r>
            <a:r>
              <a:rPr lang="da-DK" sz="2200" dirty="0"/>
              <a:t> på en </a:t>
            </a:r>
            <a:r>
              <a:rPr lang="da-DK" sz="2200" dirty="0">
                <a:highlight>
                  <a:srgbClr val="00FF00"/>
                </a:highlight>
              </a:rPr>
              <a:t>plade</a:t>
            </a:r>
            <a:r>
              <a:rPr lang="da-DK" sz="2200" dirty="0"/>
              <a:t>.</a:t>
            </a:r>
          </a:p>
          <a:p>
            <a:pPr marL="0" indent="0">
              <a:lnSpc>
                <a:spcPct val="70000"/>
              </a:lnSpc>
              <a:buNone/>
            </a:pPr>
            <a:r>
              <a:rPr lang="da-DK" sz="2200" dirty="0">
                <a:highlight>
                  <a:srgbClr val="00FF00"/>
                </a:highlight>
              </a:rPr>
              <a:t>Spiller</a:t>
            </a:r>
            <a:r>
              <a:rPr lang="da-DK" sz="2200" dirty="0"/>
              <a:t> </a:t>
            </a:r>
            <a:r>
              <a:rPr lang="da-DK" sz="2200" dirty="0">
                <a:highlight>
                  <a:srgbClr val="00FFFF"/>
                </a:highlight>
              </a:rPr>
              <a:t>skyder</a:t>
            </a:r>
            <a:r>
              <a:rPr lang="da-DK" sz="2200" dirty="0"/>
              <a:t> på </a:t>
            </a:r>
            <a:r>
              <a:rPr lang="da-DK" sz="2200" dirty="0">
                <a:highlight>
                  <a:srgbClr val="00FF00"/>
                </a:highlight>
              </a:rPr>
              <a:t>modstanderen</a:t>
            </a:r>
            <a:r>
              <a:rPr lang="da-DK" sz="2200" dirty="0"/>
              <a:t>.</a:t>
            </a:r>
          </a:p>
          <a:p>
            <a:pPr marL="0" indent="0">
              <a:lnSpc>
                <a:spcPct val="70000"/>
              </a:lnSpc>
              <a:buNone/>
            </a:pPr>
            <a:r>
              <a:rPr lang="da-DK" sz="2200" dirty="0">
                <a:highlight>
                  <a:srgbClr val="00FF00"/>
                </a:highlight>
              </a:rPr>
              <a:t>Modstander</a:t>
            </a:r>
            <a:r>
              <a:rPr lang="da-DK" sz="2200" dirty="0"/>
              <a:t> </a:t>
            </a:r>
            <a:r>
              <a:rPr lang="da-DK" sz="2200" dirty="0">
                <a:highlight>
                  <a:srgbClr val="00FFFF"/>
                </a:highlight>
              </a:rPr>
              <a:t>annoncerer</a:t>
            </a:r>
            <a:r>
              <a:rPr lang="da-DK" sz="2200" dirty="0"/>
              <a:t> ramt eller plask.</a:t>
            </a:r>
          </a:p>
          <a:p>
            <a:pPr marL="0" indent="0">
              <a:lnSpc>
                <a:spcPct val="70000"/>
              </a:lnSpc>
              <a:buNone/>
            </a:pPr>
            <a:r>
              <a:rPr lang="da-DK" sz="2200" dirty="0">
                <a:highlight>
                  <a:srgbClr val="00FF00"/>
                </a:highlight>
              </a:rPr>
              <a:t>Spiller</a:t>
            </a:r>
            <a:r>
              <a:rPr lang="da-DK" sz="2200" dirty="0"/>
              <a:t> </a:t>
            </a:r>
            <a:r>
              <a:rPr lang="da-DK" sz="2200" dirty="0">
                <a:highlight>
                  <a:srgbClr val="00FFFF"/>
                </a:highlight>
              </a:rPr>
              <a:t>markerer</a:t>
            </a:r>
            <a:r>
              <a:rPr lang="da-DK" sz="2200" dirty="0"/>
              <a:t> </a:t>
            </a:r>
            <a:r>
              <a:rPr lang="da-DK" sz="2200" dirty="0">
                <a:highlight>
                  <a:srgbClr val="00FF00"/>
                </a:highlight>
              </a:rPr>
              <a:t>skud</a:t>
            </a:r>
            <a:r>
              <a:rPr lang="da-DK" sz="2200" dirty="0"/>
              <a:t>.</a:t>
            </a:r>
          </a:p>
          <a:p>
            <a:pPr marL="0" indent="0">
              <a:lnSpc>
                <a:spcPct val="70000"/>
              </a:lnSpc>
              <a:buNone/>
            </a:pPr>
            <a:r>
              <a:rPr lang="da-DK" sz="2200" dirty="0">
                <a:highlight>
                  <a:srgbClr val="00FF00"/>
                </a:highlight>
              </a:rPr>
              <a:t>Skib</a:t>
            </a:r>
            <a:r>
              <a:rPr lang="da-DK" sz="2200" dirty="0"/>
              <a:t> kan blive </a:t>
            </a:r>
            <a:r>
              <a:rPr lang="da-DK" sz="2200" dirty="0">
                <a:highlight>
                  <a:srgbClr val="00FFFF"/>
                </a:highlight>
              </a:rPr>
              <a:t>ramt</a:t>
            </a:r>
            <a:r>
              <a:rPr lang="da-DK" sz="2200" dirty="0"/>
              <a:t> og </a:t>
            </a:r>
            <a:r>
              <a:rPr lang="da-DK" sz="2200" dirty="0">
                <a:highlight>
                  <a:srgbClr val="00FFFF"/>
                </a:highlight>
              </a:rPr>
              <a:t>sunket</a:t>
            </a:r>
            <a:r>
              <a:rPr lang="da-DK" sz="2200" dirty="0"/>
              <a:t>.</a:t>
            </a:r>
          </a:p>
          <a:p>
            <a:pPr marL="0" indent="0">
              <a:lnSpc>
                <a:spcPct val="70000"/>
              </a:lnSpc>
              <a:buNone/>
            </a:pPr>
            <a:r>
              <a:rPr lang="da-DK" sz="2200" dirty="0">
                <a:highlight>
                  <a:srgbClr val="00FF00"/>
                </a:highlight>
              </a:rPr>
              <a:t>Vinder</a:t>
            </a:r>
            <a:r>
              <a:rPr lang="da-DK" sz="2200" dirty="0"/>
              <a:t> er den, som har </a:t>
            </a:r>
            <a:r>
              <a:rPr lang="da-DK" sz="2200" dirty="0">
                <a:highlight>
                  <a:srgbClr val="00FFFF"/>
                </a:highlight>
              </a:rPr>
              <a:t>sunket</a:t>
            </a:r>
            <a:r>
              <a:rPr lang="da-DK" sz="2200" dirty="0"/>
              <a:t> alle </a:t>
            </a:r>
            <a:r>
              <a:rPr lang="da-DK" sz="2200" dirty="0">
                <a:highlight>
                  <a:srgbClr val="00FF00"/>
                </a:highlight>
              </a:rPr>
              <a:t>modstanders</a:t>
            </a:r>
            <a:r>
              <a:rPr lang="da-DK" sz="2200" dirty="0"/>
              <a:t> </a:t>
            </a:r>
            <a:r>
              <a:rPr lang="da-DK" sz="2200" dirty="0">
                <a:highlight>
                  <a:srgbClr val="00FF00"/>
                </a:highlight>
              </a:rPr>
              <a:t>skibe</a:t>
            </a:r>
            <a:r>
              <a:rPr lang="da-DK" sz="2200" dirty="0"/>
              <a:t>.</a:t>
            </a:r>
            <a:endParaRPr lang="en-GB" sz="2200" dirty="0"/>
          </a:p>
        </p:txBody>
      </p:sp>
      <p:sp>
        <p:nvSpPr>
          <p:cNvPr id="7" name="Content Placeholder 2">
            <a:extLst>
              <a:ext uri="{FF2B5EF4-FFF2-40B4-BE49-F238E27FC236}">
                <a16:creationId xmlns:a16="http://schemas.microsoft.com/office/drawing/2014/main" id="{2F485C4B-B93E-CE40-8D6C-BE96867396D7}"/>
              </a:ext>
            </a:extLst>
          </p:cNvPr>
          <p:cNvSpPr txBox="1">
            <a:spLocks/>
          </p:cNvSpPr>
          <p:nvPr/>
        </p:nvSpPr>
        <p:spPr>
          <a:xfrm>
            <a:off x="89648" y="4460086"/>
            <a:ext cx="5755340" cy="1839557"/>
          </a:xfrm>
          <a:prstGeom prst="rect">
            <a:avLst/>
          </a:prstGeom>
          <a:solidFill>
            <a:schemeClr val="bg1"/>
          </a:solidFill>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a-DK" dirty="0"/>
              <a:t>Et spil består af 2 spillere.</a:t>
            </a:r>
          </a:p>
          <a:p>
            <a:pPr marL="0" indent="0">
              <a:buFont typeface="Arial" panose="020B0604020202020204" pitchFamily="34" charset="0"/>
              <a:buNone/>
            </a:pPr>
            <a:r>
              <a:rPr lang="da-DK" dirty="0"/>
              <a:t>Hver spiller har 2 plader.</a:t>
            </a:r>
          </a:p>
          <a:p>
            <a:pPr marL="0" indent="0">
              <a:buFont typeface="Arial" panose="020B0604020202020204" pitchFamily="34" charset="0"/>
              <a:buNone/>
            </a:pPr>
            <a:r>
              <a:rPr lang="da-DK" dirty="0"/>
              <a:t>Hver plade er inddelt i 10x10 felter.</a:t>
            </a:r>
          </a:p>
          <a:p>
            <a:pPr marL="0" indent="0">
              <a:buFont typeface="Arial" panose="020B0604020202020204" pitchFamily="34" charset="0"/>
              <a:buNone/>
            </a:pPr>
            <a:r>
              <a:rPr lang="da-DK" dirty="0"/>
              <a:t>Hvert felt har et række- og et søjlenummer.</a:t>
            </a:r>
          </a:p>
          <a:p>
            <a:pPr marL="0" indent="0">
              <a:buNone/>
            </a:pPr>
            <a:r>
              <a:rPr lang="da-DK" dirty="0"/>
              <a:t>Hver spiller tildeles skibe.</a:t>
            </a:r>
          </a:p>
          <a:p>
            <a:pPr marL="0" indent="0">
              <a:buFont typeface="Arial" panose="020B0604020202020204" pitchFamily="34" charset="0"/>
              <a:buNone/>
            </a:pPr>
            <a:endParaRPr lang="en-GB" dirty="0"/>
          </a:p>
        </p:txBody>
      </p:sp>
      <p:sp>
        <p:nvSpPr>
          <p:cNvPr id="10" name="Content Placeholder 2">
            <a:extLst>
              <a:ext uri="{FF2B5EF4-FFF2-40B4-BE49-F238E27FC236}">
                <a16:creationId xmlns:a16="http://schemas.microsoft.com/office/drawing/2014/main" id="{07948AD3-719B-A147-BED0-C2A18BB93D92}"/>
              </a:ext>
            </a:extLst>
          </p:cNvPr>
          <p:cNvSpPr txBox="1">
            <a:spLocks/>
          </p:cNvSpPr>
          <p:nvPr/>
        </p:nvSpPr>
        <p:spPr>
          <a:xfrm>
            <a:off x="89648" y="4460085"/>
            <a:ext cx="5755340" cy="1839557"/>
          </a:xfrm>
          <a:prstGeom prst="rect">
            <a:avLst/>
          </a:prstGeom>
          <a:solidFill>
            <a:schemeClr val="bg1"/>
          </a:solidFill>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a-DK" dirty="0"/>
              <a:t>Et </a:t>
            </a:r>
            <a:r>
              <a:rPr lang="da-DK" dirty="0">
                <a:highlight>
                  <a:srgbClr val="00FF00"/>
                </a:highlight>
              </a:rPr>
              <a:t>spil</a:t>
            </a:r>
            <a:r>
              <a:rPr lang="da-DK" dirty="0"/>
              <a:t> </a:t>
            </a:r>
            <a:r>
              <a:rPr lang="da-DK" dirty="0">
                <a:highlight>
                  <a:srgbClr val="00FFFF"/>
                </a:highlight>
              </a:rPr>
              <a:t>består</a:t>
            </a:r>
            <a:r>
              <a:rPr lang="da-DK" dirty="0"/>
              <a:t> af 2 </a:t>
            </a:r>
            <a:r>
              <a:rPr lang="da-DK" dirty="0">
                <a:highlight>
                  <a:srgbClr val="00FF00"/>
                </a:highlight>
              </a:rPr>
              <a:t>spillere</a:t>
            </a:r>
            <a:r>
              <a:rPr lang="da-DK" dirty="0"/>
              <a:t>.</a:t>
            </a:r>
          </a:p>
          <a:p>
            <a:pPr marL="0" indent="0">
              <a:buFont typeface="Arial" panose="020B0604020202020204" pitchFamily="34" charset="0"/>
              <a:buNone/>
            </a:pPr>
            <a:r>
              <a:rPr lang="da-DK" dirty="0"/>
              <a:t>Hver </a:t>
            </a:r>
            <a:r>
              <a:rPr lang="da-DK" dirty="0">
                <a:highlight>
                  <a:srgbClr val="00FF00"/>
                </a:highlight>
              </a:rPr>
              <a:t>spiller</a:t>
            </a:r>
            <a:r>
              <a:rPr lang="da-DK" dirty="0"/>
              <a:t> </a:t>
            </a:r>
            <a:r>
              <a:rPr lang="da-DK" dirty="0">
                <a:highlight>
                  <a:srgbClr val="00FFFF"/>
                </a:highlight>
              </a:rPr>
              <a:t>har</a:t>
            </a:r>
            <a:r>
              <a:rPr lang="da-DK" dirty="0"/>
              <a:t> 2 </a:t>
            </a:r>
            <a:r>
              <a:rPr lang="da-DK" dirty="0">
                <a:highlight>
                  <a:srgbClr val="00FF00"/>
                </a:highlight>
              </a:rPr>
              <a:t>plader</a:t>
            </a:r>
            <a:r>
              <a:rPr lang="da-DK" dirty="0"/>
              <a:t>.</a:t>
            </a:r>
          </a:p>
          <a:p>
            <a:pPr marL="0" indent="0">
              <a:buFont typeface="Arial" panose="020B0604020202020204" pitchFamily="34" charset="0"/>
              <a:buNone/>
            </a:pPr>
            <a:r>
              <a:rPr lang="da-DK" dirty="0"/>
              <a:t>Hver </a:t>
            </a:r>
            <a:r>
              <a:rPr lang="da-DK" dirty="0">
                <a:highlight>
                  <a:srgbClr val="00FF00"/>
                </a:highlight>
              </a:rPr>
              <a:t>plade</a:t>
            </a:r>
            <a:r>
              <a:rPr lang="da-DK" dirty="0"/>
              <a:t> er </a:t>
            </a:r>
            <a:r>
              <a:rPr lang="da-DK" dirty="0">
                <a:highlight>
                  <a:srgbClr val="00FFFF"/>
                </a:highlight>
              </a:rPr>
              <a:t>inddelt</a:t>
            </a:r>
            <a:r>
              <a:rPr lang="da-DK" dirty="0"/>
              <a:t> i 10x10 </a:t>
            </a:r>
            <a:r>
              <a:rPr lang="da-DK" dirty="0">
                <a:highlight>
                  <a:srgbClr val="00FF00"/>
                </a:highlight>
              </a:rPr>
              <a:t>felter</a:t>
            </a:r>
            <a:r>
              <a:rPr lang="da-DK" dirty="0"/>
              <a:t>.</a:t>
            </a:r>
          </a:p>
          <a:p>
            <a:pPr marL="0" indent="0">
              <a:buFont typeface="Arial" panose="020B0604020202020204" pitchFamily="34" charset="0"/>
              <a:buNone/>
            </a:pPr>
            <a:r>
              <a:rPr lang="da-DK" dirty="0"/>
              <a:t>Hvert </a:t>
            </a:r>
            <a:r>
              <a:rPr lang="da-DK" dirty="0">
                <a:highlight>
                  <a:srgbClr val="00FF00"/>
                </a:highlight>
              </a:rPr>
              <a:t>felt</a:t>
            </a:r>
            <a:r>
              <a:rPr lang="da-DK" dirty="0"/>
              <a:t> </a:t>
            </a:r>
            <a:r>
              <a:rPr lang="da-DK" dirty="0">
                <a:highlight>
                  <a:srgbClr val="00FFFF"/>
                </a:highlight>
              </a:rPr>
              <a:t>har</a:t>
            </a:r>
            <a:r>
              <a:rPr lang="da-DK" dirty="0"/>
              <a:t> et </a:t>
            </a:r>
            <a:r>
              <a:rPr lang="da-DK" dirty="0">
                <a:highlight>
                  <a:srgbClr val="00FF00"/>
                </a:highlight>
              </a:rPr>
              <a:t>række-</a:t>
            </a:r>
            <a:r>
              <a:rPr lang="da-DK" dirty="0"/>
              <a:t> og et </a:t>
            </a:r>
            <a:r>
              <a:rPr lang="da-DK" dirty="0">
                <a:highlight>
                  <a:srgbClr val="00FF00"/>
                </a:highlight>
              </a:rPr>
              <a:t>søjlenummer</a:t>
            </a:r>
            <a:r>
              <a:rPr lang="da-DK" dirty="0"/>
              <a:t>.</a:t>
            </a:r>
          </a:p>
          <a:p>
            <a:pPr marL="0" indent="0">
              <a:buNone/>
            </a:pPr>
            <a:r>
              <a:rPr lang="da-DK" dirty="0"/>
              <a:t>Hver </a:t>
            </a:r>
            <a:r>
              <a:rPr lang="da-DK" dirty="0">
                <a:highlight>
                  <a:srgbClr val="00FF00"/>
                </a:highlight>
              </a:rPr>
              <a:t>spiller</a:t>
            </a:r>
            <a:r>
              <a:rPr lang="da-DK" dirty="0"/>
              <a:t> </a:t>
            </a:r>
            <a:r>
              <a:rPr lang="da-DK" dirty="0">
                <a:highlight>
                  <a:srgbClr val="00FFFF"/>
                </a:highlight>
              </a:rPr>
              <a:t>tildeles</a:t>
            </a:r>
            <a:r>
              <a:rPr lang="da-DK" dirty="0"/>
              <a:t> </a:t>
            </a:r>
            <a:r>
              <a:rPr lang="da-DK" dirty="0">
                <a:highlight>
                  <a:srgbClr val="00FF00"/>
                </a:highlight>
              </a:rPr>
              <a:t>skibe</a:t>
            </a:r>
            <a:r>
              <a:rPr lang="da-DK" dirty="0"/>
              <a:t>.</a:t>
            </a:r>
          </a:p>
          <a:p>
            <a:pPr marL="0" indent="0">
              <a:buFont typeface="Arial" panose="020B0604020202020204" pitchFamily="34" charset="0"/>
              <a:buNone/>
            </a:pPr>
            <a:endParaRPr lang="en-GB" dirty="0"/>
          </a:p>
        </p:txBody>
      </p:sp>
      <p:sp>
        <p:nvSpPr>
          <p:cNvPr id="2" name="Title 1">
            <a:extLst>
              <a:ext uri="{FF2B5EF4-FFF2-40B4-BE49-F238E27FC236}">
                <a16:creationId xmlns:a16="http://schemas.microsoft.com/office/drawing/2014/main" id="{3DDD8F69-A5F5-A440-B6C3-31CD08D9894F}"/>
              </a:ext>
            </a:extLst>
          </p:cNvPr>
          <p:cNvSpPr>
            <a:spLocks noGrp="1"/>
          </p:cNvSpPr>
          <p:nvPr>
            <p:ph type="title"/>
          </p:nvPr>
        </p:nvSpPr>
        <p:spPr>
          <a:xfrm>
            <a:off x="89649" y="32523"/>
            <a:ext cx="5664974" cy="1084122"/>
          </a:xfrm>
        </p:spPr>
        <p:txBody>
          <a:bodyPr/>
          <a:lstStyle/>
          <a:p>
            <a:r>
              <a:rPr lang="da-DK" dirty="0"/>
              <a:t>Sænke slagskibe</a:t>
            </a:r>
          </a:p>
        </p:txBody>
      </p:sp>
      <p:sp>
        <p:nvSpPr>
          <p:cNvPr id="3" name="Content Placeholder 2">
            <a:extLst>
              <a:ext uri="{FF2B5EF4-FFF2-40B4-BE49-F238E27FC236}">
                <a16:creationId xmlns:a16="http://schemas.microsoft.com/office/drawing/2014/main" id="{59E1CE74-0F34-5645-B910-493A3C4203A0}"/>
              </a:ext>
            </a:extLst>
          </p:cNvPr>
          <p:cNvSpPr>
            <a:spLocks noGrp="1"/>
          </p:cNvSpPr>
          <p:nvPr>
            <p:ph idx="1"/>
          </p:nvPr>
        </p:nvSpPr>
        <p:spPr>
          <a:xfrm>
            <a:off x="89649" y="1116645"/>
            <a:ext cx="5664975" cy="1504635"/>
          </a:xfrm>
        </p:spPr>
        <p:txBody>
          <a:bodyPr>
            <a:normAutofit fontScale="92500" lnSpcReduction="10000"/>
          </a:bodyPr>
          <a:lstStyle/>
          <a:p>
            <a:pPr marL="0" indent="0">
              <a:buNone/>
            </a:pPr>
            <a:r>
              <a:rPr lang="da-DK" dirty="0">
                <a:highlight>
                  <a:srgbClr val="00FF00"/>
                </a:highlight>
              </a:rPr>
              <a:t>Navneord</a:t>
            </a:r>
            <a:r>
              <a:rPr lang="da-DK" dirty="0"/>
              <a:t>: Spil, person, papir, blyant, plade, felt, blyant, papir, rækkenummer, søjlenummer, spiller, skibe, modstander, (en) vinder.</a:t>
            </a:r>
          </a:p>
        </p:txBody>
      </p:sp>
      <p:sp>
        <p:nvSpPr>
          <p:cNvPr id="5" name="Content Placeholder 2">
            <a:extLst>
              <a:ext uri="{FF2B5EF4-FFF2-40B4-BE49-F238E27FC236}">
                <a16:creationId xmlns:a16="http://schemas.microsoft.com/office/drawing/2014/main" id="{5237BD66-DCCF-3A43-91CF-74C00C2CC7E2}"/>
              </a:ext>
            </a:extLst>
          </p:cNvPr>
          <p:cNvSpPr txBox="1">
            <a:spLocks/>
          </p:cNvSpPr>
          <p:nvPr/>
        </p:nvSpPr>
        <p:spPr>
          <a:xfrm>
            <a:off x="5844988" y="251013"/>
            <a:ext cx="6239436" cy="4064956"/>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a-DK" sz="2000" dirty="0"/>
              <a:t>Dette </a:t>
            </a:r>
            <a:r>
              <a:rPr lang="da-DK" sz="2000" dirty="0">
                <a:highlight>
                  <a:srgbClr val="00FFFF"/>
                </a:highlight>
              </a:rPr>
              <a:t>er</a:t>
            </a:r>
            <a:r>
              <a:rPr lang="da-DK" sz="2000" dirty="0"/>
              <a:t> et </a:t>
            </a:r>
            <a:r>
              <a:rPr lang="da-DK" sz="2000" dirty="0">
                <a:highlight>
                  <a:srgbClr val="00FF00"/>
                </a:highlight>
              </a:rPr>
              <a:t>spil</a:t>
            </a:r>
            <a:r>
              <a:rPr lang="da-DK" sz="2000" dirty="0"/>
              <a:t> for to </a:t>
            </a:r>
            <a:r>
              <a:rPr lang="da-DK" sz="2000" dirty="0">
                <a:highlight>
                  <a:srgbClr val="00FF00"/>
                </a:highlight>
              </a:rPr>
              <a:t>personer</a:t>
            </a:r>
            <a:r>
              <a:rPr lang="da-DK" sz="2000" dirty="0"/>
              <a:t>, der </a:t>
            </a:r>
            <a:r>
              <a:rPr lang="da-DK" sz="2000" dirty="0">
                <a:highlight>
                  <a:srgbClr val="00FFFF"/>
                </a:highlight>
              </a:rPr>
              <a:t>kan spilles </a:t>
            </a:r>
            <a:r>
              <a:rPr lang="da-DK" sz="2000" dirty="0"/>
              <a:t>med </a:t>
            </a:r>
            <a:r>
              <a:rPr lang="da-DK" sz="2000" dirty="0">
                <a:highlight>
                  <a:srgbClr val="00FF00"/>
                </a:highlight>
              </a:rPr>
              <a:t>papir</a:t>
            </a:r>
            <a:r>
              <a:rPr lang="da-DK" sz="2000" dirty="0"/>
              <a:t> og </a:t>
            </a:r>
            <a:r>
              <a:rPr lang="da-DK" sz="2000" dirty="0">
                <a:highlight>
                  <a:srgbClr val="00FF00"/>
                </a:highlight>
              </a:rPr>
              <a:t>blyant</a:t>
            </a:r>
            <a:r>
              <a:rPr lang="da-DK" sz="2000" dirty="0"/>
              <a:t>. Der </a:t>
            </a:r>
            <a:r>
              <a:rPr lang="da-DK" sz="2000" dirty="0">
                <a:highlight>
                  <a:srgbClr val="00FFFF"/>
                </a:highlight>
              </a:rPr>
              <a:t>spilles</a:t>
            </a:r>
            <a:r>
              <a:rPr lang="da-DK" sz="2000" dirty="0"/>
              <a:t> på fire </a:t>
            </a:r>
            <a:r>
              <a:rPr lang="da-DK" sz="2000" dirty="0">
                <a:highlight>
                  <a:srgbClr val="00FF00"/>
                </a:highlight>
              </a:rPr>
              <a:t>plader</a:t>
            </a:r>
            <a:r>
              <a:rPr lang="da-DK" sz="2000" dirty="0"/>
              <a:t>, to for hver </a:t>
            </a:r>
            <a:r>
              <a:rPr lang="da-DK" sz="2000" dirty="0">
                <a:highlight>
                  <a:srgbClr val="00FF00"/>
                </a:highlight>
              </a:rPr>
              <a:t>spiller</a:t>
            </a:r>
            <a:r>
              <a:rPr lang="da-DK" sz="2000" dirty="0"/>
              <a:t>, og hver </a:t>
            </a:r>
            <a:r>
              <a:rPr lang="da-DK" sz="2000" dirty="0">
                <a:highlight>
                  <a:srgbClr val="00FF00"/>
                </a:highlight>
              </a:rPr>
              <a:t>plade</a:t>
            </a:r>
            <a:r>
              <a:rPr lang="da-DK" sz="2000" dirty="0"/>
              <a:t> </a:t>
            </a:r>
            <a:r>
              <a:rPr lang="da-DK" sz="2000" dirty="0">
                <a:highlight>
                  <a:srgbClr val="00FFFF"/>
                </a:highlight>
              </a:rPr>
              <a:t>er inddelt </a:t>
            </a:r>
            <a:r>
              <a:rPr lang="da-DK" sz="2000" dirty="0"/>
              <a:t>i 10x10 </a:t>
            </a:r>
            <a:r>
              <a:rPr lang="da-DK" sz="2000" dirty="0">
                <a:highlight>
                  <a:srgbClr val="00FF00"/>
                </a:highlight>
              </a:rPr>
              <a:t>felter</a:t>
            </a:r>
            <a:r>
              <a:rPr lang="da-DK" sz="2000" dirty="0"/>
              <a:t>. Hvert </a:t>
            </a:r>
            <a:r>
              <a:rPr lang="da-DK" sz="2000" dirty="0">
                <a:highlight>
                  <a:srgbClr val="00FF00"/>
                </a:highlight>
              </a:rPr>
              <a:t>felt</a:t>
            </a:r>
            <a:r>
              <a:rPr lang="da-DK" sz="2000" dirty="0"/>
              <a:t> </a:t>
            </a:r>
            <a:r>
              <a:rPr lang="da-DK" sz="2000" dirty="0">
                <a:highlight>
                  <a:srgbClr val="00FFFF"/>
                </a:highlight>
              </a:rPr>
              <a:t>identificeres</a:t>
            </a:r>
            <a:r>
              <a:rPr lang="da-DK" sz="2000" dirty="0"/>
              <a:t> vha. dets </a:t>
            </a:r>
            <a:r>
              <a:rPr lang="da-DK" sz="2000" dirty="0">
                <a:highlight>
                  <a:srgbClr val="00FF00"/>
                </a:highlight>
              </a:rPr>
              <a:t>række</a:t>
            </a:r>
            <a:r>
              <a:rPr lang="da-DK" sz="2000" dirty="0"/>
              <a:t> og </a:t>
            </a:r>
            <a:r>
              <a:rPr lang="da-DK" sz="2000" dirty="0">
                <a:highlight>
                  <a:srgbClr val="00FF00"/>
                </a:highlight>
              </a:rPr>
              <a:t>søjle</a:t>
            </a:r>
            <a:r>
              <a:rPr lang="da-DK" sz="2000" dirty="0"/>
              <a:t> nummer.</a:t>
            </a:r>
          </a:p>
          <a:p>
            <a:pPr marL="0" indent="0">
              <a:buNone/>
            </a:pPr>
            <a:r>
              <a:rPr lang="da-DK" sz="2000" dirty="0"/>
              <a:t>Hver </a:t>
            </a:r>
            <a:r>
              <a:rPr lang="da-DK" sz="2000" dirty="0">
                <a:highlight>
                  <a:srgbClr val="00FF00"/>
                </a:highlight>
              </a:rPr>
              <a:t>spiller</a:t>
            </a:r>
            <a:r>
              <a:rPr lang="da-DK" sz="2000" dirty="0"/>
              <a:t> </a:t>
            </a:r>
            <a:r>
              <a:rPr lang="da-DK" sz="2000" dirty="0">
                <a:highlight>
                  <a:srgbClr val="00FFFF"/>
                </a:highlight>
              </a:rPr>
              <a:t>får tildelt </a:t>
            </a:r>
            <a:r>
              <a:rPr lang="da-DK" sz="2000" dirty="0"/>
              <a:t>et antal </a:t>
            </a:r>
            <a:r>
              <a:rPr lang="da-DK" sz="2000" dirty="0">
                <a:highlight>
                  <a:srgbClr val="00FF00"/>
                </a:highlight>
              </a:rPr>
              <a:t>skibe</a:t>
            </a:r>
            <a:r>
              <a:rPr lang="da-DK" sz="2000" dirty="0"/>
              <a:t>, som </a:t>
            </a:r>
            <a:r>
              <a:rPr lang="da-DK" sz="2000" dirty="0">
                <a:highlight>
                  <a:srgbClr val="00FFFF"/>
                </a:highlight>
              </a:rPr>
              <a:t>placeres</a:t>
            </a:r>
            <a:r>
              <a:rPr lang="da-DK" sz="2000" dirty="0"/>
              <a:t> på </a:t>
            </a:r>
            <a:r>
              <a:rPr lang="da-DK" sz="2000" dirty="0">
                <a:highlight>
                  <a:srgbClr val="00FF00"/>
                </a:highlight>
              </a:rPr>
              <a:t>spillerens</a:t>
            </a:r>
            <a:r>
              <a:rPr lang="da-DK" sz="2000" dirty="0"/>
              <a:t> ene </a:t>
            </a:r>
            <a:r>
              <a:rPr lang="da-DK" sz="2000" dirty="0">
                <a:highlight>
                  <a:srgbClr val="00FF00"/>
                </a:highlight>
              </a:rPr>
              <a:t>plade</a:t>
            </a:r>
            <a:r>
              <a:rPr lang="da-DK" sz="2000" dirty="0"/>
              <a:t> og </a:t>
            </a:r>
            <a:r>
              <a:rPr lang="da-DK" sz="2000" dirty="0">
                <a:highlight>
                  <a:srgbClr val="00FFFF"/>
                </a:highlight>
              </a:rPr>
              <a:t>markerer</a:t>
            </a:r>
            <a:r>
              <a:rPr lang="da-DK" sz="2000" dirty="0"/>
              <a:t>, hvor </a:t>
            </a:r>
            <a:r>
              <a:rPr lang="da-DK" sz="2000" dirty="0">
                <a:highlight>
                  <a:srgbClr val="00FF00"/>
                </a:highlight>
              </a:rPr>
              <a:t>modstanderen</a:t>
            </a:r>
            <a:r>
              <a:rPr lang="da-DK" sz="2000" dirty="0"/>
              <a:t> </a:t>
            </a:r>
            <a:r>
              <a:rPr lang="da-DK" sz="2000" dirty="0">
                <a:highlight>
                  <a:srgbClr val="00FFFF"/>
                </a:highlight>
              </a:rPr>
              <a:t>har forsøgt</a:t>
            </a:r>
            <a:r>
              <a:rPr lang="da-DK" sz="2000" dirty="0"/>
              <a:t> </a:t>
            </a:r>
            <a:r>
              <a:rPr lang="da-DK" sz="2000" dirty="0">
                <a:highlight>
                  <a:srgbClr val="00FFFF"/>
                </a:highlight>
              </a:rPr>
              <a:t>at skyde</a:t>
            </a:r>
            <a:r>
              <a:rPr lang="da-DK" sz="2000" dirty="0"/>
              <a:t>. På den anden </a:t>
            </a:r>
            <a:r>
              <a:rPr lang="da-DK" sz="2000" dirty="0">
                <a:highlight>
                  <a:srgbClr val="00FF00"/>
                </a:highlight>
              </a:rPr>
              <a:t>plade</a:t>
            </a:r>
            <a:r>
              <a:rPr lang="da-DK" sz="2000" dirty="0"/>
              <a:t> </a:t>
            </a:r>
            <a:r>
              <a:rPr lang="da-DK" sz="2000" dirty="0">
                <a:highlight>
                  <a:srgbClr val="00FFFF"/>
                </a:highlight>
              </a:rPr>
              <a:t>markerer</a:t>
            </a:r>
            <a:r>
              <a:rPr lang="da-DK" sz="2000" dirty="0"/>
              <a:t> </a:t>
            </a:r>
            <a:r>
              <a:rPr lang="da-DK" sz="2000" dirty="0">
                <a:highlight>
                  <a:srgbClr val="00FF00"/>
                </a:highlight>
              </a:rPr>
              <a:t>spilleren</a:t>
            </a:r>
            <a:r>
              <a:rPr lang="da-DK" sz="2000" dirty="0"/>
              <a:t> tilsvarende, hvor han/hun </a:t>
            </a:r>
            <a:r>
              <a:rPr lang="da-DK" sz="2000" dirty="0">
                <a:highlight>
                  <a:srgbClr val="00FFFF"/>
                </a:highlight>
              </a:rPr>
              <a:t>har forsøgt</a:t>
            </a:r>
            <a:r>
              <a:rPr lang="da-DK" sz="2000" dirty="0"/>
              <a:t> </a:t>
            </a:r>
            <a:r>
              <a:rPr lang="da-DK" sz="2000" dirty="0">
                <a:highlight>
                  <a:srgbClr val="00FFFF"/>
                </a:highlight>
              </a:rPr>
              <a:t>at ramme</a:t>
            </a:r>
            <a:r>
              <a:rPr lang="da-DK" sz="2000" dirty="0"/>
              <a:t> </a:t>
            </a:r>
            <a:r>
              <a:rPr lang="da-DK" sz="2000" dirty="0">
                <a:highlight>
                  <a:srgbClr val="00FF00"/>
                </a:highlight>
              </a:rPr>
              <a:t>modstanderen</a:t>
            </a:r>
            <a:r>
              <a:rPr lang="da-DK" sz="2000" dirty="0"/>
              <a:t>.</a:t>
            </a:r>
          </a:p>
          <a:p>
            <a:pPr marL="0" indent="0">
              <a:buNone/>
            </a:pPr>
            <a:r>
              <a:rPr lang="da-DK" sz="2000" dirty="0"/>
              <a:t>Når </a:t>
            </a:r>
            <a:r>
              <a:rPr lang="da-DK" sz="2000" dirty="0">
                <a:highlight>
                  <a:srgbClr val="00FF00"/>
                </a:highlight>
              </a:rPr>
              <a:t>skibene</a:t>
            </a:r>
            <a:r>
              <a:rPr lang="da-DK" sz="2000" dirty="0"/>
              <a:t> </a:t>
            </a:r>
            <a:r>
              <a:rPr lang="da-DK" sz="2000" dirty="0">
                <a:highlight>
                  <a:srgbClr val="00FFFF"/>
                </a:highlight>
              </a:rPr>
              <a:t>er placeret</a:t>
            </a:r>
            <a:r>
              <a:rPr lang="da-DK" sz="2000" dirty="0"/>
              <a:t> </a:t>
            </a:r>
            <a:r>
              <a:rPr lang="da-DK" sz="2000" dirty="0">
                <a:highlight>
                  <a:srgbClr val="00FFFF"/>
                </a:highlight>
              </a:rPr>
              <a:t>skiftes</a:t>
            </a:r>
            <a:r>
              <a:rPr lang="da-DK" sz="2000" dirty="0"/>
              <a:t> </a:t>
            </a:r>
            <a:r>
              <a:rPr lang="da-DK" sz="2000" dirty="0">
                <a:highlight>
                  <a:srgbClr val="00FF00"/>
                </a:highlight>
              </a:rPr>
              <a:t>spillerne</a:t>
            </a:r>
            <a:r>
              <a:rPr lang="da-DK" sz="2000" dirty="0"/>
              <a:t> til </a:t>
            </a:r>
            <a:r>
              <a:rPr lang="da-DK" sz="2000" dirty="0">
                <a:highlight>
                  <a:srgbClr val="00FFFF"/>
                </a:highlight>
              </a:rPr>
              <a:t>at skyde</a:t>
            </a:r>
            <a:r>
              <a:rPr lang="da-DK" sz="2000" dirty="0"/>
              <a:t> på </a:t>
            </a:r>
            <a:r>
              <a:rPr lang="da-DK" sz="2000" dirty="0">
                <a:highlight>
                  <a:srgbClr val="00FF00"/>
                </a:highlight>
              </a:rPr>
              <a:t>modstanderens</a:t>
            </a:r>
            <a:r>
              <a:rPr lang="da-DK" sz="2000" dirty="0"/>
              <a:t> </a:t>
            </a:r>
            <a:r>
              <a:rPr lang="da-DK" sz="2000" dirty="0">
                <a:highlight>
                  <a:srgbClr val="00FF00"/>
                </a:highlight>
              </a:rPr>
              <a:t>felt</a:t>
            </a:r>
            <a:r>
              <a:rPr lang="da-DK" sz="2000" dirty="0"/>
              <a:t>, og </a:t>
            </a:r>
            <a:r>
              <a:rPr lang="da-DK" sz="2000" dirty="0">
                <a:highlight>
                  <a:srgbClr val="00FF00"/>
                </a:highlight>
              </a:rPr>
              <a:t>modstanderen</a:t>
            </a:r>
            <a:r>
              <a:rPr lang="da-DK" sz="2000" dirty="0"/>
              <a:t> </a:t>
            </a:r>
            <a:r>
              <a:rPr lang="da-DK" sz="2000" dirty="0">
                <a:highlight>
                  <a:srgbClr val="00FFFF"/>
                </a:highlight>
              </a:rPr>
              <a:t>annoncerer</a:t>
            </a:r>
            <a:r>
              <a:rPr lang="da-DK" sz="2000" dirty="0"/>
              <a:t> ramt eller plask, alt efter om et </a:t>
            </a:r>
            <a:r>
              <a:rPr lang="da-DK" sz="2000" dirty="0">
                <a:highlight>
                  <a:srgbClr val="00FF00"/>
                </a:highlight>
              </a:rPr>
              <a:t>skib</a:t>
            </a:r>
            <a:r>
              <a:rPr lang="da-DK" sz="2000" dirty="0"/>
              <a:t> </a:t>
            </a:r>
            <a:r>
              <a:rPr lang="da-DK" sz="2000" dirty="0">
                <a:highlight>
                  <a:srgbClr val="00FFFF"/>
                </a:highlight>
              </a:rPr>
              <a:t>blev ramt</a:t>
            </a:r>
            <a:r>
              <a:rPr lang="da-DK" sz="2000" dirty="0"/>
              <a:t> eller ej. </a:t>
            </a:r>
            <a:r>
              <a:rPr lang="da-DK" sz="2000" dirty="0">
                <a:highlight>
                  <a:srgbClr val="00FF00"/>
                </a:highlight>
              </a:rPr>
              <a:t>Vinderen</a:t>
            </a:r>
            <a:r>
              <a:rPr lang="da-DK" sz="2000" dirty="0"/>
              <a:t> </a:t>
            </a:r>
            <a:r>
              <a:rPr lang="da-DK" sz="2000" dirty="0">
                <a:highlight>
                  <a:srgbClr val="00FFFF"/>
                </a:highlight>
              </a:rPr>
              <a:t>er</a:t>
            </a:r>
            <a:r>
              <a:rPr lang="da-DK" sz="2000" dirty="0"/>
              <a:t> den, der først </a:t>
            </a:r>
            <a:r>
              <a:rPr lang="da-DK" sz="2000" dirty="0">
                <a:highlight>
                  <a:srgbClr val="00FFFF"/>
                </a:highlight>
              </a:rPr>
              <a:t>får sænket</a:t>
            </a:r>
            <a:r>
              <a:rPr lang="da-DK" sz="2000" dirty="0"/>
              <a:t> alle </a:t>
            </a:r>
            <a:r>
              <a:rPr lang="da-DK" sz="2000" dirty="0">
                <a:highlight>
                  <a:srgbClr val="00FF00"/>
                </a:highlight>
              </a:rPr>
              <a:t>modstanderes</a:t>
            </a:r>
            <a:r>
              <a:rPr lang="da-DK" sz="2000" dirty="0"/>
              <a:t> </a:t>
            </a:r>
            <a:r>
              <a:rPr lang="da-DK" sz="2000" dirty="0">
                <a:highlight>
                  <a:srgbClr val="00FF00"/>
                </a:highlight>
              </a:rPr>
              <a:t>skibe</a:t>
            </a:r>
            <a:r>
              <a:rPr lang="da-DK" sz="2000" dirty="0"/>
              <a:t>.</a:t>
            </a:r>
            <a:endParaRPr lang="da-DK" sz="2000" dirty="0">
              <a:solidFill>
                <a:srgbClr val="FF0000"/>
              </a:solidFill>
              <a:highlight>
                <a:srgbClr val="00FFFF"/>
              </a:highlight>
            </a:endParaRPr>
          </a:p>
        </p:txBody>
      </p:sp>
      <p:sp>
        <p:nvSpPr>
          <p:cNvPr id="6" name="Content Placeholder 2">
            <a:extLst>
              <a:ext uri="{FF2B5EF4-FFF2-40B4-BE49-F238E27FC236}">
                <a16:creationId xmlns:a16="http://schemas.microsoft.com/office/drawing/2014/main" id="{22E1DD6C-4241-7546-B40A-2F11BC17B810}"/>
              </a:ext>
            </a:extLst>
          </p:cNvPr>
          <p:cNvSpPr txBox="1">
            <a:spLocks/>
          </p:cNvSpPr>
          <p:nvPr/>
        </p:nvSpPr>
        <p:spPr>
          <a:xfrm>
            <a:off x="107576" y="4691733"/>
            <a:ext cx="11976848" cy="19119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dirty="0"/>
          </a:p>
        </p:txBody>
      </p:sp>
      <p:sp>
        <p:nvSpPr>
          <p:cNvPr id="9" name="Content Placeholder 2">
            <a:extLst>
              <a:ext uri="{FF2B5EF4-FFF2-40B4-BE49-F238E27FC236}">
                <a16:creationId xmlns:a16="http://schemas.microsoft.com/office/drawing/2014/main" id="{1B14A474-0000-1445-826F-960B3858BA0E}"/>
              </a:ext>
            </a:extLst>
          </p:cNvPr>
          <p:cNvSpPr txBox="1">
            <a:spLocks/>
          </p:cNvSpPr>
          <p:nvPr/>
        </p:nvSpPr>
        <p:spPr>
          <a:xfrm>
            <a:off x="89648" y="2785170"/>
            <a:ext cx="5664975" cy="150463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a-DK" dirty="0">
                <a:highlight>
                  <a:srgbClr val="00FFFF"/>
                </a:highlight>
              </a:rPr>
              <a:t>Udsagnsord:</a:t>
            </a:r>
            <a:r>
              <a:rPr lang="da-DK" dirty="0"/>
              <a:t> er, spille, inddele, identificere, tildele, placere, forsøge, skyde, markere, ramme, skifte, annoncere, sænke.</a:t>
            </a:r>
          </a:p>
        </p:txBody>
      </p:sp>
    </p:spTree>
    <p:extLst>
      <p:ext uri="{BB962C8B-B14F-4D97-AF65-F5344CB8AC3E}">
        <p14:creationId xmlns:p14="http://schemas.microsoft.com/office/powerpoint/2010/main" val="1810453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7" grpId="0" animBg="1"/>
      <p:bldP spid="10" grpId="0" animBg="1"/>
      <p:bldP spid="3" grpId="0" build="p"/>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148AAE7F-D42C-B649-9C03-6478E64C67D3}"/>
              </a:ext>
            </a:extLst>
          </p:cNvPr>
          <p:cNvSpPr txBox="1">
            <a:spLocks/>
          </p:cNvSpPr>
          <p:nvPr/>
        </p:nvSpPr>
        <p:spPr>
          <a:xfrm>
            <a:off x="87069" y="1114065"/>
            <a:ext cx="5664975" cy="1504635"/>
          </a:xfrm>
          <a:prstGeom prst="rect">
            <a:avLst/>
          </a:prstGeom>
          <a:solidFill>
            <a:schemeClr val="bg1"/>
          </a:solidFill>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a-DK" dirty="0">
                <a:highlight>
                  <a:srgbClr val="00FF00"/>
                </a:highlight>
              </a:rPr>
              <a:t>Navneord</a:t>
            </a:r>
            <a:r>
              <a:rPr lang="da-DK" dirty="0"/>
              <a:t>: Spil, person, papir, blyant, plade, felt, blyant, papir, rækkenummer, søjlenummer, spiller, skibe, modstander, (en) vinder.</a:t>
            </a:r>
          </a:p>
        </p:txBody>
      </p:sp>
      <p:sp>
        <p:nvSpPr>
          <p:cNvPr id="10" name="Content Placeholder 2">
            <a:extLst>
              <a:ext uri="{FF2B5EF4-FFF2-40B4-BE49-F238E27FC236}">
                <a16:creationId xmlns:a16="http://schemas.microsoft.com/office/drawing/2014/main" id="{512C1E2E-FAC2-7542-A413-112B32C9178D}"/>
              </a:ext>
            </a:extLst>
          </p:cNvPr>
          <p:cNvSpPr>
            <a:spLocks noGrp="1"/>
          </p:cNvSpPr>
          <p:nvPr>
            <p:ph idx="1"/>
          </p:nvPr>
        </p:nvSpPr>
        <p:spPr>
          <a:xfrm>
            <a:off x="87026" y="1112658"/>
            <a:ext cx="5664975" cy="1504635"/>
          </a:xfrm>
          <a:noFill/>
        </p:spPr>
        <p:txBody>
          <a:bodyPr>
            <a:normAutofit fontScale="92500" lnSpcReduction="10000"/>
          </a:bodyPr>
          <a:lstStyle/>
          <a:p>
            <a:pPr marL="0" indent="0">
              <a:buNone/>
            </a:pPr>
            <a:r>
              <a:rPr lang="da-DK" dirty="0">
                <a:highlight>
                  <a:srgbClr val="00FF00"/>
                </a:highlight>
              </a:rPr>
              <a:t>Navneord</a:t>
            </a:r>
            <a:r>
              <a:rPr lang="da-DK" dirty="0"/>
              <a:t>: Spil, </a:t>
            </a:r>
            <a:r>
              <a:rPr lang="da-DK" strike="sngStrike" dirty="0"/>
              <a:t>person, papir, blyant, </a:t>
            </a:r>
            <a:r>
              <a:rPr lang="da-DK" dirty="0"/>
              <a:t>plade, felt, </a:t>
            </a:r>
            <a:r>
              <a:rPr lang="da-DK" strike="sngStrike" dirty="0"/>
              <a:t>blyant, papir, </a:t>
            </a:r>
            <a:r>
              <a:rPr lang="da-DK" dirty="0"/>
              <a:t>rækkenummer, søjlenummer, spiller, skibe, modstander, (en) vinder.</a:t>
            </a:r>
          </a:p>
        </p:txBody>
      </p:sp>
      <p:sp>
        <p:nvSpPr>
          <p:cNvPr id="15" name="Content Placeholder 2">
            <a:extLst>
              <a:ext uri="{FF2B5EF4-FFF2-40B4-BE49-F238E27FC236}">
                <a16:creationId xmlns:a16="http://schemas.microsoft.com/office/drawing/2014/main" id="{482E3E6C-3109-574A-9420-8129D265ED70}"/>
              </a:ext>
            </a:extLst>
          </p:cNvPr>
          <p:cNvSpPr txBox="1">
            <a:spLocks/>
          </p:cNvSpPr>
          <p:nvPr/>
        </p:nvSpPr>
        <p:spPr>
          <a:xfrm>
            <a:off x="87068" y="2782590"/>
            <a:ext cx="5664975" cy="150463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a-DK" dirty="0">
                <a:highlight>
                  <a:srgbClr val="00FFFF"/>
                </a:highlight>
              </a:rPr>
              <a:t>Udsagnsord:</a:t>
            </a:r>
            <a:r>
              <a:rPr lang="da-DK" dirty="0"/>
              <a:t> er, spille, inddele, identificere, tildele, placere, forsøge, skyde, markere, ramme, skifte, annoncere, sænke.</a:t>
            </a:r>
          </a:p>
        </p:txBody>
      </p:sp>
      <p:sp>
        <p:nvSpPr>
          <p:cNvPr id="7" name="Title 1">
            <a:extLst>
              <a:ext uri="{FF2B5EF4-FFF2-40B4-BE49-F238E27FC236}">
                <a16:creationId xmlns:a16="http://schemas.microsoft.com/office/drawing/2014/main" id="{A69D63B9-FC0A-0544-8900-4333340F3743}"/>
              </a:ext>
            </a:extLst>
          </p:cNvPr>
          <p:cNvSpPr>
            <a:spLocks noGrp="1"/>
          </p:cNvSpPr>
          <p:nvPr>
            <p:ph type="title"/>
          </p:nvPr>
        </p:nvSpPr>
        <p:spPr>
          <a:xfrm>
            <a:off x="89649" y="32523"/>
            <a:ext cx="5664974" cy="1084122"/>
          </a:xfrm>
        </p:spPr>
        <p:txBody>
          <a:bodyPr/>
          <a:lstStyle/>
          <a:p>
            <a:r>
              <a:rPr lang="da-DK" dirty="0"/>
              <a:t>Sænke slagskibe</a:t>
            </a:r>
          </a:p>
        </p:txBody>
      </p:sp>
      <p:sp>
        <p:nvSpPr>
          <p:cNvPr id="11" name="Content Placeholder 2">
            <a:extLst>
              <a:ext uri="{FF2B5EF4-FFF2-40B4-BE49-F238E27FC236}">
                <a16:creationId xmlns:a16="http://schemas.microsoft.com/office/drawing/2014/main" id="{1FE8D853-158E-5F43-9950-29662558F4AB}"/>
              </a:ext>
            </a:extLst>
          </p:cNvPr>
          <p:cNvSpPr txBox="1">
            <a:spLocks/>
          </p:cNvSpPr>
          <p:nvPr/>
        </p:nvSpPr>
        <p:spPr>
          <a:xfrm>
            <a:off x="87025" y="2781183"/>
            <a:ext cx="5664975" cy="1504635"/>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a-DK" dirty="0">
                <a:highlight>
                  <a:srgbClr val="00FFFF"/>
                </a:highlight>
              </a:rPr>
              <a:t>Udsagnsord:</a:t>
            </a:r>
            <a:r>
              <a:rPr lang="da-DK" dirty="0"/>
              <a:t> er, </a:t>
            </a:r>
            <a:r>
              <a:rPr lang="da-DK" strike="sngStrike" dirty="0"/>
              <a:t>spille</a:t>
            </a:r>
            <a:r>
              <a:rPr lang="da-DK" dirty="0"/>
              <a:t>, inddele, </a:t>
            </a:r>
            <a:r>
              <a:rPr lang="da-DK" strike="sngStrike" dirty="0"/>
              <a:t>identificere</a:t>
            </a:r>
            <a:r>
              <a:rPr lang="da-DK" dirty="0"/>
              <a:t>, tildele, placere, </a:t>
            </a:r>
            <a:r>
              <a:rPr lang="da-DK" strike="sngStrike" dirty="0"/>
              <a:t>forsøge</a:t>
            </a:r>
            <a:r>
              <a:rPr lang="da-DK" dirty="0"/>
              <a:t>, skyde, markere, ramme, </a:t>
            </a:r>
            <a:r>
              <a:rPr lang="da-DK" strike="sngStrike" dirty="0"/>
              <a:t>skifte</a:t>
            </a:r>
            <a:r>
              <a:rPr lang="da-DK" dirty="0"/>
              <a:t>, annoncere, sænke.</a:t>
            </a:r>
          </a:p>
        </p:txBody>
      </p:sp>
      <p:sp>
        <p:nvSpPr>
          <p:cNvPr id="12" name="Content Placeholder 2">
            <a:extLst>
              <a:ext uri="{FF2B5EF4-FFF2-40B4-BE49-F238E27FC236}">
                <a16:creationId xmlns:a16="http://schemas.microsoft.com/office/drawing/2014/main" id="{F9B03678-AA5C-7549-B7FA-F5FF350C1DFB}"/>
              </a:ext>
            </a:extLst>
          </p:cNvPr>
          <p:cNvSpPr txBox="1">
            <a:spLocks/>
          </p:cNvSpPr>
          <p:nvPr/>
        </p:nvSpPr>
        <p:spPr>
          <a:xfrm>
            <a:off x="5847418" y="4460085"/>
            <a:ext cx="6239436" cy="2607143"/>
          </a:xfrm>
          <a:prstGeom prst="rect">
            <a:avLst/>
          </a:prstGeom>
          <a:solidFill>
            <a:schemeClr val="bg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70000"/>
              </a:lnSpc>
              <a:buNone/>
            </a:pPr>
            <a:r>
              <a:rPr lang="da-DK" sz="2200" dirty="0">
                <a:highlight>
                  <a:srgbClr val="00FF00"/>
                </a:highlight>
              </a:rPr>
              <a:t>Skibe</a:t>
            </a:r>
            <a:r>
              <a:rPr lang="da-DK" sz="2200" dirty="0"/>
              <a:t> </a:t>
            </a:r>
            <a:r>
              <a:rPr lang="da-DK" sz="2200" dirty="0">
                <a:highlight>
                  <a:srgbClr val="00FFFF"/>
                </a:highlight>
              </a:rPr>
              <a:t>placeres</a:t>
            </a:r>
            <a:r>
              <a:rPr lang="da-DK" sz="2200" dirty="0"/>
              <a:t> på en </a:t>
            </a:r>
            <a:r>
              <a:rPr lang="da-DK" sz="2200" dirty="0">
                <a:highlight>
                  <a:srgbClr val="00FF00"/>
                </a:highlight>
              </a:rPr>
              <a:t>plade</a:t>
            </a:r>
            <a:r>
              <a:rPr lang="da-DK" sz="2200" dirty="0"/>
              <a:t>.</a:t>
            </a:r>
          </a:p>
          <a:p>
            <a:pPr marL="0" indent="0">
              <a:lnSpc>
                <a:spcPct val="70000"/>
              </a:lnSpc>
              <a:buNone/>
            </a:pPr>
            <a:r>
              <a:rPr lang="da-DK" sz="2200" dirty="0">
                <a:highlight>
                  <a:srgbClr val="00FF00"/>
                </a:highlight>
              </a:rPr>
              <a:t>Spiller</a:t>
            </a:r>
            <a:r>
              <a:rPr lang="da-DK" sz="2200" dirty="0"/>
              <a:t> </a:t>
            </a:r>
            <a:r>
              <a:rPr lang="da-DK" sz="2200" dirty="0">
                <a:highlight>
                  <a:srgbClr val="00FFFF"/>
                </a:highlight>
              </a:rPr>
              <a:t>skyder</a:t>
            </a:r>
            <a:r>
              <a:rPr lang="da-DK" sz="2200" dirty="0"/>
              <a:t> på </a:t>
            </a:r>
            <a:r>
              <a:rPr lang="da-DK" sz="2200" dirty="0">
                <a:highlight>
                  <a:srgbClr val="00FF00"/>
                </a:highlight>
              </a:rPr>
              <a:t>modstanderen</a:t>
            </a:r>
            <a:r>
              <a:rPr lang="da-DK" sz="2200" dirty="0"/>
              <a:t>.</a:t>
            </a:r>
          </a:p>
          <a:p>
            <a:pPr marL="0" indent="0">
              <a:lnSpc>
                <a:spcPct val="70000"/>
              </a:lnSpc>
              <a:buNone/>
            </a:pPr>
            <a:r>
              <a:rPr lang="da-DK" sz="2200" dirty="0">
                <a:highlight>
                  <a:srgbClr val="00FF00"/>
                </a:highlight>
              </a:rPr>
              <a:t>Modstander</a:t>
            </a:r>
            <a:r>
              <a:rPr lang="da-DK" sz="2200" dirty="0"/>
              <a:t> </a:t>
            </a:r>
            <a:r>
              <a:rPr lang="da-DK" sz="2200" dirty="0">
                <a:highlight>
                  <a:srgbClr val="00FFFF"/>
                </a:highlight>
              </a:rPr>
              <a:t>annoncerer</a:t>
            </a:r>
            <a:r>
              <a:rPr lang="da-DK" sz="2200" dirty="0"/>
              <a:t> ramt eller plask.</a:t>
            </a:r>
          </a:p>
          <a:p>
            <a:pPr marL="0" indent="0">
              <a:lnSpc>
                <a:spcPct val="70000"/>
              </a:lnSpc>
              <a:buNone/>
            </a:pPr>
            <a:r>
              <a:rPr lang="da-DK" sz="2200" dirty="0">
                <a:highlight>
                  <a:srgbClr val="00FF00"/>
                </a:highlight>
              </a:rPr>
              <a:t>Spiller</a:t>
            </a:r>
            <a:r>
              <a:rPr lang="da-DK" sz="2200" dirty="0"/>
              <a:t> </a:t>
            </a:r>
            <a:r>
              <a:rPr lang="da-DK" sz="2200" dirty="0">
                <a:highlight>
                  <a:srgbClr val="00FFFF"/>
                </a:highlight>
              </a:rPr>
              <a:t>markerer</a:t>
            </a:r>
            <a:r>
              <a:rPr lang="da-DK" sz="2200" dirty="0"/>
              <a:t> </a:t>
            </a:r>
            <a:r>
              <a:rPr lang="da-DK" sz="2200" dirty="0">
                <a:highlight>
                  <a:srgbClr val="00FF00"/>
                </a:highlight>
              </a:rPr>
              <a:t>skud</a:t>
            </a:r>
            <a:r>
              <a:rPr lang="da-DK" sz="2200" dirty="0"/>
              <a:t>.</a:t>
            </a:r>
          </a:p>
          <a:p>
            <a:pPr marL="0" indent="0">
              <a:lnSpc>
                <a:spcPct val="70000"/>
              </a:lnSpc>
              <a:buNone/>
            </a:pPr>
            <a:r>
              <a:rPr lang="da-DK" sz="2200" dirty="0">
                <a:highlight>
                  <a:srgbClr val="00FF00"/>
                </a:highlight>
              </a:rPr>
              <a:t>Skib</a:t>
            </a:r>
            <a:r>
              <a:rPr lang="da-DK" sz="2200" dirty="0"/>
              <a:t> kan blive </a:t>
            </a:r>
            <a:r>
              <a:rPr lang="da-DK" sz="2200" dirty="0">
                <a:highlight>
                  <a:srgbClr val="00FFFF"/>
                </a:highlight>
              </a:rPr>
              <a:t>ramt</a:t>
            </a:r>
            <a:r>
              <a:rPr lang="da-DK" sz="2200" dirty="0"/>
              <a:t> og </a:t>
            </a:r>
            <a:r>
              <a:rPr lang="da-DK" sz="2200" dirty="0">
                <a:highlight>
                  <a:srgbClr val="00FFFF"/>
                </a:highlight>
              </a:rPr>
              <a:t>sunket</a:t>
            </a:r>
            <a:r>
              <a:rPr lang="da-DK" sz="2200" dirty="0"/>
              <a:t>.</a:t>
            </a:r>
          </a:p>
          <a:p>
            <a:pPr marL="0" indent="0">
              <a:lnSpc>
                <a:spcPct val="70000"/>
              </a:lnSpc>
              <a:buNone/>
            </a:pPr>
            <a:r>
              <a:rPr lang="da-DK" sz="2200" dirty="0">
                <a:highlight>
                  <a:srgbClr val="00FF00"/>
                </a:highlight>
              </a:rPr>
              <a:t>Vinder</a:t>
            </a:r>
            <a:r>
              <a:rPr lang="da-DK" sz="2200" dirty="0"/>
              <a:t> er den, som har </a:t>
            </a:r>
            <a:r>
              <a:rPr lang="da-DK" sz="2200" dirty="0">
                <a:highlight>
                  <a:srgbClr val="00FFFF"/>
                </a:highlight>
              </a:rPr>
              <a:t>sunket</a:t>
            </a:r>
            <a:r>
              <a:rPr lang="da-DK" sz="2200" dirty="0"/>
              <a:t> alle </a:t>
            </a:r>
            <a:r>
              <a:rPr lang="da-DK" sz="2200" dirty="0">
                <a:highlight>
                  <a:srgbClr val="00FF00"/>
                </a:highlight>
              </a:rPr>
              <a:t>modstanders</a:t>
            </a:r>
            <a:r>
              <a:rPr lang="da-DK" sz="2200" dirty="0"/>
              <a:t> </a:t>
            </a:r>
            <a:r>
              <a:rPr lang="da-DK" sz="2200" dirty="0">
                <a:highlight>
                  <a:srgbClr val="00FF00"/>
                </a:highlight>
              </a:rPr>
              <a:t>skibe</a:t>
            </a:r>
            <a:r>
              <a:rPr lang="da-DK" sz="2200" dirty="0"/>
              <a:t>.</a:t>
            </a:r>
            <a:endParaRPr lang="en-GB" sz="2200" dirty="0"/>
          </a:p>
        </p:txBody>
      </p:sp>
      <p:sp>
        <p:nvSpPr>
          <p:cNvPr id="13" name="Content Placeholder 2">
            <a:extLst>
              <a:ext uri="{FF2B5EF4-FFF2-40B4-BE49-F238E27FC236}">
                <a16:creationId xmlns:a16="http://schemas.microsoft.com/office/drawing/2014/main" id="{6A2151AE-9AE3-464E-9BC2-0B8D9A3B5EAD}"/>
              </a:ext>
            </a:extLst>
          </p:cNvPr>
          <p:cNvSpPr txBox="1">
            <a:spLocks/>
          </p:cNvSpPr>
          <p:nvPr/>
        </p:nvSpPr>
        <p:spPr>
          <a:xfrm>
            <a:off x="89648" y="4460085"/>
            <a:ext cx="5755340" cy="1839557"/>
          </a:xfrm>
          <a:prstGeom prst="rect">
            <a:avLst/>
          </a:prstGeom>
          <a:solidFill>
            <a:schemeClr val="bg1"/>
          </a:solidFill>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a-DK" dirty="0"/>
              <a:t>Et </a:t>
            </a:r>
            <a:r>
              <a:rPr lang="da-DK" dirty="0">
                <a:highlight>
                  <a:srgbClr val="00FF00"/>
                </a:highlight>
              </a:rPr>
              <a:t>spil</a:t>
            </a:r>
            <a:r>
              <a:rPr lang="da-DK" dirty="0"/>
              <a:t> </a:t>
            </a:r>
            <a:r>
              <a:rPr lang="da-DK" dirty="0">
                <a:highlight>
                  <a:srgbClr val="00FFFF"/>
                </a:highlight>
              </a:rPr>
              <a:t>består</a:t>
            </a:r>
            <a:r>
              <a:rPr lang="da-DK" dirty="0"/>
              <a:t> af 2 </a:t>
            </a:r>
            <a:r>
              <a:rPr lang="da-DK" dirty="0">
                <a:highlight>
                  <a:srgbClr val="00FF00"/>
                </a:highlight>
              </a:rPr>
              <a:t>spillere</a:t>
            </a:r>
            <a:r>
              <a:rPr lang="da-DK" dirty="0"/>
              <a:t>.</a:t>
            </a:r>
          </a:p>
          <a:p>
            <a:pPr marL="0" indent="0">
              <a:buFont typeface="Arial" panose="020B0604020202020204" pitchFamily="34" charset="0"/>
              <a:buNone/>
            </a:pPr>
            <a:r>
              <a:rPr lang="da-DK" dirty="0"/>
              <a:t>Hver </a:t>
            </a:r>
            <a:r>
              <a:rPr lang="da-DK" dirty="0">
                <a:highlight>
                  <a:srgbClr val="00FF00"/>
                </a:highlight>
              </a:rPr>
              <a:t>spiller</a:t>
            </a:r>
            <a:r>
              <a:rPr lang="da-DK" dirty="0"/>
              <a:t> </a:t>
            </a:r>
            <a:r>
              <a:rPr lang="da-DK" dirty="0">
                <a:highlight>
                  <a:srgbClr val="00FFFF"/>
                </a:highlight>
              </a:rPr>
              <a:t>har</a:t>
            </a:r>
            <a:r>
              <a:rPr lang="da-DK" dirty="0"/>
              <a:t> 2 </a:t>
            </a:r>
            <a:r>
              <a:rPr lang="da-DK" dirty="0">
                <a:highlight>
                  <a:srgbClr val="00FF00"/>
                </a:highlight>
              </a:rPr>
              <a:t>plader</a:t>
            </a:r>
            <a:r>
              <a:rPr lang="da-DK" dirty="0"/>
              <a:t>.</a:t>
            </a:r>
          </a:p>
          <a:p>
            <a:pPr marL="0" indent="0">
              <a:buFont typeface="Arial" panose="020B0604020202020204" pitchFamily="34" charset="0"/>
              <a:buNone/>
            </a:pPr>
            <a:r>
              <a:rPr lang="da-DK" dirty="0"/>
              <a:t>Hver </a:t>
            </a:r>
            <a:r>
              <a:rPr lang="da-DK" dirty="0">
                <a:highlight>
                  <a:srgbClr val="00FF00"/>
                </a:highlight>
              </a:rPr>
              <a:t>plade</a:t>
            </a:r>
            <a:r>
              <a:rPr lang="da-DK" dirty="0"/>
              <a:t> er </a:t>
            </a:r>
            <a:r>
              <a:rPr lang="da-DK" dirty="0">
                <a:highlight>
                  <a:srgbClr val="00FFFF"/>
                </a:highlight>
              </a:rPr>
              <a:t>inddelt</a:t>
            </a:r>
            <a:r>
              <a:rPr lang="da-DK" dirty="0"/>
              <a:t> i 10x10 </a:t>
            </a:r>
            <a:r>
              <a:rPr lang="da-DK" dirty="0">
                <a:highlight>
                  <a:srgbClr val="00FF00"/>
                </a:highlight>
              </a:rPr>
              <a:t>felter</a:t>
            </a:r>
            <a:r>
              <a:rPr lang="da-DK" dirty="0"/>
              <a:t>.</a:t>
            </a:r>
          </a:p>
          <a:p>
            <a:pPr marL="0" indent="0">
              <a:buFont typeface="Arial" panose="020B0604020202020204" pitchFamily="34" charset="0"/>
              <a:buNone/>
            </a:pPr>
            <a:r>
              <a:rPr lang="da-DK" dirty="0"/>
              <a:t>Hvert </a:t>
            </a:r>
            <a:r>
              <a:rPr lang="da-DK" dirty="0">
                <a:highlight>
                  <a:srgbClr val="00FF00"/>
                </a:highlight>
              </a:rPr>
              <a:t>felt</a:t>
            </a:r>
            <a:r>
              <a:rPr lang="da-DK" dirty="0"/>
              <a:t> </a:t>
            </a:r>
            <a:r>
              <a:rPr lang="da-DK" dirty="0">
                <a:highlight>
                  <a:srgbClr val="00FFFF"/>
                </a:highlight>
              </a:rPr>
              <a:t>har</a:t>
            </a:r>
            <a:r>
              <a:rPr lang="da-DK" dirty="0"/>
              <a:t> et </a:t>
            </a:r>
            <a:r>
              <a:rPr lang="da-DK" dirty="0">
                <a:highlight>
                  <a:srgbClr val="00FF00"/>
                </a:highlight>
              </a:rPr>
              <a:t>række-</a:t>
            </a:r>
            <a:r>
              <a:rPr lang="da-DK" dirty="0"/>
              <a:t> og et </a:t>
            </a:r>
            <a:r>
              <a:rPr lang="da-DK" dirty="0">
                <a:highlight>
                  <a:srgbClr val="00FF00"/>
                </a:highlight>
              </a:rPr>
              <a:t>søjlenummer</a:t>
            </a:r>
            <a:r>
              <a:rPr lang="da-DK" dirty="0"/>
              <a:t>.</a:t>
            </a:r>
          </a:p>
          <a:p>
            <a:pPr marL="0" indent="0">
              <a:buNone/>
            </a:pPr>
            <a:r>
              <a:rPr lang="da-DK" dirty="0"/>
              <a:t>Hver </a:t>
            </a:r>
            <a:r>
              <a:rPr lang="da-DK" dirty="0">
                <a:highlight>
                  <a:srgbClr val="00FF00"/>
                </a:highlight>
              </a:rPr>
              <a:t>spiller</a:t>
            </a:r>
            <a:r>
              <a:rPr lang="da-DK" dirty="0"/>
              <a:t> </a:t>
            </a:r>
            <a:r>
              <a:rPr lang="da-DK" dirty="0">
                <a:highlight>
                  <a:srgbClr val="00FFFF"/>
                </a:highlight>
              </a:rPr>
              <a:t>tildeles</a:t>
            </a:r>
            <a:r>
              <a:rPr lang="da-DK" dirty="0"/>
              <a:t> </a:t>
            </a:r>
            <a:r>
              <a:rPr lang="da-DK" dirty="0">
                <a:highlight>
                  <a:srgbClr val="00FF00"/>
                </a:highlight>
              </a:rPr>
              <a:t>skibe</a:t>
            </a:r>
            <a:r>
              <a:rPr lang="da-DK" dirty="0"/>
              <a:t>.</a:t>
            </a:r>
          </a:p>
          <a:p>
            <a:pPr marL="0" indent="0">
              <a:buFont typeface="Arial" panose="020B0604020202020204" pitchFamily="34" charset="0"/>
              <a:buNone/>
            </a:pPr>
            <a:endParaRPr lang="en-GB" dirty="0"/>
          </a:p>
        </p:txBody>
      </p:sp>
      <p:sp>
        <p:nvSpPr>
          <p:cNvPr id="25" name="TextBox 24">
            <a:extLst>
              <a:ext uri="{FF2B5EF4-FFF2-40B4-BE49-F238E27FC236}">
                <a16:creationId xmlns:a16="http://schemas.microsoft.com/office/drawing/2014/main" id="{C489398F-CBF8-834C-99CC-962BB6245BA1}"/>
              </a:ext>
            </a:extLst>
          </p:cNvPr>
          <p:cNvSpPr txBox="1"/>
          <p:nvPr/>
        </p:nvSpPr>
        <p:spPr>
          <a:xfrm>
            <a:off x="6609424" y="1768765"/>
            <a:ext cx="4715424" cy="954107"/>
          </a:xfrm>
          <a:prstGeom prst="rect">
            <a:avLst/>
          </a:prstGeom>
          <a:noFill/>
          <a:ln w="38100">
            <a:solidFill>
              <a:schemeClr val="accent2"/>
            </a:solidFill>
          </a:ln>
          <a:scene3d>
            <a:camera prst="orthographicFront"/>
            <a:lightRig rig="threePt" dir="t"/>
          </a:scene3d>
          <a:sp3d>
            <a:bevelT prst="relaxedInset"/>
          </a:sp3d>
        </p:spPr>
        <p:txBody>
          <a:bodyPr wrap="square" rtlCol="0">
            <a:spAutoFit/>
          </a:bodyPr>
          <a:lstStyle/>
          <a:p>
            <a:r>
              <a:rPr lang="en-GB" sz="2800" dirty="0" err="1"/>
              <a:t>Valg</a:t>
            </a:r>
            <a:r>
              <a:rPr lang="en-GB" sz="2800" dirty="0"/>
              <a:t>: At </a:t>
            </a:r>
            <a:r>
              <a:rPr lang="en-GB" sz="2800" dirty="0" err="1"/>
              <a:t>skyde</a:t>
            </a:r>
            <a:r>
              <a:rPr lang="en-GB" sz="2800" dirty="0"/>
              <a:t> </a:t>
            </a:r>
            <a:r>
              <a:rPr lang="en-GB" sz="2800" dirty="0" err="1"/>
              <a:t>eller</a:t>
            </a:r>
            <a:r>
              <a:rPr lang="en-GB" sz="2800" dirty="0"/>
              <a:t> et </a:t>
            </a:r>
            <a:r>
              <a:rPr lang="en-GB" sz="2800" dirty="0" err="1"/>
              <a:t>skud</a:t>
            </a:r>
            <a:r>
              <a:rPr lang="en-GB" sz="2800" dirty="0"/>
              <a:t>? At </a:t>
            </a:r>
            <a:r>
              <a:rPr lang="en-GB" sz="2800" dirty="0" err="1"/>
              <a:t>vinde</a:t>
            </a:r>
            <a:r>
              <a:rPr lang="en-GB" sz="2800" dirty="0"/>
              <a:t> </a:t>
            </a:r>
            <a:r>
              <a:rPr lang="en-GB" sz="2800" dirty="0" err="1"/>
              <a:t>eller</a:t>
            </a:r>
            <a:r>
              <a:rPr lang="en-GB" sz="2800" dirty="0"/>
              <a:t> </a:t>
            </a:r>
            <a:r>
              <a:rPr lang="en-GB" sz="2800" dirty="0" err="1"/>
              <a:t>en</a:t>
            </a:r>
            <a:r>
              <a:rPr lang="en-GB" sz="2800" dirty="0"/>
              <a:t> </a:t>
            </a:r>
            <a:r>
              <a:rPr lang="en-GB" sz="2800" dirty="0" err="1"/>
              <a:t>vinder</a:t>
            </a:r>
            <a:r>
              <a:rPr lang="en-GB" sz="2800" dirty="0"/>
              <a:t>?</a:t>
            </a:r>
          </a:p>
        </p:txBody>
      </p:sp>
    </p:spTree>
    <p:extLst>
      <p:ext uri="{BB962C8B-B14F-4D97-AF65-F5344CB8AC3E}">
        <p14:creationId xmlns:p14="http://schemas.microsoft.com/office/powerpoint/2010/main" val="2689744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1" grpId="0"/>
      <p:bldP spid="2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69D63B9-FC0A-0544-8900-4333340F3743}"/>
              </a:ext>
            </a:extLst>
          </p:cNvPr>
          <p:cNvSpPr>
            <a:spLocks noGrp="1"/>
          </p:cNvSpPr>
          <p:nvPr>
            <p:ph type="title"/>
          </p:nvPr>
        </p:nvSpPr>
        <p:spPr>
          <a:xfrm>
            <a:off x="89649" y="32523"/>
            <a:ext cx="5664974" cy="1084122"/>
          </a:xfrm>
        </p:spPr>
        <p:txBody>
          <a:bodyPr/>
          <a:lstStyle/>
          <a:p>
            <a:r>
              <a:rPr lang="da-DK" dirty="0"/>
              <a:t>Sænke slagskibe</a:t>
            </a:r>
          </a:p>
        </p:txBody>
      </p:sp>
      <p:sp>
        <p:nvSpPr>
          <p:cNvPr id="26" name="Content Placeholder 2">
            <a:extLst>
              <a:ext uri="{FF2B5EF4-FFF2-40B4-BE49-F238E27FC236}">
                <a16:creationId xmlns:a16="http://schemas.microsoft.com/office/drawing/2014/main" id="{F00A45AC-F34B-7241-A909-0F72D83E175B}"/>
              </a:ext>
            </a:extLst>
          </p:cNvPr>
          <p:cNvSpPr txBox="1">
            <a:spLocks/>
          </p:cNvSpPr>
          <p:nvPr/>
        </p:nvSpPr>
        <p:spPr>
          <a:xfrm>
            <a:off x="6230319" y="1020774"/>
            <a:ext cx="5961681" cy="4542571"/>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a-DK" sz="2200" dirty="0"/>
              <a:t>Et </a:t>
            </a:r>
            <a:r>
              <a:rPr lang="da-DK" sz="2200" dirty="0">
                <a:highlight>
                  <a:srgbClr val="00FF00"/>
                </a:highlight>
              </a:rPr>
              <a:t>spil</a:t>
            </a:r>
            <a:r>
              <a:rPr lang="da-DK" sz="2200" dirty="0"/>
              <a:t> </a:t>
            </a:r>
            <a:r>
              <a:rPr lang="da-DK" sz="2200" u="sng" dirty="0"/>
              <a:t>består af</a:t>
            </a:r>
            <a:r>
              <a:rPr lang="da-DK" sz="2200" dirty="0"/>
              <a:t> </a:t>
            </a:r>
            <a:r>
              <a:rPr lang="da-DK" sz="2200" dirty="0">
                <a:highlight>
                  <a:srgbClr val="00FF00"/>
                </a:highlight>
              </a:rPr>
              <a:t>spillere</a:t>
            </a:r>
            <a:r>
              <a:rPr lang="da-DK" sz="2200" dirty="0"/>
              <a:t>.</a:t>
            </a:r>
          </a:p>
          <a:p>
            <a:pPr marL="0" indent="0">
              <a:buNone/>
            </a:pPr>
            <a:r>
              <a:rPr lang="da-DK" sz="2200" dirty="0"/>
              <a:t>En </a:t>
            </a:r>
            <a:r>
              <a:rPr lang="da-DK" sz="2200" dirty="0">
                <a:highlight>
                  <a:srgbClr val="00FF00"/>
                </a:highlight>
              </a:rPr>
              <a:t>spiller</a:t>
            </a:r>
            <a:r>
              <a:rPr lang="da-DK" sz="2200" dirty="0"/>
              <a:t> </a:t>
            </a:r>
            <a:r>
              <a:rPr lang="da-DK" sz="2200" u="sng" dirty="0"/>
              <a:t>har en</a:t>
            </a:r>
            <a:r>
              <a:rPr lang="da-DK" sz="2200" dirty="0"/>
              <a:t> </a:t>
            </a:r>
            <a:r>
              <a:rPr lang="da-DK" sz="2200" dirty="0">
                <a:highlight>
                  <a:srgbClr val="00FF00"/>
                </a:highlight>
              </a:rPr>
              <a:t>modstander</a:t>
            </a:r>
            <a:r>
              <a:rPr lang="da-DK" sz="2200" dirty="0"/>
              <a:t>.</a:t>
            </a:r>
          </a:p>
          <a:p>
            <a:pPr marL="0" indent="0">
              <a:buNone/>
            </a:pPr>
            <a:r>
              <a:rPr lang="da-DK" sz="2200" dirty="0"/>
              <a:t>En </a:t>
            </a:r>
            <a:r>
              <a:rPr lang="da-DK" sz="2200" dirty="0">
                <a:highlight>
                  <a:srgbClr val="00FF00"/>
                </a:highlight>
              </a:rPr>
              <a:t>spiller</a:t>
            </a:r>
            <a:r>
              <a:rPr lang="da-DK" sz="2200" dirty="0"/>
              <a:t> </a:t>
            </a:r>
            <a:r>
              <a:rPr lang="da-DK" sz="2200" u="sng" dirty="0"/>
              <a:t>har</a:t>
            </a:r>
            <a:r>
              <a:rPr lang="da-DK" sz="2200" dirty="0"/>
              <a:t> </a:t>
            </a:r>
            <a:r>
              <a:rPr lang="da-DK" sz="2200" dirty="0">
                <a:highlight>
                  <a:srgbClr val="00FF00"/>
                </a:highlight>
              </a:rPr>
              <a:t>skibe.</a:t>
            </a:r>
            <a:endParaRPr lang="da-DK" sz="2200" dirty="0"/>
          </a:p>
          <a:p>
            <a:pPr marL="0" indent="0">
              <a:buFont typeface="Arial" panose="020B0604020202020204" pitchFamily="34" charset="0"/>
              <a:buNone/>
            </a:pPr>
            <a:r>
              <a:rPr lang="da-DK" sz="2200" dirty="0"/>
              <a:t>En </a:t>
            </a:r>
            <a:r>
              <a:rPr lang="da-DK" sz="2200" dirty="0">
                <a:highlight>
                  <a:srgbClr val="00FF00"/>
                </a:highlight>
              </a:rPr>
              <a:t>spiller</a:t>
            </a:r>
            <a:r>
              <a:rPr lang="da-DK" sz="2200" dirty="0"/>
              <a:t> </a:t>
            </a:r>
            <a:r>
              <a:rPr lang="da-DK" sz="2200" u="sng" dirty="0"/>
              <a:t>har</a:t>
            </a:r>
            <a:r>
              <a:rPr lang="da-DK" sz="2200" dirty="0"/>
              <a:t> </a:t>
            </a:r>
            <a:r>
              <a:rPr lang="da-DK" sz="2200" dirty="0">
                <a:highlight>
                  <a:srgbClr val="00FF00"/>
                </a:highlight>
              </a:rPr>
              <a:t>plader</a:t>
            </a:r>
            <a:r>
              <a:rPr lang="da-DK" sz="2200" dirty="0"/>
              <a:t>.</a:t>
            </a:r>
          </a:p>
          <a:p>
            <a:pPr marL="0" indent="0">
              <a:buFont typeface="Arial" panose="020B0604020202020204" pitchFamily="34" charset="0"/>
              <a:buNone/>
            </a:pPr>
            <a:r>
              <a:rPr lang="da-DK" sz="2200" dirty="0"/>
              <a:t>En </a:t>
            </a:r>
            <a:r>
              <a:rPr lang="da-DK" sz="2200" dirty="0">
                <a:highlight>
                  <a:srgbClr val="00FF00"/>
                </a:highlight>
              </a:rPr>
              <a:t>plade</a:t>
            </a:r>
            <a:r>
              <a:rPr lang="da-DK" sz="2200" dirty="0"/>
              <a:t> </a:t>
            </a:r>
            <a:r>
              <a:rPr lang="da-DK" sz="2200" u="sng" dirty="0"/>
              <a:t>består af</a:t>
            </a:r>
            <a:r>
              <a:rPr lang="da-DK" sz="2200" dirty="0"/>
              <a:t> </a:t>
            </a:r>
            <a:r>
              <a:rPr lang="da-DK" sz="2200" dirty="0">
                <a:highlight>
                  <a:srgbClr val="00FF00"/>
                </a:highlight>
              </a:rPr>
              <a:t>felter</a:t>
            </a:r>
            <a:r>
              <a:rPr lang="da-DK" sz="2200" dirty="0"/>
              <a:t>.</a:t>
            </a:r>
          </a:p>
          <a:p>
            <a:pPr marL="0" indent="0">
              <a:buFont typeface="Arial" panose="020B0604020202020204" pitchFamily="34" charset="0"/>
              <a:buNone/>
            </a:pPr>
            <a:r>
              <a:rPr lang="da-DK" sz="2200" dirty="0"/>
              <a:t>Et </a:t>
            </a:r>
            <a:r>
              <a:rPr lang="da-DK" sz="2200" dirty="0">
                <a:highlight>
                  <a:srgbClr val="00FF00"/>
                </a:highlight>
              </a:rPr>
              <a:t>felt</a:t>
            </a:r>
            <a:r>
              <a:rPr lang="da-DK" sz="2200" dirty="0"/>
              <a:t> </a:t>
            </a:r>
            <a:r>
              <a:rPr lang="da-DK" sz="2200" u="sng" dirty="0"/>
              <a:t>har et</a:t>
            </a:r>
            <a:r>
              <a:rPr lang="da-DK" sz="2200" dirty="0"/>
              <a:t> </a:t>
            </a:r>
            <a:r>
              <a:rPr lang="da-DK" sz="2200" dirty="0">
                <a:highlight>
                  <a:srgbClr val="00FF00"/>
                </a:highlight>
              </a:rPr>
              <a:t>koordinat</a:t>
            </a:r>
            <a:r>
              <a:rPr lang="da-DK" sz="2200" dirty="0"/>
              <a:t> (søjle- og rækkenummer).</a:t>
            </a:r>
          </a:p>
          <a:p>
            <a:pPr marL="0" indent="0">
              <a:buFont typeface="Arial" panose="020B0604020202020204" pitchFamily="34" charset="0"/>
              <a:buNone/>
            </a:pPr>
            <a:r>
              <a:rPr lang="da-DK" sz="2200" dirty="0"/>
              <a:t>En </a:t>
            </a:r>
            <a:r>
              <a:rPr lang="da-DK" sz="2200" dirty="0">
                <a:highlight>
                  <a:srgbClr val="00FF00"/>
                </a:highlight>
              </a:rPr>
              <a:t>spiller</a:t>
            </a:r>
            <a:r>
              <a:rPr lang="da-DK" sz="2200" dirty="0"/>
              <a:t> </a:t>
            </a:r>
            <a:r>
              <a:rPr lang="da-DK" sz="2200" u="sng" dirty="0"/>
              <a:t>kan vinde</a:t>
            </a:r>
            <a:r>
              <a:rPr lang="da-DK" sz="2200" dirty="0"/>
              <a:t>.</a:t>
            </a:r>
            <a:endParaRPr lang="da-DK" sz="2200" dirty="0">
              <a:highlight>
                <a:srgbClr val="00FF00"/>
              </a:highlight>
            </a:endParaRPr>
          </a:p>
          <a:p>
            <a:pPr marL="0" indent="0">
              <a:buNone/>
            </a:pPr>
            <a:r>
              <a:rPr lang="da-DK" sz="2200" dirty="0"/>
              <a:t>En </a:t>
            </a:r>
            <a:r>
              <a:rPr lang="da-DK" sz="2200" dirty="0">
                <a:highlight>
                  <a:srgbClr val="00FF00"/>
                </a:highlight>
              </a:rPr>
              <a:t>spiller</a:t>
            </a:r>
            <a:r>
              <a:rPr lang="da-DK" sz="2200" dirty="0"/>
              <a:t> </a:t>
            </a:r>
            <a:r>
              <a:rPr lang="da-DK" sz="2200" u="sng" dirty="0"/>
              <a:t>skyder på</a:t>
            </a:r>
            <a:r>
              <a:rPr lang="da-DK" sz="2200" dirty="0"/>
              <a:t> en </a:t>
            </a:r>
            <a:r>
              <a:rPr lang="da-DK" sz="2200" dirty="0">
                <a:highlight>
                  <a:srgbClr val="00FF00"/>
                </a:highlight>
              </a:rPr>
              <a:t>modstander.</a:t>
            </a:r>
          </a:p>
          <a:p>
            <a:pPr marL="0" indent="0">
              <a:buNone/>
            </a:pPr>
            <a:r>
              <a:rPr lang="da-DK" sz="2200" dirty="0"/>
              <a:t>En </a:t>
            </a:r>
            <a:r>
              <a:rPr lang="da-DK" sz="2200" dirty="0">
                <a:highlight>
                  <a:srgbClr val="00FF00"/>
                </a:highlight>
              </a:rPr>
              <a:t>spiller</a:t>
            </a:r>
            <a:r>
              <a:rPr lang="da-DK" sz="2200" dirty="0"/>
              <a:t> </a:t>
            </a:r>
            <a:r>
              <a:rPr lang="da-DK" sz="2200" u="sng" dirty="0"/>
              <a:t>markerer skud</a:t>
            </a:r>
            <a:r>
              <a:rPr lang="da-DK" sz="2200" dirty="0"/>
              <a:t> på en </a:t>
            </a:r>
            <a:r>
              <a:rPr lang="da-DK" sz="2200" dirty="0">
                <a:highlight>
                  <a:srgbClr val="00FF00"/>
                </a:highlight>
              </a:rPr>
              <a:t>plade.</a:t>
            </a:r>
          </a:p>
          <a:p>
            <a:pPr marL="0" indent="0">
              <a:buNone/>
            </a:pPr>
            <a:r>
              <a:rPr lang="da-DK" sz="2200" dirty="0"/>
              <a:t>Et </a:t>
            </a:r>
            <a:r>
              <a:rPr lang="da-DK" sz="2200" dirty="0">
                <a:highlight>
                  <a:srgbClr val="00FF00"/>
                </a:highlight>
              </a:rPr>
              <a:t>skib</a:t>
            </a:r>
            <a:r>
              <a:rPr lang="da-DK" sz="2200" dirty="0"/>
              <a:t> </a:t>
            </a:r>
            <a:r>
              <a:rPr lang="da-DK" sz="2200" u="sng" dirty="0"/>
              <a:t>kan blive</a:t>
            </a:r>
            <a:r>
              <a:rPr lang="da-DK" sz="2200" dirty="0"/>
              <a:t> ramt.</a:t>
            </a:r>
          </a:p>
          <a:p>
            <a:pPr marL="0" indent="0">
              <a:buNone/>
            </a:pPr>
            <a:endParaRPr lang="da-DK" sz="2200" dirty="0"/>
          </a:p>
          <a:p>
            <a:pPr marL="0" indent="0">
              <a:buFont typeface="Arial" panose="020B0604020202020204" pitchFamily="34" charset="0"/>
              <a:buNone/>
            </a:pPr>
            <a:endParaRPr lang="en-GB" sz="2200" dirty="0"/>
          </a:p>
        </p:txBody>
      </p:sp>
      <p:sp>
        <p:nvSpPr>
          <p:cNvPr id="27" name="Content Placeholder 2">
            <a:extLst>
              <a:ext uri="{FF2B5EF4-FFF2-40B4-BE49-F238E27FC236}">
                <a16:creationId xmlns:a16="http://schemas.microsoft.com/office/drawing/2014/main" id="{A908850B-64A9-4249-9A56-DA51BDAC7E52}"/>
              </a:ext>
            </a:extLst>
          </p:cNvPr>
          <p:cNvSpPr txBox="1">
            <a:spLocks/>
          </p:cNvSpPr>
          <p:nvPr/>
        </p:nvSpPr>
        <p:spPr>
          <a:xfrm>
            <a:off x="105148" y="2956202"/>
            <a:ext cx="5649475" cy="2607143"/>
          </a:xfrm>
          <a:prstGeom prst="rect">
            <a:avLst/>
          </a:prstGeom>
          <a:solidFill>
            <a:schemeClr val="bg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70000"/>
              </a:lnSpc>
              <a:buNone/>
            </a:pPr>
            <a:r>
              <a:rPr lang="da-DK" sz="2200" dirty="0">
                <a:highlight>
                  <a:srgbClr val="00FF00"/>
                </a:highlight>
              </a:rPr>
              <a:t>Skibe</a:t>
            </a:r>
            <a:r>
              <a:rPr lang="da-DK" sz="2200" dirty="0"/>
              <a:t> </a:t>
            </a:r>
            <a:r>
              <a:rPr lang="da-DK" sz="2200" dirty="0">
                <a:highlight>
                  <a:srgbClr val="00FFFF"/>
                </a:highlight>
              </a:rPr>
              <a:t>placeres</a:t>
            </a:r>
            <a:r>
              <a:rPr lang="da-DK" sz="2200" dirty="0"/>
              <a:t> på en </a:t>
            </a:r>
            <a:r>
              <a:rPr lang="da-DK" sz="2200" dirty="0">
                <a:highlight>
                  <a:srgbClr val="00FF00"/>
                </a:highlight>
              </a:rPr>
              <a:t>plade</a:t>
            </a:r>
            <a:r>
              <a:rPr lang="da-DK" sz="2200" dirty="0"/>
              <a:t>.</a:t>
            </a:r>
          </a:p>
          <a:p>
            <a:pPr marL="0" indent="0">
              <a:lnSpc>
                <a:spcPct val="70000"/>
              </a:lnSpc>
              <a:buNone/>
            </a:pPr>
            <a:r>
              <a:rPr lang="da-DK" sz="2200" dirty="0">
                <a:highlight>
                  <a:srgbClr val="00FF00"/>
                </a:highlight>
              </a:rPr>
              <a:t>Spiller</a:t>
            </a:r>
            <a:r>
              <a:rPr lang="da-DK" sz="2200" dirty="0"/>
              <a:t> </a:t>
            </a:r>
            <a:r>
              <a:rPr lang="da-DK" sz="2200" dirty="0">
                <a:highlight>
                  <a:srgbClr val="00FFFF"/>
                </a:highlight>
              </a:rPr>
              <a:t>skyder</a:t>
            </a:r>
            <a:r>
              <a:rPr lang="da-DK" sz="2200" dirty="0"/>
              <a:t> på </a:t>
            </a:r>
            <a:r>
              <a:rPr lang="da-DK" sz="2200" dirty="0">
                <a:highlight>
                  <a:srgbClr val="00FF00"/>
                </a:highlight>
              </a:rPr>
              <a:t>modstanderen</a:t>
            </a:r>
            <a:r>
              <a:rPr lang="da-DK" sz="2200" dirty="0"/>
              <a:t>.</a:t>
            </a:r>
          </a:p>
          <a:p>
            <a:pPr marL="0" indent="0">
              <a:lnSpc>
                <a:spcPct val="70000"/>
              </a:lnSpc>
              <a:buNone/>
            </a:pPr>
            <a:r>
              <a:rPr lang="da-DK" sz="2200" dirty="0">
                <a:highlight>
                  <a:srgbClr val="00FF00"/>
                </a:highlight>
              </a:rPr>
              <a:t>Modstander</a:t>
            </a:r>
            <a:r>
              <a:rPr lang="da-DK" sz="2200" dirty="0"/>
              <a:t> </a:t>
            </a:r>
            <a:r>
              <a:rPr lang="da-DK" sz="2200" dirty="0">
                <a:highlight>
                  <a:srgbClr val="00FFFF"/>
                </a:highlight>
              </a:rPr>
              <a:t>annoncerer</a:t>
            </a:r>
            <a:r>
              <a:rPr lang="da-DK" sz="2200" dirty="0"/>
              <a:t> ramt eller plask.</a:t>
            </a:r>
          </a:p>
          <a:p>
            <a:pPr marL="0" indent="0">
              <a:lnSpc>
                <a:spcPct val="70000"/>
              </a:lnSpc>
              <a:buNone/>
            </a:pPr>
            <a:r>
              <a:rPr lang="da-DK" sz="2200" dirty="0">
                <a:highlight>
                  <a:srgbClr val="00FF00"/>
                </a:highlight>
              </a:rPr>
              <a:t>Spiller</a:t>
            </a:r>
            <a:r>
              <a:rPr lang="da-DK" sz="2200" dirty="0"/>
              <a:t> </a:t>
            </a:r>
            <a:r>
              <a:rPr lang="da-DK" sz="2200" dirty="0">
                <a:highlight>
                  <a:srgbClr val="00FFFF"/>
                </a:highlight>
              </a:rPr>
              <a:t>markerer</a:t>
            </a:r>
            <a:r>
              <a:rPr lang="da-DK" sz="2200" dirty="0"/>
              <a:t> </a:t>
            </a:r>
            <a:r>
              <a:rPr lang="da-DK" sz="2200" dirty="0">
                <a:highlight>
                  <a:srgbClr val="00FF00"/>
                </a:highlight>
              </a:rPr>
              <a:t>skud</a:t>
            </a:r>
            <a:r>
              <a:rPr lang="da-DK" sz="2200" dirty="0"/>
              <a:t>.</a:t>
            </a:r>
          </a:p>
          <a:p>
            <a:pPr marL="0" indent="0">
              <a:lnSpc>
                <a:spcPct val="70000"/>
              </a:lnSpc>
              <a:buNone/>
            </a:pPr>
            <a:r>
              <a:rPr lang="da-DK" sz="2200" dirty="0">
                <a:highlight>
                  <a:srgbClr val="00FF00"/>
                </a:highlight>
              </a:rPr>
              <a:t>Skib</a:t>
            </a:r>
            <a:r>
              <a:rPr lang="da-DK" sz="2200" dirty="0"/>
              <a:t> kan blive </a:t>
            </a:r>
            <a:r>
              <a:rPr lang="da-DK" sz="2200" dirty="0">
                <a:highlight>
                  <a:srgbClr val="00FFFF"/>
                </a:highlight>
              </a:rPr>
              <a:t>ramt</a:t>
            </a:r>
            <a:r>
              <a:rPr lang="da-DK" sz="2200" dirty="0"/>
              <a:t> og </a:t>
            </a:r>
            <a:r>
              <a:rPr lang="da-DK" sz="2200" dirty="0">
                <a:highlight>
                  <a:srgbClr val="00FFFF"/>
                </a:highlight>
              </a:rPr>
              <a:t>sunket</a:t>
            </a:r>
            <a:r>
              <a:rPr lang="da-DK" sz="2200" dirty="0"/>
              <a:t>.</a:t>
            </a:r>
          </a:p>
          <a:p>
            <a:pPr marL="0" indent="0">
              <a:lnSpc>
                <a:spcPct val="70000"/>
              </a:lnSpc>
              <a:buNone/>
            </a:pPr>
            <a:r>
              <a:rPr lang="da-DK" sz="2200" dirty="0">
                <a:highlight>
                  <a:srgbClr val="00FF00"/>
                </a:highlight>
              </a:rPr>
              <a:t>Vinder</a:t>
            </a:r>
            <a:r>
              <a:rPr lang="da-DK" sz="2200" dirty="0"/>
              <a:t> er den, som har </a:t>
            </a:r>
            <a:r>
              <a:rPr lang="da-DK" sz="2200" dirty="0">
                <a:highlight>
                  <a:srgbClr val="00FFFF"/>
                </a:highlight>
              </a:rPr>
              <a:t>sunket</a:t>
            </a:r>
            <a:r>
              <a:rPr lang="da-DK" sz="2200" dirty="0"/>
              <a:t> alle </a:t>
            </a:r>
            <a:r>
              <a:rPr lang="da-DK" sz="2200" dirty="0">
                <a:highlight>
                  <a:srgbClr val="00FF00"/>
                </a:highlight>
              </a:rPr>
              <a:t>modstanders</a:t>
            </a:r>
            <a:r>
              <a:rPr lang="da-DK" sz="2200" dirty="0"/>
              <a:t> </a:t>
            </a:r>
            <a:r>
              <a:rPr lang="da-DK" sz="2200" dirty="0">
                <a:highlight>
                  <a:srgbClr val="00FF00"/>
                </a:highlight>
              </a:rPr>
              <a:t>skibe</a:t>
            </a:r>
            <a:r>
              <a:rPr lang="da-DK" sz="2200" dirty="0"/>
              <a:t>.</a:t>
            </a:r>
            <a:endParaRPr lang="en-GB" sz="2200" dirty="0"/>
          </a:p>
        </p:txBody>
      </p:sp>
      <p:sp>
        <p:nvSpPr>
          <p:cNvPr id="28" name="Content Placeholder 2">
            <a:extLst>
              <a:ext uri="{FF2B5EF4-FFF2-40B4-BE49-F238E27FC236}">
                <a16:creationId xmlns:a16="http://schemas.microsoft.com/office/drawing/2014/main" id="{0593973A-553F-DD41-AC01-5BDE36706DF5}"/>
              </a:ext>
            </a:extLst>
          </p:cNvPr>
          <p:cNvSpPr txBox="1">
            <a:spLocks/>
          </p:cNvSpPr>
          <p:nvPr/>
        </p:nvSpPr>
        <p:spPr>
          <a:xfrm>
            <a:off x="92078" y="1116645"/>
            <a:ext cx="5755340" cy="1839557"/>
          </a:xfrm>
          <a:prstGeom prst="rect">
            <a:avLst/>
          </a:prstGeom>
          <a:solidFill>
            <a:schemeClr val="bg1"/>
          </a:solidFill>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a-DK" dirty="0"/>
              <a:t>Et </a:t>
            </a:r>
            <a:r>
              <a:rPr lang="da-DK" dirty="0">
                <a:highlight>
                  <a:srgbClr val="00FF00"/>
                </a:highlight>
              </a:rPr>
              <a:t>spil</a:t>
            </a:r>
            <a:r>
              <a:rPr lang="da-DK" dirty="0"/>
              <a:t> </a:t>
            </a:r>
            <a:r>
              <a:rPr lang="da-DK" dirty="0">
                <a:highlight>
                  <a:srgbClr val="00FFFF"/>
                </a:highlight>
              </a:rPr>
              <a:t>består</a:t>
            </a:r>
            <a:r>
              <a:rPr lang="da-DK" dirty="0"/>
              <a:t> af 2 </a:t>
            </a:r>
            <a:r>
              <a:rPr lang="da-DK" dirty="0">
                <a:highlight>
                  <a:srgbClr val="00FF00"/>
                </a:highlight>
              </a:rPr>
              <a:t>spillere</a:t>
            </a:r>
            <a:r>
              <a:rPr lang="da-DK" dirty="0"/>
              <a:t>.</a:t>
            </a:r>
          </a:p>
          <a:p>
            <a:pPr marL="0" indent="0">
              <a:buFont typeface="Arial" panose="020B0604020202020204" pitchFamily="34" charset="0"/>
              <a:buNone/>
            </a:pPr>
            <a:r>
              <a:rPr lang="da-DK" dirty="0"/>
              <a:t>Hver </a:t>
            </a:r>
            <a:r>
              <a:rPr lang="da-DK" dirty="0">
                <a:highlight>
                  <a:srgbClr val="00FF00"/>
                </a:highlight>
              </a:rPr>
              <a:t>spiller</a:t>
            </a:r>
            <a:r>
              <a:rPr lang="da-DK" dirty="0"/>
              <a:t> </a:t>
            </a:r>
            <a:r>
              <a:rPr lang="da-DK" dirty="0">
                <a:highlight>
                  <a:srgbClr val="00FFFF"/>
                </a:highlight>
              </a:rPr>
              <a:t>har</a:t>
            </a:r>
            <a:r>
              <a:rPr lang="da-DK" dirty="0"/>
              <a:t> 2 </a:t>
            </a:r>
            <a:r>
              <a:rPr lang="da-DK" dirty="0">
                <a:highlight>
                  <a:srgbClr val="00FF00"/>
                </a:highlight>
              </a:rPr>
              <a:t>plader</a:t>
            </a:r>
            <a:r>
              <a:rPr lang="da-DK" dirty="0"/>
              <a:t>.</a:t>
            </a:r>
          </a:p>
          <a:p>
            <a:pPr marL="0" indent="0">
              <a:buFont typeface="Arial" panose="020B0604020202020204" pitchFamily="34" charset="0"/>
              <a:buNone/>
            </a:pPr>
            <a:r>
              <a:rPr lang="da-DK" dirty="0"/>
              <a:t>Hver </a:t>
            </a:r>
            <a:r>
              <a:rPr lang="da-DK" dirty="0">
                <a:highlight>
                  <a:srgbClr val="00FF00"/>
                </a:highlight>
              </a:rPr>
              <a:t>plade</a:t>
            </a:r>
            <a:r>
              <a:rPr lang="da-DK" dirty="0"/>
              <a:t> er </a:t>
            </a:r>
            <a:r>
              <a:rPr lang="da-DK" dirty="0">
                <a:highlight>
                  <a:srgbClr val="00FFFF"/>
                </a:highlight>
              </a:rPr>
              <a:t>inddelt</a:t>
            </a:r>
            <a:r>
              <a:rPr lang="da-DK" dirty="0"/>
              <a:t> i 10x10 </a:t>
            </a:r>
            <a:r>
              <a:rPr lang="da-DK" dirty="0">
                <a:highlight>
                  <a:srgbClr val="00FF00"/>
                </a:highlight>
              </a:rPr>
              <a:t>felter</a:t>
            </a:r>
            <a:r>
              <a:rPr lang="da-DK" dirty="0"/>
              <a:t>.</a:t>
            </a:r>
          </a:p>
          <a:p>
            <a:pPr marL="0" indent="0">
              <a:buFont typeface="Arial" panose="020B0604020202020204" pitchFamily="34" charset="0"/>
              <a:buNone/>
            </a:pPr>
            <a:r>
              <a:rPr lang="da-DK" dirty="0"/>
              <a:t>Hvert </a:t>
            </a:r>
            <a:r>
              <a:rPr lang="da-DK" dirty="0">
                <a:highlight>
                  <a:srgbClr val="00FF00"/>
                </a:highlight>
              </a:rPr>
              <a:t>felt</a:t>
            </a:r>
            <a:r>
              <a:rPr lang="da-DK" dirty="0"/>
              <a:t> </a:t>
            </a:r>
            <a:r>
              <a:rPr lang="da-DK" dirty="0">
                <a:highlight>
                  <a:srgbClr val="00FFFF"/>
                </a:highlight>
              </a:rPr>
              <a:t>har</a:t>
            </a:r>
            <a:r>
              <a:rPr lang="da-DK" dirty="0"/>
              <a:t> et </a:t>
            </a:r>
            <a:r>
              <a:rPr lang="da-DK" dirty="0">
                <a:highlight>
                  <a:srgbClr val="00FF00"/>
                </a:highlight>
              </a:rPr>
              <a:t>række-</a:t>
            </a:r>
            <a:r>
              <a:rPr lang="da-DK" dirty="0"/>
              <a:t> og et </a:t>
            </a:r>
            <a:r>
              <a:rPr lang="da-DK" dirty="0">
                <a:highlight>
                  <a:srgbClr val="00FF00"/>
                </a:highlight>
              </a:rPr>
              <a:t>søjlenummer</a:t>
            </a:r>
            <a:r>
              <a:rPr lang="da-DK" dirty="0"/>
              <a:t>.</a:t>
            </a:r>
          </a:p>
          <a:p>
            <a:pPr marL="0" indent="0">
              <a:buNone/>
            </a:pPr>
            <a:r>
              <a:rPr lang="da-DK" dirty="0"/>
              <a:t>Hver </a:t>
            </a:r>
            <a:r>
              <a:rPr lang="da-DK" dirty="0">
                <a:highlight>
                  <a:srgbClr val="00FF00"/>
                </a:highlight>
              </a:rPr>
              <a:t>spiller</a:t>
            </a:r>
            <a:r>
              <a:rPr lang="da-DK" dirty="0"/>
              <a:t> </a:t>
            </a:r>
            <a:r>
              <a:rPr lang="da-DK" dirty="0">
                <a:highlight>
                  <a:srgbClr val="00FFFF"/>
                </a:highlight>
              </a:rPr>
              <a:t>tildeles</a:t>
            </a:r>
            <a:r>
              <a:rPr lang="da-DK" dirty="0"/>
              <a:t> </a:t>
            </a:r>
            <a:r>
              <a:rPr lang="da-DK" dirty="0">
                <a:highlight>
                  <a:srgbClr val="00FF00"/>
                </a:highlight>
              </a:rPr>
              <a:t>skibe</a:t>
            </a:r>
            <a:r>
              <a:rPr lang="da-DK" dirty="0"/>
              <a:t>.</a:t>
            </a:r>
          </a:p>
          <a:p>
            <a:pPr marL="0" indent="0">
              <a:buFont typeface="Arial" panose="020B0604020202020204" pitchFamily="34" charset="0"/>
              <a:buNone/>
            </a:pPr>
            <a:endParaRPr lang="en-GB" dirty="0"/>
          </a:p>
        </p:txBody>
      </p:sp>
    </p:spTree>
    <p:extLst>
      <p:ext uri="{BB962C8B-B14F-4D97-AF65-F5344CB8AC3E}">
        <p14:creationId xmlns:p14="http://schemas.microsoft.com/office/powerpoint/2010/main" val="1044250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69D63B9-FC0A-0544-8900-4333340F3743}"/>
              </a:ext>
            </a:extLst>
          </p:cNvPr>
          <p:cNvSpPr>
            <a:spLocks noGrp="1"/>
          </p:cNvSpPr>
          <p:nvPr>
            <p:ph type="title"/>
          </p:nvPr>
        </p:nvSpPr>
        <p:spPr>
          <a:xfrm>
            <a:off x="89648" y="32523"/>
            <a:ext cx="7427029" cy="1084122"/>
          </a:xfrm>
        </p:spPr>
        <p:txBody>
          <a:bodyPr>
            <a:normAutofit/>
          </a:bodyPr>
          <a:lstStyle/>
          <a:p>
            <a:r>
              <a:rPr lang="da-DK" dirty="0"/>
              <a:t>Sænke slagskibe: relationer</a:t>
            </a:r>
          </a:p>
        </p:txBody>
      </p:sp>
      <p:sp>
        <p:nvSpPr>
          <p:cNvPr id="17" name="Content Placeholder 2">
            <a:extLst>
              <a:ext uri="{FF2B5EF4-FFF2-40B4-BE49-F238E27FC236}">
                <a16:creationId xmlns:a16="http://schemas.microsoft.com/office/drawing/2014/main" id="{694520A4-8A94-FE4A-8DAB-F08769951388}"/>
              </a:ext>
            </a:extLst>
          </p:cNvPr>
          <p:cNvSpPr txBox="1">
            <a:spLocks/>
          </p:cNvSpPr>
          <p:nvPr/>
        </p:nvSpPr>
        <p:spPr>
          <a:xfrm>
            <a:off x="263472" y="1018064"/>
            <a:ext cx="4572000" cy="4542571"/>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a-DK" sz="2200" dirty="0"/>
              <a:t>Et </a:t>
            </a:r>
            <a:r>
              <a:rPr lang="da-DK" sz="2200" dirty="0">
                <a:highlight>
                  <a:srgbClr val="00FF00"/>
                </a:highlight>
              </a:rPr>
              <a:t>spil</a:t>
            </a:r>
            <a:r>
              <a:rPr lang="da-DK" sz="2200" dirty="0"/>
              <a:t> </a:t>
            </a:r>
            <a:r>
              <a:rPr lang="da-DK" sz="2200" u="sng" dirty="0"/>
              <a:t>består af</a:t>
            </a:r>
            <a:r>
              <a:rPr lang="da-DK" sz="2200" dirty="0"/>
              <a:t> </a:t>
            </a:r>
            <a:r>
              <a:rPr lang="da-DK" sz="2200" dirty="0">
                <a:highlight>
                  <a:srgbClr val="00FF00"/>
                </a:highlight>
              </a:rPr>
              <a:t>spillere</a:t>
            </a:r>
            <a:r>
              <a:rPr lang="da-DK" sz="2200" dirty="0"/>
              <a:t>.</a:t>
            </a:r>
          </a:p>
          <a:p>
            <a:pPr marL="0" indent="0">
              <a:buNone/>
            </a:pPr>
            <a:r>
              <a:rPr lang="da-DK" sz="2200" dirty="0"/>
              <a:t>En </a:t>
            </a:r>
            <a:r>
              <a:rPr lang="da-DK" sz="2200" dirty="0">
                <a:highlight>
                  <a:srgbClr val="00FF00"/>
                </a:highlight>
              </a:rPr>
              <a:t>spiller</a:t>
            </a:r>
            <a:r>
              <a:rPr lang="da-DK" sz="2200" dirty="0"/>
              <a:t> </a:t>
            </a:r>
            <a:r>
              <a:rPr lang="da-DK" sz="2200" u="sng" dirty="0"/>
              <a:t>har en</a:t>
            </a:r>
            <a:r>
              <a:rPr lang="da-DK" sz="2200" dirty="0"/>
              <a:t> </a:t>
            </a:r>
            <a:r>
              <a:rPr lang="da-DK" sz="2200" dirty="0">
                <a:highlight>
                  <a:srgbClr val="00FF00"/>
                </a:highlight>
              </a:rPr>
              <a:t>modstander</a:t>
            </a:r>
            <a:r>
              <a:rPr lang="da-DK" sz="2200" dirty="0"/>
              <a:t>.</a:t>
            </a:r>
          </a:p>
          <a:p>
            <a:pPr marL="0" indent="0">
              <a:buNone/>
            </a:pPr>
            <a:r>
              <a:rPr lang="da-DK" sz="2200" dirty="0"/>
              <a:t>En </a:t>
            </a:r>
            <a:r>
              <a:rPr lang="da-DK" sz="2200" dirty="0">
                <a:highlight>
                  <a:srgbClr val="00FF00"/>
                </a:highlight>
              </a:rPr>
              <a:t>spiller</a:t>
            </a:r>
            <a:r>
              <a:rPr lang="da-DK" sz="2200" dirty="0"/>
              <a:t> </a:t>
            </a:r>
            <a:r>
              <a:rPr lang="da-DK" sz="2200" u="sng" dirty="0"/>
              <a:t>har</a:t>
            </a:r>
            <a:r>
              <a:rPr lang="da-DK" sz="2200" dirty="0"/>
              <a:t> </a:t>
            </a:r>
            <a:r>
              <a:rPr lang="da-DK" sz="2200" dirty="0">
                <a:highlight>
                  <a:srgbClr val="00FF00"/>
                </a:highlight>
              </a:rPr>
              <a:t>skibe.</a:t>
            </a:r>
            <a:endParaRPr lang="da-DK" sz="2200" dirty="0"/>
          </a:p>
          <a:p>
            <a:pPr marL="0" indent="0">
              <a:buFont typeface="Arial" panose="020B0604020202020204" pitchFamily="34" charset="0"/>
              <a:buNone/>
            </a:pPr>
            <a:r>
              <a:rPr lang="da-DK" sz="2200" dirty="0"/>
              <a:t>En </a:t>
            </a:r>
            <a:r>
              <a:rPr lang="da-DK" sz="2200" dirty="0">
                <a:highlight>
                  <a:srgbClr val="00FF00"/>
                </a:highlight>
              </a:rPr>
              <a:t>spiller</a:t>
            </a:r>
            <a:r>
              <a:rPr lang="da-DK" sz="2200" dirty="0"/>
              <a:t> </a:t>
            </a:r>
            <a:r>
              <a:rPr lang="da-DK" sz="2200" u="sng" dirty="0"/>
              <a:t>har</a:t>
            </a:r>
            <a:r>
              <a:rPr lang="da-DK" sz="2200" dirty="0"/>
              <a:t> </a:t>
            </a:r>
            <a:r>
              <a:rPr lang="da-DK" sz="2200" dirty="0">
                <a:highlight>
                  <a:srgbClr val="00FF00"/>
                </a:highlight>
              </a:rPr>
              <a:t>plader</a:t>
            </a:r>
            <a:r>
              <a:rPr lang="da-DK" sz="2200" dirty="0"/>
              <a:t>.</a:t>
            </a:r>
          </a:p>
          <a:p>
            <a:pPr marL="0" indent="0">
              <a:buFont typeface="Arial" panose="020B0604020202020204" pitchFamily="34" charset="0"/>
              <a:buNone/>
            </a:pPr>
            <a:r>
              <a:rPr lang="da-DK" sz="2200" dirty="0"/>
              <a:t>En </a:t>
            </a:r>
            <a:r>
              <a:rPr lang="da-DK" sz="2200" dirty="0">
                <a:highlight>
                  <a:srgbClr val="00FF00"/>
                </a:highlight>
              </a:rPr>
              <a:t>plade</a:t>
            </a:r>
            <a:r>
              <a:rPr lang="da-DK" sz="2200" dirty="0"/>
              <a:t> </a:t>
            </a:r>
            <a:r>
              <a:rPr lang="da-DK" sz="2200" u="sng" dirty="0"/>
              <a:t>består af</a:t>
            </a:r>
            <a:r>
              <a:rPr lang="da-DK" sz="2200" dirty="0"/>
              <a:t> </a:t>
            </a:r>
            <a:r>
              <a:rPr lang="da-DK" sz="2200" dirty="0">
                <a:highlight>
                  <a:srgbClr val="00FF00"/>
                </a:highlight>
              </a:rPr>
              <a:t>felter</a:t>
            </a:r>
            <a:r>
              <a:rPr lang="da-DK" sz="2200" dirty="0"/>
              <a:t>.</a:t>
            </a:r>
          </a:p>
          <a:p>
            <a:pPr marL="0" indent="0">
              <a:buFont typeface="Arial" panose="020B0604020202020204" pitchFamily="34" charset="0"/>
              <a:buNone/>
            </a:pPr>
            <a:r>
              <a:rPr lang="da-DK" sz="2200" dirty="0"/>
              <a:t>Et </a:t>
            </a:r>
            <a:r>
              <a:rPr lang="da-DK" sz="2200" dirty="0">
                <a:highlight>
                  <a:srgbClr val="00FF00"/>
                </a:highlight>
              </a:rPr>
              <a:t>felt</a:t>
            </a:r>
            <a:r>
              <a:rPr lang="da-DK" sz="2200" dirty="0"/>
              <a:t> </a:t>
            </a:r>
            <a:r>
              <a:rPr lang="da-DK" sz="2200" u="sng" dirty="0"/>
              <a:t>har et</a:t>
            </a:r>
            <a:r>
              <a:rPr lang="da-DK" sz="2200" dirty="0"/>
              <a:t> </a:t>
            </a:r>
            <a:r>
              <a:rPr lang="da-DK" sz="2200" dirty="0">
                <a:highlight>
                  <a:srgbClr val="00FF00"/>
                </a:highlight>
              </a:rPr>
              <a:t>koordinat</a:t>
            </a:r>
            <a:r>
              <a:rPr lang="da-DK" sz="2200" dirty="0"/>
              <a:t>.</a:t>
            </a:r>
          </a:p>
          <a:p>
            <a:pPr marL="0" indent="0">
              <a:buFont typeface="Arial" panose="020B0604020202020204" pitchFamily="34" charset="0"/>
              <a:buNone/>
            </a:pPr>
            <a:r>
              <a:rPr lang="da-DK" sz="2200" dirty="0"/>
              <a:t>En </a:t>
            </a:r>
            <a:r>
              <a:rPr lang="da-DK" sz="2200" dirty="0">
                <a:highlight>
                  <a:srgbClr val="00FF00"/>
                </a:highlight>
              </a:rPr>
              <a:t>spiller</a:t>
            </a:r>
            <a:r>
              <a:rPr lang="da-DK" sz="2200" dirty="0"/>
              <a:t> </a:t>
            </a:r>
            <a:r>
              <a:rPr lang="da-DK" sz="2200" u="sng" dirty="0"/>
              <a:t>kan vinde</a:t>
            </a:r>
            <a:r>
              <a:rPr lang="da-DK" sz="2200" dirty="0"/>
              <a:t>.</a:t>
            </a:r>
            <a:endParaRPr lang="da-DK" sz="2200" dirty="0">
              <a:highlight>
                <a:srgbClr val="00FF00"/>
              </a:highlight>
            </a:endParaRPr>
          </a:p>
          <a:p>
            <a:pPr marL="0" indent="0">
              <a:buNone/>
            </a:pPr>
            <a:r>
              <a:rPr lang="da-DK" sz="2200" dirty="0"/>
              <a:t>En </a:t>
            </a:r>
            <a:r>
              <a:rPr lang="da-DK" sz="2200" dirty="0">
                <a:highlight>
                  <a:srgbClr val="00FF00"/>
                </a:highlight>
              </a:rPr>
              <a:t>spiller</a:t>
            </a:r>
            <a:r>
              <a:rPr lang="da-DK" sz="2200" dirty="0"/>
              <a:t> </a:t>
            </a:r>
            <a:r>
              <a:rPr lang="da-DK" sz="2200" u="sng" dirty="0"/>
              <a:t>skyder på</a:t>
            </a:r>
            <a:r>
              <a:rPr lang="da-DK" sz="2200" dirty="0"/>
              <a:t> en </a:t>
            </a:r>
            <a:r>
              <a:rPr lang="da-DK" sz="2200" dirty="0">
                <a:highlight>
                  <a:srgbClr val="00FF00"/>
                </a:highlight>
              </a:rPr>
              <a:t>modstander.</a:t>
            </a:r>
          </a:p>
          <a:p>
            <a:pPr marL="0" indent="0">
              <a:buNone/>
            </a:pPr>
            <a:r>
              <a:rPr lang="da-DK" sz="2200" dirty="0"/>
              <a:t>En </a:t>
            </a:r>
            <a:r>
              <a:rPr lang="da-DK" sz="2200" dirty="0">
                <a:highlight>
                  <a:srgbClr val="00FF00"/>
                </a:highlight>
              </a:rPr>
              <a:t>spiller</a:t>
            </a:r>
            <a:r>
              <a:rPr lang="da-DK" sz="2200" dirty="0"/>
              <a:t> </a:t>
            </a:r>
            <a:r>
              <a:rPr lang="da-DK" sz="2200" u="sng" dirty="0"/>
              <a:t>markerer skud</a:t>
            </a:r>
            <a:r>
              <a:rPr lang="da-DK" sz="2200" dirty="0"/>
              <a:t> på en </a:t>
            </a:r>
            <a:r>
              <a:rPr lang="da-DK" sz="2200" dirty="0">
                <a:highlight>
                  <a:srgbClr val="00FF00"/>
                </a:highlight>
              </a:rPr>
              <a:t>plade.</a:t>
            </a:r>
          </a:p>
          <a:p>
            <a:pPr marL="0" indent="0">
              <a:buNone/>
            </a:pPr>
            <a:r>
              <a:rPr lang="da-DK" sz="2200" dirty="0"/>
              <a:t>Et </a:t>
            </a:r>
            <a:r>
              <a:rPr lang="da-DK" sz="2200" dirty="0">
                <a:highlight>
                  <a:srgbClr val="00FF00"/>
                </a:highlight>
              </a:rPr>
              <a:t>skib</a:t>
            </a:r>
            <a:r>
              <a:rPr lang="da-DK" sz="2200" dirty="0"/>
              <a:t> </a:t>
            </a:r>
            <a:r>
              <a:rPr lang="da-DK" sz="2200" u="sng" dirty="0"/>
              <a:t>kan blive</a:t>
            </a:r>
            <a:r>
              <a:rPr lang="da-DK" sz="2200" dirty="0"/>
              <a:t> ramt.</a:t>
            </a:r>
          </a:p>
          <a:p>
            <a:pPr marL="0" indent="0">
              <a:buNone/>
            </a:pPr>
            <a:endParaRPr lang="da-DK" sz="2200" dirty="0"/>
          </a:p>
          <a:p>
            <a:pPr marL="0" indent="0">
              <a:buFont typeface="Arial" panose="020B0604020202020204" pitchFamily="34" charset="0"/>
              <a:buNone/>
            </a:pPr>
            <a:endParaRPr lang="en-GB" sz="2200" dirty="0"/>
          </a:p>
        </p:txBody>
      </p:sp>
      <p:pic>
        <p:nvPicPr>
          <p:cNvPr id="5" name="Picture 4">
            <a:extLst>
              <a:ext uri="{FF2B5EF4-FFF2-40B4-BE49-F238E27FC236}">
                <a16:creationId xmlns:a16="http://schemas.microsoft.com/office/drawing/2014/main" id="{6DFB2D98-8A35-7C4E-A480-1FA283B4F706}"/>
              </a:ext>
            </a:extLst>
          </p:cNvPr>
          <p:cNvPicPr>
            <a:picLocks noChangeAspect="1"/>
          </p:cNvPicPr>
          <p:nvPr/>
        </p:nvPicPr>
        <p:blipFill>
          <a:blip r:embed="rId2"/>
          <a:stretch>
            <a:fillRect/>
          </a:stretch>
        </p:blipFill>
        <p:spPr>
          <a:xfrm>
            <a:off x="5968184" y="1046639"/>
            <a:ext cx="5739402" cy="4909813"/>
          </a:xfrm>
          <a:prstGeom prst="rect">
            <a:avLst/>
          </a:prstGeom>
        </p:spPr>
      </p:pic>
      <p:pic>
        <p:nvPicPr>
          <p:cNvPr id="16" name="Picture 15">
            <a:extLst>
              <a:ext uri="{FF2B5EF4-FFF2-40B4-BE49-F238E27FC236}">
                <a16:creationId xmlns:a16="http://schemas.microsoft.com/office/drawing/2014/main" id="{EDB1090D-A716-624C-9388-38D27391248C}"/>
              </a:ext>
            </a:extLst>
          </p:cNvPr>
          <p:cNvPicPr>
            <a:picLocks noChangeAspect="1"/>
          </p:cNvPicPr>
          <p:nvPr/>
        </p:nvPicPr>
        <p:blipFill>
          <a:blip r:embed="rId3"/>
          <a:stretch>
            <a:fillRect/>
          </a:stretch>
        </p:blipFill>
        <p:spPr>
          <a:xfrm>
            <a:off x="5852145" y="1116645"/>
            <a:ext cx="6076383" cy="4935947"/>
          </a:xfrm>
          <a:prstGeom prst="rect">
            <a:avLst/>
          </a:prstGeom>
        </p:spPr>
      </p:pic>
      <p:pic>
        <p:nvPicPr>
          <p:cNvPr id="18" name="Picture 17">
            <a:extLst>
              <a:ext uri="{FF2B5EF4-FFF2-40B4-BE49-F238E27FC236}">
                <a16:creationId xmlns:a16="http://schemas.microsoft.com/office/drawing/2014/main" id="{1F05A32E-77CA-624E-83DA-544B58875916}"/>
              </a:ext>
            </a:extLst>
          </p:cNvPr>
          <p:cNvPicPr>
            <a:picLocks noChangeAspect="1"/>
          </p:cNvPicPr>
          <p:nvPr/>
        </p:nvPicPr>
        <p:blipFill>
          <a:blip r:embed="rId4"/>
          <a:stretch>
            <a:fillRect/>
          </a:stretch>
        </p:blipFill>
        <p:spPr>
          <a:xfrm>
            <a:off x="283728" y="1039940"/>
            <a:ext cx="5118100" cy="4711700"/>
          </a:xfrm>
          <a:prstGeom prst="rect">
            <a:avLst/>
          </a:prstGeom>
          <a:ln>
            <a:solidFill>
              <a:schemeClr val="tx1"/>
            </a:solidFill>
          </a:ln>
        </p:spPr>
      </p:pic>
    </p:spTree>
    <p:extLst>
      <p:ext uri="{BB962C8B-B14F-4D97-AF65-F5344CB8AC3E}">
        <p14:creationId xmlns:p14="http://schemas.microsoft.com/office/powerpoint/2010/main" val="3930276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69D63B9-FC0A-0544-8900-4333340F3743}"/>
              </a:ext>
            </a:extLst>
          </p:cNvPr>
          <p:cNvSpPr>
            <a:spLocks noGrp="1"/>
          </p:cNvSpPr>
          <p:nvPr>
            <p:ph type="title"/>
          </p:nvPr>
        </p:nvSpPr>
        <p:spPr>
          <a:xfrm>
            <a:off x="89649" y="32523"/>
            <a:ext cx="5664974" cy="1084122"/>
          </a:xfrm>
        </p:spPr>
        <p:txBody>
          <a:bodyPr/>
          <a:lstStyle/>
          <a:p>
            <a:r>
              <a:rPr lang="da-DK" dirty="0"/>
              <a:t>Sænke slagskibe</a:t>
            </a:r>
          </a:p>
        </p:txBody>
      </p:sp>
      <p:pic>
        <p:nvPicPr>
          <p:cNvPr id="62" name="Picture 61">
            <a:extLst>
              <a:ext uri="{FF2B5EF4-FFF2-40B4-BE49-F238E27FC236}">
                <a16:creationId xmlns:a16="http://schemas.microsoft.com/office/drawing/2014/main" id="{0F04A913-BDE8-6C49-8319-FF31B6778F75}"/>
              </a:ext>
            </a:extLst>
          </p:cNvPr>
          <p:cNvPicPr>
            <a:picLocks noChangeAspect="1"/>
          </p:cNvPicPr>
          <p:nvPr/>
        </p:nvPicPr>
        <p:blipFill>
          <a:blip r:embed="rId2"/>
          <a:stretch>
            <a:fillRect/>
          </a:stretch>
        </p:blipFill>
        <p:spPr>
          <a:xfrm>
            <a:off x="276746" y="1229739"/>
            <a:ext cx="5118100" cy="4711700"/>
          </a:xfrm>
          <a:prstGeom prst="rect">
            <a:avLst/>
          </a:prstGeom>
          <a:ln>
            <a:solidFill>
              <a:schemeClr val="tx1"/>
            </a:solidFill>
          </a:ln>
        </p:spPr>
      </p:pic>
      <p:pic>
        <p:nvPicPr>
          <p:cNvPr id="3" name="Picture 2">
            <a:extLst>
              <a:ext uri="{FF2B5EF4-FFF2-40B4-BE49-F238E27FC236}">
                <a16:creationId xmlns:a16="http://schemas.microsoft.com/office/drawing/2014/main" id="{E014D88C-74B6-8E47-98D4-53A4146CE1BD}"/>
              </a:ext>
            </a:extLst>
          </p:cNvPr>
          <p:cNvPicPr>
            <a:picLocks noChangeAspect="1"/>
          </p:cNvPicPr>
          <p:nvPr/>
        </p:nvPicPr>
        <p:blipFill>
          <a:blip r:embed="rId3"/>
          <a:stretch>
            <a:fillRect/>
          </a:stretch>
        </p:blipFill>
        <p:spPr>
          <a:xfrm>
            <a:off x="6261315" y="1250718"/>
            <a:ext cx="4876800" cy="2489200"/>
          </a:xfrm>
          <a:prstGeom prst="rect">
            <a:avLst/>
          </a:prstGeom>
          <a:ln>
            <a:solidFill>
              <a:schemeClr val="tx1"/>
            </a:solidFill>
          </a:ln>
        </p:spPr>
      </p:pic>
      <p:sp>
        <p:nvSpPr>
          <p:cNvPr id="5" name="TextBox 4">
            <a:extLst>
              <a:ext uri="{FF2B5EF4-FFF2-40B4-BE49-F238E27FC236}">
                <a16:creationId xmlns:a16="http://schemas.microsoft.com/office/drawing/2014/main" id="{38441646-C497-214B-8380-B21EA35E64D7}"/>
              </a:ext>
            </a:extLst>
          </p:cNvPr>
          <p:cNvSpPr txBox="1"/>
          <p:nvPr/>
        </p:nvSpPr>
        <p:spPr>
          <a:xfrm>
            <a:off x="6261315" y="3998563"/>
            <a:ext cx="4876800" cy="1224366"/>
          </a:xfrm>
          <a:prstGeom prst="rect">
            <a:avLst/>
          </a:prstGeom>
          <a:noFill/>
          <a:ln>
            <a:solidFill>
              <a:schemeClr val="tx1"/>
            </a:solidFill>
          </a:ln>
        </p:spPr>
        <p:txBody>
          <a:bodyPr wrap="square" rtlCol="0">
            <a:spAutoFit/>
          </a:bodyPr>
          <a:lstStyle/>
          <a:p>
            <a:r>
              <a:rPr lang="da-DK" dirty="0"/>
              <a:t>% </a:t>
            </a:r>
            <a:r>
              <a:rPr lang="da-DK" dirty="0" err="1"/>
              <a:t>fsharpi</a:t>
            </a:r>
            <a:r>
              <a:rPr lang="da-DK" dirty="0"/>
              <a:t> battleship1.fsx</a:t>
            </a:r>
          </a:p>
          <a:p>
            <a:r>
              <a:rPr lang="da-DK" dirty="0"/>
              <a:t>/…/battleship1.fsx(3,18): </a:t>
            </a:r>
            <a:r>
              <a:rPr lang="da-DK" dirty="0" err="1"/>
              <a:t>error</a:t>
            </a:r>
            <a:r>
              <a:rPr lang="da-DK" dirty="0"/>
              <a:t> FS0039: The </a:t>
            </a:r>
            <a:r>
              <a:rPr lang="da-DK" dirty="0" err="1"/>
              <a:t>value</a:t>
            </a:r>
            <a:r>
              <a:rPr lang="da-DK" dirty="0"/>
              <a:t> or </a:t>
            </a:r>
            <a:r>
              <a:rPr lang="da-DK" dirty="0" err="1"/>
              <a:t>constructor</a:t>
            </a:r>
            <a:r>
              <a:rPr lang="da-DK" dirty="0"/>
              <a:t> '</a:t>
            </a:r>
            <a:r>
              <a:rPr lang="da-DK" dirty="0" err="1"/>
              <a:t>player</a:t>
            </a:r>
            <a:r>
              <a:rPr lang="da-DK" dirty="0"/>
              <a:t>' is not </a:t>
            </a:r>
            <a:r>
              <a:rPr lang="da-DK" dirty="0" err="1"/>
              <a:t>defined</a:t>
            </a:r>
            <a:r>
              <a:rPr lang="da-DK" dirty="0"/>
              <a:t>.</a:t>
            </a:r>
          </a:p>
          <a:p>
            <a:endParaRPr lang="da-DK" dirty="0"/>
          </a:p>
        </p:txBody>
      </p:sp>
      <p:pic>
        <p:nvPicPr>
          <p:cNvPr id="8" name="Picture 7">
            <a:extLst>
              <a:ext uri="{FF2B5EF4-FFF2-40B4-BE49-F238E27FC236}">
                <a16:creationId xmlns:a16="http://schemas.microsoft.com/office/drawing/2014/main" id="{AA98932B-6E9D-6D4E-BECF-43A6A7170058}"/>
              </a:ext>
            </a:extLst>
          </p:cNvPr>
          <p:cNvPicPr>
            <a:picLocks noChangeAspect="1"/>
          </p:cNvPicPr>
          <p:nvPr/>
        </p:nvPicPr>
        <p:blipFill>
          <a:blip r:embed="rId4"/>
          <a:stretch>
            <a:fillRect/>
          </a:stretch>
        </p:blipFill>
        <p:spPr>
          <a:xfrm>
            <a:off x="6261315" y="3887491"/>
            <a:ext cx="4889500" cy="2438400"/>
          </a:xfrm>
          <a:prstGeom prst="rect">
            <a:avLst/>
          </a:prstGeom>
          <a:ln>
            <a:solidFill>
              <a:schemeClr val="tx1"/>
            </a:solidFill>
          </a:ln>
        </p:spPr>
      </p:pic>
      <p:pic>
        <p:nvPicPr>
          <p:cNvPr id="10" name="Picture 9">
            <a:extLst>
              <a:ext uri="{FF2B5EF4-FFF2-40B4-BE49-F238E27FC236}">
                <a16:creationId xmlns:a16="http://schemas.microsoft.com/office/drawing/2014/main" id="{4CBD0832-9690-0347-AC1E-36C071BA2EA3}"/>
              </a:ext>
            </a:extLst>
          </p:cNvPr>
          <p:cNvPicPr>
            <a:picLocks noChangeAspect="1"/>
          </p:cNvPicPr>
          <p:nvPr/>
        </p:nvPicPr>
        <p:blipFill>
          <a:blip r:embed="rId5"/>
          <a:stretch>
            <a:fillRect/>
          </a:stretch>
        </p:blipFill>
        <p:spPr>
          <a:xfrm>
            <a:off x="5576951" y="285750"/>
            <a:ext cx="6477000" cy="6286500"/>
          </a:xfrm>
          <a:prstGeom prst="rect">
            <a:avLst/>
          </a:prstGeom>
          <a:ln>
            <a:solidFill>
              <a:schemeClr val="tx1"/>
            </a:solidFill>
          </a:ln>
        </p:spPr>
      </p:pic>
    </p:spTree>
    <p:extLst>
      <p:ext uri="{BB962C8B-B14F-4D97-AF65-F5344CB8AC3E}">
        <p14:creationId xmlns:p14="http://schemas.microsoft.com/office/powerpoint/2010/main" val="1426915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D8F69-A5F5-A440-B6C3-31CD08D9894F}"/>
              </a:ext>
            </a:extLst>
          </p:cNvPr>
          <p:cNvSpPr>
            <a:spLocks noGrp="1"/>
          </p:cNvSpPr>
          <p:nvPr>
            <p:ph type="title"/>
          </p:nvPr>
        </p:nvSpPr>
        <p:spPr>
          <a:xfrm>
            <a:off x="502024" y="144649"/>
            <a:ext cx="11118476" cy="1325563"/>
          </a:xfrm>
        </p:spPr>
        <p:txBody>
          <a:bodyPr>
            <a:normAutofit fontScale="90000"/>
          </a:bodyPr>
          <a:lstStyle/>
          <a:p>
            <a:r>
              <a:rPr lang="en-GB" dirty="0" err="1"/>
              <a:t>Klasser</a:t>
            </a:r>
            <a:r>
              <a:rPr lang="en-GB" dirty="0"/>
              <a:t> </a:t>
            </a:r>
            <a:r>
              <a:rPr lang="en-GB" dirty="0" err="1"/>
              <a:t>og</a:t>
            </a:r>
            <a:r>
              <a:rPr lang="en-GB" dirty="0"/>
              <a:t> </a:t>
            </a:r>
            <a:r>
              <a:rPr lang="en-GB" dirty="0" err="1"/>
              <a:t>objekter</a:t>
            </a:r>
            <a:r>
              <a:rPr lang="en-GB" dirty="0"/>
              <a:t>:</a:t>
            </a:r>
            <a:br>
              <a:rPr lang="en-GB" dirty="0"/>
            </a:br>
            <a:r>
              <a:rPr lang="en-GB" dirty="0"/>
              <a:t> Header, constructor, fields, functions, and members</a:t>
            </a:r>
          </a:p>
        </p:txBody>
      </p:sp>
      <p:pic>
        <p:nvPicPr>
          <p:cNvPr id="7" name="Picture 6">
            <a:extLst>
              <a:ext uri="{FF2B5EF4-FFF2-40B4-BE49-F238E27FC236}">
                <a16:creationId xmlns:a16="http://schemas.microsoft.com/office/drawing/2014/main" id="{B7EF2E17-92B9-914F-BD7F-2E56472510C0}"/>
              </a:ext>
            </a:extLst>
          </p:cNvPr>
          <p:cNvPicPr>
            <a:picLocks noChangeAspect="1"/>
          </p:cNvPicPr>
          <p:nvPr/>
        </p:nvPicPr>
        <p:blipFill>
          <a:blip r:embed="rId2"/>
          <a:stretch>
            <a:fillRect/>
          </a:stretch>
        </p:blipFill>
        <p:spPr>
          <a:xfrm>
            <a:off x="502024" y="3731212"/>
            <a:ext cx="4826000" cy="901700"/>
          </a:xfrm>
          <a:prstGeom prst="rect">
            <a:avLst/>
          </a:prstGeom>
        </p:spPr>
      </p:pic>
      <p:pic>
        <p:nvPicPr>
          <p:cNvPr id="16" name="Picture 15">
            <a:extLst>
              <a:ext uri="{FF2B5EF4-FFF2-40B4-BE49-F238E27FC236}">
                <a16:creationId xmlns:a16="http://schemas.microsoft.com/office/drawing/2014/main" id="{CDCCFC82-6664-A942-A73C-C48437E8DF9D}"/>
              </a:ext>
            </a:extLst>
          </p:cNvPr>
          <p:cNvPicPr>
            <a:picLocks noChangeAspect="1"/>
          </p:cNvPicPr>
          <p:nvPr/>
        </p:nvPicPr>
        <p:blipFill rotWithShape="1">
          <a:blip r:embed="rId3"/>
          <a:srcRect t="2197" b="-2197"/>
          <a:stretch/>
        </p:blipFill>
        <p:spPr>
          <a:xfrm>
            <a:off x="502024" y="1790700"/>
            <a:ext cx="6642100" cy="1638300"/>
          </a:xfrm>
          <a:prstGeom prst="rect">
            <a:avLst/>
          </a:prstGeom>
        </p:spPr>
      </p:pic>
      <p:pic>
        <p:nvPicPr>
          <p:cNvPr id="19" name="Picture 18">
            <a:extLst>
              <a:ext uri="{FF2B5EF4-FFF2-40B4-BE49-F238E27FC236}">
                <a16:creationId xmlns:a16="http://schemas.microsoft.com/office/drawing/2014/main" id="{B7C6A948-039E-BC42-88DC-D9F6799DA0E9}"/>
              </a:ext>
            </a:extLst>
          </p:cNvPr>
          <p:cNvPicPr>
            <a:picLocks noChangeAspect="1"/>
          </p:cNvPicPr>
          <p:nvPr/>
        </p:nvPicPr>
        <p:blipFill>
          <a:blip r:embed="rId4"/>
          <a:stretch>
            <a:fillRect/>
          </a:stretch>
        </p:blipFill>
        <p:spPr>
          <a:xfrm>
            <a:off x="8718549" y="1790700"/>
            <a:ext cx="2568241" cy="895350"/>
          </a:xfrm>
          <a:prstGeom prst="rect">
            <a:avLst/>
          </a:prstGeom>
        </p:spPr>
      </p:pic>
    </p:spTree>
    <p:extLst>
      <p:ext uri="{BB962C8B-B14F-4D97-AF65-F5344CB8AC3E}">
        <p14:creationId xmlns:p14="http://schemas.microsoft.com/office/powerpoint/2010/main" val="532240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D8F69-A5F5-A440-B6C3-31CD08D9894F}"/>
              </a:ext>
            </a:extLst>
          </p:cNvPr>
          <p:cNvSpPr>
            <a:spLocks noGrp="1"/>
          </p:cNvSpPr>
          <p:nvPr>
            <p:ph type="title"/>
          </p:nvPr>
        </p:nvSpPr>
        <p:spPr>
          <a:xfrm>
            <a:off x="502024" y="144649"/>
            <a:ext cx="11118476" cy="1325563"/>
          </a:xfrm>
        </p:spPr>
        <p:txBody>
          <a:bodyPr>
            <a:normAutofit/>
          </a:bodyPr>
          <a:lstStyle/>
          <a:p>
            <a:r>
              <a:rPr lang="en-GB" dirty="0" err="1"/>
              <a:t>Klasser</a:t>
            </a:r>
            <a:r>
              <a:rPr lang="en-GB" dirty="0"/>
              <a:t> </a:t>
            </a:r>
            <a:r>
              <a:rPr lang="en-GB" dirty="0" err="1"/>
              <a:t>og</a:t>
            </a:r>
            <a:r>
              <a:rPr lang="en-GB" dirty="0"/>
              <a:t> </a:t>
            </a:r>
            <a:r>
              <a:rPr lang="en-GB" dirty="0" err="1"/>
              <a:t>objekter</a:t>
            </a:r>
            <a:r>
              <a:rPr lang="en-GB" dirty="0"/>
              <a:t>: Accessors</a:t>
            </a:r>
          </a:p>
        </p:txBody>
      </p:sp>
      <p:pic>
        <p:nvPicPr>
          <p:cNvPr id="8" name="Picture 7">
            <a:extLst>
              <a:ext uri="{FF2B5EF4-FFF2-40B4-BE49-F238E27FC236}">
                <a16:creationId xmlns:a16="http://schemas.microsoft.com/office/drawing/2014/main" id="{E98FFD06-5DF6-3947-999C-04CAC3D1ABEF}"/>
              </a:ext>
            </a:extLst>
          </p:cNvPr>
          <p:cNvPicPr>
            <a:picLocks noChangeAspect="1"/>
          </p:cNvPicPr>
          <p:nvPr/>
        </p:nvPicPr>
        <p:blipFill>
          <a:blip r:embed="rId2"/>
          <a:stretch>
            <a:fillRect/>
          </a:stretch>
        </p:blipFill>
        <p:spPr>
          <a:xfrm>
            <a:off x="502024" y="1818319"/>
            <a:ext cx="4394200" cy="2247900"/>
          </a:xfrm>
          <a:prstGeom prst="rect">
            <a:avLst/>
          </a:prstGeom>
        </p:spPr>
      </p:pic>
      <p:pic>
        <p:nvPicPr>
          <p:cNvPr id="11" name="Picture 10">
            <a:extLst>
              <a:ext uri="{FF2B5EF4-FFF2-40B4-BE49-F238E27FC236}">
                <a16:creationId xmlns:a16="http://schemas.microsoft.com/office/drawing/2014/main" id="{EE83F60D-E191-8941-8629-CADB5CFB35BB}"/>
              </a:ext>
            </a:extLst>
          </p:cNvPr>
          <p:cNvPicPr>
            <a:picLocks noChangeAspect="1"/>
          </p:cNvPicPr>
          <p:nvPr/>
        </p:nvPicPr>
        <p:blipFill>
          <a:blip r:embed="rId3"/>
          <a:stretch>
            <a:fillRect/>
          </a:stretch>
        </p:blipFill>
        <p:spPr>
          <a:xfrm>
            <a:off x="502024" y="4394871"/>
            <a:ext cx="5664200" cy="850900"/>
          </a:xfrm>
          <a:prstGeom prst="rect">
            <a:avLst/>
          </a:prstGeom>
        </p:spPr>
      </p:pic>
      <p:pic>
        <p:nvPicPr>
          <p:cNvPr id="13" name="Picture 12">
            <a:extLst>
              <a:ext uri="{FF2B5EF4-FFF2-40B4-BE49-F238E27FC236}">
                <a16:creationId xmlns:a16="http://schemas.microsoft.com/office/drawing/2014/main" id="{E2D8A823-D0A5-E247-873F-8318E6405C6F}"/>
              </a:ext>
            </a:extLst>
          </p:cNvPr>
          <p:cNvPicPr>
            <a:picLocks noChangeAspect="1"/>
          </p:cNvPicPr>
          <p:nvPr/>
        </p:nvPicPr>
        <p:blipFill>
          <a:blip r:embed="rId4"/>
          <a:stretch>
            <a:fillRect/>
          </a:stretch>
        </p:blipFill>
        <p:spPr>
          <a:xfrm>
            <a:off x="8718549" y="1790700"/>
            <a:ext cx="2568241" cy="895350"/>
          </a:xfrm>
          <a:prstGeom prst="rect">
            <a:avLst/>
          </a:prstGeom>
        </p:spPr>
      </p:pic>
    </p:spTree>
    <p:extLst>
      <p:ext uri="{BB962C8B-B14F-4D97-AF65-F5344CB8AC3E}">
        <p14:creationId xmlns:p14="http://schemas.microsoft.com/office/powerpoint/2010/main" val="1232512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D8F69-A5F5-A440-B6C3-31CD08D9894F}"/>
              </a:ext>
            </a:extLst>
          </p:cNvPr>
          <p:cNvSpPr>
            <a:spLocks noGrp="1"/>
          </p:cNvSpPr>
          <p:nvPr>
            <p:ph type="title"/>
          </p:nvPr>
        </p:nvSpPr>
        <p:spPr>
          <a:xfrm>
            <a:off x="502024" y="144649"/>
            <a:ext cx="11118476" cy="1325563"/>
          </a:xfrm>
        </p:spPr>
        <p:txBody>
          <a:bodyPr>
            <a:normAutofit/>
          </a:bodyPr>
          <a:lstStyle/>
          <a:p>
            <a:r>
              <a:rPr lang="en-GB" dirty="0" err="1"/>
              <a:t>Klasser</a:t>
            </a:r>
            <a:r>
              <a:rPr lang="en-GB" dirty="0"/>
              <a:t> </a:t>
            </a:r>
            <a:r>
              <a:rPr lang="en-GB" dirty="0" err="1"/>
              <a:t>og</a:t>
            </a:r>
            <a:r>
              <a:rPr lang="en-GB" dirty="0"/>
              <a:t> </a:t>
            </a:r>
            <a:r>
              <a:rPr lang="en-GB" dirty="0" err="1"/>
              <a:t>objekter</a:t>
            </a:r>
            <a:r>
              <a:rPr lang="en-GB" dirty="0"/>
              <a:t>: </a:t>
            </a:r>
            <a:r>
              <a:rPr lang="en-GB" dirty="0" err="1"/>
              <a:t>Nedarvning</a:t>
            </a:r>
            <a:endParaRPr lang="en-GB" dirty="0"/>
          </a:p>
        </p:txBody>
      </p:sp>
      <p:pic>
        <p:nvPicPr>
          <p:cNvPr id="6" name="Picture 5">
            <a:extLst>
              <a:ext uri="{FF2B5EF4-FFF2-40B4-BE49-F238E27FC236}">
                <a16:creationId xmlns:a16="http://schemas.microsoft.com/office/drawing/2014/main" id="{D383BC7A-578A-D54D-8DFF-E70D71436C25}"/>
              </a:ext>
            </a:extLst>
          </p:cNvPr>
          <p:cNvPicPr>
            <a:picLocks noChangeAspect="1"/>
          </p:cNvPicPr>
          <p:nvPr/>
        </p:nvPicPr>
        <p:blipFill>
          <a:blip r:embed="rId2"/>
          <a:stretch>
            <a:fillRect/>
          </a:stretch>
        </p:blipFill>
        <p:spPr>
          <a:xfrm>
            <a:off x="502024" y="1653625"/>
            <a:ext cx="7086600" cy="2844800"/>
          </a:xfrm>
          <a:prstGeom prst="rect">
            <a:avLst/>
          </a:prstGeom>
        </p:spPr>
      </p:pic>
      <p:pic>
        <p:nvPicPr>
          <p:cNvPr id="8" name="Picture 7">
            <a:extLst>
              <a:ext uri="{FF2B5EF4-FFF2-40B4-BE49-F238E27FC236}">
                <a16:creationId xmlns:a16="http://schemas.microsoft.com/office/drawing/2014/main" id="{FE5BB048-E25C-1A4D-8625-176E8876CE9A}"/>
              </a:ext>
            </a:extLst>
          </p:cNvPr>
          <p:cNvPicPr>
            <a:picLocks noChangeAspect="1"/>
          </p:cNvPicPr>
          <p:nvPr/>
        </p:nvPicPr>
        <p:blipFill>
          <a:blip r:embed="rId3"/>
          <a:stretch>
            <a:fillRect/>
          </a:stretch>
        </p:blipFill>
        <p:spPr>
          <a:xfrm>
            <a:off x="502024" y="4723397"/>
            <a:ext cx="5003800" cy="1117600"/>
          </a:xfrm>
          <a:prstGeom prst="rect">
            <a:avLst/>
          </a:prstGeom>
        </p:spPr>
      </p:pic>
      <p:pic>
        <p:nvPicPr>
          <p:cNvPr id="12" name="Picture 11">
            <a:extLst>
              <a:ext uri="{FF2B5EF4-FFF2-40B4-BE49-F238E27FC236}">
                <a16:creationId xmlns:a16="http://schemas.microsoft.com/office/drawing/2014/main" id="{DA38F566-52D7-7A43-BBDE-09DE55AC84AB}"/>
              </a:ext>
            </a:extLst>
          </p:cNvPr>
          <p:cNvPicPr>
            <a:picLocks noChangeAspect="1"/>
          </p:cNvPicPr>
          <p:nvPr/>
        </p:nvPicPr>
        <p:blipFill>
          <a:blip r:embed="rId4"/>
          <a:stretch>
            <a:fillRect/>
          </a:stretch>
        </p:blipFill>
        <p:spPr>
          <a:xfrm>
            <a:off x="8405936" y="1470212"/>
            <a:ext cx="2506899" cy="872938"/>
          </a:xfrm>
          <a:prstGeom prst="rect">
            <a:avLst/>
          </a:prstGeom>
        </p:spPr>
      </p:pic>
      <p:pic>
        <p:nvPicPr>
          <p:cNvPr id="14" name="Picture 13">
            <a:extLst>
              <a:ext uri="{FF2B5EF4-FFF2-40B4-BE49-F238E27FC236}">
                <a16:creationId xmlns:a16="http://schemas.microsoft.com/office/drawing/2014/main" id="{17E31DD1-6D3C-6842-BB90-359E9C9C5ADB}"/>
              </a:ext>
            </a:extLst>
          </p:cNvPr>
          <p:cNvPicPr>
            <a:picLocks noChangeAspect="1"/>
          </p:cNvPicPr>
          <p:nvPr/>
        </p:nvPicPr>
        <p:blipFill>
          <a:blip r:embed="rId5"/>
          <a:stretch>
            <a:fillRect/>
          </a:stretch>
        </p:blipFill>
        <p:spPr>
          <a:xfrm>
            <a:off x="8405936" y="2874782"/>
            <a:ext cx="2403845" cy="793931"/>
          </a:xfrm>
          <a:prstGeom prst="rect">
            <a:avLst/>
          </a:prstGeom>
        </p:spPr>
      </p:pic>
    </p:spTree>
    <p:extLst>
      <p:ext uri="{BB962C8B-B14F-4D97-AF65-F5344CB8AC3E}">
        <p14:creationId xmlns:p14="http://schemas.microsoft.com/office/powerpoint/2010/main" val="3475391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798E78F-4087-734F-8F3A-A5F7FB4F8D5B}"/>
              </a:ext>
            </a:extLst>
          </p:cNvPr>
          <p:cNvPicPr>
            <a:picLocks noChangeAspect="1"/>
          </p:cNvPicPr>
          <p:nvPr/>
        </p:nvPicPr>
        <p:blipFill>
          <a:blip r:embed="rId2"/>
          <a:stretch>
            <a:fillRect/>
          </a:stretch>
        </p:blipFill>
        <p:spPr>
          <a:xfrm>
            <a:off x="4996203" y="349250"/>
            <a:ext cx="7023100" cy="4076700"/>
          </a:xfrm>
          <a:prstGeom prst="rect">
            <a:avLst/>
          </a:prstGeom>
        </p:spPr>
      </p:pic>
      <p:pic>
        <p:nvPicPr>
          <p:cNvPr id="7" name="Picture 6">
            <a:extLst>
              <a:ext uri="{FF2B5EF4-FFF2-40B4-BE49-F238E27FC236}">
                <a16:creationId xmlns:a16="http://schemas.microsoft.com/office/drawing/2014/main" id="{03F2B973-F657-0447-BAD0-A832215DD55D}"/>
              </a:ext>
            </a:extLst>
          </p:cNvPr>
          <p:cNvPicPr>
            <a:picLocks noChangeAspect="1"/>
          </p:cNvPicPr>
          <p:nvPr/>
        </p:nvPicPr>
        <p:blipFill>
          <a:blip r:embed="rId3"/>
          <a:stretch>
            <a:fillRect/>
          </a:stretch>
        </p:blipFill>
        <p:spPr>
          <a:xfrm>
            <a:off x="4996203" y="4719451"/>
            <a:ext cx="5600700" cy="1993900"/>
          </a:xfrm>
          <a:prstGeom prst="rect">
            <a:avLst/>
          </a:prstGeom>
        </p:spPr>
      </p:pic>
      <p:sp>
        <p:nvSpPr>
          <p:cNvPr id="2" name="Title 1">
            <a:extLst>
              <a:ext uri="{FF2B5EF4-FFF2-40B4-BE49-F238E27FC236}">
                <a16:creationId xmlns:a16="http://schemas.microsoft.com/office/drawing/2014/main" id="{3DDD8F69-A5F5-A440-B6C3-31CD08D9894F}"/>
              </a:ext>
            </a:extLst>
          </p:cNvPr>
          <p:cNvSpPr>
            <a:spLocks noGrp="1"/>
          </p:cNvSpPr>
          <p:nvPr>
            <p:ph type="title"/>
          </p:nvPr>
        </p:nvSpPr>
        <p:spPr>
          <a:xfrm>
            <a:off x="330741" y="144649"/>
            <a:ext cx="4786010" cy="1325563"/>
          </a:xfrm>
        </p:spPr>
        <p:txBody>
          <a:bodyPr>
            <a:normAutofit/>
          </a:bodyPr>
          <a:lstStyle/>
          <a:p>
            <a:r>
              <a:rPr lang="en-GB" dirty="0" err="1"/>
              <a:t>Klasser</a:t>
            </a:r>
            <a:r>
              <a:rPr lang="en-GB" dirty="0"/>
              <a:t> </a:t>
            </a:r>
            <a:r>
              <a:rPr lang="en-GB" dirty="0" err="1"/>
              <a:t>og</a:t>
            </a:r>
            <a:r>
              <a:rPr lang="en-GB" dirty="0"/>
              <a:t> </a:t>
            </a:r>
            <a:r>
              <a:rPr lang="en-GB" dirty="0" err="1"/>
              <a:t>objekter</a:t>
            </a:r>
            <a:r>
              <a:rPr lang="en-GB" dirty="0"/>
              <a:t>: </a:t>
            </a:r>
            <a:r>
              <a:rPr lang="en-GB" dirty="0" err="1"/>
              <a:t>Nedarvning</a:t>
            </a:r>
            <a:endParaRPr lang="en-GB" dirty="0"/>
          </a:p>
        </p:txBody>
      </p:sp>
      <p:pic>
        <p:nvPicPr>
          <p:cNvPr id="17" name="Picture 16">
            <a:extLst>
              <a:ext uri="{FF2B5EF4-FFF2-40B4-BE49-F238E27FC236}">
                <a16:creationId xmlns:a16="http://schemas.microsoft.com/office/drawing/2014/main" id="{9FCC1A2A-471B-B44D-B506-9A9E873574F1}"/>
              </a:ext>
            </a:extLst>
          </p:cNvPr>
          <p:cNvPicPr>
            <a:picLocks noChangeAspect="1"/>
          </p:cNvPicPr>
          <p:nvPr/>
        </p:nvPicPr>
        <p:blipFill>
          <a:blip r:embed="rId4"/>
          <a:stretch>
            <a:fillRect/>
          </a:stretch>
        </p:blipFill>
        <p:spPr>
          <a:xfrm>
            <a:off x="330741" y="2627464"/>
            <a:ext cx="4166245" cy="2091987"/>
          </a:xfrm>
          <a:prstGeom prst="rect">
            <a:avLst/>
          </a:prstGeom>
        </p:spPr>
      </p:pic>
    </p:spTree>
    <p:extLst>
      <p:ext uri="{BB962C8B-B14F-4D97-AF65-F5344CB8AC3E}">
        <p14:creationId xmlns:p14="http://schemas.microsoft.com/office/powerpoint/2010/main" val="454535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D8F69-A5F5-A440-B6C3-31CD08D9894F}"/>
              </a:ext>
            </a:extLst>
          </p:cNvPr>
          <p:cNvSpPr>
            <a:spLocks noGrp="1"/>
          </p:cNvSpPr>
          <p:nvPr>
            <p:ph type="title"/>
          </p:nvPr>
        </p:nvSpPr>
        <p:spPr>
          <a:xfrm>
            <a:off x="502024" y="144649"/>
            <a:ext cx="10515600" cy="1325563"/>
          </a:xfrm>
        </p:spPr>
        <p:txBody>
          <a:bodyPr/>
          <a:lstStyle/>
          <a:p>
            <a:r>
              <a:rPr lang="en-GB" dirty="0"/>
              <a:t>Design </a:t>
            </a:r>
            <a:r>
              <a:rPr lang="en-GB" dirty="0" err="1"/>
              <a:t>efter</a:t>
            </a:r>
            <a:r>
              <a:rPr lang="en-GB" dirty="0"/>
              <a:t> </a:t>
            </a:r>
            <a:r>
              <a:rPr lang="en-GB" dirty="0" err="1"/>
              <a:t>navne</a:t>
            </a:r>
            <a:r>
              <a:rPr lang="en-GB" dirty="0"/>
              <a:t>- </a:t>
            </a:r>
            <a:r>
              <a:rPr lang="en-GB" dirty="0" err="1"/>
              <a:t>og</a:t>
            </a:r>
            <a:r>
              <a:rPr lang="en-GB" dirty="0"/>
              <a:t> </a:t>
            </a:r>
            <a:r>
              <a:rPr lang="en-GB" dirty="0" err="1"/>
              <a:t>udsagnsord</a:t>
            </a:r>
            <a:endParaRPr lang="en-GB" dirty="0"/>
          </a:p>
        </p:txBody>
      </p:sp>
      <p:sp>
        <p:nvSpPr>
          <p:cNvPr id="3" name="Content Placeholder 2">
            <a:extLst>
              <a:ext uri="{FF2B5EF4-FFF2-40B4-BE49-F238E27FC236}">
                <a16:creationId xmlns:a16="http://schemas.microsoft.com/office/drawing/2014/main" id="{59E1CE74-0F34-5645-B910-493A3C4203A0}"/>
              </a:ext>
            </a:extLst>
          </p:cNvPr>
          <p:cNvSpPr>
            <a:spLocks noGrp="1"/>
          </p:cNvSpPr>
          <p:nvPr>
            <p:ph idx="1"/>
          </p:nvPr>
        </p:nvSpPr>
        <p:spPr>
          <a:xfrm>
            <a:off x="502024" y="1470212"/>
            <a:ext cx="11187952" cy="5558117"/>
          </a:xfrm>
        </p:spPr>
        <p:txBody>
          <a:bodyPr>
            <a:normAutofit/>
          </a:bodyPr>
          <a:lstStyle/>
          <a:p>
            <a:pPr marL="0" indent="0">
              <a:buNone/>
            </a:pPr>
            <a:r>
              <a:rPr lang="da-DK" sz="2600" dirty="0"/>
              <a:t>Navneord er kandidater til klasser, udsagnsord er kandidater til metoder, som får klasserne til at hænge sammen.</a:t>
            </a:r>
          </a:p>
          <a:p>
            <a:pPr marL="0" indent="0">
              <a:buNone/>
            </a:pPr>
            <a:endParaRPr lang="da-DK" sz="2600" dirty="0"/>
          </a:p>
          <a:p>
            <a:pPr marL="0" indent="0">
              <a:buNone/>
            </a:pPr>
            <a:r>
              <a:rPr lang="da-DK" sz="2600" dirty="0"/>
              <a:t>Navneord (substantiv): Genstande, levende væsner, personer eller abstraktioner</a:t>
            </a:r>
            <a:r>
              <a:rPr lang="da-DK" dirty="0"/>
              <a:t>. </a:t>
            </a:r>
          </a:p>
          <a:p>
            <a:pPr marL="0" indent="0">
              <a:buNone/>
            </a:pPr>
            <a:r>
              <a:rPr lang="da-DK" dirty="0"/>
              <a:t>F.eks.: (et) bord, (en) mus, Jon, (et) venskab.</a:t>
            </a:r>
          </a:p>
          <a:p>
            <a:pPr marL="0" indent="0">
              <a:buNone/>
            </a:pPr>
            <a:endParaRPr lang="da-DK" sz="2600" dirty="0"/>
          </a:p>
          <a:p>
            <a:pPr marL="0" indent="0">
              <a:buNone/>
            </a:pPr>
            <a:r>
              <a:rPr lang="da-DK" sz="2600" dirty="0"/>
              <a:t>Udsagnsord (verbum): Handlinger, hændelser, tilstandsmåder.</a:t>
            </a:r>
          </a:p>
          <a:p>
            <a:pPr marL="0" indent="0">
              <a:buNone/>
            </a:pPr>
            <a:r>
              <a:rPr lang="da-DK" sz="2600" dirty="0"/>
              <a:t>F.eks.: (at) løbe, (han) underviser, (han) er (lærer)</a:t>
            </a:r>
          </a:p>
        </p:txBody>
      </p:sp>
    </p:spTree>
    <p:extLst>
      <p:ext uri="{BB962C8B-B14F-4D97-AF65-F5344CB8AC3E}">
        <p14:creationId xmlns:p14="http://schemas.microsoft.com/office/powerpoint/2010/main" val="3101976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D8F69-A5F5-A440-B6C3-31CD08D9894F}"/>
              </a:ext>
            </a:extLst>
          </p:cNvPr>
          <p:cNvSpPr>
            <a:spLocks noGrp="1"/>
          </p:cNvSpPr>
          <p:nvPr>
            <p:ph type="title"/>
          </p:nvPr>
        </p:nvSpPr>
        <p:spPr>
          <a:xfrm>
            <a:off x="502024" y="144649"/>
            <a:ext cx="10515600" cy="1325563"/>
          </a:xfrm>
        </p:spPr>
        <p:txBody>
          <a:bodyPr/>
          <a:lstStyle/>
          <a:p>
            <a:r>
              <a:rPr lang="en-GB" dirty="0"/>
              <a:t>Design </a:t>
            </a:r>
            <a:r>
              <a:rPr lang="en-GB" dirty="0" err="1"/>
              <a:t>efter</a:t>
            </a:r>
            <a:r>
              <a:rPr lang="en-GB" dirty="0"/>
              <a:t> </a:t>
            </a:r>
            <a:r>
              <a:rPr lang="en-GB" dirty="0" err="1"/>
              <a:t>navne</a:t>
            </a:r>
            <a:r>
              <a:rPr lang="en-GB" dirty="0"/>
              <a:t>- </a:t>
            </a:r>
            <a:r>
              <a:rPr lang="en-GB" dirty="0" err="1"/>
              <a:t>og</a:t>
            </a:r>
            <a:r>
              <a:rPr lang="en-GB" dirty="0"/>
              <a:t> </a:t>
            </a:r>
            <a:r>
              <a:rPr lang="en-GB" dirty="0" err="1"/>
              <a:t>udsagnsord</a:t>
            </a:r>
            <a:endParaRPr lang="en-GB" dirty="0"/>
          </a:p>
        </p:txBody>
      </p:sp>
      <p:sp>
        <p:nvSpPr>
          <p:cNvPr id="3" name="Content Placeholder 2">
            <a:extLst>
              <a:ext uri="{FF2B5EF4-FFF2-40B4-BE49-F238E27FC236}">
                <a16:creationId xmlns:a16="http://schemas.microsoft.com/office/drawing/2014/main" id="{59E1CE74-0F34-5645-B910-493A3C4203A0}"/>
              </a:ext>
            </a:extLst>
          </p:cNvPr>
          <p:cNvSpPr>
            <a:spLocks noGrp="1"/>
          </p:cNvSpPr>
          <p:nvPr>
            <p:ph idx="1"/>
          </p:nvPr>
        </p:nvSpPr>
        <p:spPr>
          <a:xfrm>
            <a:off x="502024" y="1470212"/>
            <a:ext cx="11187952" cy="5558117"/>
          </a:xfrm>
        </p:spPr>
        <p:txBody>
          <a:bodyPr>
            <a:normAutofit/>
          </a:bodyPr>
          <a:lstStyle/>
          <a:p>
            <a:pPr marL="0" indent="0">
              <a:buNone/>
            </a:pPr>
            <a:r>
              <a:rPr lang="da-DK" sz="2600" dirty="0" err="1"/>
              <a:t>Use</a:t>
            </a:r>
            <a:r>
              <a:rPr lang="da-DK" sz="2600" dirty="0"/>
              <a:t>-case: Sænke slagskibe</a:t>
            </a:r>
          </a:p>
          <a:p>
            <a:pPr marL="0" indent="0">
              <a:buNone/>
            </a:pPr>
            <a:r>
              <a:rPr lang="da-DK" sz="2600" dirty="0"/>
              <a:t> </a:t>
            </a:r>
          </a:p>
          <a:p>
            <a:pPr marL="0" indent="0">
              <a:buNone/>
            </a:pPr>
            <a:r>
              <a:rPr lang="da-DK" sz="2600" dirty="0"/>
              <a:t>Dette er et spil for to personer, der kan spilles med papir og blyant. Der spilles på fire plader, to for hver spiller, og hver plade er inddelt i 10x10 felter. Hvert felt identificeres vha. dets række og søjle nummer.</a:t>
            </a:r>
          </a:p>
          <a:p>
            <a:pPr marL="0" indent="0">
              <a:buNone/>
            </a:pPr>
            <a:r>
              <a:rPr lang="da-DK" sz="2600" dirty="0"/>
              <a:t>Hver spiller får tildelt et antal skibe, som placeres på spillerens ene plade og markerer, hvor modstanderen har forsøgt at skyde. På den anden plade markerer spilleren tilsvarende, hvor han/hun har forsøgt at ramme modstanderen.</a:t>
            </a:r>
          </a:p>
          <a:p>
            <a:pPr marL="0" indent="0">
              <a:buNone/>
            </a:pPr>
            <a:r>
              <a:rPr lang="da-DK" sz="2600" dirty="0"/>
              <a:t>Når skibene er placeret skiftes spillerne til at skyde på modstanderens felt, og modstanderen annoncerer ramt eller plask, alt efter om et skib blev ramt eller ej. Vinderen er den, der først får sænket alle modstanderes skibe.</a:t>
            </a:r>
          </a:p>
        </p:txBody>
      </p:sp>
    </p:spTree>
    <p:extLst>
      <p:ext uri="{BB962C8B-B14F-4D97-AF65-F5344CB8AC3E}">
        <p14:creationId xmlns:p14="http://schemas.microsoft.com/office/powerpoint/2010/main" val="2026205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D8F69-A5F5-A440-B6C3-31CD08D9894F}"/>
              </a:ext>
            </a:extLst>
          </p:cNvPr>
          <p:cNvSpPr>
            <a:spLocks noGrp="1"/>
          </p:cNvSpPr>
          <p:nvPr>
            <p:ph type="title"/>
          </p:nvPr>
        </p:nvSpPr>
        <p:spPr>
          <a:xfrm>
            <a:off x="502024" y="144649"/>
            <a:ext cx="10515600" cy="1325563"/>
          </a:xfrm>
        </p:spPr>
        <p:txBody>
          <a:bodyPr/>
          <a:lstStyle/>
          <a:p>
            <a:r>
              <a:rPr lang="en-GB" dirty="0"/>
              <a:t>Design </a:t>
            </a:r>
            <a:r>
              <a:rPr lang="en-GB" dirty="0" err="1"/>
              <a:t>efter</a:t>
            </a:r>
            <a:r>
              <a:rPr lang="en-GB" dirty="0"/>
              <a:t> </a:t>
            </a:r>
            <a:r>
              <a:rPr lang="en-GB" dirty="0" err="1">
                <a:highlight>
                  <a:srgbClr val="00FF00"/>
                </a:highlight>
              </a:rPr>
              <a:t>navne</a:t>
            </a:r>
            <a:r>
              <a:rPr lang="en-GB" dirty="0"/>
              <a:t>- </a:t>
            </a:r>
            <a:r>
              <a:rPr lang="en-GB" dirty="0" err="1"/>
              <a:t>og</a:t>
            </a:r>
            <a:r>
              <a:rPr lang="en-GB" dirty="0"/>
              <a:t> </a:t>
            </a:r>
            <a:r>
              <a:rPr lang="en-GB" dirty="0" err="1"/>
              <a:t>udsagnsord</a:t>
            </a:r>
            <a:endParaRPr lang="en-GB" dirty="0"/>
          </a:p>
        </p:txBody>
      </p:sp>
      <p:sp>
        <p:nvSpPr>
          <p:cNvPr id="3" name="Content Placeholder 2">
            <a:extLst>
              <a:ext uri="{FF2B5EF4-FFF2-40B4-BE49-F238E27FC236}">
                <a16:creationId xmlns:a16="http://schemas.microsoft.com/office/drawing/2014/main" id="{59E1CE74-0F34-5645-B910-493A3C4203A0}"/>
              </a:ext>
            </a:extLst>
          </p:cNvPr>
          <p:cNvSpPr>
            <a:spLocks noGrp="1"/>
          </p:cNvSpPr>
          <p:nvPr>
            <p:ph idx="1"/>
          </p:nvPr>
        </p:nvSpPr>
        <p:spPr>
          <a:xfrm>
            <a:off x="502024" y="1470212"/>
            <a:ext cx="11187952" cy="5558117"/>
          </a:xfrm>
        </p:spPr>
        <p:txBody>
          <a:bodyPr>
            <a:normAutofit/>
          </a:bodyPr>
          <a:lstStyle/>
          <a:p>
            <a:pPr marL="0" indent="0">
              <a:buNone/>
            </a:pPr>
            <a:r>
              <a:rPr lang="da-DK" sz="2600" dirty="0" err="1"/>
              <a:t>Use</a:t>
            </a:r>
            <a:r>
              <a:rPr lang="da-DK" sz="2600" dirty="0"/>
              <a:t>-case: Sænke slagskibe</a:t>
            </a:r>
          </a:p>
          <a:p>
            <a:pPr marL="0" indent="0">
              <a:buNone/>
            </a:pPr>
            <a:r>
              <a:rPr lang="da-DK" sz="2600" dirty="0"/>
              <a:t> </a:t>
            </a:r>
          </a:p>
          <a:p>
            <a:pPr marL="0" indent="0">
              <a:buNone/>
            </a:pPr>
            <a:r>
              <a:rPr lang="da-DK" sz="2600" dirty="0"/>
              <a:t>Dette er et </a:t>
            </a:r>
            <a:r>
              <a:rPr lang="da-DK" sz="2600" dirty="0">
                <a:highlight>
                  <a:srgbClr val="00FF00"/>
                </a:highlight>
              </a:rPr>
              <a:t>spil</a:t>
            </a:r>
            <a:r>
              <a:rPr lang="da-DK" sz="2600" dirty="0"/>
              <a:t> for to </a:t>
            </a:r>
            <a:r>
              <a:rPr lang="da-DK" sz="2600" dirty="0">
                <a:highlight>
                  <a:srgbClr val="00FF00"/>
                </a:highlight>
              </a:rPr>
              <a:t>personer</a:t>
            </a:r>
            <a:r>
              <a:rPr lang="da-DK" sz="2600" dirty="0"/>
              <a:t>, der kan spilles med </a:t>
            </a:r>
            <a:r>
              <a:rPr lang="da-DK" sz="2600" dirty="0">
                <a:highlight>
                  <a:srgbClr val="00FF00"/>
                </a:highlight>
              </a:rPr>
              <a:t>papir</a:t>
            </a:r>
            <a:r>
              <a:rPr lang="da-DK" sz="2600" dirty="0"/>
              <a:t> og </a:t>
            </a:r>
            <a:r>
              <a:rPr lang="da-DK" sz="2600" dirty="0">
                <a:highlight>
                  <a:srgbClr val="00FF00"/>
                </a:highlight>
              </a:rPr>
              <a:t>blyant</a:t>
            </a:r>
            <a:r>
              <a:rPr lang="da-DK" sz="2600" dirty="0"/>
              <a:t>. Der spilles på fire </a:t>
            </a:r>
            <a:r>
              <a:rPr lang="da-DK" sz="2600" dirty="0">
                <a:highlight>
                  <a:srgbClr val="00FF00"/>
                </a:highlight>
              </a:rPr>
              <a:t>plader</a:t>
            </a:r>
            <a:r>
              <a:rPr lang="da-DK" sz="2600" dirty="0"/>
              <a:t>, to for hver </a:t>
            </a:r>
            <a:r>
              <a:rPr lang="da-DK" sz="2600" dirty="0">
                <a:highlight>
                  <a:srgbClr val="00FF00"/>
                </a:highlight>
              </a:rPr>
              <a:t>spiller</a:t>
            </a:r>
            <a:r>
              <a:rPr lang="da-DK" sz="2600" dirty="0"/>
              <a:t>, og hver </a:t>
            </a:r>
            <a:r>
              <a:rPr lang="da-DK" sz="2600" dirty="0">
                <a:highlight>
                  <a:srgbClr val="00FF00"/>
                </a:highlight>
              </a:rPr>
              <a:t>plade</a:t>
            </a:r>
            <a:r>
              <a:rPr lang="da-DK" sz="2600" dirty="0"/>
              <a:t> er inddelt i 10x10 </a:t>
            </a:r>
            <a:r>
              <a:rPr lang="da-DK" sz="2600" dirty="0">
                <a:highlight>
                  <a:srgbClr val="00FF00"/>
                </a:highlight>
              </a:rPr>
              <a:t>felter</a:t>
            </a:r>
            <a:r>
              <a:rPr lang="da-DK" sz="2600" dirty="0"/>
              <a:t>. Hvert </a:t>
            </a:r>
            <a:r>
              <a:rPr lang="da-DK" sz="2600" dirty="0">
                <a:highlight>
                  <a:srgbClr val="00FF00"/>
                </a:highlight>
              </a:rPr>
              <a:t>felt</a:t>
            </a:r>
            <a:r>
              <a:rPr lang="da-DK" sz="2600" dirty="0"/>
              <a:t> identificeres vha. dets </a:t>
            </a:r>
            <a:r>
              <a:rPr lang="da-DK" sz="2600" dirty="0">
                <a:highlight>
                  <a:srgbClr val="00FF00"/>
                </a:highlight>
              </a:rPr>
              <a:t>række-</a:t>
            </a:r>
            <a:r>
              <a:rPr lang="da-DK" sz="2600" dirty="0"/>
              <a:t> og </a:t>
            </a:r>
            <a:r>
              <a:rPr lang="da-DK" sz="2600" dirty="0">
                <a:highlight>
                  <a:srgbClr val="00FF00"/>
                </a:highlight>
              </a:rPr>
              <a:t>søjlenummer</a:t>
            </a:r>
            <a:r>
              <a:rPr lang="da-DK" sz="2600" dirty="0"/>
              <a:t>.</a:t>
            </a:r>
          </a:p>
          <a:p>
            <a:pPr marL="0" indent="0">
              <a:buNone/>
            </a:pPr>
            <a:r>
              <a:rPr lang="da-DK" sz="2600" dirty="0"/>
              <a:t>Hver </a:t>
            </a:r>
            <a:r>
              <a:rPr lang="da-DK" sz="2600" dirty="0">
                <a:highlight>
                  <a:srgbClr val="00FF00"/>
                </a:highlight>
              </a:rPr>
              <a:t>spiller</a:t>
            </a:r>
            <a:r>
              <a:rPr lang="da-DK" sz="2600" dirty="0"/>
              <a:t> får tildelt et antal </a:t>
            </a:r>
            <a:r>
              <a:rPr lang="da-DK" sz="2600" dirty="0">
                <a:highlight>
                  <a:srgbClr val="00FF00"/>
                </a:highlight>
              </a:rPr>
              <a:t>skibe</a:t>
            </a:r>
            <a:r>
              <a:rPr lang="da-DK" sz="2600" dirty="0"/>
              <a:t>, som placeres på </a:t>
            </a:r>
            <a:r>
              <a:rPr lang="da-DK" sz="2600" dirty="0">
                <a:highlight>
                  <a:srgbClr val="00FF00"/>
                </a:highlight>
              </a:rPr>
              <a:t>spillerens</a:t>
            </a:r>
            <a:r>
              <a:rPr lang="da-DK" sz="2600" dirty="0"/>
              <a:t> ene </a:t>
            </a:r>
            <a:r>
              <a:rPr lang="da-DK" sz="2600" dirty="0">
                <a:highlight>
                  <a:srgbClr val="00FF00"/>
                </a:highlight>
              </a:rPr>
              <a:t>plade</a:t>
            </a:r>
            <a:r>
              <a:rPr lang="da-DK" sz="2600" dirty="0"/>
              <a:t> og markerer, hvor </a:t>
            </a:r>
            <a:r>
              <a:rPr lang="da-DK" sz="2600" dirty="0">
                <a:highlight>
                  <a:srgbClr val="00FF00"/>
                </a:highlight>
              </a:rPr>
              <a:t>modstanderen</a:t>
            </a:r>
            <a:r>
              <a:rPr lang="da-DK" sz="2600" dirty="0"/>
              <a:t> har forsøgt at skyde. På den anden </a:t>
            </a:r>
            <a:r>
              <a:rPr lang="da-DK" sz="2600" dirty="0">
                <a:highlight>
                  <a:srgbClr val="00FF00"/>
                </a:highlight>
              </a:rPr>
              <a:t>plade</a:t>
            </a:r>
            <a:r>
              <a:rPr lang="da-DK" sz="2600" dirty="0"/>
              <a:t> markerer </a:t>
            </a:r>
            <a:r>
              <a:rPr lang="da-DK" sz="2600" dirty="0">
                <a:highlight>
                  <a:srgbClr val="00FF00"/>
                </a:highlight>
              </a:rPr>
              <a:t>spilleren</a:t>
            </a:r>
            <a:r>
              <a:rPr lang="da-DK" sz="2600" dirty="0"/>
              <a:t> tilsvarende, hvor han/hun har forsøgt at ramme </a:t>
            </a:r>
            <a:r>
              <a:rPr lang="da-DK" sz="2600" dirty="0">
                <a:highlight>
                  <a:srgbClr val="00FF00"/>
                </a:highlight>
              </a:rPr>
              <a:t>modstanderen</a:t>
            </a:r>
            <a:r>
              <a:rPr lang="da-DK" sz="2600" dirty="0"/>
              <a:t>.</a:t>
            </a:r>
          </a:p>
          <a:p>
            <a:pPr marL="0" indent="0">
              <a:buNone/>
            </a:pPr>
            <a:r>
              <a:rPr lang="da-DK" sz="2600" dirty="0"/>
              <a:t>Når </a:t>
            </a:r>
            <a:r>
              <a:rPr lang="da-DK" sz="2600" dirty="0">
                <a:highlight>
                  <a:srgbClr val="00FF00"/>
                </a:highlight>
              </a:rPr>
              <a:t>skibene</a:t>
            </a:r>
            <a:r>
              <a:rPr lang="da-DK" sz="2600" dirty="0"/>
              <a:t> er placeret skiftes </a:t>
            </a:r>
            <a:r>
              <a:rPr lang="da-DK" sz="2600" dirty="0">
                <a:highlight>
                  <a:srgbClr val="00FF00"/>
                </a:highlight>
              </a:rPr>
              <a:t>spillerne</a:t>
            </a:r>
            <a:r>
              <a:rPr lang="da-DK" sz="2600" dirty="0"/>
              <a:t> til at skyde på </a:t>
            </a:r>
            <a:r>
              <a:rPr lang="da-DK" sz="2600" dirty="0">
                <a:highlight>
                  <a:srgbClr val="00FF00"/>
                </a:highlight>
              </a:rPr>
              <a:t>modstanderens</a:t>
            </a:r>
            <a:r>
              <a:rPr lang="da-DK" sz="2600" dirty="0"/>
              <a:t> </a:t>
            </a:r>
            <a:r>
              <a:rPr lang="da-DK" sz="2600" dirty="0">
                <a:highlight>
                  <a:srgbClr val="00FF00"/>
                </a:highlight>
              </a:rPr>
              <a:t>felt</a:t>
            </a:r>
            <a:r>
              <a:rPr lang="da-DK" sz="2600" dirty="0"/>
              <a:t>, og </a:t>
            </a:r>
            <a:r>
              <a:rPr lang="da-DK" sz="2600" dirty="0">
                <a:highlight>
                  <a:srgbClr val="00FF00"/>
                </a:highlight>
              </a:rPr>
              <a:t>modstanderen</a:t>
            </a:r>
            <a:r>
              <a:rPr lang="da-DK" sz="2600" dirty="0"/>
              <a:t> annoncerer ramt eller plask, alt efter om et </a:t>
            </a:r>
            <a:r>
              <a:rPr lang="da-DK" sz="2600" dirty="0">
                <a:highlight>
                  <a:srgbClr val="00FF00"/>
                </a:highlight>
              </a:rPr>
              <a:t>skib</a:t>
            </a:r>
            <a:r>
              <a:rPr lang="da-DK" sz="2600" dirty="0"/>
              <a:t> blev ramt eller ej. </a:t>
            </a:r>
            <a:r>
              <a:rPr lang="da-DK" sz="2600" dirty="0">
                <a:highlight>
                  <a:srgbClr val="00FF00"/>
                </a:highlight>
              </a:rPr>
              <a:t>Vinderen</a:t>
            </a:r>
            <a:r>
              <a:rPr lang="da-DK" sz="2600" dirty="0"/>
              <a:t> er den, der først får sænket alle </a:t>
            </a:r>
            <a:r>
              <a:rPr lang="da-DK" sz="2600" dirty="0">
                <a:highlight>
                  <a:srgbClr val="00FF00"/>
                </a:highlight>
              </a:rPr>
              <a:t>modstanderes</a:t>
            </a:r>
            <a:r>
              <a:rPr lang="da-DK" sz="2600" dirty="0"/>
              <a:t> </a:t>
            </a:r>
            <a:r>
              <a:rPr lang="da-DK" sz="2600" dirty="0">
                <a:highlight>
                  <a:srgbClr val="00FF00"/>
                </a:highlight>
              </a:rPr>
              <a:t>skibe</a:t>
            </a:r>
            <a:r>
              <a:rPr lang="da-DK" sz="2600" dirty="0"/>
              <a:t>.</a:t>
            </a:r>
          </a:p>
        </p:txBody>
      </p:sp>
    </p:spTree>
    <p:extLst>
      <p:ext uri="{BB962C8B-B14F-4D97-AF65-F5344CB8AC3E}">
        <p14:creationId xmlns:p14="http://schemas.microsoft.com/office/powerpoint/2010/main" val="1585424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D8F69-A5F5-A440-B6C3-31CD08D9894F}"/>
              </a:ext>
            </a:extLst>
          </p:cNvPr>
          <p:cNvSpPr>
            <a:spLocks noGrp="1"/>
          </p:cNvSpPr>
          <p:nvPr>
            <p:ph type="title"/>
          </p:nvPr>
        </p:nvSpPr>
        <p:spPr>
          <a:xfrm>
            <a:off x="502024" y="144649"/>
            <a:ext cx="10515600" cy="1325563"/>
          </a:xfrm>
        </p:spPr>
        <p:txBody>
          <a:bodyPr/>
          <a:lstStyle/>
          <a:p>
            <a:r>
              <a:rPr lang="en-GB" dirty="0"/>
              <a:t>Design </a:t>
            </a:r>
            <a:r>
              <a:rPr lang="en-GB" dirty="0" err="1"/>
              <a:t>efter</a:t>
            </a:r>
            <a:r>
              <a:rPr lang="en-GB" dirty="0"/>
              <a:t> </a:t>
            </a:r>
            <a:r>
              <a:rPr lang="en-GB" dirty="0" err="1">
                <a:highlight>
                  <a:srgbClr val="00FF00"/>
                </a:highlight>
              </a:rPr>
              <a:t>navne</a:t>
            </a:r>
            <a:r>
              <a:rPr lang="en-GB" dirty="0"/>
              <a:t>- </a:t>
            </a:r>
            <a:r>
              <a:rPr lang="en-GB" dirty="0" err="1"/>
              <a:t>og</a:t>
            </a:r>
            <a:r>
              <a:rPr lang="en-GB" dirty="0"/>
              <a:t> </a:t>
            </a:r>
            <a:r>
              <a:rPr lang="en-GB" dirty="0" err="1">
                <a:highlight>
                  <a:srgbClr val="00FFFF"/>
                </a:highlight>
              </a:rPr>
              <a:t>udsagns</a:t>
            </a:r>
            <a:r>
              <a:rPr lang="en-GB" dirty="0" err="1"/>
              <a:t>ord</a:t>
            </a:r>
            <a:endParaRPr lang="en-GB" dirty="0"/>
          </a:p>
        </p:txBody>
      </p:sp>
      <p:sp>
        <p:nvSpPr>
          <p:cNvPr id="3" name="Content Placeholder 2">
            <a:extLst>
              <a:ext uri="{FF2B5EF4-FFF2-40B4-BE49-F238E27FC236}">
                <a16:creationId xmlns:a16="http://schemas.microsoft.com/office/drawing/2014/main" id="{59E1CE74-0F34-5645-B910-493A3C4203A0}"/>
              </a:ext>
            </a:extLst>
          </p:cNvPr>
          <p:cNvSpPr>
            <a:spLocks noGrp="1"/>
          </p:cNvSpPr>
          <p:nvPr>
            <p:ph idx="1"/>
          </p:nvPr>
        </p:nvSpPr>
        <p:spPr>
          <a:xfrm>
            <a:off x="502024" y="1470212"/>
            <a:ext cx="11187952" cy="5558117"/>
          </a:xfrm>
        </p:spPr>
        <p:txBody>
          <a:bodyPr>
            <a:normAutofit/>
          </a:bodyPr>
          <a:lstStyle/>
          <a:p>
            <a:pPr marL="0" indent="0">
              <a:buNone/>
            </a:pPr>
            <a:r>
              <a:rPr lang="da-DK" sz="2600" dirty="0" err="1"/>
              <a:t>Use</a:t>
            </a:r>
            <a:r>
              <a:rPr lang="da-DK" sz="2600" dirty="0"/>
              <a:t>-case: Sænke slagskibe</a:t>
            </a:r>
          </a:p>
          <a:p>
            <a:pPr marL="0" indent="0">
              <a:buNone/>
            </a:pPr>
            <a:r>
              <a:rPr lang="da-DK" sz="2600" dirty="0"/>
              <a:t> </a:t>
            </a:r>
          </a:p>
          <a:p>
            <a:pPr marL="0" indent="0">
              <a:buNone/>
            </a:pPr>
            <a:r>
              <a:rPr lang="da-DK" sz="2600" dirty="0"/>
              <a:t>Dette </a:t>
            </a:r>
            <a:r>
              <a:rPr lang="da-DK" sz="2600" dirty="0">
                <a:highlight>
                  <a:srgbClr val="00FFFF"/>
                </a:highlight>
              </a:rPr>
              <a:t>er</a:t>
            </a:r>
            <a:r>
              <a:rPr lang="da-DK" sz="2600" dirty="0"/>
              <a:t> et </a:t>
            </a:r>
            <a:r>
              <a:rPr lang="da-DK" sz="2600" dirty="0">
                <a:highlight>
                  <a:srgbClr val="00FF00"/>
                </a:highlight>
              </a:rPr>
              <a:t>spil</a:t>
            </a:r>
            <a:r>
              <a:rPr lang="da-DK" sz="2600" dirty="0"/>
              <a:t> for to </a:t>
            </a:r>
            <a:r>
              <a:rPr lang="da-DK" sz="2600" dirty="0">
                <a:highlight>
                  <a:srgbClr val="00FF00"/>
                </a:highlight>
              </a:rPr>
              <a:t>personer</a:t>
            </a:r>
            <a:r>
              <a:rPr lang="da-DK" sz="2600" dirty="0"/>
              <a:t>, der </a:t>
            </a:r>
            <a:r>
              <a:rPr lang="da-DK" sz="2600" dirty="0">
                <a:highlight>
                  <a:srgbClr val="00FFFF"/>
                </a:highlight>
              </a:rPr>
              <a:t>kan spilles </a:t>
            </a:r>
            <a:r>
              <a:rPr lang="da-DK" sz="2600" dirty="0"/>
              <a:t>med </a:t>
            </a:r>
            <a:r>
              <a:rPr lang="da-DK" sz="2600" dirty="0">
                <a:highlight>
                  <a:srgbClr val="00FF00"/>
                </a:highlight>
              </a:rPr>
              <a:t>papir</a:t>
            </a:r>
            <a:r>
              <a:rPr lang="da-DK" sz="2600" dirty="0"/>
              <a:t> og </a:t>
            </a:r>
            <a:r>
              <a:rPr lang="da-DK" sz="2600" dirty="0">
                <a:highlight>
                  <a:srgbClr val="00FF00"/>
                </a:highlight>
              </a:rPr>
              <a:t>blyant</a:t>
            </a:r>
            <a:r>
              <a:rPr lang="da-DK" sz="2600" dirty="0"/>
              <a:t>. Der </a:t>
            </a:r>
            <a:r>
              <a:rPr lang="da-DK" sz="2600" dirty="0">
                <a:highlight>
                  <a:srgbClr val="00FFFF"/>
                </a:highlight>
              </a:rPr>
              <a:t>spilles</a:t>
            </a:r>
            <a:r>
              <a:rPr lang="da-DK" sz="2600" dirty="0"/>
              <a:t> på fire </a:t>
            </a:r>
            <a:r>
              <a:rPr lang="da-DK" sz="2600" dirty="0">
                <a:highlight>
                  <a:srgbClr val="00FF00"/>
                </a:highlight>
              </a:rPr>
              <a:t>plader</a:t>
            </a:r>
            <a:r>
              <a:rPr lang="da-DK" sz="2600" dirty="0"/>
              <a:t>, to for hver </a:t>
            </a:r>
            <a:r>
              <a:rPr lang="da-DK" sz="2600" dirty="0">
                <a:highlight>
                  <a:srgbClr val="00FF00"/>
                </a:highlight>
              </a:rPr>
              <a:t>spiller</a:t>
            </a:r>
            <a:r>
              <a:rPr lang="da-DK" sz="2600" dirty="0"/>
              <a:t>, og hver </a:t>
            </a:r>
            <a:r>
              <a:rPr lang="da-DK" sz="2600" dirty="0">
                <a:highlight>
                  <a:srgbClr val="00FF00"/>
                </a:highlight>
              </a:rPr>
              <a:t>plade</a:t>
            </a:r>
            <a:r>
              <a:rPr lang="da-DK" sz="2600" dirty="0"/>
              <a:t> </a:t>
            </a:r>
            <a:r>
              <a:rPr lang="da-DK" sz="2600" dirty="0">
                <a:highlight>
                  <a:srgbClr val="00FFFF"/>
                </a:highlight>
              </a:rPr>
              <a:t>er inddelt </a:t>
            </a:r>
            <a:r>
              <a:rPr lang="da-DK" sz="2600" dirty="0"/>
              <a:t>i 10x10 </a:t>
            </a:r>
            <a:r>
              <a:rPr lang="da-DK" sz="2600" dirty="0">
                <a:highlight>
                  <a:srgbClr val="00FF00"/>
                </a:highlight>
              </a:rPr>
              <a:t>felter</a:t>
            </a:r>
            <a:r>
              <a:rPr lang="da-DK" sz="2600" dirty="0"/>
              <a:t>. Hvert </a:t>
            </a:r>
            <a:r>
              <a:rPr lang="da-DK" sz="2600" dirty="0">
                <a:highlight>
                  <a:srgbClr val="00FF00"/>
                </a:highlight>
              </a:rPr>
              <a:t>felt</a:t>
            </a:r>
            <a:r>
              <a:rPr lang="da-DK" sz="2600" dirty="0"/>
              <a:t> </a:t>
            </a:r>
            <a:r>
              <a:rPr lang="da-DK" sz="2600" dirty="0">
                <a:highlight>
                  <a:srgbClr val="00FFFF"/>
                </a:highlight>
              </a:rPr>
              <a:t>identificeres</a:t>
            </a:r>
            <a:r>
              <a:rPr lang="da-DK" sz="2600" dirty="0"/>
              <a:t> vha. dets </a:t>
            </a:r>
            <a:r>
              <a:rPr lang="da-DK" sz="2600" dirty="0">
                <a:highlight>
                  <a:srgbClr val="00FF00"/>
                </a:highlight>
              </a:rPr>
              <a:t>række-</a:t>
            </a:r>
            <a:r>
              <a:rPr lang="da-DK" sz="2600" dirty="0"/>
              <a:t> og </a:t>
            </a:r>
            <a:r>
              <a:rPr lang="da-DK" sz="2600" dirty="0">
                <a:highlight>
                  <a:srgbClr val="00FF00"/>
                </a:highlight>
              </a:rPr>
              <a:t>søjlenummer</a:t>
            </a:r>
            <a:r>
              <a:rPr lang="da-DK" sz="2600" dirty="0"/>
              <a:t>.</a:t>
            </a:r>
          </a:p>
          <a:p>
            <a:pPr marL="0" indent="0">
              <a:buNone/>
            </a:pPr>
            <a:r>
              <a:rPr lang="da-DK" sz="2600" dirty="0"/>
              <a:t>Hver </a:t>
            </a:r>
            <a:r>
              <a:rPr lang="da-DK" sz="2600" dirty="0">
                <a:highlight>
                  <a:srgbClr val="00FF00"/>
                </a:highlight>
              </a:rPr>
              <a:t>spiller</a:t>
            </a:r>
            <a:r>
              <a:rPr lang="da-DK" sz="2600" dirty="0"/>
              <a:t> </a:t>
            </a:r>
            <a:r>
              <a:rPr lang="da-DK" sz="2600" dirty="0">
                <a:highlight>
                  <a:srgbClr val="00FFFF"/>
                </a:highlight>
              </a:rPr>
              <a:t>får tildelt </a:t>
            </a:r>
            <a:r>
              <a:rPr lang="da-DK" sz="2600" dirty="0"/>
              <a:t>et antal </a:t>
            </a:r>
            <a:r>
              <a:rPr lang="da-DK" sz="2600" dirty="0">
                <a:highlight>
                  <a:srgbClr val="00FF00"/>
                </a:highlight>
              </a:rPr>
              <a:t>skibe</a:t>
            </a:r>
            <a:r>
              <a:rPr lang="da-DK" sz="2600" dirty="0"/>
              <a:t>, som </a:t>
            </a:r>
            <a:r>
              <a:rPr lang="da-DK" sz="2600" dirty="0">
                <a:highlight>
                  <a:srgbClr val="00FFFF"/>
                </a:highlight>
              </a:rPr>
              <a:t>placeres</a:t>
            </a:r>
            <a:r>
              <a:rPr lang="da-DK" sz="2600" dirty="0"/>
              <a:t> på </a:t>
            </a:r>
            <a:r>
              <a:rPr lang="da-DK" sz="2600" dirty="0">
                <a:highlight>
                  <a:srgbClr val="00FF00"/>
                </a:highlight>
              </a:rPr>
              <a:t>spillerens</a:t>
            </a:r>
            <a:r>
              <a:rPr lang="da-DK" sz="2600" dirty="0"/>
              <a:t> ene </a:t>
            </a:r>
            <a:r>
              <a:rPr lang="da-DK" sz="2600" dirty="0">
                <a:highlight>
                  <a:srgbClr val="00FF00"/>
                </a:highlight>
              </a:rPr>
              <a:t>plade</a:t>
            </a:r>
            <a:r>
              <a:rPr lang="da-DK" sz="2600" dirty="0"/>
              <a:t> og </a:t>
            </a:r>
            <a:r>
              <a:rPr lang="da-DK" sz="2600" dirty="0">
                <a:highlight>
                  <a:srgbClr val="00FFFF"/>
                </a:highlight>
              </a:rPr>
              <a:t>markerer</a:t>
            </a:r>
            <a:r>
              <a:rPr lang="da-DK" sz="2600" dirty="0"/>
              <a:t>, hvor </a:t>
            </a:r>
            <a:r>
              <a:rPr lang="da-DK" sz="2600" dirty="0">
                <a:highlight>
                  <a:srgbClr val="00FF00"/>
                </a:highlight>
              </a:rPr>
              <a:t>modstanderen</a:t>
            </a:r>
            <a:r>
              <a:rPr lang="da-DK" sz="2600" dirty="0"/>
              <a:t> </a:t>
            </a:r>
            <a:r>
              <a:rPr lang="da-DK" sz="2600" dirty="0">
                <a:highlight>
                  <a:srgbClr val="00FFFF"/>
                </a:highlight>
              </a:rPr>
              <a:t>har forsøgt</a:t>
            </a:r>
            <a:r>
              <a:rPr lang="da-DK" sz="2600" dirty="0"/>
              <a:t> </a:t>
            </a:r>
            <a:r>
              <a:rPr lang="da-DK" sz="2600" dirty="0">
                <a:highlight>
                  <a:srgbClr val="00FFFF"/>
                </a:highlight>
              </a:rPr>
              <a:t>at skyde</a:t>
            </a:r>
            <a:r>
              <a:rPr lang="da-DK" sz="2600" dirty="0"/>
              <a:t>. På den anden </a:t>
            </a:r>
            <a:r>
              <a:rPr lang="da-DK" sz="2600" dirty="0">
                <a:highlight>
                  <a:srgbClr val="00FF00"/>
                </a:highlight>
              </a:rPr>
              <a:t>plade</a:t>
            </a:r>
            <a:r>
              <a:rPr lang="da-DK" sz="2600" dirty="0"/>
              <a:t> </a:t>
            </a:r>
            <a:r>
              <a:rPr lang="da-DK" sz="2600" dirty="0">
                <a:highlight>
                  <a:srgbClr val="00FFFF"/>
                </a:highlight>
              </a:rPr>
              <a:t>markerer</a:t>
            </a:r>
            <a:r>
              <a:rPr lang="da-DK" sz="2600" dirty="0"/>
              <a:t> </a:t>
            </a:r>
            <a:r>
              <a:rPr lang="da-DK" sz="2600" dirty="0">
                <a:highlight>
                  <a:srgbClr val="00FF00"/>
                </a:highlight>
              </a:rPr>
              <a:t>spilleren</a:t>
            </a:r>
            <a:r>
              <a:rPr lang="da-DK" sz="2600" dirty="0"/>
              <a:t> tilsvarende, hvor han/hun </a:t>
            </a:r>
            <a:r>
              <a:rPr lang="da-DK" sz="2600" dirty="0">
                <a:highlight>
                  <a:srgbClr val="00FFFF"/>
                </a:highlight>
              </a:rPr>
              <a:t>har forsøgt</a:t>
            </a:r>
            <a:r>
              <a:rPr lang="da-DK" sz="2600" dirty="0"/>
              <a:t> </a:t>
            </a:r>
            <a:r>
              <a:rPr lang="da-DK" sz="2600" dirty="0">
                <a:highlight>
                  <a:srgbClr val="00FFFF"/>
                </a:highlight>
              </a:rPr>
              <a:t>at ramme</a:t>
            </a:r>
            <a:r>
              <a:rPr lang="da-DK" sz="2600" dirty="0"/>
              <a:t> </a:t>
            </a:r>
            <a:r>
              <a:rPr lang="da-DK" sz="2600" dirty="0">
                <a:highlight>
                  <a:srgbClr val="00FF00"/>
                </a:highlight>
              </a:rPr>
              <a:t>modstanderen</a:t>
            </a:r>
            <a:r>
              <a:rPr lang="da-DK" sz="2600" dirty="0"/>
              <a:t>.</a:t>
            </a:r>
          </a:p>
          <a:p>
            <a:pPr marL="0" indent="0">
              <a:buNone/>
            </a:pPr>
            <a:r>
              <a:rPr lang="da-DK" sz="2600" dirty="0"/>
              <a:t>Når </a:t>
            </a:r>
            <a:r>
              <a:rPr lang="da-DK" sz="2600" dirty="0">
                <a:highlight>
                  <a:srgbClr val="00FF00"/>
                </a:highlight>
              </a:rPr>
              <a:t>skibene</a:t>
            </a:r>
            <a:r>
              <a:rPr lang="da-DK" sz="2600" dirty="0"/>
              <a:t> </a:t>
            </a:r>
            <a:r>
              <a:rPr lang="da-DK" sz="2600" dirty="0">
                <a:highlight>
                  <a:srgbClr val="00FFFF"/>
                </a:highlight>
              </a:rPr>
              <a:t>er placeret</a:t>
            </a:r>
            <a:r>
              <a:rPr lang="da-DK" sz="2600" dirty="0"/>
              <a:t> </a:t>
            </a:r>
            <a:r>
              <a:rPr lang="da-DK" sz="2600" dirty="0">
                <a:highlight>
                  <a:srgbClr val="00FFFF"/>
                </a:highlight>
              </a:rPr>
              <a:t>skiftes</a:t>
            </a:r>
            <a:r>
              <a:rPr lang="da-DK" sz="2600" dirty="0"/>
              <a:t> </a:t>
            </a:r>
            <a:r>
              <a:rPr lang="da-DK" sz="2600" dirty="0">
                <a:highlight>
                  <a:srgbClr val="00FF00"/>
                </a:highlight>
              </a:rPr>
              <a:t>spillerne</a:t>
            </a:r>
            <a:r>
              <a:rPr lang="da-DK" sz="2600" dirty="0"/>
              <a:t> til </a:t>
            </a:r>
            <a:r>
              <a:rPr lang="da-DK" sz="2600" dirty="0">
                <a:highlight>
                  <a:srgbClr val="00FFFF"/>
                </a:highlight>
              </a:rPr>
              <a:t>at skyde</a:t>
            </a:r>
            <a:r>
              <a:rPr lang="da-DK" sz="2600" dirty="0"/>
              <a:t> på </a:t>
            </a:r>
            <a:r>
              <a:rPr lang="da-DK" sz="2600" dirty="0">
                <a:highlight>
                  <a:srgbClr val="00FF00"/>
                </a:highlight>
              </a:rPr>
              <a:t>modstanderens</a:t>
            </a:r>
            <a:r>
              <a:rPr lang="da-DK" sz="2600" dirty="0"/>
              <a:t> </a:t>
            </a:r>
            <a:r>
              <a:rPr lang="da-DK" sz="2600" dirty="0">
                <a:highlight>
                  <a:srgbClr val="00FF00"/>
                </a:highlight>
              </a:rPr>
              <a:t>felt</a:t>
            </a:r>
            <a:r>
              <a:rPr lang="da-DK" sz="2600" dirty="0"/>
              <a:t>, og </a:t>
            </a:r>
            <a:r>
              <a:rPr lang="da-DK" sz="2600" dirty="0">
                <a:highlight>
                  <a:srgbClr val="00FF00"/>
                </a:highlight>
              </a:rPr>
              <a:t>modstanderen</a:t>
            </a:r>
            <a:r>
              <a:rPr lang="da-DK" sz="2600" dirty="0"/>
              <a:t> </a:t>
            </a:r>
            <a:r>
              <a:rPr lang="da-DK" sz="2600" dirty="0">
                <a:highlight>
                  <a:srgbClr val="00FFFF"/>
                </a:highlight>
              </a:rPr>
              <a:t>annoncerer</a:t>
            </a:r>
            <a:r>
              <a:rPr lang="da-DK" sz="2600" dirty="0"/>
              <a:t> ramt eller plask, alt efter om et </a:t>
            </a:r>
            <a:r>
              <a:rPr lang="da-DK" sz="2600" dirty="0">
                <a:highlight>
                  <a:srgbClr val="00FF00"/>
                </a:highlight>
              </a:rPr>
              <a:t>skib</a:t>
            </a:r>
            <a:r>
              <a:rPr lang="da-DK" sz="2600" dirty="0"/>
              <a:t> </a:t>
            </a:r>
            <a:r>
              <a:rPr lang="da-DK" sz="2600" dirty="0">
                <a:highlight>
                  <a:srgbClr val="00FFFF"/>
                </a:highlight>
              </a:rPr>
              <a:t>blev ramt</a:t>
            </a:r>
            <a:r>
              <a:rPr lang="da-DK" sz="2600" dirty="0"/>
              <a:t> eller ej. </a:t>
            </a:r>
            <a:r>
              <a:rPr lang="da-DK" sz="2600" dirty="0">
                <a:highlight>
                  <a:srgbClr val="00FF00"/>
                </a:highlight>
              </a:rPr>
              <a:t>Vinderen</a:t>
            </a:r>
            <a:r>
              <a:rPr lang="da-DK" sz="2600" dirty="0"/>
              <a:t> </a:t>
            </a:r>
            <a:r>
              <a:rPr lang="da-DK" sz="2600" dirty="0">
                <a:highlight>
                  <a:srgbClr val="00FFFF"/>
                </a:highlight>
              </a:rPr>
              <a:t>er</a:t>
            </a:r>
            <a:r>
              <a:rPr lang="da-DK" sz="2600" dirty="0"/>
              <a:t> den, der først </a:t>
            </a:r>
            <a:r>
              <a:rPr lang="da-DK" sz="2600" dirty="0">
                <a:highlight>
                  <a:srgbClr val="00FFFF"/>
                </a:highlight>
              </a:rPr>
              <a:t>får sænket</a:t>
            </a:r>
            <a:r>
              <a:rPr lang="da-DK" sz="2600" dirty="0"/>
              <a:t> alle </a:t>
            </a:r>
            <a:r>
              <a:rPr lang="da-DK" sz="2600" dirty="0">
                <a:highlight>
                  <a:srgbClr val="00FF00"/>
                </a:highlight>
              </a:rPr>
              <a:t>modstanderes</a:t>
            </a:r>
            <a:r>
              <a:rPr lang="da-DK" sz="2600" dirty="0"/>
              <a:t> </a:t>
            </a:r>
            <a:r>
              <a:rPr lang="da-DK" sz="2600" dirty="0">
                <a:highlight>
                  <a:srgbClr val="00FF00"/>
                </a:highlight>
              </a:rPr>
              <a:t>skibe</a:t>
            </a:r>
            <a:r>
              <a:rPr lang="da-DK" sz="2600" dirty="0"/>
              <a:t>.</a:t>
            </a:r>
            <a:endParaRPr lang="da-DK" sz="2600" dirty="0">
              <a:solidFill>
                <a:srgbClr val="FF0000"/>
              </a:solidFill>
              <a:highlight>
                <a:srgbClr val="00FFFF"/>
              </a:highlight>
            </a:endParaRPr>
          </a:p>
        </p:txBody>
      </p:sp>
    </p:spTree>
    <p:extLst>
      <p:ext uri="{BB962C8B-B14F-4D97-AF65-F5344CB8AC3E}">
        <p14:creationId xmlns:p14="http://schemas.microsoft.com/office/powerpoint/2010/main" val="22620088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11458</TotalTime>
  <Words>1334</Words>
  <Application>Microsoft Macintosh PowerPoint</Application>
  <PresentationFormat>Widescreen</PresentationFormat>
  <Paragraphs>113</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Programmering og Problemløsning</vt:lpstr>
      <vt:lpstr>Klasser og objekter:  Header, constructor, fields, functions, and members</vt:lpstr>
      <vt:lpstr>Klasser og objekter: Accessors</vt:lpstr>
      <vt:lpstr>Klasser og objekter: Nedarvning</vt:lpstr>
      <vt:lpstr>Klasser og objekter: Nedarvning</vt:lpstr>
      <vt:lpstr>Design efter navne- og udsagnsord</vt:lpstr>
      <vt:lpstr>Design efter navne- og udsagnsord</vt:lpstr>
      <vt:lpstr>Design efter navne- og udsagnsord</vt:lpstr>
      <vt:lpstr>Design efter navne- og udsagnsord</vt:lpstr>
      <vt:lpstr>Sænke slagskibe</vt:lpstr>
      <vt:lpstr>Sænke slagskibe</vt:lpstr>
      <vt:lpstr>Sænke slagskibe</vt:lpstr>
      <vt:lpstr>Sænke slagskibe: relationer</vt:lpstr>
      <vt:lpstr>Sænke slagskibe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Sporring</dc:creator>
  <cp:lastModifiedBy>Jon Sporring</cp:lastModifiedBy>
  <cp:revision>189</cp:revision>
  <cp:lastPrinted>2018-09-27T19:03:09Z</cp:lastPrinted>
  <dcterms:created xsi:type="dcterms:W3CDTF">2018-09-04T07:39:02Z</dcterms:created>
  <dcterms:modified xsi:type="dcterms:W3CDTF">2019-12-10T09:15:33Z</dcterms:modified>
</cp:coreProperties>
</file>