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0" r:id="rId3"/>
    <p:sldId id="277" r:id="rId4"/>
    <p:sldId id="283" r:id="rId5"/>
    <p:sldId id="284" r:id="rId6"/>
    <p:sldId id="286" r:id="rId7"/>
    <p:sldId id="285" r:id="rId8"/>
    <p:sldId id="288" r:id="rId9"/>
    <p:sldId id="287" r:id="rId10"/>
    <p:sldId id="289" r:id="rId11"/>
    <p:sldId id="257" r:id="rId12"/>
    <p:sldId id="268" r:id="rId13"/>
    <p:sldId id="258" r:id="rId14"/>
    <p:sldId id="259" r:id="rId15"/>
    <p:sldId id="269" r:id="rId16"/>
    <p:sldId id="260" r:id="rId17"/>
    <p:sldId id="261" r:id="rId18"/>
    <p:sldId id="270" r:id="rId19"/>
    <p:sldId id="262" r:id="rId20"/>
    <p:sldId id="263" r:id="rId21"/>
    <p:sldId id="264" r:id="rId22"/>
    <p:sldId id="265" r:id="rId23"/>
    <p:sldId id="266" r:id="rId24"/>
    <p:sldId id="267" r:id="rId25"/>
    <p:sldId id="275" r:id="rId26"/>
    <p:sldId id="271" r:id="rId27"/>
    <p:sldId id="272" r:id="rId28"/>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7"/>
    <p:restoredTop sz="91324"/>
  </p:normalViewPr>
  <p:slideViewPr>
    <p:cSldViewPr snapToGrid="0" snapToObjects="1">
      <p:cViewPr varScale="1">
        <p:scale>
          <a:sx n="83" d="100"/>
          <a:sy n="83" d="100"/>
        </p:scale>
        <p:origin x="208" y="68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10/12/2019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10/12/2019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13.2: Objektorienteret design og UML</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2"/>
          <a:stretch>
            <a:fillRect/>
          </a:stretch>
        </p:blipFill>
        <p:spPr>
          <a:xfrm>
            <a:off x="484837" y="4743505"/>
            <a:ext cx="5688564" cy="1564355"/>
          </a:xfrm>
          <a:prstGeom prst="rect">
            <a:avLst/>
          </a:prstGeom>
        </p:spPr>
      </p:pic>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689425"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bræt</a:t>
            </a:r>
            <a:r>
              <a:rPr lang="en-GB" dirty="0"/>
              <a:t> </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3"/>
          <a:stretch>
            <a:fillRect/>
          </a:stretch>
        </p:blipFill>
        <p:spPr>
          <a:xfrm>
            <a:off x="718493" y="1713468"/>
            <a:ext cx="5329988" cy="2149911"/>
          </a:xfrm>
          <a:prstGeom prst="rect">
            <a:avLst/>
          </a:prstGeom>
        </p:spPr>
      </p:pic>
    </p:spTree>
    <p:extLst>
      <p:ext uri="{BB962C8B-B14F-4D97-AF65-F5344CB8AC3E}">
        <p14:creationId xmlns:p14="http://schemas.microsoft.com/office/powerpoint/2010/main" val="370996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 </a:t>
            </a:r>
            <a:r>
              <a:rPr lang="da-DK" dirty="0" err="1"/>
              <a:t>Unified</a:t>
            </a:r>
            <a:r>
              <a:rPr lang="da-DK" dirty="0"/>
              <a:t> </a:t>
            </a:r>
            <a:r>
              <a:rPr lang="da-DK" dirty="0" err="1"/>
              <a:t>Modelling</a:t>
            </a:r>
            <a:r>
              <a:rPr lang="da-DK" dirty="0"/>
              <a:t> Language</a:t>
            </a:r>
          </a:p>
        </p:txBody>
      </p:sp>
      <p:sp>
        <p:nvSpPr>
          <p:cNvPr id="5" name="Content Placeholder 4">
            <a:extLst>
              <a:ext uri="{FF2B5EF4-FFF2-40B4-BE49-F238E27FC236}">
                <a16:creationId xmlns:a16="http://schemas.microsoft.com/office/drawing/2014/main" id="{92BC9DF3-A597-4D4D-8FD3-DA5EDC4F42C0}"/>
              </a:ext>
            </a:extLst>
          </p:cNvPr>
          <p:cNvSpPr>
            <a:spLocks noGrp="1"/>
          </p:cNvSpPr>
          <p:nvPr>
            <p:ph idx="1"/>
          </p:nvPr>
        </p:nvSpPr>
        <p:spPr>
          <a:xfrm>
            <a:off x="551329" y="860815"/>
            <a:ext cx="4522694" cy="612775"/>
          </a:xfrm>
        </p:spPr>
        <p:txBody>
          <a:bodyPr/>
          <a:lstStyle/>
          <a:p>
            <a:pPr marL="0" indent="0">
              <a:buNone/>
            </a:pPr>
            <a:r>
              <a:rPr lang="en-GB" dirty="0" err="1"/>
              <a:t>Opgave</a:t>
            </a:r>
            <a:r>
              <a:rPr lang="en-GB" dirty="0"/>
              <a:t> 10g: </a:t>
            </a:r>
            <a:r>
              <a:rPr lang="en-GB" dirty="0" err="1"/>
              <a:t>Ulve</a:t>
            </a:r>
            <a:r>
              <a:rPr lang="en-GB" dirty="0"/>
              <a:t> </a:t>
            </a:r>
            <a:r>
              <a:rPr lang="en-GB" dirty="0" err="1"/>
              <a:t>og</a:t>
            </a:r>
            <a:r>
              <a:rPr lang="en-GB" dirty="0"/>
              <a:t> </a:t>
            </a:r>
            <a:r>
              <a:rPr lang="en-GB" dirty="0" err="1"/>
              <a:t>elge</a:t>
            </a:r>
            <a:endParaRPr lang="en-GB" dirty="0"/>
          </a:p>
        </p:txBody>
      </p:sp>
      <p:pic>
        <p:nvPicPr>
          <p:cNvPr id="20" name="Picture 19">
            <a:extLst>
              <a:ext uri="{FF2B5EF4-FFF2-40B4-BE49-F238E27FC236}">
                <a16:creationId xmlns:a16="http://schemas.microsoft.com/office/drawing/2014/main" id="{C2F9991E-AB85-0948-829C-00E80C4586EE}"/>
              </a:ext>
            </a:extLst>
          </p:cNvPr>
          <p:cNvPicPr>
            <a:picLocks noChangeAspect="1"/>
          </p:cNvPicPr>
          <p:nvPr/>
        </p:nvPicPr>
        <p:blipFill>
          <a:blip r:embed="rId2"/>
          <a:stretch>
            <a:fillRect/>
          </a:stretch>
        </p:blipFill>
        <p:spPr>
          <a:xfrm>
            <a:off x="0" y="1536052"/>
            <a:ext cx="5938520" cy="2489200"/>
          </a:xfrm>
          <a:prstGeom prst="rect">
            <a:avLst/>
          </a:prstGeom>
          <a:ln>
            <a:solidFill>
              <a:schemeClr val="accent1"/>
            </a:solidFill>
          </a:ln>
        </p:spPr>
      </p:pic>
      <p:pic>
        <p:nvPicPr>
          <p:cNvPr id="22" name="Picture 21">
            <a:extLst>
              <a:ext uri="{FF2B5EF4-FFF2-40B4-BE49-F238E27FC236}">
                <a16:creationId xmlns:a16="http://schemas.microsoft.com/office/drawing/2014/main" id="{B9C355E6-7222-E14A-9A8D-F3C7ACAEE66A}"/>
              </a:ext>
            </a:extLst>
          </p:cNvPr>
          <p:cNvPicPr>
            <a:picLocks noChangeAspect="1"/>
          </p:cNvPicPr>
          <p:nvPr/>
        </p:nvPicPr>
        <p:blipFill>
          <a:blip r:embed="rId3"/>
          <a:stretch>
            <a:fillRect/>
          </a:stretch>
        </p:blipFill>
        <p:spPr>
          <a:xfrm>
            <a:off x="6308986" y="1536052"/>
            <a:ext cx="5885180" cy="2435860"/>
          </a:xfrm>
          <a:prstGeom prst="rect">
            <a:avLst/>
          </a:prstGeom>
          <a:ln>
            <a:solidFill>
              <a:schemeClr val="accent1"/>
            </a:solidFill>
          </a:ln>
        </p:spPr>
      </p:pic>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4"/>
          <a:stretch>
            <a:fillRect/>
          </a:stretch>
        </p:blipFill>
        <p:spPr>
          <a:xfrm>
            <a:off x="3206750" y="4315460"/>
            <a:ext cx="5831840" cy="2542540"/>
          </a:xfrm>
          <a:prstGeom prst="rect">
            <a:avLst/>
          </a:prstGeom>
          <a:ln>
            <a:solidFill>
              <a:schemeClr val="accent1"/>
            </a:solidFill>
          </a:ln>
        </p:spPr>
      </p:pic>
    </p:spTree>
    <p:extLst>
      <p:ext uri="{BB962C8B-B14F-4D97-AF65-F5344CB8AC3E}">
        <p14:creationId xmlns:p14="http://schemas.microsoft.com/office/powerpoint/2010/main" val="41215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2"/>
          <a:stretch>
            <a:fillRect/>
          </a:stretch>
        </p:blipFill>
        <p:spPr>
          <a:xfrm>
            <a:off x="5898777" y="1292707"/>
            <a:ext cx="5831840" cy="2542540"/>
          </a:xfrm>
          <a:prstGeom prst="rect">
            <a:avLst/>
          </a:prstGeom>
          <a:ln>
            <a:solidFill>
              <a:schemeClr val="accent1"/>
            </a:solidFill>
          </a:ln>
        </p:spPr>
      </p:pic>
      <p:sp>
        <p:nvSpPr>
          <p:cNvPr id="3" name="TextBox 2">
            <a:extLst>
              <a:ext uri="{FF2B5EF4-FFF2-40B4-BE49-F238E27FC236}">
                <a16:creationId xmlns:a16="http://schemas.microsoft.com/office/drawing/2014/main" id="{5CA1A933-F928-BD4C-A92A-3703E5080AEF}"/>
              </a:ext>
            </a:extLst>
          </p:cNvPr>
          <p:cNvSpPr txBox="1"/>
          <p:nvPr/>
        </p:nvSpPr>
        <p:spPr>
          <a:xfrm>
            <a:off x="599939" y="1292707"/>
            <a:ext cx="4953600" cy="4801314"/>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36804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Associationer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a:t>Association </a:t>
            </a:r>
            <a:br>
              <a:rPr lang="da-DK" dirty="0"/>
            </a:br>
            <a:r>
              <a:rPr lang="da-DK" dirty="0"/>
              <a:t>Host ’kender til’ gæst </a:t>
            </a:r>
          </a:p>
          <a:p>
            <a:r>
              <a:rPr lang="da-DK" dirty="0" err="1"/>
              <a:t>Aggregation</a:t>
            </a:r>
            <a:r>
              <a:rPr lang="da-DK" dirty="0"/>
              <a:t> </a:t>
            </a:r>
            <a:br>
              <a:rPr lang="da-DK" dirty="0"/>
            </a:br>
            <a:r>
              <a:rPr lang="da-DK" dirty="0"/>
              <a:t>Host ’har kopi af’ gæst </a:t>
            </a:r>
          </a:p>
          <a:p>
            <a:r>
              <a:rPr lang="da-DK" dirty="0" err="1"/>
              <a:t>Composition</a:t>
            </a:r>
            <a:r>
              <a:rPr lang="da-DK" dirty="0"/>
              <a:t> </a:t>
            </a:r>
            <a:br>
              <a:rPr lang="da-DK" dirty="0"/>
            </a:br>
            <a:r>
              <a:rPr lang="da-DK" dirty="0"/>
              <a:t>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p:txBody>
          <a:bodyPr/>
          <a:lstStyle/>
          <a:p>
            <a:r>
              <a:rPr lang="en-GB" dirty="0" err="1"/>
              <a:t>Komposition</a:t>
            </a:r>
            <a:r>
              <a:rPr lang="en-GB" dirty="0"/>
              <a:t>: ‘</a:t>
            </a:r>
            <a:r>
              <a:rPr lang="en-GB" dirty="0" err="1"/>
              <a:t>Ejer</a:t>
            </a:r>
            <a:r>
              <a:rPr lang="en-GB" dirty="0"/>
              <a:t> </a:t>
            </a:r>
            <a:r>
              <a:rPr lang="en-GB" dirty="0" err="1"/>
              <a:t>objekt</a:t>
            </a:r>
            <a:r>
              <a:rPr lang="en-GB" dirty="0"/>
              <a:t>’</a:t>
            </a:r>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2576606" y="2429062"/>
            <a:ext cx="6362700" cy="2838450"/>
          </a:xfrm>
          <a:prstGeom prst="rect">
            <a:avLst/>
          </a:prstGeom>
        </p:spPr>
      </p:pic>
    </p:spTree>
    <p:extLst>
      <p:ext uri="{BB962C8B-B14F-4D97-AF65-F5344CB8AC3E}">
        <p14:creationId xmlns:p14="http://schemas.microsoft.com/office/powerpoint/2010/main" val="5231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a:xfrm>
            <a:off x="571500" y="101197"/>
            <a:ext cx="10515600" cy="1325563"/>
          </a:xfrm>
        </p:spPr>
        <p:txBody>
          <a:bodyPr/>
          <a:lstStyle/>
          <a:p>
            <a:r>
              <a:rPr lang="en-GB" dirty="0" err="1"/>
              <a:t>Associationer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5829300" y="1292707"/>
            <a:ext cx="6362700" cy="2838450"/>
          </a:xfrm>
          <a:prstGeom prst="rect">
            <a:avLst/>
          </a:prstGeom>
        </p:spPr>
      </p:pic>
      <p:sp>
        <p:nvSpPr>
          <p:cNvPr id="5" name="TextBox 4">
            <a:extLst>
              <a:ext uri="{FF2B5EF4-FFF2-40B4-BE49-F238E27FC236}">
                <a16:creationId xmlns:a16="http://schemas.microsoft.com/office/drawing/2014/main" id="{8F971644-8966-0B4E-9279-D4A822D4BE39}"/>
              </a:ext>
            </a:extLst>
          </p:cNvPr>
          <p:cNvSpPr txBox="1"/>
          <p:nvPr/>
        </p:nvSpPr>
        <p:spPr>
          <a:xfrm>
            <a:off x="599939" y="1292707"/>
            <a:ext cx="5060488" cy="5355312"/>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  \composition{environment}{}{}{moose}</a:t>
            </a:r>
          </a:p>
          <a:p>
            <a:r>
              <a:rPr lang="en-GB" dirty="0"/>
              <a:t>  \composition{environment}{}{}{wolf}</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06102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1231227" y="1825625"/>
            <a:ext cx="10122573" cy="3867428"/>
          </a:xfrm>
          <a:prstGeom prst="rect">
            <a:avLst/>
          </a:prstGeom>
        </p:spPr>
      </p:pic>
    </p:spTree>
    <p:extLst>
      <p:ext uri="{BB962C8B-B14F-4D97-AF65-F5344CB8AC3E}">
        <p14:creationId xmlns:p14="http://schemas.microsoft.com/office/powerpoint/2010/main" val="3927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6954075" y="1934489"/>
            <a:ext cx="5076564" cy="1939551"/>
          </a:xfrm>
          <a:prstGeom prst="rect">
            <a:avLst/>
          </a:prstGeom>
        </p:spPr>
      </p:pic>
      <p:sp>
        <p:nvSpPr>
          <p:cNvPr id="5" name="TextBox 4">
            <a:extLst>
              <a:ext uri="{FF2B5EF4-FFF2-40B4-BE49-F238E27FC236}">
                <a16:creationId xmlns:a16="http://schemas.microsoft.com/office/drawing/2014/main" id="{E1F96693-19E4-D447-A146-1F829413CEC1}"/>
              </a:ext>
            </a:extLst>
          </p:cNvPr>
          <p:cNvSpPr txBox="1"/>
          <p:nvPr/>
        </p:nvSpPr>
        <p:spPr>
          <a:xfrm>
            <a:off x="658390" y="1934489"/>
            <a:ext cx="5618846" cy="4524315"/>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width=10cm]{animal}{0,0}</a:t>
            </a:r>
          </a:p>
          <a:p>
            <a:r>
              <a:rPr lang="en-GB" dirty="0"/>
              <a:t>    \attribute{symbol : symbol}</a:t>
            </a:r>
          </a:p>
          <a:p>
            <a:r>
              <a:rPr lang="en-GB" dirty="0"/>
              <a:t>    \attribute{position : position option with set}</a:t>
            </a:r>
          </a:p>
          <a:p>
            <a:r>
              <a:rPr lang="en-GB" dirty="0"/>
              <a:t>    \attribute{reproduction : </a:t>
            </a:r>
            <a:r>
              <a:rPr lang="en-GB" dirty="0" err="1"/>
              <a:t>int</a:t>
            </a:r>
            <a:r>
              <a:rPr lang="en-GB" dirty="0"/>
              <a:t>}</a:t>
            </a:r>
          </a:p>
          <a:p>
            <a:r>
              <a:rPr lang="en-GB" dirty="0"/>
              <a:t>    \operation{new (</a:t>
            </a:r>
            <a:r>
              <a:rPr lang="en-GB" dirty="0" err="1"/>
              <a:t>symb</a:t>
            </a:r>
            <a:r>
              <a:rPr lang="en-GB" dirty="0"/>
              <a:t> * </a:t>
            </a:r>
            <a:r>
              <a:rPr lang="en-GB" dirty="0" err="1"/>
              <a:t>repLen</a:t>
            </a:r>
            <a:r>
              <a:rPr lang="en-GB" dirty="0"/>
              <a:t> : symbol * </a:t>
            </a:r>
            <a:r>
              <a:rPr lang="en-GB" dirty="0" err="1"/>
              <a:t>int</a:t>
            </a:r>
            <a:r>
              <a:rPr lang="en-GB" dirty="0"/>
              <a:t>) : animal}</a:t>
            </a:r>
          </a:p>
          <a:p>
            <a:r>
              <a:rPr lang="en-GB" dirty="0"/>
              <a:t>    \operation{</a:t>
            </a:r>
            <a:r>
              <a:rPr lang="en-GB" dirty="0" err="1"/>
              <a:t>ToString</a:t>
            </a:r>
            <a:r>
              <a:rPr lang="en-GB" dirty="0"/>
              <a:t>  unit : string}</a:t>
            </a:r>
          </a:p>
          <a:p>
            <a:r>
              <a:rPr lang="en-GB" dirty="0"/>
              <a:t>    \operation{</a:t>
            </a:r>
            <a:r>
              <a:rPr lang="en-GB" dirty="0" err="1"/>
              <a:t>resetReproduction</a:t>
            </a:r>
            <a:r>
              <a:rPr lang="en-GB" dirty="0"/>
              <a:t>  unit : unit}</a:t>
            </a:r>
          </a:p>
          <a:p>
            <a:r>
              <a:rPr lang="en-GB" dirty="0"/>
              <a:t>    \operation{</a:t>
            </a:r>
            <a:r>
              <a:rPr lang="en-GB" dirty="0" err="1"/>
              <a:t>updateReproduction</a:t>
            </a:r>
            <a:r>
              <a:rPr lang="en-GB" dirty="0"/>
              <a:t>  unit : unit}</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301311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7AA-8BB3-7E48-A72E-6294B5A00AA3}"/>
              </a:ext>
            </a:extLst>
          </p:cNvPr>
          <p:cNvSpPr>
            <a:spLocks noGrp="1"/>
          </p:cNvSpPr>
          <p:nvPr>
            <p:ph type="title"/>
          </p:nvPr>
        </p:nvSpPr>
        <p:spPr/>
        <p:txBody>
          <a:bodyPr/>
          <a:lstStyle/>
          <a:p>
            <a:r>
              <a:rPr lang="en-GB" dirty="0" err="1"/>
              <a:t>Opgave</a:t>
            </a:r>
            <a:r>
              <a:rPr lang="en-GB" dirty="0"/>
              <a:t>: </a:t>
            </a:r>
            <a:r>
              <a:rPr lang="en-GB" dirty="0" err="1"/>
              <a:t>Lav</a:t>
            </a:r>
            <a:r>
              <a:rPr lang="en-GB" dirty="0"/>
              <a:t> UML diagram for </a:t>
            </a:r>
            <a:r>
              <a:rPr lang="en-GB" dirty="0" err="1"/>
              <a:t>animalSmall</a:t>
            </a:r>
            <a:endParaRPr lang="en-GB" dirty="0"/>
          </a:p>
        </p:txBody>
      </p:sp>
      <p:pic>
        <p:nvPicPr>
          <p:cNvPr id="5" name="Picture 4">
            <a:extLst>
              <a:ext uri="{FF2B5EF4-FFF2-40B4-BE49-F238E27FC236}">
                <a16:creationId xmlns:a16="http://schemas.microsoft.com/office/drawing/2014/main" id="{AA2D00EB-984B-454D-8A5C-F5037FF4857E}"/>
              </a:ext>
            </a:extLst>
          </p:cNvPr>
          <p:cNvPicPr>
            <a:picLocks noChangeAspect="1"/>
          </p:cNvPicPr>
          <p:nvPr/>
        </p:nvPicPr>
        <p:blipFill>
          <a:blip r:embed="rId2"/>
          <a:stretch>
            <a:fillRect/>
          </a:stretch>
        </p:blipFill>
        <p:spPr>
          <a:xfrm>
            <a:off x="2881743" y="4136229"/>
            <a:ext cx="6113553" cy="2503514"/>
          </a:xfrm>
          <a:prstGeom prst="rect">
            <a:avLst/>
          </a:prstGeom>
        </p:spPr>
      </p:pic>
      <p:pic>
        <p:nvPicPr>
          <p:cNvPr id="6" name="Picture 5">
            <a:extLst>
              <a:ext uri="{FF2B5EF4-FFF2-40B4-BE49-F238E27FC236}">
                <a16:creationId xmlns:a16="http://schemas.microsoft.com/office/drawing/2014/main" id="{622E99B3-7174-DD4D-BC47-3F61AECE1782}"/>
              </a:ext>
            </a:extLst>
          </p:cNvPr>
          <p:cNvPicPr>
            <a:picLocks noChangeAspect="1"/>
          </p:cNvPicPr>
          <p:nvPr/>
        </p:nvPicPr>
        <p:blipFill>
          <a:blip r:embed="rId3"/>
          <a:stretch>
            <a:fillRect/>
          </a:stretch>
        </p:blipFill>
        <p:spPr>
          <a:xfrm>
            <a:off x="6411509" y="1632657"/>
            <a:ext cx="5780491" cy="2208493"/>
          </a:xfrm>
          <a:prstGeom prst="rect">
            <a:avLst/>
          </a:prstGeom>
        </p:spPr>
      </p:pic>
      <p:pic>
        <p:nvPicPr>
          <p:cNvPr id="7" name="Picture 6">
            <a:extLst>
              <a:ext uri="{FF2B5EF4-FFF2-40B4-BE49-F238E27FC236}">
                <a16:creationId xmlns:a16="http://schemas.microsoft.com/office/drawing/2014/main" id="{163C6E32-DFD8-454D-9207-BBBB0B69CF65}"/>
              </a:ext>
            </a:extLst>
          </p:cNvPr>
          <p:cNvPicPr>
            <a:picLocks noChangeAspect="1"/>
          </p:cNvPicPr>
          <p:nvPr/>
        </p:nvPicPr>
        <p:blipFill>
          <a:blip r:embed="rId4"/>
          <a:stretch>
            <a:fillRect/>
          </a:stretch>
        </p:blipFill>
        <p:spPr>
          <a:xfrm>
            <a:off x="0" y="1512094"/>
            <a:ext cx="5938520" cy="2489200"/>
          </a:xfrm>
          <a:prstGeom prst="rect">
            <a:avLst/>
          </a:prstGeom>
          <a:ln>
            <a:solidFill>
              <a:schemeClr val="accent1"/>
            </a:solidFill>
          </a:ln>
        </p:spPr>
      </p:pic>
    </p:spTree>
    <p:extLst>
      <p:ext uri="{BB962C8B-B14F-4D97-AF65-F5344CB8AC3E}">
        <p14:creationId xmlns:p14="http://schemas.microsoft.com/office/powerpoint/2010/main" val="3411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240364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916113-A407-1B4B-AC88-CF6DDEE2618C}"/>
              </a:ext>
            </a:extLst>
          </p:cNvPr>
          <p:cNvPicPr>
            <a:picLocks noChangeAspect="1"/>
          </p:cNvPicPr>
          <p:nvPr/>
        </p:nvPicPr>
        <p:blipFill>
          <a:blip r:embed="rId2"/>
          <a:stretch>
            <a:fillRect/>
          </a:stretch>
        </p:blipFill>
        <p:spPr>
          <a:xfrm>
            <a:off x="2330320" y="281912"/>
            <a:ext cx="7531359" cy="6294175"/>
          </a:xfrm>
          <a:prstGeom prst="rect">
            <a:avLst/>
          </a:prstGeom>
        </p:spPr>
      </p:pic>
    </p:spTree>
    <p:extLst>
      <p:ext uri="{BB962C8B-B14F-4D97-AF65-F5344CB8AC3E}">
        <p14:creationId xmlns:p14="http://schemas.microsoft.com/office/powerpoint/2010/main" val="55619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320275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D722B2-EA95-0E42-AE30-36C4AC5207BC}"/>
              </a:ext>
            </a:extLst>
          </p:cNvPr>
          <p:cNvPicPr>
            <a:picLocks noChangeAspect="1"/>
          </p:cNvPicPr>
          <p:nvPr/>
        </p:nvPicPr>
        <p:blipFill>
          <a:blip r:embed="rId2"/>
          <a:stretch>
            <a:fillRect/>
          </a:stretch>
        </p:blipFill>
        <p:spPr>
          <a:xfrm>
            <a:off x="5852145" y="1116645"/>
            <a:ext cx="6076383" cy="4935947"/>
          </a:xfrm>
          <a:prstGeom prst="rect">
            <a:avLst/>
          </a:prstGeom>
        </p:spPr>
      </p:pic>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3"/>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4"/>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solidFill>
            <a:schemeClr val="bg1"/>
          </a:solid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5"/>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6"/>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33156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14796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7577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24753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217740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17A945E-533D-5240-A170-075F930625EA}"/>
              </a:ext>
            </a:extLst>
          </p:cNvPr>
          <p:cNvPicPr>
            <a:picLocks noChangeAspect="1"/>
          </p:cNvPicPr>
          <p:nvPr/>
        </p:nvPicPr>
        <p:blipFill>
          <a:blip r:embed="rId2"/>
          <a:stretch>
            <a:fillRect/>
          </a:stretch>
        </p:blipFill>
        <p:spPr>
          <a:xfrm>
            <a:off x="6275288" y="1600679"/>
            <a:ext cx="5329988" cy="2149911"/>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3"/>
          <a:stretch>
            <a:fillRect/>
          </a:stretch>
        </p:blipFill>
        <p:spPr>
          <a:xfrm>
            <a:off x="6096000" y="4832744"/>
            <a:ext cx="5688564" cy="1564355"/>
          </a:xfrm>
          <a:prstGeom prst="rect">
            <a:avLst/>
          </a:prstGeom>
        </p:spPr>
      </p:pic>
      <p:pic>
        <p:nvPicPr>
          <p:cNvPr id="11" name="Picture 10">
            <a:extLst>
              <a:ext uri="{FF2B5EF4-FFF2-40B4-BE49-F238E27FC236}">
                <a16:creationId xmlns:a16="http://schemas.microsoft.com/office/drawing/2014/main" id="{C2B9041A-C176-344E-B5D4-4E780EC66118}"/>
              </a:ext>
            </a:extLst>
          </p:cNvPr>
          <p:cNvPicPr>
            <a:picLocks noChangeAspect="1"/>
          </p:cNvPicPr>
          <p:nvPr/>
        </p:nvPicPr>
        <p:blipFill>
          <a:blip r:embed="rId4"/>
          <a:stretch>
            <a:fillRect/>
          </a:stretch>
        </p:blipFill>
        <p:spPr>
          <a:xfrm>
            <a:off x="6068705" y="710555"/>
            <a:ext cx="5649060" cy="5915683"/>
          </a:xfrm>
          <a:prstGeom prst="rect">
            <a:avLst/>
          </a:prstGeom>
        </p:spPr>
      </p:pic>
    </p:spTree>
    <p:extLst>
      <p:ext uri="{BB962C8B-B14F-4D97-AF65-F5344CB8AC3E}">
        <p14:creationId xmlns:p14="http://schemas.microsoft.com/office/powerpoint/2010/main" val="35967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8496</TotalTime>
  <Words>2200</Words>
  <Application>Microsoft Macintosh PowerPoint</Application>
  <PresentationFormat>Widescreen</PresentationFormat>
  <Paragraphs>247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Programmering og Problemløsning</vt:lpstr>
      <vt:lpstr>Design efter navne- og udsagnsord</vt:lpstr>
      <vt:lpstr>Design efter navne- og udsagnsord</vt:lpstr>
      <vt:lpstr>Sænke slagskibe</vt:lpstr>
      <vt:lpstr>Sænke slagskibe</vt:lpstr>
      <vt:lpstr>PowerPoint Presentation</vt:lpstr>
      <vt:lpstr>PowerPoint Presentation</vt:lpstr>
      <vt:lpstr>PowerPoint Presentation</vt:lpstr>
      <vt:lpstr>PowerPoint Presentation</vt:lpstr>
      <vt:lpstr>PowerPoint Presentation</vt:lpstr>
      <vt:lpstr>UML = Unified Modelling Language</vt:lpstr>
      <vt:lpstr>UML i LaTeX</vt:lpstr>
      <vt:lpstr>Associationer</vt:lpstr>
      <vt:lpstr>Komposition: ‘Ejer objekt’</vt:lpstr>
      <vt:lpstr>Associationer i LaTeX</vt:lpstr>
      <vt:lpstr>Relationsgrafik</vt:lpstr>
      <vt:lpstr>Egenskaber og metoder</vt:lpstr>
      <vt:lpstr>Egenskaber og metoder i LaTeX</vt:lpstr>
      <vt:lpstr>Opgave: Lav UML diagram for animalSmall</vt:lpstr>
      <vt:lpstr>PowerPoint Presentation</vt:lpstr>
      <vt:lpstr>Design efter navne- og udsagsord</vt:lpstr>
      <vt:lpstr>Design efter navne- og udsagsord</vt:lpstr>
      <vt:lpstr>Design efter navne- og udsagsord</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144</cp:revision>
  <cp:lastPrinted>2018-09-27T19:03:09Z</cp:lastPrinted>
  <dcterms:created xsi:type="dcterms:W3CDTF">2018-09-04T07:39:02Z</dcterms:created>
  <dcterms:modified xsi:type="dcterms:W3CDTF">2019-12-10T09:15:37Z</dcterms:modified>
</cp:coreProperties>
</file>