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67" r:id="rId5"/>
    <p:sldId id="268" r:id="rId6"/>
    <p:sldId id="269" r:id="rId7"/>
    <p:sldId id="270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1324"/>
  </p:normalViewPr>
  <p:slideViewPr>
    <p:cSldViewPr snapToGrid="0" snapToObjects="1">
      <p:cViewPr varScale="1">
        <p:scale>
          <a:sx n="69" d="100"/>
          <a:sy n="69" d="100"/>
        </p:scale>
        <p:origin x="232" y="28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5.1: Lister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83CFA4-AC7C-3147-AF7F-52B59314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45668"/>
          <a:stretch/>
        </p:blipFill>
        <p:spPr>
          <a:xfrm>
            <a:off x="2501660" y="4991031"/>
            <a:ext cx="6624000" cy="1877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B033E-52F0-1C4B-8D40-B6F5E889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3" y="229872"/>
            <a:ext cx="10515600" cy="1325563"/>
          </a:xfrm>
        </p:spPr>
        <p:txBody>
          <a:bodyPr/>
          <a:lstStyle/>
          <a:p>
            <a:r>
              <a:rPr lang="en-GB" dirty="0" err="1"/>
              <a:t>Køretid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10C00-C699-914E-8051-49D263E7C3A7}"/>
              </a:ext>
            </a:extLst>
          </p:cNvPr>
          <p:cNvSpPr/>
          <p:nvPr/>
        </p:nvSpPr>
        <p:spPr>
          <a:xfrm>
            <a:off x="767727" y="2105898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100000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[1..N];;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max = -1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0 to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lst.Length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v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max &lt;- if v &gt; max then v else max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max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71F-AD26-B945-A4EA-2620F38B312F}"/>
              </a:ext>
            </a:extLst>
          </p:cNvPr>
          <p:cNvSpPr/>
          <p:nvPr/>
        </p:nvSpPr>
        <p:spPr>
          <a:xfrm>
            <a:off x="6415394" y="2137622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100000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[|1..N|];;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max = -1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0 to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arr.Length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v = arr.[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max &lt;- if v &gt; max then v else max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max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F529A-A1D0-804C-A15A-A9D606233379}"/>
              </a:ext>
            </a:extLst>
          </p:cNvPr>
          <p:cNvCxnSpPr>
            <a:cxnSpLocks/>
          </p:cNvCxnSpPr>
          <p:nvPr/>
        </p:nvCxnSpPr>
        <p:spPr>
          <a:xfrm flipH="1">
            <a:off x="6070337" y="1330732"/>
            <a:ext cx="13723" cy="29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8C8064-D022-3149-92E7-CC9A1EAACBD8}"/>
              </a:ext>
            </a:extLst>
          </p:cNvPr>
          <p:cNvSpPr/>
          <p:nvPr/>
        </p:nvSpPr>
        <p:spPr>
          <a:xfrm>
            <a:off x="767727" y="4030582"/>
            <a:ext cx="5302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1ED0E-70C1-434F-B4DF-C623E5F6FA74}"/>
              </a:ext>
            </a:extLst>
          </p:cNvPr>
          <p:cNvSpPr/>
          <p:nvPr/>
        </p:nvSpPr>
        <p:spPr>
          <a:xfrm>
            <a:off x="6415394" y="4047838"/>
            <a:ext cx="5845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08BF-FF8B-614B-980C-7D0C126B90FF}"/>
              </a:ext>
            </a:extLst>
          </p:cNvPr>
          <p:cNvSpPr txBox="1"/>
          <p:nvPr/>
        </p:nvSpPr>
        <p:spPr>
          <a:xfrm>
            <a:off x="629703" y="155543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listIndicering.fsx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A7FAE-2BBE-C24E-8E99-1391C6E9994C}"/>
              </a:ext>
            </a:extLst>
          </p:cNvPr>
          <p:cNvSpPr txBox="1"/>
          <p:nvPr/>
        </p:nvSpPr>
        <p:spPr>
          <a:xfrm>
            <a:off x="6260117" y="1555435"/>
            <a:ext cx="258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arrayIndicering.fsx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93F07-0A61-824F-9A2F-CC4F8E5699F2}"/>
              </a:ext>
            </a:extLst>
          </p:cNvPr>
          <p:cNvSpPr txBox="1"/>
          <p:nvPr/>
        </p:nvSpPr>
        <p:spPr>
          <a:xfrm>
            <a:off x="629784" y="4617936"/>
            <a:ext cx="341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Arrays er lageraritmetik: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102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/>
              <a:t>Moduler og biblioteker</a:t>
            </a:r>
          </a:p>
          <a:p>
            <a:r>
              <a:rPr lang="da-DK" sz="2200" dirty="0"/>
              <a:t>Black- og </a:t>
            </a:r>
            <a:r>
              <a:rPr lang="da-DK" sz="2200" dirty="0" err="1"/>
              <a:t>white-box</a:t>
            </a:r>
            <a:r>
              <a:rPr lang="da-DK" sz="2200" dirty="0"/>
              <a:t> </a:t>
            </a:r>
            <a:r>
              <a:rPr lang="da-DK" sz="2200" dirty="0" err="1"/>
              <a:t>testing</a:t>
            </a:r>
            <a:endParaRPr lang="da-DK" sz="2200" dirty="0"/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5" y="763600"/>
            <a:ext cx="5487623" cy="162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Closures</a:t>
            </a:r>
            <a:endParaRPr lang="da-DK" sz="2200" dirty="0"/>
          </a:p>
          <a:p>
            <a:r>
              <a:rPr lang="da-DK" sz="2200" dirty="0" err="1"/>
              <a:t>Håndkøring</a:t>
            </a:r>
            <a:endParaRPr lang="da-DK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79EF2F-1578-7143-A96E-CF3250AD45E1}"/>
              </a:ext>
            </a:extLst>
          </p:cNvPr>
          <p:cNvSpPr/>
          <p:nvPr/>
        </p:nvSpPr>
        <p:spPr>
          <a:xfrm>
            <a:off x="1205370" y="5502052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6.0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6.0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28DA64-E758-5241-A1EC-44554F3F336C}"/>
              </a:ext>
            </a:extLst>
          </p:cNvPr>
          <p:cNvSpPr/>
          <p:nvPr/>
        </p:nvSpPr>
        <p:spPr>
          <a:xfrm>
            <a:off x="1098405" y="3563835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7EF48-4901-4345-BF33-88E08A0468A9}"/>
              </a:ext>
            </a:extLst>
          </p:cNvPr>
          <p:cNvSpPr/>
          <p:nvPr/>
        </p:nvSpPr>
        <p:spPr>
          <a:xfrm>
            <a:off x="1098403" y="4648108"/>
            <a:ext cx="39536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564DF-676B-5B4F-B834-66D97141569C}"/>
              </a:ext>
            </a:extLst>
          </p:cNvPr>
          <p:cNvCxnSpPr>
            <a:cxnSpLocks/>
          </p:cNvCxnSpPr>
          <p:nvPr/>
        </p:nvCxnSpPr>
        <p:spPr>
          <a:xfrm flipV="1">
            <a:off x="1108736" y="4642520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D08754-DE0A-3F4F-8B69-7A7E28CCE28C}"/>
              </a:ext>
            </a:extLst>
          </p:cNvPr>
          <p:cNvCxnSpPr>
            <a:cxnSpLocks/>
          </p:cNvCxnSpPr>
          <p:nvPr/>
        </p:nvCxnSpPr>
        <p:spPr>
          <a:xfrm flipH="1" flipV="1">
            <a:off x="1979472" y="5595094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D18DAD-83B4-6849-8FC5-F5F3A2938ACE}"/>
              </a:ext>
            </a:extLst>
          </p:cNvPr>
          <p:cNvCxnSpPr>
            <a:cxnSpLocks/>
          </p:cNvCxnSpPr>
          <p:nvPr/>
        </p:nvCxnSpPr>
        <p:spPr>
          <a:xfrm flipV="1">
            <a:off x="1108736" y="5928984"/>
            <a:ext cx="3273817" cy="5422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870B86-EBED-124A-AE96-6BC61EEF3AB3}"/>
              </a:ext>
            </a:extLst>
          </p:cNvPr>
          <p:cNvSpPr/>
          <p:nvPr/>
        </p:nvSpPr>
        <p:spPr>
          <a:xfrm>
            <a:off x="1098402" y="6048612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6.0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ECA8B-6AB6-6547-AE47-CB3B91B01CC2}"/>
              </a:ext>
            </a:extLst>
          </p:cNvPr>
          <p:cNvSpPr/>
          <p:nvPr/>
        </p:nvSpPr>
        <p:spPr>
          <a:xfrm>
            <a:off x="1205370" y="3981656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6.0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“6.0”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62BFD-0635-F946-A0B8-847E29808091}"/>
              </a:ext>
            </a:extLst>
          </p:cNvPr>
          <p:cNvCxnSpPr>
            <a:cxnSpLocks/>
          </p:cNvCxnSpPr>
          <p:nvPr/>
        </p:nvCxnSpPr>
        <p:spPr>
          <a:xfrm flipV="1">
            <a:off x="3432243" y="4047071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9DA6C9-4A98-7C43-AC31-1B52D0A54A98}"/>
              </a:ext>
            </a:extLst>
          </p:cNvPr>
          <p:cNvCxnSpPr>
            <a:cxnSpLocks/>
          </p:cNvCxnSpPr>
          <p:nvPr/>
        </p:nvCxnSpPr>
        <p:spPr>
          <a:xfrm flipV="1">
            <a:off x="1205370" y="3514798"/>
            <a:ext cx="3352230" cy="1127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E9D5E6-A087-3C41-8671-A7259F2F090A}"/>
              </a:ext>
            </a:extLst>
          </p:cNvPr>
          <p:cNvSpPr txBox="1"/>
          <p:nvPr/>
        </p:nvSpPr>
        <p:spPr>
          <a:xfrm>
            <a:off x="750420" y="2803637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96143-5C70-FD46-BDAD-5C5BE4D436D0}"/>
              </a:ext>
            </a:extLst>
          </p:cNvPr>
          <p:cNvSpPr txBox="1"/>
          <p:nvPr/>
        </p:nvSpPr>
        <p:spPr>
          <a:xfrm>
            <a:off x="5628377" y="280363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B035F-FA56-B742-ACDE-F6EC181C8444}"/>
              </a:ext>
            </a:extLst>
          </p:cNvPr>
          <p:cNvSpPr/>
          <p:nvPr/>
        </p:nvSpPr>
        <p:spPr>
          <a:xfrm>
            <a:off x="5868457" y="5311777"/>
            <a:ext cx="3953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5F7FA-DE13-6645-9D81-2088FE637B97}"/>
              </a:ext>
            </a:extLst>
          </p:cNvPr>
          <p:cNvSpPr/>
          <p:nvPr/>
        </p:nvSpPr>
        <p:spPr>
          <a:xfrm>
            <a:off x="5868457" y="5901048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alpha))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8.0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B74AF5-A5D6-C94E-89D1-E9C23C302DA0}"/>
              </a:ext>
            </a:extLst>
          </p:cNvPr>
          <p:cNvSpPr/>
          <p:nvPr/>
        </p:nvSpPr>
        <p:spPr>
          <a:xfrm>
            <a:off x="5965027" y="5322349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8.0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8.0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CA9996-9336-9A4C-8EA0-F7412FAB884A}"/>
              </a:ext>
            </a:extLst>
          </p:cNvPr>
          <p:cNvSpPr/>
          <p:nvPr/>
        </p:nvSpPr>
        <p:spPr>
          <a:xfrm>
            <a:off x="5868459" y="3563835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B2279-9DA6-E04A-BF7A-66E7D01A957D}"/>
              </a:ext>
            </a:extLst>
          </p:cNvPr>
          <p:cNvSpPr/>
          <p:nvPr/>
        </p:nvSpPr>
        <p:spPr>
          <a:xfrm>
            <a:off x="5868457" y="4676684"/>
            <a:ext cx="395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alpha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alpha))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746C51-BF52-914A-A757-32D4BC53DE20}"/>
              </a:ext>
            </a:extLst>
          </p:cNvPr>
          <p:cNvCxnSpPr>
            <a:cxnSpLocks/>
          </p:cNvCxnSpPr>
          <p:nvPr/>
        </p:nvCxnSpPr>
        <p:spPr>
          <a:xfrm flipV="1">
            <a:off x="5911841" y="4327161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5B2F95-94A2-014D-876F-F67D783722DB}"/>
              </a:ext>
            </a:extLst>
          </p:cNvPr>
          <p:cNvCxnSpPr>
            <a:cxnSpLocks/>
          </p:cNvCxnSpPr>
          <p:nvPr/>
        </p:nvCxnSpPr>
        <p:spPr>
          <a:xfrm flipH="1" flipV="1">
            <a:off x="6723549" y="5414783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2AD2CB-9B50-CE44-9188-68E512E24540}"/>
              </a:ext>
            </a:extLst>
          </p:cNvPr>
          <p:cNvCxnSpPr>
            <a:cxnSpLocks/>
          </p:cNvCxnSpPr>
          <p:nvPr/>
        </p:nvCxnSpPr>
        <p:spPr>
          <a:xfrm flipV="1">
            <a:off x="5853000" y="5876386"/>
            <a:ext cx="3144358" cy="490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20F2E-A5BA-4544-889B-DE850B203882}"/>
              </a:ext>
            </a:extLst>
          </p:cNvPr>
          <p:cNvSpPr/>
          <p:nvPr/>
        </p:nvSpPr>
        <p:spPr>
          <a:xfrm>
            <a:off x="5972351" y="3985924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8.0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“8.0”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6F0FE8-10D1-1A4D-ACBC-004320A00266}"/>
              </a:ext>
            </a:extLst>
          </p:cNvPr>
          <p:cNvCxnSpPr>
            <a:cxnSpLocks/>
          </p:cNvCxnSpPr>
          <p:nvPr/>
        </p:nvCxnSpPr>
        <p:spPr>
          <a:xfrm flipV="1">
            <a:off x="8230872" y="4063297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AD9B6-ED04-3943-93BF-DC953847D674}"/>
              </a:ext>
            </a:extLst>
          </p:cNvPr>
          <p:cNvCxnSpPr>
            <a:cxnSpLocks/>
          </p:cNvCxnSpPr>
          <p:nvPr/>
        </p:nvCxnSpPr>
        <p:spPr>
          <a:xfrm flipV="1">
            <a:off x="5955204" y="3616157"/>
            <a:ext cx="3352230" cy="981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13E3CA-14CA-2443-893D-8BE389A605FB}"/>
              </a:ext>
            </a:extLst>
          </p:cNvPr>
          <p:cNvSpPr txBox="1"/>
          <p:nvPr/>
        </p:nvSpPr>
        <p:spPr>
          <a:xfrm>
            <a:off x="10148564" y="3471885"/>
            <a:ext cx="195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E4EF74-3699-9A4B-8C5F-E4A6B98F7712}"/>
              </a:ext>
            </a:extLst>
          </p:cNvPr>
          <p:cNvSpPr txBox="1"/>
          <p:nvPr/>
        </p:nvSpPr>
        <p:spPr>
          <a:xfrm>
            <a:off x="10148564" y="3799048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1531F-B384-E94D-9DE4-E2E2B69EA072}"/>
              </a:ext>
            </a:extLst>
          </p:cNvPr>
          <p:cNvSpPr txBox="1"/>
          <p:nvPr/>
        </p:nvSpPr>
        <p:spPr>
          <a:xfrm>
            <a:off x="10144775" y="406930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2D270C-1C1C-B74B-9BFD-08CF394E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75" y="1209815"/>
            <a:ext cx="1755013" cy="131626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2DE93F5-0F64-5646-994A-9D767C428680}"/>
              </a:ext>
            </a:extLst>
          </p:cNvPr>
          <p:cNvSpPr/>
          <p:nvPr/>
        </p:nvSpPr>
        <p:spPr>
          <a:xfrm>
            <a:off x="7845301" y="809449"/>
            <a:ext cx="4100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58D1-00CF-CD47-A017-1B70495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Ting </a:t>
            </a:r>
            <a:r>
              <a:rPr lang="en-GB" dirty="0" err="1"/>
              <a:t>på</a:t>
            </a:r>
            <a:r>
              <a:rPr lang="en-GB" dirty="0"/>
              <a:t> lister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F712A-6497-6E40-8716-DB2734B83B1F}"/>
              </a:ext>
            </a:extLst>
          </p:cNvPr>
          <p:cNvSpPr/>
          <p:nvPr/>
        </p:nvSpPr>
        <p:spPr>
          <a:xfrm>
            <a:off x="2200833" y="2625968"/>
            <a:ext cx="39536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(3, "tre");;</a:t>
            </a:r>
          </a:p>
          <a:p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(3, "tre")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2003-2BDA-AB46-AFFF-1C628C36E929}"/>
              </a:ext>
            </a:extLst>
          </p:cNvPr>
          <p:cNvSpPr txBox="1"/>
          <p:nvPr/>
        </p:nvSpPr>
        <p:spPr>
          <a:xfrm>
            <a:off x="1985680" y="2105459"/>
            <a:ext cx="105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Tupler</a:t>
            </a:r>
            <a:r>
              <a:rPr lang="en-GB" sz="2400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69842C-FD9C-1C44-85E7-4C67D4367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42963" y="2494923"/>
            <a:ext cx="811556" cy="22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FEC234-18D8-5148-BE4E-FDB767405D63}"/>
              </a:ext>
            </a:extLst>
          </p:cNvPr>
          <p:cNvSpPr txBox="1"/>
          <p:nvPr/>
        </p:nvSpPr>
        <p:spPr>
          <a:xfrm>
            <a:off x="6154519" y="2033258"/>
            <a:ext cx="2071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størrelse</a:t>
            </a:r>
            <a:r>
              <a:rPr lang="en-GB" dirty="0"/>
              <a:t> </a:t>
            </a:r>
            <a:r>
              <a:rPr lang="en-GB" dirty="0" err="1"/>
              <a:t>fastlagt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definitionstidspunkt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18DDF-E197-194B-B253-AC40E1DE9DAD}"/>
              </a:ext>
            </a:extLst>
          </p:cNvPr>
          <p:cNvSpPr txBox="1"/>
          <p:nvPr/>
        </p:nvSpPr>
        <p:spPr>
          <a:xfrm>
            <a:off x="1985680" y="361815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Strenge</a:t>
            </a:r>
            <a:r>
              <a:rPr lang="en-GB" sz="24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0A72-3C84-0D44-ADD9-AD26A1DE3436}"/>
              </a:ext>
            </a:extLst>
          </p:cNvPr>
          <p:cNvSpPr/>
          <p:nvPr/>
        </p:nvSpPr>
        <p:spPr>
          <a:xfrm>
            <a:off x="2200833" y="4244979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"hej med jer".[4..6];;</a:t>
            </a:r>
          </a:p>
          <a:p>
            <a:r>
              <a:rPr lang="da-DK" dirty="0"/>
              <a:t>val it : </a:t>
            </a:r>
            <a:r>
              <a:rPr lang="da-DK" dirty="0" err="1"/>
              <a:t>string</a:t>
            </a:r>
            <a:r>
              <a:rPr lang="da-DK" dirty="0"/>
              <a:t> = "med"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199B4-0295-424B-8829-F74504004B2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342963" y="4485182"/>
            <a:ext cx="811556" cy="4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A5A4A-195C-FF48-B52E-A90DA2D3F311}"/>
              </a:ext>
            </a:extLst>
          </p:cNvPr>
          <p:cNvSpPr txBox="1"/>
          <p:nvPr/>
        </p:nvSpPr>
        <p:spPr>
          <a:xfrm>
            <a:off x="6154519" y="3932951"/>
            <a:ext cx="207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</a:t>
            </a:r>
            <a:r>
              <a:rPr lang="en-GB" dirty="0"/>
              <a:t> type (char),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indicering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sammensætning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44A-E357-E149-8764-C419CFD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28E-FFB3-8C42-94C2-CB17934B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37" y="1825625"/>
            <a:ext cx="10515600" cy="491612"/>
          </a:xfrm>
        </p:spPr>
        <p:txBody>
          <a:bodyPr>
            <a:normAutofit/>
          </a:bodyPr>
          <a:lstStyle/>
          <a:p>
            <a:r>
              <a:rPr lang="en-GB" sz="2000" dirty="0"/>
              <a:t>Den tome </a:t>
            </a:r>
            <a:r>
              <a:rPr lang="en-GB" sz="2000" dirty="0" err="1"/>
              <a:t>liste</a:t>
            </a:r>
            <a:r>
              <a:rPr lang="en-GB" sz="20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665D-BFD3-BC4F-BC03-EBEC8C6FDB65}"/>
              </a:ext>
            </a:extLst>
          </p:cNvPr>
          <p:cNvSpPr/>
          <p:nvPr/>
        </p:nvSpPr>
        <p:spPr>
          <a:xfrm>
            <a:off x="1561329" y="3952372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[2; 3; 5] &gt; [2; 2; 6];;                 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bool =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037ED-0E99-0F40-8258-9159210B1EC1}"/>
              </a:ext>
            </a:extLst>
          </p:cNvPr>
          <p:cNvSpPr/>
          <p:nvPr/>
        </p:nvSpPr>
        <p:spPr>
          <a:xfrm>
            <a:off x="1595862" y="5750605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'h' :: ['e'; 'j'];;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['h'; 'e'; 'j']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907E3-CD7C-7A4E-96AF-304C5D37BBB4}"/>
              </a:ext>
            </a:extLst>
          </p:cNvPr>
          <p:cNvSpPr/>
          <p:nvPr/>
        </p:nvSpPr>
        <p:spPr>
          <a:xfrm>
            <a:off x="1545418" y="4839287"/>
            <a:ext cx="4442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['h'; 'e'; 'j'] @ [' '; 'm'; 'e'; 'd'];;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['h'; 'e'; 'j'; ' '; 'm'; 'e'; 'd']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7E23-2FBE-5D46-9E2C-0E05F4E466E0}"/>
              </a:ext>
            </a:extLst>
          </p:cNvPr>
          <p:cNvSpPr/>
          <p:nvPr/>
        </p:nvSpPr>
        <p:spPr>
          <a:xfrm>
            <a:off x="1595862" y="2105898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'a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C9C4B-6B81-474C-A8E6-EBF1BD086364}"/>
              </a:ext>
            </a:extLst>
          </p:cNvPr>
          <p:cNvSpPr/>
          <p:nvPr/>
        </p:nvSpPr>
        <p:spPr>
          <a:xfrm>
            <a:off x="1602689" y="3034169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['h'; 'e'; 'j'].[1..];;  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list = ['e'; 'j']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F23AA-5FD9-A845-B51B-7ED54130780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22763" y="1872526"/>
            <a:ext cx="1880178" cy="5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A7358-EBF3-624E-9954-24AFB84E43BF}"/>
              </a:ext>
            </a:extLst>
          </p:cNvPr>
          <p:cNvSpPr txBox="1"/>
          <p:nvPr/>
        </p:nvSpPr>
        <p:spPr>
          <a:xfrm>
            <a:off x="5002941" y="1687860"/>
            <a:ext cx="207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6CAC1-59C3-E64F-902B-7F9054F349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12876" y="2875558"/>
            <a:ext cx="1570680" cy="3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96FFE2-FBAA-164B-A0B3-506F47B358A5}"/>
              </a:ext>
            </a:extLst>
          </p:cNvPr>
          <p:cNvSpPr txBox="1"/>
          <p:nvPr/>
        </p:nvSpPr>
        <p:spPr>
          <a:xfrm>
            <a:off x="5383556" y="2690892"/>
            <a:ext cx="237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Slicing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5C4C5-722A-A14C-B0C0-821B160F91E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812876" y="3757087"/>
            <a:ext cx="214927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98992-0B96-284F-BD26-E7B9D2A0F46A}"/>
              </a:ext>
            </a:extLst>
          </p:cNvPr>
          <p:cNvSpPr txBox="1"/>
          <p:nvPr/>
        </p:nvSpPr>
        <p:spPr>
          <a:xfrm>
            <a:off x="5962152" y="3572421"/>
            <a:ext cx="27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 err="1"/>
              <a:t>Alfabetisk</a:t>
            </a:r>
            <a:r>
              <a:rPr lang="en-GB" dirty="0"/>
              <a:t>’ </a:t>
            </a:r>
            <a:r>
              <a:rPr lang="en-GB" dirty="0" err="1"/>
              <a:t>sammenligning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7990E-09A4-164C-87E6-C046D80C6C2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830793" y="4474583"/>
            <a:ext cx="1207697" cy="4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931E81-A4CC-8542-9DDE-614319759C15}"/>
              </a:ext>
            </a:extLst>
          </p:cNvPr>
          <p:cNvSpPr txBox="1"/>
          <p:nvPr/>
        </p:nvSpPr>
        <p:spPr>
          <a:xfrm>
            <a:off x="6038490" y="4289917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Sammensætning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2 lister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DA0D4F-D0C2-A446-9E69-EDA11B0577D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566017" y="5715503"/>
            <a:ext cx="2122002" cy="2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94068-64D7-2442-8397-D9A413911947}"/>
              </a:ext>
            </a:extLst>
          </p:cNvPr>
          <p:cNvSpPr txBox="1"/>
          <p:nvPr/>
        </p:nvSpPr>
        <p:spPr>
          <a:xfrm>
            <a:off x="5688019" y="5530837"/>
            <a:ext cx="51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Sætte</a:t>
            </a:r>
            <a:r>
              <a:rPr lang="en-GB" dirty="0"/>
              <a:t> et element forest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(prepend)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DF170B3-B54B-B34A-A2F2-75EDBACCE51F}"/>
              </a:ext>
            </a:extLst>
          </p:cNvPr>
          <p:cNvSpPr txBox="1">
            <a:spLocks/>
          </p:cNvSpPr>
          <p:nvPr/>
        </p:nvSpPr>
        <p:spPr>
          <a:xfrm>
            <a:off x="1313537" y="2722042"/>
            <a:ext cx="10515600" cy="3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Indicering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F12112-6250-B449-B3B8-4C1E5D7EAF65}"/>
              </a:ext>
            </a:extLst>
          </p:cNvPr>
          <p:cNvSpPr txBox="1">
            <a:spLocks/>
          </p:cNvSpPr>
          <p:nvPr/>
        </p:nvSpPr>
        <p:spPr>
          <a:xfrm>
            <a:off x="1313537" y="3614025"/>
            <a:ext cx="10515600" cy="53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Samenligning</a:t>
            </a:r>
            <a:endParaRPr lang="en-GB" sz="20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9E69CE-26F3-7C43-9F76-BCC41CB9656F}"/>
              </a:ext>
            </a:extLst>
          </p:cNvPr>
          <p:cNvSpPr txBox="1">
            <a:spLocks/>
          </p:cNvSpPr>
          <p:nvPr/>
        </p:nvSpPr>
        <p:spPr>
          <a:xfrm>
            <a:off x="1313537" y="5438717"/>
            <a:ext cx="10515600" cy="39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Cons (:</a:t>
            </a:r>
            <a:r>
              <a:rPr lang="en-GB" sz="2000" dirty="0">
                <a:sym typeface="Wingdings" pitchFamily="2" charset="2"/>
              </a:rPr>
              <a:t>:)</a:t>
            </a:r>
            <a:endParaRPr lang="en-GB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339EBBB-8C12-0E4E-90BE-FFC6FD8CB230}"/>
              </a:ext>
            </a:extLst>
          </p:cNvPr>
          <p:cNvSpPr txBox="1">
            <a:spLocks/>
          </p:cNvSpPr>
          <p:nvPr/>
        </p:nvSpPr>
        <p:spPr>
          <a:xfrm>
            <a:off x="1313537" y="4525846"/>
            <a:ext cx="10515600" cy="50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Append (@)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8B210-B7E1-7C48-A550-55D6374E0765}"/>
              </a:ext>
            </a:extLst>
          </p:cNvPr>
          <p:cNvSpPr/>
          <p:nvPr/>
        </p:nvSpPr>
        <p:spPr>
          <a:xfrm>
            <a:off x="2650175" y="664166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['h'; 'e'; 'j'];;         </a:t>
            </a:r>
          </a:p>
          <a:p>
            <a:r>
              <a:rPr lang="da-DK" dirty="0"/>
              <a:t>val a : </a:t>
            </a:r>
            <a:r>
              <a:rPr lang="da-DK" dirty="0" err="1"/>
              <a:t>char</a:t>
            </a:r>
            <a:r>
              <a:rPr lang="da-DK" dirty="0"/>
              <a:t> list = ['h'; 'e'; 'j']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247F61-65AB-9C4D-A3BA-3E3276FAF92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002944" y="525352"/>
            <a:ext cx="207109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14CA1-1FCC-B846-994D-D3D91C874941}"/>
              </a:ext>
            </a:extLst>
          </p:cNvPr>
          <p:cNvSpPr txBox="1"/>
          <p:nvPr/>
        </p:nvSpPr>
        <p:spPr>
          <a:xfrm>
            <a:off x="7074038" y="202186"/>
            <a:ext cx="457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Ligesom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,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holde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same type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b="1" dirty="0" err="1"/>
              <a:t>ikke</a:t>
            </a:r>
            <a:r>
              <a:rPr lang="en-GB" b="1" dirty="0"/>
              <a:t> </a:t>
            </a:r>
            <a:r>
              <a:rPr lang="en-GB" b="1" dirty="0" err="1"/>
              <a:t>mutérbar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53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2" grpId="0"/>
      <p:bldP spid="14" grpId="0"/>
      <p:bldP spid="16" grpId="0"/>
      <p:bldP spid="18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78D4-CCBA-684C-887D-F10E5E0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63" y="1690690"/>
            <a:ext cx="4457700" cy="466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4ACC5-F69C-9746-8EF1-7D024F2B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1" y="365127"/>
            <a:ext cx="11680166" cy="1480926"/>
          </a:xfrm>
        </p:spPr>
        <p:txBody>
          <a:bodyPr>
            <a:normAutofit/>
          </a:bodyPr>
          <a:lstStyle/>
          <a:p>
            <a:r>
              <a:rPr lang="en-GB" sz="4000" dirty="0" err="1"/>
              <a:t>Hvilket</a:t>
            </a:r>
            <a:r>
              <a:rPr lang="en-GB" sz="4000" dirty="0"/>
              <a:t> program </a:t>
            </a:r>
            <a:r>
              <a:rPr lang="en-GB" sz="4000" dirty="0" err="1"/>
              <a:t>skriver</a:t>
            </a:r>
            <a:r>
              <a:rPr lang="en-GB" sz="4000" dirty="0"/>
              <a:t> "[1; 2; 3; 4; 5; 6; 7; 8; 9; 10]" </a:t>
            </a:r>
            <a:r>
              <a:rPr lang="en-GB" sz="4000" dirty="0" err="1"/>
              <a:t>på</a:t>
            </a:r>
            <a:r>
              <a:rPr lang="en-GB" sz="4000" dirty="0"/>
              <a:t> </a:t>
            </a:r>
            <a:r>
              <a:rPr lang="en-GB" sz="4000" dirty="0" err="1"/>
              <a:t>skærmen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3577D-A1D7-0F45-A045-9E3C83BB04BF}"/>
              </a:ext>
            </a:extLst>
          </p:cNvPr>
          <p:cNvSpPr txBox="1"/>
          <p:nvPr/>
        </p:nvSpPr>
        <p:spPr>
          <a:xfrm>
            <a:off x="3600801" y="5828370"/>
            <a:ext cx="574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err="1"/>
              <a:t>https</a:t>
            </a:r>
            <a:r>
              <a:rPr lang="da-DK" sz="2800" b="1" dirty="0"/>
              <a:t>://</a:t>
            </a:r>
            <a:r>
              <a:rPr lang="da-DK" sz="2800" b="1" dirty="0" err="1"/>
              <a:t>tinyurl.com</a:t>
            </a:r>
            <a:r>
              <a:rPr lang="da-DK" sz="2800" b="1" dirty="0"/>
              <a:t>/ycogq4ur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6AC8B-7EA9-A145-BFD7-0646729C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27" y="1690690"/>
            <a:ext cx="44577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033E-52F0-1C4B-8D40-B6F5E889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3" y="229872"/>
            <a:ext cx="10515600" cy="1325563"/>
          </a:xfrm>
        </p:spPr>
        <p:txBody>
          <a:bodyPr/>
          <a:lstStyle/>
          <a:p>
            <a:r>
              <a:rPr lang="en-GB" dirty="0" err="1"/>
              <a:t>Køretid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10C00-C699-914E-8051-49D263E7C3A7}"/>
              </a:ext>
            </a:extLst>
          </p:cNvPr>
          <p:cNvSpPr/>
          <p:nvPr/>
        </p:nvSpPr>
        <p:spPr>
          <a:xfrm>
            <a:off x="767727" y="2105898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[]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40000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@ [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C71F-AD26-B945-A4EA-2620F38B312F}"/>
              </a:ext>
            </a:extLst>
          </p:cNvPr>
          <p:cNvSpPr/>
          <p:nvPr/>
        </p:nvSpPr>
        <p:spPr>
          <a:xfrm>
            <a:off x="6587924" y="2137622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[]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40000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lst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F529A-A1D0-804C-A15A-A9D606233379}"/>
              </a:ext>
            </a:extLst>
          </p:cNvPr>
          <p:cNvCxnSpPr>
            <a:cxnSpLocks/>
          </p:cNvCxnSpPr>
          <p:nvPr/>
        </p:nvCxnSpPr>
        <p:spPr>
          <a:xfrm flipH="1">
            <a:off x="6070337" y="1330732"/>
            <a:ext cx="13723" cy="29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8C8064-D022-3149-92E7-CC9A1EAACBD8}"/>
              </a:ext>
            </a:extLst>
          </p:cNvPr>
          <p:cNvSpPr/>
          <p:nvPr/>
        </p:nvSpPr>
        <p:spPr>
          <a:xfrm>
            <a:off x="767727" y="3323219"/>
            <a:ext cx="5302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1ED0E-70C1-434F-B4DF-C623E5F6FA74}"/>
              </a:ext>
            </a:extLst>
          </p:cNvPr>
          <p:cNvSpPr/>
          <p:nvPr/>
        </p:nvSpPr>
        <p:spPr>
          <a:xfrm>
            <a:off x="6587924" y="3323219"/>
            <a:ext cx="5845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&amp;&amp; time mono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listConsLarge.exe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08BF-FF8B-614B-980C-7D0C126B90FF}"/>
              </a:ext>
            </a:extLst>
          </p:cNvPr>
          <p:cNvSpPr txBox="1"/>
          <p:nvPr/>
        </p:nvSpPr>
        <p:spPr>
          <a:xfrm>
            <a:off x="629703" y="1555435"/>
            <a:ext cx="272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listAppendLarge.fsx</a:t>
            </a: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A7FAE-2BBE-C24E-8E99-1391C6E9994C}"/>
              </a:ext>
            </a:extLst>
          </p:cNvPr>
          <p:cNvSpPr txBox="1"/>
          <p:nvPr/>
        </p:nvSpPr>
        <p:spPr>
          <a:xfrm>
            <a:off x="6346382" y="1555435"/>
            <a:ext cx="2369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listConsLarge.fsx</a:t>
            </a:r>
            <a:endParaRPr lang="en-GB" sz="20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2FC9E1-0602-8045-A054-890243A3EA81}"/>
              </a:ext>
            </a:extLst>
          </p:cNvPr>
          <p:cNvGrpSpPr/>
          <p:nvPr/>
        </p:nvGrpSpPr>
        <p:grpSpPr>
          <a:xfrm>
            <a:off x="1846180" y="5386663"/>
            <a:ext cx="8082645" cy="541953"/>
            <a:chOff x="503933" y="245059"/>
            <a:chExt cx="8082645" cy="5419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7CC53D-21E0-E445-8D8C-0E06B4D9143D}"/>
                </a:ext>
              </a:extLst>
            </p:cNvPr>
            <p:cNvSpPr/>
            <p:nvPr/>
          </p:nvSpPr>
          <p:spPr>
            <a:xfrm>
              <a:off x="503933" y="245059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”This”</a:t>
              </a:r>
              <a:r>
                <a:rPr lang="en-US" dirty="0"/>
                <a:t>”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45CB38-7D4C-F047-A52C-6EB18B9DCF6F}"/>
                </a:ext>
              </a:extLst>
            </p:cNvPr>
            <p:cNvSpPr/>
            <p:nvPr/>
          </p:nvSpPr>
          <p:spPr>
            <a:xfrm>
              <a:off x="1583955" y="245059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C5D029-D141-A84C-A655-B5649280CBEE}"/>
                </a:ext>
              </a:extLst>
            </p:cNvPr>
            <p:cNvSpPr/>
            <p:nvPr/>
          </p:nvSpPr>
          <p:spPr>
            <a:xfrm>
              <a:off x="2646475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”is”</a:t>
              </a:r>
              <a:r>
                <a:rPr lang="en-US" dirty="0"/>
                <a:t>”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6C94B-805C-224A-BB98-C8F02793584C}"/>
                </a:ext>
              </a:extLst>
            </p:cNvPr>
            <p:cNvSpPr/>
            <p:nvPr/>
          </p:nvSpPr>
          <p:spPr>
            <a:xfrm>
              <a:off x="3725330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1A2D02-1561-7848-B31E-26CFA364A306}"/>
                </a:ext>
              </a:extLst>
            </p:cNvPr>
            <p:cNvSpPr/>
            <p:nvPr/>
          </p:nvSpPr>
          <p:spPr>
            <a:xfrm>
              <a:off x="4824005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”a”</a:t>
              </a:r>
              <a:r>
                <a:rPr lang="en-US" dirty="0"/>
                <a:t>”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2FFCF8-7753-3F44-BF19-75192D9ABFFE}"/>
                </a:ext>
              </a:extLst>
            </p:cNvPr>
            <p:cNvSpPr/>
            <p:nvPr/>
          </p:nvSpPr>
          <p:spPr>
            <a:xfrm>
              <a:off x="5904027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95ACD5-F2BA-BB43-A54F-8F67CAB90BFA}"/>
                </a:ext>
              </a:extLst>
            </p:cNvPr>
            <p:cNvSpPr/>
            <p:nvPr/>
          </p:nvSpPr>
          <p:spPr>
            <a:xfrm>
              <a:off x="6984041" y="263720"/>
              <a:ext cx="1080018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“</a:t>
              </a:r>
              <a:r>
                <a:rPr lang="en-US" dirty="0">
                  <a:solidFill>
                    <a:schemeClr val="tx1"/>
                  </a:solidFill>
                </a:rPr>
                <a:t>”list”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6A045B-E7A4-8E42-8BC3-1181DB1BD6E0}"/>
                </a:ext>
              </a:extLst>
            </p:cNvPr>
            <p:cNvSpPr/>
            <p:nvPr/>
          </p:nvSpPr>
          <p:spPr>
            <a:xfrm>
              <a:off x="8064063" y="263720"/>
              <a:ext cx="522515" cy="523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/>
                <a:t>” </a:t>
              </a:r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A36DCD-A236-DE4D-99DF-6040C4C19CEC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1824658" y="50670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A8D0C6-8469-6D4A-B334-F02727301539}"/>
                </a:ext>
              </a:extLst>
            </p:cNvPr>
            <p:cNvCxnSpPr/>
            <p:nvPr/>
          </p:nvCxnSpPr>
          <p:spPr>
            <a:xfrm>
              <a:off x="3973809" y="50670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E2DCD5-372A-794E-A340-6C14C710545F}"/>
                </a:ext>
              </a:extLst>
            </p:cNvPr>
            <p:cNvCxnSpPr/>
            <p:nvPr/>
          </p:nvCxnSpPr>
          <p:spPr>
            <a:xfrm>
              <a:off x="6152869" y="525366"/>
              <a:ext cx="821821" cy="1866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893F07-0A61-824F-9A2F-CC4F8E5699F2}"/>
              </a:ext>
            </a:extLst>
          </p:cNvPr>
          <p:cNvSpPr txBox="1"/>
          <p:nvPr/>
        </p:nvSpPr>
        <p:spPr>
          <a:xfrm>
            <a:off x="629784" y="4617936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Lister </a:t>
            </a:r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er</a:t>
            </a:r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20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linkede</a:t>
            </a:r>
            <a:r>
              <a:rPr lang="en-GB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lister: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936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7CED-76F8-5946-8846-0F1A7033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Listeværdier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-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E0F9E-012E-9A48-9437-1BB73CE54329}"/>
              </a:ext>
            </a:extLst>
          </p:cNvPr>
          <p:cNvSpPr/>
          <p:nvPr/>
        </p:nvSpPr>
        <p:spPr>
          <a:xfrm>
            <a:off x="1088569" y="2065485"/>
            <a:ext cx="3953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(fun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[0..4];;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84132E-699D-CF40-B6CD-D0A5C234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3894221" cy="491612"/>
          </a:xfrm>
        </p:spPr>
        <p:txBody>
          <a:bodyPr>
            <a:normAutofit/>
          </a:bodyPr>
          <a:lstStyle/>
          <a:p>
            <a:r>
              <a:rPr lang="en-GB" sz="2000" dirty="0" err="1"/>
              <a:t>Oprettelse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39C3-6DC6-3A4A-A050-272E49EA01E5}"/>
              </a:ext>
            </a:extLst>
          </p:cNvPr>
          <p:cNvSpPr/>
          <p:nvPr/>
        </p:nvSpPr>
        <p:spPr>
          <a:xfrm>
            <a:off x="1088569" y="4445222"/>
            <a:ext cx="39536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i)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for i = 0 to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a.Length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- 1 do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a.[i]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"";;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1 2 4 8 16 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[1; 2; 4; 8; 16]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6AD04-9231-4A49-80CF-D53E928F8544}"/>
              </a:ext>
            </a:extLst>
          </p:cNvPr>
          <p:cNvSpPr txBox="1">
            <a:spLocks/>
          </p:cNvSpPr>
          <p:nvPr/>
        </p:nvSpPr>
        <p:spPr>
          <a:xfrm>
            <a:off x="838200" y="4070427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Gennemløb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B37F3-D35E-5F4B-9824-5EBCF225E2E6}"/>
              </a:ext>
            </a:extLst>
          </p:cNvPr>
          <p:cNvSpPr/>
          <p:nvPr/>
        </p:nvSpPr>
        <p:spPr>
          <a:xfrm>
            <a:off x="6823622" y="4445222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List.init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i)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List.iter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e) a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"";;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1 2 4 8 16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[1; 2; 4; 8; 16]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EAAB1-7968-B742-BEBB-DDE431798A3F}"/>
              </a:ext>
            </a:extLst>
          </p:cNvPr>
          <p:cNvSpPr txBox="1">
            <a:spLocks/>
          </p:cNvSpPr>
          <p:nvPr/>
        </p:nvSpPr>
        <p:spPr>
          <a:xfrm>
            <a:off x="6573253" y="4070427"/>
            <a:ext cx="4780547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Bedre</a:t>
            </a:r>
            <a:r>
              <a:rPr lang="en-GB" sz="2000" dirty="0"/>
              <a:t> </a:t>
            </a:r>
            <a:r>
              <a:rPr lang="en-GB" sz="2000" dirty="0" err="1"/>
              <a:t>gennemløb</a:t>
            </a:r>
            <a:r>
              <a:rPr lang="en-GB" sz="2000" dirty="0"/>
              <a:t> </a:t>
            </a:r>
            <a:r>
              <a:rPr lang="en-GB" sz="2000" dirty="0" err="1"/>
              <a:t>af</a:t>
            </a:r>
            <a:r>
              <a:rPr lang="en-GB" sz="2000" dirty="0"/>
              <a:t> lister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C9922-FAEF-E14C-8EB8-160EDE20A251}"/>
              </a:ext>
            </a:extLst>
          </p:cNvPr>
          <p:cNvSpPr txBox="1">
            <a:spLocks/>
          </p:cNvSpPr>
          <p:nvPr/>
        </p:nvSpPr>
        <p:spPr>
          <a:xfrm>
            <a:off x="6573253" y="1690690"/>
            <a:ext cx="4014536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Hoved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hale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82A6-B133-4F4F-8B65-4BFAB89AD85F}"/>
              </a:ext>
            </a:extLst>
          </p:cNvPr>
          <p:cNvSpPr/>
          <p:nvPr/>
        </p:nvSpPr>
        <p:spPr>
          <a:xfrm>
            <a:off x="6823622" y="2158674"/>
            <a:ext cx="39536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a.Head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a.Tail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 [1;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</p:txBody>
      </p:sp>
    </p:spTree>
    <p:extLst>
      <p:ext uri="{BB962C8B-B14F-4D97-AF65-F5344CB8AC3E}">
        <p14:creationId xmlns:p14="http://schemas.microsoft.com/office/powerpoint/2010/main" val="25166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7CED-76F8-5946-8846-0F1A7033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/>
              <a:t>Map </a:t>
            </a:r>
            <a:r>
              <a:rPr lang="en-GB" dirty="0" err="1"/>
              <a:t>og</a:t>
            </a:r>
            <a:r>
              <a:rPr lang="en-GB" dirty="0"/>
              <a:t> 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E0F9E-012E-9A48-9437-1BB73CE54329}"/>
              </a:ext>
            </a:extLst>
          </p:cNvPr>
          <p:cNvSpPr/>
          <p:nvPr/>
        </p:nvSpPr>
        <p:spPr>
          <a:xfrm>
            <a:off x="1088569" y="2723207"/>
            <a:ext cx="3953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List.map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(fun e -&gt; e * e) a;;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4; 9; 16; 25]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84132E-699D-CF40-B6CD-D0A5C234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412"/>
            <a:ext cx="3894221" cy="491612"/>
          </a:xfrm>
        </p:spPr>
        <p:txBody>
          <a:bodyPr>
            <a:normAutofit/>
          </a:bodyPr>
          <a:lstStyle/>
          <a:p>
            <a:r>
              <a:rPr lang="en-GB" sz="2000" dirty="0" err="1"/>
              <a:t>Map’e</a:t>
            </a:r>
            <a:r>
              <a:rPr lang="en-GB" sz="2000" dirty="0"/>
              <a:t> </a:t>
            </a:r>
            <a:r>
              <a:rPr lang="en-GB" sz="2000" dirty="0" err="1"/>
              <a:t>funktioner</a:t>
            </a:r>
            <a:r>
              <a:rPr lang="en-GB" sz="2000" dirty="0"/>
              <a:t> </a:t>
            </a:r>
            <a:r>
              <a:rPr lang="en-GB" sz="2000" dirty="0" err="1"/>
              <a:t>på</a:t>
            </a:r>
            <a:r>
              <a:rPr lang="en-GB" sz="2000" dirty="0"/>
              <a:t> lister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39C3-6DC6-3A4A-A050-272E49EA01E5}"/>
              </a:ext>
            </a:extLst>
          </p:cNvPr>
          <p:cNvSpPr/>
          <p:nvPr/>
        </p:nvSpPr>
        <p:spPr>
          <a:xfrm>
            <a:off x="8188222" y="1767001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(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elm)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40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 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"" a;;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acc:string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"012345"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6AD04-9231-4A49-80CF-D53E928F8544}"/>
              </a:ext>
            </a:extLst>
          </p:cNvPr>
          <p:cNvSpPr txBox="1">
            <a:spLocks/>
          </p:cNvSpPr>
          <p:nvPr/>
        </p:nvSpPr>
        <p:spPr>
          <a:xfrm>
            <a:off x="7937853" y="1392206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Folde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sammen</a:t>
            </a:r>
            <a:r>
              <a:rPr lang="en-GB" sz="2000" dirty="0"/>
              <a:t>: 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B37F3-D35E-5F4B-9824-5EBCF225E2E6}"/>
              </a:ext>
            </a:extLst>
          </p:cNvPr>
          <p:cNvSpPr/>
          <p:nvPr/>
        </p:nvSpPr>
        <p:spPr>
          <a:xfrm>
            <a:off x="8188222" y="4385252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rev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 = elm ::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rev [] a;;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rev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:'a list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elm:'a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'a list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[5; 4; 3; 2; 1; 0]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EAAB1-7968-B742-BEBB-DDE431798A3F}"/>
              </a:ext>
            </a:extLst>
          </p:cNvPr>
          <p:cNvSpPr txBox="1">
            <a:spLocks/>
          </p:cNvSpPr>
          <p:nvPr/>
        </p:nvSpPr>
        <p:spPr>
          <a:xfrm>
            <a:off x="7937853" y="4010457"/>
            <a:ext cx="389422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Vende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om: rev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C9922-FAEF-E14C-8EB8-160EDE20A251}"/>
              </a:ext>
            </a:extLst>
          </p:cNvPr>
          <p:cNvSpPr txBox="1">
            <a:spLocks/>
          </p:cNvSpPr>
          <p:nvPr/>
        </p:nvSpPr>
        <p:spPr>
          <a:xfrm>
            <a:off x="878307" y="4814913"/>
            <a:ext cx="4014536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Folde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sammen</a:t>
            </a:r>
            <a:r>
              <a:rPr lang="en-GB" sz="2000" dirty="0"/>
              <a:t>: 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82A6-B133-4F4F-8B65-4BFAB89AD85F}"/>
              </a:ext>
            </a:extLst>
          </p:cNvPr>
          <p:cNvSpPr/>
          <p:nvPr/>
        </p:nvSpPr>
        <p:spPr>
          <a:xfrm>
            <a:off x="1128676" y="5282897"/>
            <a:ext cx="3953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[0..5]     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sum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elm =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elm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List.fold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sum 0 a;;        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list = [0; 1; 2; 3; 4; 5]</a:t>
            </a: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sum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acc:int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elm:int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</a:t>
            </a:r>
            <a:r>
              <a:rPr lang="da-DK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da-DK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D8EE1B-FEB7-DB4E-B696-890147E091A4}"/>
              </a:ext>
            </a:extLst>
          </p:cNvPr>
          <p:cNvSpPr txBox="1">
            <a:spLocks/>
          </p:cNvSpPr>
          <p:nvPr/>
        </p:nvSpPr>
        <p:spPr>
          <a:xfrm>
            <a:off x="838200" y="1392206"/>
            <a:ext cx="6289530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List.map</a:t>
            </a:r>
            <a:r>
              <a:rPr lang="en-GB" sz="2000" dirty="0"/>
              <a:t>: f:('T -&gt; 'U) -&gt; </a:t>
            </a:r>
            <a:r>
              <a:rPr lang="en-GB" sz="2000" dirty="0" err="1"/>
              <a:t>lst</a:t>
            </a:r>
            <a:r>
              <a:rPr lang="en-GB" sz="2000" dirty="0"/>
              <a:t>:'T list -&gt; 'U list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73FB84-68A1-7542-924D-E67BCBE3A12E}"/>
              </a:ext>
            </a:extLst>
          </p:cNvPr>
          <p:cNvSpPr txBox="1">
            <a:spLocks/>
          </p:cNvSpPr>
          <p:nvPr/>
        </p:nvSpPr>
        <p:spPr>
          <a:xfrm>
            <a:off x="838200" y="3892909"/>
            <a:ext cx="7319211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List.fold</a:t>
            </a:r>
            <a:r>
              <a:rPr lang="en-GB" sz="2000" dirty="0"/>
              <a:t>: f:('State -&gt; 'T -&gt; 'State) -&gt; </a:t>
            </a:r>
            <a:r>
              <a:rPr lang="en-GB" sz="2000" dirty="0" err="1"/>
              <a:t>elm:'State</a:t>
            </a:r>
            <a:r>
              <a:rPr lang="en-GB" sz="2000" dirty="0"/>
              <a:t> -&gt; </a:t>
            </a:r>
            <a:r>
              <a:rPr lang="en-GB" sz="2000" dirty="0" err="1"/>
              <a:t>lst</a:t>
            </a:r>
            <a:r>
              <a:rPr lang="en-GB" sz="2000" dirty="0"/>
              <a:t>:'T list -&gt; 'State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047292-7877-9F4E-9895-F94A14CF8F27}"/>
              </a:ext>
            </a:extLst>
          </p:cNvPr>
          <p:cNvSpPr txBox="1">
            <a:spLocks/>
          </p:cNvSpPr>
          <p:nvPr/>
        </p:nvSpPr>
        <p:spPr>
          <a:xfrm>
            <a:off x="1263316" y="1780489"/>
            <a:ext cx="6289530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lst</a:t>
            </a:r>
            <a:r>
              <a:rPr lang="en-GB" sz="2000" dirty="0"/>
              <a:t> = [1;2;3] =&gt; [f 1; f 2; f 3]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5925F6-B373-8146-893C-A8B137B57933}"/>
              </a:ext>
            </a:extLst>
          </p:cNvPr>
          <p:cNvSpPr txBox="1">
            <a:spLocks/>
          </p:cNvSpPr>
          <p:nvPr/>
        </p:nvSpPr>
        <p:spPr>
          <a:xfrm>
            <a:off x="1263317" y="4256263"/>
            <a:ext cx="6717632" cy="49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/>
              <a:t>lst</a:t>
            </a:r>
            <a:r>
              <a:rPr lang="en-GB" sz="2000" dirty="0"/>
              <a:t> = [1;2;3] </a:t>
            </a:r>
            <a:r>
              <a:rPr lang="en-GB" sz="2000" dirty="0" err="1"/>
              <a:t>og</a:t>
            </a:r>
            <a:r>
              <a:rPr lang="en-GB" sz="2000" dirty="0"/>
              <a:t> elm = 0 =&gt; </a:t>
            </a:r>
            <a:r>
              <a:rPr lang="da-DK" sz="2000" dirty="0"/>
              <a:t>f (f (f 0 1) 2) 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91108-B065-6149-84AA-74147D9578B0}"/>
              </a:ext>
            </a:extLst>
          </p:cNvPr>
          <p:cNvCxnSpPr>
            <a:cxnSpLocks/>
          </p:cNvCxnSpPr>
          <p:nvPr/>
        </p:nvCxnSpPr>
        <p:spPr>
          <a:xfrm>
            <a:off x="7760367" y="1262680"/>
            <a:ext cx="0" cy="525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BB69E2-4C7E-1641-A905-9336B1AFCF76}"/>
              </a:ext>
            </a:extLst>
          </p:cNvPr>
          <p:cNvCxnSpPr>
            <a:cxnSpLocks/>
          </p:cNvCxnSpPr>
          <p:nvPr/>
        </p:nvCxnSpPr>
        <p:spPr>
          <a:xfrm>
            <a:off x="593558" y="3829714"/>
            <a:ext cx="7166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DA179D-F718-BF47-B8D5-D13C68FF4E0A}"/>
              </a:ext>
            </a:extLst>
          </p:cNvPr>
          <p:cNvSpPr txBox="1"/>
          <p:nvPr/>
        </p:nvSpPr>
        <p:spPr>
          <a:xfrm>
            <a:off x="5015893" y="6665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68A70-FFD3-534B-849C-DB21DE6B0B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839452" y="851250"/>
            <a:ext cx="2176441" cy="53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44A-E357-E149-8764-C419CFD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28E-FFB3-8C42-94C2-CB17934B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37" y="1825625"/>
            <a:ext cx="10515600" cy="491612"/>
          </a:xfrm>
        </p:spPr>
        <p:txBody>
          <a:bodyPr>
            <a:normAutofit/>
          </a:bodyPr>
          <a:lstStyle/>
          <a:p>
            <a:r>
              <a:rPr lang="en-GB" sz="2000" dirty="0"/>
              <a:t>Den tome array: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665D-BFD3-BC4F-BC03-EBEC8C6FDB65}"/>
              </a:ext>
            </a:extLst>
          </p:cNvPr>
          <p:cNvSpPr/>
          <p:nvPr/>
        </p:nvSpPr>
        <p:spPr>
          <a:xfrm>
            <a:off x="1561329" y="3952372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[|2; 3; 5|] &gt; [|2; 2; 6|];;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bool =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907E3-CD7C-7A4E-96AF-304C5D37BBB4}"/>
              </a:ext>
            </a:extLst>
          </p:cNvPr>
          <p:cNvSpPr/>
          <p:nvPr/>
        </p:nvSpPr>
        <p:spPr>
          <a:xfrm>
            <a:off x="1545418" y="4839287"/>
            <a:ext cx="4442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[|2; 3; 5|]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a.[2] &lt;- 4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a;;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[|2; 3; 4|]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[] = [|2; 3; 4|]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7E23-2FBE-5D46-9E2C-0E05F4E466E0}"/>
              </a:ext>
            </a:extLst>
          </p:cNvPr>
          <p:cNvSpPr/>
          <p:nvPr/>
        </p:nvSpPr>
        <p:spPr>
          <a:xfrm>
            <a:off x="1595862" y="2105898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[||];;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'a []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C9C4B-6B81-474C-A8E6-EBF1BD086364}"/>
              </a:ext>
            </a:extLst>
          </p:cNvPr>
          <p:cNvSpPr/>
          <p:nvPr/>
        </p:nvSpPr>
        <p:spPr>
          <a:xfrm>
            <a:off x="1602689" y="3034169"/>
            <a:ext cx="3953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[|'h'; 'e'; 'j'|].[1..];;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char [] = [|'e'; 'j'|]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F23AA-5FD9-A845-B51B-7ED54130780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22763" y="1872526"/>
            <a:ext cx="1880178" cy="5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A7358-EBF3-624E-9954-24AFB84E43BF}"/>
              </a:ext>
            </a:extLst>
          </p:cNvPr>
          <p:cNvSpPr txBox="1"/>
          <p:nvPr/>
        </p:nvSpPr>
        <p:spPr>
          <a:xfrm>
            <a:off x="5002941" y="1687860"/>
            <a:ext cx="207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Generisk</a:t>
            </a:r>
            <a:r>
              <a:rPr lang="en-GB" dirty="0"/>
              <a:t>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6CAC1-59C3-E64F-902B-7F9054F349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12877" y="2875558"/>
            <a:ext cx="1570678" cy="3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96FFE2-FBAA-164B-A0B3-506F47B358A5}"/>
              </a:ext>
            </a:extLst>
          </p:cNvPr>
          <p:cNvSpPr txBox="1"/>
          <p:nvPr/>
        </p:nvSpPr>
        <p:spPr>
          <a:xfrm>
            <a:off x="5383555" y="2690892"/>
            <a:ext cx="329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Slicing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lister)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5C4C5-722A-A14C-B0C0-821B160F91E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23426" y="3757087"/>
            <a:ext cx="1838726" cy="34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98992-0B96-284F-BD26-E7B9D2A0F46A}"/>
              </a:ext>
            </a:extLst>
          </p:cNvPr>
          <p:cNvSpPr txBox="1"/>
          <p:nvPr/>
        </p:nvSpPr>
        <p:spPr>
          <a:xfrm>
            <a:off x="5962152" y="3572421"/>
            <a:ext cx="271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</a:t>
            </a:r>
            <a:r>
              <a:rPr lang="en-GB" dirty="0" err="1"/>
              <a:t>Alfabetisk</a:t>
            </a:r>
            <a:r>
              <a:rPr lang="en-GB" dirty="0"/>
              <a:t>’ </a:t>
            </a:r>
            <a:r>
              <a:rPr lang="en-GB" dirty="0" err="1"/>
              <a:t>sammenligning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7990E-09A4-164C-87E6-C046D80C6C2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536830" y="4955379"/>
            <a:ext cx="1600540" cy="7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931E81-A4CC-8542-9DDE-614319759C15}"/>
              </a:ext>
            </a:extLst>
          </p:cNvPr>
          <p:cNvSpPr txBox="1"/>
          <p:nvPr/>
        </p:nvSpPr>
        <p:spPr>
          <a:xfrm>
            <a:off x="5137370" y="4770713"/>
            <a:ext cx="435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Implicit mutable </a:t>
            </a:r>
            <a:r>
              <a:rPr lang="en-GB" dirty="0" err="1"/>
              <a:t>nøgleord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DF170B3-B54B-B34A-A2F2-75EDBACCE51F}"/>
              </a:ext>
            </a:extLst>
          </p:cNvPr>
          <p:cNvSpPr txBox="1">
            <a:spLocks/>
          </p:cNvSpPr>
          <p:nvPr/>
        </p:nvSpPr>
        <p:spPr>
          <a:xfrm>
            <a:off x="1313537" y="2722042"/>
            <a:ext cx="10515600" cy="38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Indicering</a:t>
            </a:r>
            <a:endParaRPr lang="en-GB" sz="20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CF12112-6250-B449-B3B8-4C1E5D7EAF65}"/>
              </a:ext>
            </a:extLst>
          </p:cNvPr>
          <p:cNvSpPr txBox="1">
            <a:spLocks/>
          </p:cNvSpPr>
          <p:nvPr/>
        </p:nvSpPr>
        <p:spPr>
          <a:xfrm>
            <a:off x="1313537" y="3614025"/>
            <a:ext cx="10515600" cy="53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Samenligning</a:t>
            </a:r>
            <a:endParaRPr lang="en-GB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339EBBB-8C12-0E4E-90BE-FFC6FD8CB230}"/>
              </a:ext>
            </a:extLst>
          </p:cNvPr>
          <p:cNvSpPr txBox="1">
            <a:spLocks/>
          </p:cNvSpPr>
          <p:nvPr/>
        </p:nvSpPr>
        <p:spPr>
          <a:xfrm>
            <a:off x="1313537" y="4525846"/>
            <a:ext cx="10515600" cy="50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Mutérbar</a:t>
            </a:r>
            <a:r>
              <a:rPr lang="en-GB" sz="2000" dirty="0"/>
              <a:t>!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8B210-B7E1-7C48-A550-55D6374E0765}"/>
              </a:ext>
            </a:extLst>
          </p:cNvPr>
          <p:cNvSpPr/>
          <p:nvPr/>
        </p:nvSpPr>
        <p:spPr>
          <a:xfrm>
            <a:off x="2650175" y="664166"/>
            <a:ext cx="395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&gt; let a = [|'h'; 'e'; 'j'|];;</a:t>
            </a:r>
          </a:p>
          <a:p>
            <a:r>
              <a:rPr lang="da-DK" dirty="0"/>
              <a:t>val a : </a:t>
            </a:r>
            <a:r>
              <a:rPr lang="da-DK" dirty="0" err="1"/>
              <a:t>char</a:t>
            </a:r>
            <a:r>
              <a:rPr lang="da-DK" dirty="0"/>
              <a:t> [] = [|'h'; 'e'; 'j'|]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247F61-65AB-9C4D-A3BA-3E3276FAF92B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002944" y="525352"/>
            <a:ext cx="207109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14CA1-1FCC-B846-994D-D3D91C874941}"/>
              </a:ext>
            </a:extLst>
          </p:cNvPr>
          <p:cNvSpPr txBox="1"/>
          <p:nvPr/>
        </p:nvSpPr>
        <p:spPr>
          <a:xfrm>
            <a:off x="7074038" y="202186"/>
            <a:ext cx="457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Ligesom</a:t>
            </a:r>
            <a:r>
              <a:rPr lang="en-GB" dirty="0"/>
              <a:t> lister, men </a:t>
            </a:r>
            <a:r>
              <a:rPr lang="en-GB" dirty="0" err="1"/>
              <a:t>hverken</a:t>
            </a:r>
            <a:r>
              <a:rPr lang="en-GB" dirty="0"/>
              <a:t> append </a:t>
            </a:r>
            <a:r>
              <a:rPr lang="en-GB" dirty="0" err="1"/>
              <a:t>eller</a:t>
            </a:r>
            <a:r>
              <a:rPr lang="en-GB" dirty="0"/>
              <a:t> cons </a:t>
            </a:r>
            <a:r>
              <a:rPr lang="en-GB" dirty="0" err="1"/>
              <a:t>operaterbare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mutérbar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037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  <p:bldP spid="16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8599</TotalTime>
  <Words>1497</Words>
  <Application>Microsoft Macintosh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DejaVu Sans Book</vt:lpstr>
      <vt:lpstr>Wingdings</vt:lpstr>
      <vt:lpstr>Office Theme</vt:lpstr>
      <vt:lpstr>Programmering og Problemløsning</vt:lpstr>
      <vt:lpstr>Repetition af Nøglekoncepter</vt:lpstr>
      <vt:lpstr>Ting på lister</vt:lpstr>
      <vt:lpstr>Lister:</vt:lpstr>
      <vt:lpstr>Hvilket program skriver "[1; 2; 3; 4; 5; 6; 7; 8; 9; 10]" på skærmen</vt:lpstr>
      <vt:lpstr>Køretid</vt:lpstr>
      <vt:lpstr>Listeværdier og -funktioner</vt:lpstr>
      <vt:lpstr>Map og Fold</vt:lpstr>
      <vt:lpstr>Arrays:</vt:lpstr>
      <vt:lpstr>Køretid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149</cp:revision>
  <cp:lastPrinted>2018-09-27T19:03:09Z</cp:lastPrinted>
  <dcterms:created xsi:type="dcterms:W3CDTF">2018-09-04T07:39:02Z</dcterms:created>
  <dcterms:modified xsi:type="dcterms:W3CDTF">2018-10-01T08:04:58Z</dcterms:modified>
</cp:coreProperties>
</file>