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314" r:id="rId4"/>
    <p:sldId id="294" r:id="rId5"/>
    <p:sldId id="297" r:id="rId6"/>
    <p:sldId id="299" r:id="rId7"/>
    <p:sldId id="300" r:id="rId8"/>
    <p:sldId id="298" r:id="rId9"/>
    <p:sldId id="301" r:id="rId10"/>
    <p:sldId id="302" r:id="rId11"/>
    <p:sldId id="303" r:id="rId12"/>
    <p:sldId id="313" r:id="rId13"/>
    <p:sldId id="304" r:id="rId14"/>
    <p:sldId id="309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53"/>
    <p:restoredTop sz="91324"/>
  </p:normalViewPr>
  <p:slideViewPr>
    <p:cSldViewPr snapToGrid="0" snapToObjects="1">
      <p:cViewPr varScale="1">
        <p:scale>
          <a:sx n="112" d="100"/>
          <a:sy n="112" d="100"/>
        </p:scale>
        <p:origin x="224" y="123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F8E14D28-9BB0-1E44-AFF9-B70E504A45EC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1D6CEE-C726-A744-8E69-7B4C55A2458E}" type="pres">
      <dgm:prSet presAssocID="{B8084B5B-FD98-EE40-8A1D-F5498D9E716C}" presName="hierFlow" presStyleCnt="0"/>
      <dgm:spPr/>
    </dgm:pt>
    <dgm:pt modelId="{7EE71A83-80ED-8E4C-9E8A-632A9FC1CD7E}" type="pres">
      <dgm:prSet presAssocID="{B8084B5B-FD98-EE40-8A1D-F5498D9E716C}" presName="firstBuf" presStyleCnt="0"/>
      <dgm:spPr/>
    </dgm:pt>
    <dgm:pt modelId="{BB122F67-2426-A54C-96ED-27747F6D7B60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3467FE-2908-8B4C-B909-87B92C4F32B5}" type="pres">
      <dgm:prSet presAssocID="{1135CB52-4E1A-BF4B-8153-F82C61929D78}" presName="Name14" presStyleCnt="0"/>
      <dgm:spPr/>
    </dgm:pt>
    <dgm:pt modelId="{681C85C5-CF7E-C64E-A1FF-4AB0A6BFB0E4}" type="pres">
      <dgm:prSet presAssocID="{1135CB52-4E1A-BF4B-8153-F82C61929D78}" presName="level1Shape" presStyleLbl="node0" presStyleIdx="0" presStyleCnt="1" custScaleX="158858">
        <dgm:presLayoutVars>
          <dgm:chPref val="3"/>
        </dgm:presLayoutVars>
      </dgm:prSet>
      <dgm:spPr/>
    </dgm:pt>
    <dgm:pt modelId="{75772C02-231E-9B42-84F9-A0B66A9B9E30}" type="pres">
      <dgm:prSet presAssocID="{1135CB52-4E1A-BF4B-8153-F82C61929D78}" presName="hierChild2" presStyleCnt="0"/>
      <dgm:spPr/>
    </dgm:pt>
    <dgm:pt modelId="{EF9D7E4E-C566-A94A-B8C4-7AC5AA26BF69}" type="pres">
      <dgm:prSet presAssocID="{9AC738F8-4FA0-EC43-9F84-84350C1833DE}" presName="Name19" presStyleLbl="parChTrans1D2" presStyleIdx="0" presStyleCnt="2"/>
      <dgm:spPr/>
    </dgm:pt>
    <dgm:pt modelId="{FA36A03F-A310-0D42-8F53-67928D0F763D}" type="pres">
      <dgm:prSet presAssocID="{5D184DA1-5393-774D-A95D-3F331B98EC14}" presName="Name21" presStyleCnt="0"/>
      <dgm:spPr/>
    </dgm:pt>
    <dgm:pt modelId="{466970AE-EC57-C64F-916A-866614BFD65E}" type="pres">
      <dgm:prSet presAssocID="{5D184DA1-5393-774D-A95D-3F331B98EC14}" presName="level2Shape" presStyleLbl="node2" presStyleIdx="0" presStyleCnt="2" custScaleX="141352"/>
      <dgm:spPr/>
    </dgm:pt>
    <dgm:pt modelId="{A170B29A-645A-2541-A013-5CE3C5762ADE}" type="pres">
      <dgm:prSet presAssocID="{5D184DA1-5393-774D-A95D-3F331B98EC14}" presName="hierChild3" presStyleCnt="0"/>
      <dgm:spPr/>
    </dgm:pt>
    <dgm:pt modelId="{56B9BCA5-DC90-3942-A83B-4E1221BDCA2E}" type="pres">
      <dgm:prSet presAssocID="{4316323D-8677-5243-A908-2A31244EC84C}" presName="Name19" presStyleLbl="parChTrans1D3" presStyleIdx="0" presStyleCnt="2"/>
      <dgm:spPr/>
    </dgm:pt>
    <dgm:pt modelId="{8F4E8B1D-312C-6444-B1E7-00D86FCD264A}" type="pres">
      <dgm:prSet presAssocID="{B1D63ACE-5EBE-7F4F-ABF7-3D167AC25F80}" presName="Name21" presStyleCnt="0"/>
      <dgm:spPr/>
    </dgm:pt>
    <dgm:pt modelId="{D6576955-469B-054B-8533-3537B8F0C887}" type="pres">
      <dgm:prSet presAssocID="{B1D63ACE-5EBE-7F4F-ABF7-3D167AC25F80}" presName="level2Shape" presStyleLbl="node3" presStyleIdx="0" presStyleCnt="2"/>
      <dgm:spPr/>
    </dgm:pt>
    <dgm:pt modelId="{9930B2C1-AD38-D440-A864-7A05BEB939CD}" type="pres">
      <dgm:prSet presAssocID="{B1D63ACE-5EBE-7F4F-ABF7-3D167AC25F80}" presName="hierChild3" presStyleCnt="0"/>
      <dgm:spPr/>
    </dgm:pt>
    <dgm:pt modelId="{435C8850-EB95-604C-89AA-BE414A14D03C}" type="pres">
      <dgm:prSet presAssocID="{08ABD19A-47B8-5D4F-8A54-C89D6D097030}" presName="Name19" presStyleLbl="parChTrans1D3" presStyleIdx="1" presStyleCnt="2"/>
      <dgm:spPr/>
    </dgm:pt>
    <dgm:pt modelId="{DBB00EA2-9653-AE43-AFA3-120A8E35676D}" type="pres">
      <dgm:prSet presAssocID="{74DDB6B2-3C19-5445-8673-DF4D89759985}" presName="Name21" presStyleCnt="0"/>
      <dgm:spPr/>
    </dgm:pt>
    <dgm:pt modelId="{F674B455-5954-9441-80AB-D570D69281F0}" type="pres">
      <dgm:prSet presAssocID="{74DDB6B2-3C19-5445-8673-DF4D89759985}" presName="level2Shape" presStyleLbl="node3" presStyleIdx="1" presStyleCnt="2"/>
      <dgm:spPr/>
    </dgm:pt>
    <dgm:pt modelId="{3A4E1C4E-B8B7-0746-9421-7B68A06AE14C}" type="pres">
      <dgm:prSet presAssocID="{74DDB6B2-3C19-5445-8673-DF4D89759985}" presName="hierChild3" presStyleCnt="0"/>
      <dgm:spPr/>
    </dgm:pt>
    <dgm:pt modelId="{26A6CE2E-D813-664B-97B5-FAFE3345ACF0}" type="pres">
      <dgm:prSet presAssocID="{06ED41E8-3318-254A-B25B-96937639EFA5}" presName="Name19" presStyleLbl="parChTrans1D2" presStyleIdx="1" presStyleCnt="2"/>
      <dgm:spPr/>
    </dgm:pt>
    <dgm:pt modelId="{B197A988-BF05-1845-9FD1-BAC090A9C823}" type="pres">
      <dgm:prSet presAssocID="{41C97EA5-993E-AE42-A528-681B91CA27F7}" presName="Name21" presStyleCnt="0"/>
      <dgm:spPr/>
    </dgm:pt>
    <dgm:pt modelId="{7E409148-606C-B348-8C01-8D150BB79D39}" type="pres">
      <dgm:prSet presAssocID="{41C97EA5-993E-AE42-A528-681B91CA27F7}" presName="level2Shape" presStyleLbl="node2" presStyleIdx="1" presStyleCnt="2"/>
      <dgm:spPr/>
    </dgm:pt>
    <dgm:pt modelId="{0AA03737-B469-C649-B946-D3F2BDB679DB}" type="pres">
      <dgm:prSet presAssocID="{41C97EA5-993E-AE42-A528-681B91CA27F7}" presName="hierChild3" presStyleCnt="0"/>
      <dgm:spPr/>
    </dgm:pt>
    <dgm:pt modelId="{BFC3FD5C-63EC-9342-B276-F660EAA6051A}" type="pres">
      <dgm:prSet presAssocID="{B8084B5B-FD98-EE40-8A1D-F5498D9E716C}" presName="bgShapesFlow" presStyleCnt="0"/>
      <dgm:spPr/>
    </dgm:pt>
    <dgm:pt modelId="{C8B070D4-FB4F-0C44-A45B-29F4B36378E6}" type="pres">
      <dgm:prSet presAssocID="{B2AED0B2-393B-2947-8D70-067299E0C01B}" presName="rectComp" presStyleCnt="0"/>
      <dgm:spPr/>
    </dgm:pt>
    <dgm:pt modelId="{E6442625-2E6D-BE44-BCDD-A5645823EBD8}" type="pres">
      <dgm:prSet presAssocID="{B2AED0B2-393B-2947-8D70-067299E0C01B}" presName="bgRect" presStyleLbl="bgShp" presStyleIdx="0" presStyleCnt="3"/>
      <dgm:spPr/>
    </dgm:pt>
    <dgm:pt modelId="{7DC8C6C4-43DE-C040-8130-BCAE8963B5BE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BBE751A2-624F-BA48-92F8-E693D36ADB3C}" type="pres">
      <dgm:prSet presAssocID="{B2AED0B2-393B-2947-8D70-067299E0C01B}" presName="spComp" presStyleCnt="0"/>
      <dgm:spPr/>
    </dgm:pt>
    <dgm:pt modelId="{EB50635C-8389-2F40-8B5A-C98209E0FA32}" type="pres">
      <dgm:prSet presAssocID="{B2AED0B2-393B-2947-8D70-067299E0C01B}" presName="vSp" presStyleCnt="0"/>
      <dgm:spPr/>
    </dgm:pt>
    <dgm:pt modelId="{8D8630F8-6C65-5C4E-8D89-0902FC6F2EF1}" type="pres">
      <dgm:prSet presAssocID="{66B38B75-B018-C748-B8F7-85010E84C853}" presName="rectComp" presStyleCnt="0"/>
      <dgm:spPr/>
    </dgm:pt>
    <dgm:pt modelId="{2558A3F9-664B-974D-B8B6-0F3E5594F453}" type="pres">
      <dgm:prSet presAssocID="{66B38B75-B018-C748-B8F7-85010E84C853}" presName="bgRect" presStyleLbl="bgShp" presStyleIdx="1" presStyleCnt="3"/>
      <dgm:spPr/>
    </dgm:pt>
    <dgm:pt modelId="{DA2BCB21-9AF0-7946-8685-76A61B72D7AC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CF4BC5B7-480E-9D43-B3EE-9EB3CCCF6ED6}" type="pres">
      <dgm:prSet presAssocID="{66B38B75-B018-C748-B8F7-85010E84C853}" presName="spComp" presStyleCnt="0"/>
      <dgm:spPr/>
    </dgm:pt>
    <dgm:pt modelId="{D8ACA5BB-449B-DD43-B3B1-2164909FE8E3}" type="pres">
      <dgm:prSet presAssocID="{66B38B75-B018-C748-B8F7-85010E84C853}" presName="vSp" presStyleCnt="0"/>
      <dgm:spPr/>
    </dgm:pt>
    <dgm:pt modelId="{AD1D1808-4A31-9E4A-87F1-67B498A4FBAA}" type="pres">
      <dgm:prSet presAssocID="{2BA14EA0-A69A-E646-80F2-E95314D9EFD9}" presName="rectComp" presStyleCnt="0"/>
      <dgm:spPr/>
    </dgm:pt>
    <dgm:pt modelId="{9EB88656-CFDE-244E-B4AC-1ED3C09BD494}" type="pres">
      <dgm:prSet presAssocID="{2BA14EA0-A69A-E646-80F2-E95314D9EFD9}" presName="bgRect" presStyleLbl="bgShp" presStyleIdx="2" presStyleCnt="3"/>
      <dgm:spPr/>
    </dgm:pt>
    <dgm:pt modelId="{27AF2B33-CF8B-8B4F-826B-686146B86FBC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DFC706-FD31-AA46-B45B-30F5DDB9A3C2}" type="presOf" srcId="{4316323D-8677-5243-A908-2A31244EC84C}" destId="{56B9BCA5-DC90-3942-A83B-4E1221BDCA2E}" srcOrd="0" destOrd="0" presId="urn:microsoft.com/office/officeart/2005/8/layout/hierarchy6"/>
    <dgm:cxn modelId="{2A3B170C-EA15-2E45-B2B2-2EDF6DA23440}" type="presOf" srcId="{06ED41E8-3318-254A-B25B-96937639EFA5}" destId="{26A6CE2E-D813-664B-97B5-FAFE3345ACF0}" srcOrd="0" destOrd="0" presId="urn:microsoft.com/office/officeart/2005/8/layout/hierarchy6"/>
    <dgm:cxn modelId="{3F02ED12-FC2E-CE4E-9FC9-4B8DFA03A615}" type="presOf" srcId="{08ABD19A-47B8-5D4F-8A54-C89D6D097030}" destId="{435C8850-EB95-604C-89AA-BE414A14D03C}" srcOrd="0" destOrd="0" presId="urn:microsoft.com/office/officeart/2005/8/layout/hierarchy6"/>
    <dgm:cxn modelId="{9F5A4420-0705-8B42-BCBA-F293B884C26E}" type="presOf" srcId="{9AC738F8-4FA0-EC43-9F84-84350C1833DE}" destId="{EF9D7E4E-C566-A94A-B8C4-7AC5AA26BF69}" srcOrd="0" destOrd="0" presId="urn:microsoft.com/office/officeart/2005/8/layout/hierarchy6"/>
    <dgm:cxn modelId="{E8D2A13B-DAF9-CD49-ADBD-3EDC0D25AC76}" type="presOf" srcId="{B2AED0B2-393B-2947-8D70-067299E0C01B}" destId="{7DC8C6C4-43DE-C040-8130-BCAE8963B5BE}" srcOrd="1" destOrd="0" presId="urn:microsoft.com/office/officeart/2005/8/layout/hierarchy6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C6BC43-F239-724F-8256-D221349DAFED}" type="presOf" srcId="{41C97EA5-993E-AE42-A528-681B91CA27F7}" destId="{7E409148-606C-B348-8C01-8D150BB79D39}" srcOrd="0" destOrd="0" presId="urn:microsoft.com/office/officeart/2005/8/layout/hierarchy6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ED4EDC46-F51C-394C-B4EC-E40B7D649DC6}" type="presOf" srcId="{2BA14EA0-A69A-E646-80F2-E95314D9EFD9}" destId="{9EB88656-CFDE-244E-B4AC-1ED3C09BD494}" srcOrd="0" destOrd="0" presId="urn:microsoft.com/office/officeart/2005/8/layout/hierarchy6"/>
    <dgm:cxn modelId="{A8AEE551-D0DD-E041-847D-D498CA452A4A}" type="presOf" srcId="{B8084B5B-FD98-EE40-8A1D-F5498D9E716C}" destId="{F8E14D28-9BB0-1E44-AFF9-B70E504A45EC}" srcOrd="0" destOrd="0" presId="urn:microsoft.com/office/officeart/2005/8/layout/hierarchy6"/>
    <dgm:cxn modelId="{B46F1153-1355-7646-B29B-47667EC2A064}" type="presOf" srcId="{B2AED0B2-393B-2947-8D70-067299E0C01B}" destId="{E6442625-2E6D-BE44-BCDD-A5645823EBD8}" srcOrd="0" destOrd="0" presId="urn:microsoft.com/office/officeart/2005/8/layout/hierarchy6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0B468769-D1AA-394C-8CB9-87279772EE4A}" type="presOf" srcId="{1135CB52-4E1A-BF4B-8153-F82C61929D78}" destId="{681C85C5-CF7E-C64E-A1FF-4AB0A6BFB0E4}" srcOrd="0" destOrd="0" presId="urn:microsoft.com/office/officeart/2005/8/layout/hierarchy6"/>
    <dgm:cxn modelId="{AE4ADB7C-B1BD-B24B-9975-19BE6AD2E9A5}" type="presOf" srcId="{2BA14EA0-A69A-E646-80F2-E95314D9EFD9}" destId="{27AF2B33-CF8B-8B4F-826B-686146B86FBC}" srcOrd="1" destOrd="0" presId="urn:microsoft.com/office/officeart/2005/8/layout/hierarchy6"/>
    <dgm:cxn modelId="{4824C18D-3628-0A4A-B266-57D35973BFB9}" type="presOf" srcId="{74DDB6B2-3C19-5445-8673-DF4D89759985}" destId="{F674B455-5954-9441-80AB-D570D69281F0}" srcOrd="0" destOrd="0" presId="urn:microsoft.com/office/officeart/2005/8/layout/hierarchy6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30AFFB98-A0CA-8C46-B73F-0213CA4EE363}" type="presOf" srcId="{5D184DA1-5393-774D-A95D-3F331B98EC14}" destId="{466970AE-EC57-C64F-916A-866614BFD65E}" srcOrd="0" destOrd="0" presId="urn:microsoft.com/office/officeart/2005/8/layout/hierarchy6"/>
    <dgm:cxn modelId="{DA3ACF9F-954E-FC46-8D01-D898E22F46A6}" type="presOf" srcId="{B1D63ACE-5EBE-7F4F-ABF7-3D167AC25F80}" destId="{D6576955-469B-054B-8533-3537B8F0C887}" srcOrd="0" destOrd="0" presId="urn:microsoft.com/office/officeart/2005/8/layout/hierarchy6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88C8AABE-243B-9247-9184-8CDD9001394C}" type="presOf" srcId="{66B38B75-B018-C748-B8F7-85010E84C853}" destId="{2558A3F9-664B-974D-B8B6-0F3E5594F453}" srcOrd="0" destOrd="0" presId="urn:microsoft.com/office/officeart/2005/8/layout/hierarchy6"/>
    <dgm:cxn modelId="{997C7EC7-ADD3-5144-B497-0F76C868EDA0}" type="presOf" srcId="{66B38B75-B018-C748-B8F7-85010E84C853}" destId="{DA2BCB21-9AF0-7946-8685-76A61B72D7AC}" srcOrd="1" destOrd="0" presId="urn:microsoft.com/office/officeart/2005/8/layout/hierarchy6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749CB132-4162-6E4A-BB28-9AB3E87D529A}" type="presParOf" srcId="{F8E14D28-9BB0-1E44-AFF9-B70E504A45EC}" destId="{BB1D6CEE-C726-A744-8E69-7B4C55A2458E}" srcOrd="0" destOrd="0" presId="urn:microsoft.com/office/officeart/2005/8/layout/hierarchy6"/>
    <dgm:cxn modelId="{76F0C94F-3FEC-DF43-8EE6-BD65890C7D03}" type="presParOf" srcId="{BB1D6CEE-C726-A744-8E69-7B4C55A2458E}" destId="{7EE71A83-80ED-8E4C-9E8A-632A9FC1CD7E}" srcOrd="0" destOrd="0" presId="urn:microsoft.com/office/officeart/2005/8/layout/hierarchy6"/>
    <dgm:cxn modelId="{EA01DD2C-05A4-4943-8526-DA8749C62F5A}" type="presParOf" srcId="{BB1D6CEE-C726-A744-8E69-7B4C55A2458E}" destId="{BB122F67-2426-A54C-96ED-27747F6D7B60}" srcOrd="1" destOrd="0" presId="urn:microsoft.com/office/officeart/2005/8/layout/hierarchy6"/>
    <dgm:cxn modelId="{4A7039BC-4A15-DB4D-A744-C88A764B2A17}" type="presParOf" srcId="{BB122F67-2426-A54C-96ED-27747F6D7B60}" destId="{4C3467FE-2908-8B4C-B909-87B92C4F32B5}" srcOrd="0" destOrd="0" presId="urn:microsoft.com/office/officeart/2005/8/layout/hierarchy6"/>
    <dgm:cxn modelId="{1486EF0D-9BC9-1448-9BD9-2124FFE7D7A6}" type="presParOf" srcId="{4C3467FE-2908-8B4C-B909-87B92C4F32B5}" destId="{681C85C5-CF7E-C64E-A1FF-4AB0A6BFB0E4}" srcOrd="0" destOrd="0" presId="urn:microsoft.com/office/officeart/2005/8/layout/hierarchy6"/>
    <dgm:cxn modelId="{48CC1D67-A833-ED4E-AF34-01366DA70881}" type="presParOf" srcId="{4C3467FE-2908-8B4C-B909-87B92C4F32B5}" destId="{75772C02-231E-9B42-84F9-A0B66A9B9E30}" srcOrd="1" destOrd="0" presId="urn:microsoft.com/office/officeart/2005/8/layout/hierarchy6"/>
    <dgm:cxn modelId="{0A77D541-7C30-824A-A142-FC34E92FC5A8}" type="presParOf" srcId="{75772C02-231E-9B42-84F9-A0B66A9B9E30}" destId="{EF9D7E4E-C566-A94A-B8C4-7AC5AA26BF69}" srcOrd="0" destOrd="0" presId="urn:microsoft.com/office/officeart/2005/8/layout/hierarchy6"/>
    <dgm:cxn modelId="{5A573BC5-3E02-FB42-8537-A69F73E1304F}" type="presParOf" srcId="{75772C02-231E-9B42-84F9-A0B66A9B9E30}" destId="{FA36A03F-A310-0D42-8F53-67928D0F763D}" srcOrd="1" destOrd="0" presId="urn:microsoft.com/office/officeart/2005/8/layout/hierarchy6"/>
    <dgm:cxn modelId="{FE599C16-4C1D-D34B-8ABD-E44C2165BD0F}" type="presParOf" srcId="{FA36A03F-A310-0D42-8F53-67928D0F763D}" destId="{466970AE-EC57-C64F-916A-866614BFD65E}" srcOrd="0" destOrd="0" presId="urn:microsoft.com/office/officeart/2005/8/layout/hierarchy6"/>
    <dgm:cxn modelId="{23800CC7-1BEC-B043-AD23-4D95EAB6C8F4}" type="presParOf" srcId="{FA36A03F-A310-0D42-8F53-67928D0F763D}" destId="{A170B29A-645A-2541-A013-5CE3C5762ADE}" srcOrd="1" destOrd="0" presId="urn:microsoft.com/office/officeart/2005/8/layout/hierarchy6"/>
    <dgm:cxn modelId="{6DFCF885-D637-7C4C-A353-20015C215F87}" type="presParOf" srcId="{A170B29A-645A-2541-A013-5CE3C5762ADE}" destId="{56B9BCA5-DC90-3942-A83B-4E1221BDCA2E}" srcOrd="0" destOrd="0" presId="urn:microsoft.com/office/officeart/2005/8/layout/hierarchy6"/>
    <dgm:cxn modelId="{18DCC988-759F-E243-900A-230CC2E123EC}" type="presParOf" srcId="{A170B29A-645A-2541-A013-5CE3C5762ADE}" destId="{8F4E8B1D-312C-6444-B1E7-00D86FCD264A}" srcOrd="1" destOrd="0" presId="urn:microsoft.com/office/officeart/2005/8/layout/hierarchy6"/>
    <dgm:cxn modelId="{7B1743AB-1AA3-E44E-BF9A-BB312AC23F1C}" type="presParOf" srcId="{8F4E8B1D-312C-6444-B1E7-00D86FCD264A}" destId="{D6576955-469B-054B-8533-3537B8F0C887}" srcOrd="0" destOrd="0" presId="urn:microsoft.com/office/officeart/2005/8/layout/hierarchy6"/>
    <dgm:cxn modelId="{9E373BB6-08BD-E543-9AB7-7ACDC00F23B5}" type="presParOf" srcId="{8F4E8B1D-312C-6444-B1E7-00D86FCD264A}" destId="{9930B2C1-AD38-D440-A864-7A05BEB939CD}" srcOrd="1" destOrd="0" presId="urn:microsoft.com/office/officeart/2005/8/layout/hierarchy6"/>
    <dgm:cxn modelId="{DDD14094-C237-F94A-B043-50D728CD5E77}" type="presParOf" srcId="{A170B29A-645A-2541-A013-5CE3C5762ADE}" destId="{435C8850-EB95-604C-89AA-BE414A14D03C}" srcOrd="2" destOrd="0" presId="urn:microsoft.com/office/officeart/2005/8/layout/hierarchy6"/>
    <dgm:cxn modelId="{A8EE3DDD-FC34-A043-A31F-39B520E0A0E2}" type="presParOf" srcId="{A170B29A-645A-2541-A013-5CE3C5762ADE}" destId="{DBB00EA2-9653-AE43-AFA3-120A8E35676D}" srcOrd="3" destOrd="0" presId="urn:microsoft.com/office/officeart/2005/8/layout/hierarchy6"/>
    <dgm:cxn modelId="{D40020E9-69A8-724F-AFC8-5E6A389B230C}" type="presParOf" srcId="{DBB00EA2-9653-AE43-AFA3-120A8E35676D}" destId="{F674B455-5954-9441-80AB-D570D69281F0}" srcOrd="0" destOrd="0" presId="urn:microsoft.com/office/officeart/2005/8/layout/hierarchy6"/>
    <dgm:cxn modelId="{ADDBB114-0CC0-CE41-97AD-ACBA343E5B33}" type="presParOf" srcId="{DBB00EA2-9653-AE43-AFA3-120A8E35676D}" destId="{3A4E1C4E-B8B7-0746-9421-7B68A06AE14C}" srcOrd="1" destOrd="0" presId="urn:microsoft.com/office/officeart/2005/8/layout/hierarchy6"/>
    <dgm:cxn modelId="{52F559C5-8495-BD40-A198-603961CD23AE}" type="presParOf" srcId="{75772C02-231E-9B42-84F9-A0B66A9B9E30}" destId="{26A6CE2E-D813-664B-97B5-FAFE3345ACF0}" srcOrd="2" destOrd="0" presId="urn:microsoft.com/office/officeart/2005/8/layout/hierarchy6"/>
    <dgm:cxn modelId="{D15B348D-828D-D843-BB0F-22079ED0F8EA}" type="presParOf" srcId="{75772C02-231E-9B42-84F9-A0B66A9B9E30}" destId="{B197A988-BF05-1845-9FD1-BAC090A9C823}" srcOrd="3" destOrd="0" presId="urn:microsoft.com/office/officeart/2005/8/layout/hierarchy6"/>
    <dgm:cxn modelId="{5413C76C-0CC4-A747-B650-044458FCAD7A}" type="presParOf" srcId="{B197A988-BF05-1845-9FD1-BAC090A9C823}" destId="{7E409148-606C-B348-8C01-8D150BB79D39}" srcOrd="0" destOrd="0" presId="urn:microsoft.com/office/officeart/2005/8/layout/hierarchy6"/>
    <dgm:cxn modelId="{EEF9EBE1-AF1A-8F41-8FA2-E69A2C2D701D}" type="presParOf" srcId="{B197A988-BF05-1845-9FD1-BAC090A9C823}" destId="{0AA03737-B469-C649-B946-D3F2BDB679DB}" srcOrd="1" destOrd="0" presId="urn:microsoft.com/office/officeart/2005/8/layout/hierarchy6"/>
    <dgm:cxn modelId="{475BBAF8-B2D9-CD47-A45E-7A5A20CAC9FC}" type="presParOf" srcId="{F8E14D28-9BB0-1E44-AFF9-B70E504A45EC}" destId="{BFC3FD5C-63EC-9342-B276-F660EAA6051A}" srcOrd="1" destOrd="0" presId="urn:microsoft.com/office/officeart/2005/8/layout/hierarchy6"/>
    <dgm:cxn modelId="{E841A6F3-F68E-284C-8D5E-583AF0BDA74D}" type="presParOf" srcId="{BFC3FD5C-63EC-9342-B276-F660EAA6051A}" destId="{C8B070D4-FB4F-0C44-A45B-29F4B36378E6}" srcOrd="0" destOrd="0" presId="urn:microsoft.com/office/officeart/2005/8/layout/hierarchy6"/>
    <dgm:cxn modelId="{4FF5C258-BD55-8543-AAA1-88126789AAC1}" type="presParOf" srcId="{C8B070D4-FB4F-0C44-A45B-29F4B36378E6}" destId="{E6442625-2E6D-BE44-BCDD-A5645823EBD8}" srcOrd="0" destOrd="0" presId="urn:microsoft.com/office/officeart/2005/8/layout/hierarchy6"/>
    <dgm:cxn modelId="{A53492B9-077B-B749-A201-6401611AE19E}" type="presParOf" srcId="{C8B070D4-FB4F-0C44-A45B-29F4B36378E6}" destId="{7DC8C6C4-43DE-C040-8130-BCAE8963B5BE}" srcOrd="1" destOrd="0" presId="urn:microsoft.com/office/officeart/2005/8/layout/hierarchy6"/>
    <dgm:cxn modelId="{15D453B8-5D83-3D49-9184-36D3658DFEAC}" type="presParOf" srcId="{BFC3FD5C-63EC-9342-B276-F660EAA6051A}" destId="{BBE751A2-624F-BA48-92F8-E693D36ADB3C}" srcOrd="1" destOrd="0" presId="urn:microsoft.com/office/officeart/2005/8/layout/hierarchy6"/>
    <dgm:cxn modelId="{1824B6BF-6B5C-CA4D-9E4C-D29BDE9FCDAF}" type="presParOf" srcId="{BBE751A2-624F-BA48-92F8-E693D36ADB3C}" destId="{EB50635C-8389-2F40-8B5A-C98209E0FA32}" srcOrd="0" destOrd="0" presId="urn:microsoft.com/office/officeart/2005/8/layout/hierarchy6"/>
    <dgm:cxn modelId="{6601E8ED-3A4F-674A-9A10-861CCB0E0626}" type="presParOf" srcId="{BFC3FD5C-63EC-9342-B276-F660EAA6051A}" destId="{8D8630F8-6C65-5C4E-8D89-0902FC6F2EF1}" srcOrd="2" destOrd="0" presId="urn:microsoft.com/office/officeart/2005/8/layout/hierarchy6"/>
    <dgm:cxn modelId="{3C841D0E-4A28-AF47-A625-2D3681E62872}" type="presParOf" srcId="{8D8630F8-6C65-5C4E-8D89-0902FC6F2EF1}" destId="{2558A3F9-664B-974D-B8B6-0F3E5594F453}" srcOrd="0" destOrd="0" presId="urn:microsoft.com/office/officeart/2005/8/layout/hierarchy6"/>
    <dgm:cxn modelId="{8E4BEF71-EB61-8840-893A-EC92FC51ED23}" type="presParOf" srcId="{8D8630F8-6C65-5C4E-8D89-0902FC6F2EF1}" destId="{DA2BCB21-9AF0-7946-8685-76A61B72D7AC}" srcOrd="1" destOrd="0" presId="urn:microsoft.com/office/officeart/2005/8/layout/hierarchy6"/>
    <dgm:cxn modelId="{999FD273-DF25-BE4E-AF0C-3B09D015ABF9}" type="presParOf" srcId="{BFC3FD5C-63EC-9342-B276-F660EAA6051A}" destId="{CF4BC5B7-480E-9D43-B3EE-9EB3CCCF6ED6}" srcOrd="3" destOrd="0" presId="urn:microsoft.com/office/officeart/2005/8/layout/hierarchy6"/>
    <dgm:cxn modelId="{8DAB7C61-1B23-D941-A8E6-03CC4CB70305}" type="presParOf" srcId="{CF4BC5B7-480E-9D43-B3EE-9EB3CCCF6ED6}" destId="{D8ACA5BB-449B-DD43-B3B1-2164909FE8E3}" srcOrd="0" destOrd="0" presId="urn:microsoft.com/office/officeart/2005/8/layout/hierarchy6"/>
    <dgm:cxn modelId="{FC6C7151-69A5-3546-8685-210800448517}" type="presParOf" srcId="{BFC3FD5C-63EC-9342-B276-F660EAA6051A}" destId="{AD1D1808-4A31-9E4A-87F1-67B498A4FBAA}" srcOrd="4" destOrd="0" presId="urn:microsoft.com/office/officeart/2005/8/layout/hierarchy6"/>
    <dgm:cxn modelId="{FD17F731-3E07-114D-BBB5-3DD509BCA8B9}" type="presParOf" srcId="{AD1D1808-4A31-9E4A-87F1-67B498A4FBAA}" destId="{9EB88656-CFDE-244E-B4AC-1ED3C09BD494}" srcOrd="0" destOrd="0" presId="urn:microsoft.com/office/officeart/2005/8/layout/hierarchy6"/>
    <dgm:cxn modelId="{0174BAB7-2388-B949-A0DA-27BC390EC824}" type="presParOf" srcId="{AD1D1808-4A31-9E4A-87F1-67B498A4FBAA}" destId="{27AF2B33-CF8B-8B4F-826B-686146B86F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8656-CFDE-244E-B4AC-1ED3C09BD494}">
      <dsp:nvSpPr>
        <dsp:cNvPr id="0" name=""/>
        <dsp:cNvSpPr/>
      </dsp:nvSpPr>
      <dsp:spPr>
        <a:xfrm>
          <a:off x="0" y="2795467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0" y="2795467"/>
        <a:ext cx="2039826" cy="1171306"/>
      </dsp:txXfrm>
    </dsp:sp>
    <dsp:sp modelId="{2558A3F9-664B-974D-B8B6-0F3E5594F453}">
      <dsp:nvSpPr>
        <dsp:cNvPr id="0" name=""/>
        <dsp:cNvSpPr/>
      </dsp:nvSpPr>
      <dsp:spPr>
        <a:xfrm>
          <a:off x="0" y="1428943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0" y="1428943"/>
        <a:ext cx="2039826" cy="1171306"/>
      </dsp:txXfrm>
    </dsp:sp>
    <dsp:sp modelId="{E6442625-2E6D-BE44-BCDD-A5645823EBD8}">
      <dsp:nvSpPr>
        <dsp:cNvPr id="0" name=""/>
        <dsp:cNvSpPr/>
      </dsp:nvSpPr>
      <dsp:spPr>
        <a:xfrm>
          <a:off x="0" y="62418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0</a:t>
          </a:r>
        </a:p>
      </dsp:txBody>
      <dsp:txXfrm>
        <a:off x="0" y="62418"/>
        <a:ext cx="2039826" cy="1171306"/>
      </dsp:txXfrm>
    </dsp:sp>
    <dsp:sp modelId="{681C85C5-CF7E-C64E-A1FF-4AB0A6BFB0E4}">
      <dsp:nvSpPr>
        <dsp:cNvPr id="0" name=""/>
        <dsp:cNvSpPr/>
      </dsp:nvSpPr>
      <dsp:spPr>
        <a:xfrm>
          <a:off x="3513164" y="160027"/>
          <a:ext cx="2325892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3541753" y="188616"/>
        <a:ext cx="2268714" cy="918910"/>
      </dsp:txXfrm>
    </dsp:sp>
    <dsp:sp modelId="{EF9D7E4E-C566-A94A-B8C4-7AC5AA26BF69}">
      <dsp:nvSpPr>
        <dsp:cNvPr id="0" name=""/>
        <dsp:cNvSpPr/>
      </dsp:nvSpPr>
      <dsp:spPr>
        <a:xfrm>
          <a:off x="3724424" y="1136116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951686" y="0"/>
              </a:moveTo>
              <a:lnTo>
                <a:pt x="951686" y="195217"/>
              </a:lnTo>
              <a:lnTo>
                <a:pt x="0" y="195217"/>
              </a:lnTo>
              <a:lnTo>
                <a:pt x="0" y="390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970AE-EC57-C64F-916A-866614BFD65E}">
      <dsp:nvSpPr>
        <dsp:cNvPr id="0" name=""/>
        <dsp:cNvSpPr/>
      </dsp:nvSpPr>
      <dsp:spPr>
        <a:xfrm>
          <a:off x="2689633" y="1526552"/>
          <a:ext cx="2069581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18222" y="1555141"/>
        <a:ext cx="2012403" cy="918910"/>
      </dsp:txXfrm>
    </dsp:sp>
    <dsp:sp modelId="{56B9BCA5-DC90-3942-A83B-4E1221BDCA2E}">
      <dsp:nvSpPr>
        <dsp:cNvPr id="0" name=""/>
        <dsp:cNvSpPr/>
      </dsp:nvSpPr>
      <dsp:spPr>
        <a:xfrm>
          <a:off x="2772737" y="2502640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951686" y="0"/>
              </a:moveTo>
              <a:lnTo>
                <a:pt x="951686" y="195217"/>
              </a:lnTo>
              <a:lnTo>
                <a:pt x="0" y="195217"/>
              </a:lnTo>
              <a:lnTo>
                <a:pt x="0" y="390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76955-469B-054B-8533-3537B8F0C887}">
      <dsp:nvSpPr>
        <dsp:cNvPr id="0" name=""/>
        <dsp:cNvSpPr/>
      </dsp:nvSpPr>
      <dsp:spPr>
        <a:xfrm>
          <a:off x="2040670" y="2893076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069259" y="2921665"/>
        <a:ext cx="1406955" cy="918910"/>
      </dsp:txXfrm>
    </dsp:sp>
    <dsp:sp modelId="{435C8850-EB95-604C-89AA-BE414A14D03C}">
      <dsp:nvSpPr>
        <dsp:cNvPr id="0" name=""/>
        <dsp:cNvSpPr/>
      </dsp:nvSpPr>
      <dsp:spPr>
        <a:xfrm>
          <a:off x="3724424" y="2502640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17"/>
              </a:lnTo>
              <a:lnTo>
                <a:pt x="951686" y="195217"/>
              </a:lnTo>
              <a:lnTo>
                <a:pt x="951686" y="390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4B455-5954-9441-80AB-D570D69281F0}">
      <dsp:nvSpPr>
        <dsp:cNvPr id="0" name=""/>
        <dsp:cNvSpPr/>
      </dsp:nvSpPr>
      <dsp:spPr>
        <a:xfrm>
          <a:off x="3944044" y="2893076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3972633" y="2921665"/>
        <a:ext cx="1406955" cy="918910"/>
      </dsp:txXfrm>
    </dsp:sp>
    <dsp:sp modelId="{26A6CE2E-D813-664B-97B5-FAFE3345ACF0}">
      <dsp:nvSpPr>
        <dsp:cNvPr id="0" name=""/>
        <dsp:cNvSpPr/>
      </dsp:nvSpPr>
      <dsp:spPr>
        <a:xfrm>
          <a:off x="4676110" y="1136116"/>
          <a:ext cx="1254410" cy="39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17"/>
              </a:lnTo>
              <a:lnTo>
                <a:pt x="1254410" y="195217"/>
              </a:lnTo>
              <a:lnTo>
                <a:pt x="1254410" y="390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09148-606C-B348-8C01-8D150BB79D39}">
      <dsp:nvSpPr>
        <dsp:cNvPr id="0" name=""/>
        <dsp:cNvSpPr/>
      </dsp:nvSpPr>
      <dsp:spPr>
        <a:xfrm>
          <a:off x="5198454" y="1526552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27043" y="1555141"/>
        <a:ext cx="1406955" cy="9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3.2+3: Funktioner, dokumentation, løkker, </a:t>
            </a:r>
            <a:r>
              <a:rPr lang="da-DK" dirty="0" err="1"/>
              <a:t>tupler</a:t>
            </a:r>
            <a:r>
              <a:rPr lang="da-DK" dirty="0"/>
              <a:t>, betingelser, højere-ordens funktioner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127A720-EAC7-574B-B594-5668580DF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424052" y="3560726"/>
            <a:ext cx="4967185" cy="303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59253-C872-2249-8984-19E3C337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17" y="4177615"/>
            <a:ext cx="1816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5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4977937" y="1154009"/>
            <a:ext cx="0" cy="521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219C4B-716A-E34C-BD60-349CC37F942C}"/>
              </a:ext>
            </a:extLst>
          </p:cNvPr>
          <p:cNvSpPr txBox="1"/>
          <p:nvPr/>
        </p:nvSpPr>
        <p:spPr>
          <a:xfrm>
            <a:off x="5274041" y="1306685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/y8yuuyy4</a:t>
            </a:r>
            <a:endParaRPr lang="en-GB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B70C6-A60A-9142-B818-11876B19A0B4}"/>
              </a:ext>
            </a:extLst>
          </p:cNvPr>
          <p:cNvSpPr txBox="1"/>
          <p:nvPr/>
        </p:nvSpPr>
        <p:spPr>
          <a:xfrm>
            <a:off x="454506" y="1291067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/y923467c</a:t>
            </a:r>
            <a:endParaRPr lang="en-GB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D8929F-30EC-F444-8F7A-9A160661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6088" y="1504118"/>
            <a:ext cx="5870568" cy="6311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31BFB9-0047-3D4D-A95A-607FDDB3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1600506"/>
            <a:ext cx="4984699" cy="525749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220B53-E576-474C-A9AC-C22DA9D0F293}"/>
              </a:ext>
            </a:extLst>
          </p:cNvPr>
          <p:cNvSpPr txBox="1">
            <a:spLocks/>
          </p:cNvSpPr>
          <p:nvPr/>
        </p:nvSpPr>
        <p:spPr>
          <a:xfrm>
            <a:off x="9590088" y="2877251"/>
            <a:ext cx="2340548" cy="3244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</p:spTree>
    <p:extLst>
      <p:ext uri="{BB962C8B-B14F-4D97-AF65-F5344CB8AC3E}">
        <p14:creationId xmlns:p14="http://schemas.microsoft.com/office/powerpoint/2010/main" val="7743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716493" y="1889105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733357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489273" y="1291656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716493" y="3910880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716493" y="3822193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ED-08C9-EC4A-8078-BEFF327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Betingelser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5312-F3A4-4E44-841D-CC127F1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372138"/>
            <a:ext cx="1778000" cy="1905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58955-5CEB-A044-9283-15D7CEA92C60}"/>
              </a:ext>
            </a:extLst>
          </p:cNvPr>
          <p:cNvSpPr txBox="1">
            <a:spLocks/>
          </p:cNvSpPr>
          <p:nvPr/>
        </p:nvSpPr>
        <p:spPr>
          <a:xfrm>
            <a:off x="8812729" y="1965573"/>
            <a:ext cx="2957866" cy="339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 =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=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 2"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A9C42-779C-4D41-8F0B-22F3E683BF09}"/>
              </a:ext>
            </a:extLst>
          </p:cNvPr>
          <p:cNvCxnSpPr>
            <a:cxnSpLocks/>
          </p:cNvCxnSpPr>
          <p:nvPr/>
        </p:nvCxnSpPr>
        <p:spPr>
          <a:xfrm>
            <a:off x="8208354" y="121576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05D8-1C88-724C-B55A-99C8462C11F4}"/>
              </a:ext>
            </a:extLst>
          </p:cNvPr>
          <p:cNvSpPr txBox="1"/>
          <p:nvPr/>
        </p:nvSpPr>
        <p:spPr>
          <a:xfrm>
            <a:off x="8525869" y="1328232"/>
            <a:ext cx="266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Kæde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betingelser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F9F68-01BF-6741-B548-46BBF40CF19E}"/>
              </a:ext>
            </a:extLst>
          </p:cNvPr>
          <p:cNvSpPr txBox="1">
            <a:spLocks/>
          </p:cNvSpPr>
          <p:nvPr/>
        </p:nvSpPr>
        <p:spPr>
          <a:xfrm>
            <a:off x="4646113" y="1800981"/>
            <a:ext cx="2541071" cy="222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if 3 &lt; 2 then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&lt; 2"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22578-D4F6-CC4B-B003-673CC66F18B3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E123FE-C00C-844E-81A0-A07818ED05A8}"/>
              </a:ext>
            </a:extLst>
          </p:cNvPr>
          <p:cNvSpPr txBox="1"/>
          <p:nvPr/>
        </p:nvSpPr>
        <p:spPr>
          <a:xfrm>
            <a:off x="4359253" y="1291656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If-then-else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C16BE-621B-7645-BD01-AA8BD5034D93}"/>
              </a:ext>
            </a:extLst>
          </p:cNvPr>
          <p:cNvSpPr txBox="1">
            <a:spLocks/>
          </p:cNvSpPr>
          <p:nvPr/>
        </p:nvSpPr>
        <p:spPr>
          <a:xfrm>
            <a:off x="4646112" y="4340561"/>
            <a:ext cx="2957868" cy="220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&gt;= 2"</a:t>
            </a:r>
          </a:p>
        </p:txBody>
      </p:sp>
    </p:spTree>
    <p:extLst>
      <p:ext uri="{BB962C8B-B14F-4D97-AF65-F5344CB8AC3E}">
        <p14:creationId xmlns:p14="http://schemas.microsoft.com/office/powerpoint/2010/main" val="28399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1530096" y="1969068"/>
            <a:ext cx="3919728" cy="318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 let rest = n % 2</a:t>
            </a:r>
          </a:p>
          <a:p>
            <a:r>
              <a:rPr lang="en-GB" dirty="0"/>
              <a:t>  n &lt;- n / 2</a:t>
            </a:r>
          </a:p>
          <a:p>
            <a:r>
              <a:rPr lang="en-GB" dirty="0"/>
              <a:t>  if rest &gt; 0 then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"1"+str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"0"+str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EF4B-8FD4-7D47-B64A-AEB9322AFA2B}"/>
              </a:ext>
            </a:extLst>
          </p:cNvPr>
          <p:cNvSpPr/>
          <p:nvPr/>
        </p:nvSpPr>
        <p:spPr>
          <a:xfrm>
            <a:off x="6675120" y="1969068"/>
            <a:ext cx="429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</a:t>
            </a:r>
            <a:r>
              <a:rPr lang="en-GB" dirty="0" err="1"/>
              <a:t>str</a:t>
            </a:r>
            <a:r>
              <a:rPr lang="en-GB" dirty="0"/>
              <a:t> &lt;- (if n % 2 &gt; 0 then "1" else "0") + </a:t>
            </a:r>
            <a:r>
              <a:rPr lang="en-GB" dirty="0" err="1"/>
              <a:t>str</a:t>
            </a:r>
            <a:endParaRPr lang="en-GB" dirty="0"/>
          </a:p>
          <a:p>
            <a:r>
              <a:rPr lang="en-GB" dirty="0"/>
              <a:t> n &lt;- n / 2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C19B5-3494-3241-B15A-5A098FA91744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gør programmet?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4136136" y="2462844"/>
            <a:ext cx="1789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 &lt; 3 do</a:t>
            </a:r>
          </a:p>
          <a:p>
            <a:r>
              <a:rPr lang="en-GB" dirty="0"/>
              <a:t>  let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 + 1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"%d"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F4799-0C0B-E441-B12E-CDFC695BD9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68112" y="2387906"/>
            <a:ext cx="1609344" cy="792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DF44-C9F0-8C46-9998-F7BC94C4136F}"/>
              </a:ext>
            </a:extLst>
          </p:cNvPr>
          <p:cNvSpPr txBox="1"/>
          <p:nvPr/>
        </p:nvSpPr>
        <p:spPr>
          <a:xfrm>
            <a:off x="7077456" y="2203240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højre</a:t>
            </a:r>
            <a:r>
              <a:rPr lang="en-GB" dirty="0"/>
              <a:t> side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altid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776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Bindinger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2AF7A-D145-F541-B476-E9CADA8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341" y="2512261"/>
            <a:ext cx="4817535" cy="967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4D51D-D1EC-CF48-BA06-5F00DEC7CCE6}"/>
              </a:ext>
            </a:extLst>
          </p:cNvPr>
          <p:cNvSpPr txBox="1">
            <a:spLocks/>
          </p:cNvSpPr>
          <p:nvPr/>
        </p:nvSpPr>
        <p:spPr>
          <a:xfrm>
            <a:off x="760555" y="2474359"/>
            <a:ext cx="5105400" cy="4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0804-E5BD-D744-99F0-A3D9E4A6B4E6}"/>
              </a:ext>
            </a:extLst>
          </p:cNvPr>
          <p:cNvCxnSpPr>
            <a:cxnSpLocks/>
          </p:cNvCxnSpPr>
          <p:nvPr/>
        </p:nvCxnSpPr>
        <p:spPr>
          <a:xfrm>
            <a:off x="5722022" y="1833339"/>
            <a:ext cx="0" cy="296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137E81-60E3-6748-A023-B84C1B92C57D}"/>
              </a:ext>
            </a:extLst>
          </p:cNvPr>
          <p:cNvSpPr txBox="1"/>
          <p:nvPr/>
        </p:nvSpPr>
        <p:spPr>
          <a:xfrm>
            <a:off x="5973963" y="1945845"/>
            <a:ext cx="249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Lightweight syntax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91C0B-93EB-9C4B-A7C8-D20A92E3A1EC}"/>
              </a:ext>
            </a:extLst>
          </p:cNvPr>
          <p:cNvSpPr txBox="1"/>
          <p:nvPr/>
        </p:nvSpPr>
        <p:spPr>
          <a:xfrm>
            <a:off x="510177" y="1945839"/>
            <a:ext cx="20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verbose syntax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62AD6E-1B75-1647-9398-FEDF93D32EA3}"/>
              </a:ext>
            </a:extLst>
          </p:cNvPr>
          <p:cNvSpPr txBox="1">
            <a:spLocks/>
          </p:cNvSpPr>
          <p:nvPr/>
        </p:nvSpPr>
        <p:spPr>
          <a:xfrm>
            <a:off x="6190476" y="3915429"/>
            <a:ext cx="4817535" cy="9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8BC89-CAB2-224B-BD35-30E16FA35387}"/>
              </a:ext>
            </a:extLst>
          </p:cNvPr>
          <p:cNvSpPr txBox="1"/>
          <p:nvPr/>
        </p:nvSpPr>
        <p:spPr>
          <a:xfrm>
            <a:off x="5973966" y="3342153"/>
            <a:ext cx="1796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Optional ‘do’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E97E3-8D48-F148-8E63-27700B43B071}"/>
              </a:ext>
            </a:extLst>
          </p:cNvPr>
          <p:cNvCxnSpPr>
            <a:cxnSpLocks/>
          </p:cNvCxnSpPr>
          <p:nvPr/>
        </p:nvCxnSpPr>
        <p:spPr>
          <a:xfrm>
            <a:off x="5973964" y="3255905"/>
            <a:ext cx="5067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D5DB84-E919-EF48-AFF4-8D5A0EFD8999}"/>
              </a:ext>
            </a:extLst>
          </p:cNvPr>
          <p:cNvSpPr txBox="1">
            <a:spLocks/>
          </p:cNvSpPr>
          <p:nvPr/>
        </p:nvSpPr>
        <p:spPr>
          <a:xfrm>
            <a:off x="465166" y="1938720"/>
            <a:ext cx="3929154" cy="107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%s"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BC465-2A38-FD47-B905-DEC10D569BD8}"/>
              </a:ext>
            </a:extLst>
          </p:cNvPr>
          <p:cNvSpPr txBox="1"/>
          <p:nvPr/>
        </p:nvSpPr>
        <p:spPr>
          <a:xfrm>
            <a:off x="214786" y="1350473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Navne</a:t>
            </a:r>
            <a:r>
              <a:rPr lang="en-GB" sz="2400" dirty="0"/>
              <a:t>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yderste</a:t>
            </a:r>
            <a:r>
              <a:rPr lang="en-GB" sz="2400" dirty="0"/>
              <a:t> </a:t>
            </a:r>
            <a:r>
              <a:rPr lang="en-GB" sz="2400" dirty="0" err="1"/>
              <a:t>virkefelt</a:t>
            </a:r>
            <a:r>
              <a:rPr lang="en-GB" sz="2400" dirty="0"/>
              <a:t>)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overskrives</a:t>
            </a:r>
            <a:endParaRPr lang="en-GB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65169" y="3773711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214788" y="3176519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FAD3F-4C29-6645-B95C-D79E31F1B5FD}"/>
              </a:ext>
            </a:extLst>
          </p:cNvPr>
          <p:cNvCxnSpPr>
            <a:cxnSpLocks/>
          </p:cNvCxnSpPr>
          <p:nvPr/>
        </p:nvCxnSpPr>
        <p:spPr>
          <a:xfrm>
            <a:off x="125260" y="3158676"/>
            <a:ext cx="4571508" cy="1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31300" y="3756780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609720" y="5106318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94316" y="3660768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55561" y="4990439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0673-58B3-F347-9773-ECF3658B51EA}"/>
              </a:ext>
            </a:extLst>
          </p:cNvPr>
          <p:cNvCxnSpPr/>
          <p:nvPr/>
        </p:nvCxnSpPr>
        <p:spPr>
          <a:xfrm flipV="1">
            <a:off x="431300" y="1938720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A515B-5110-A44C-AB8C-007E3B6547EB}"/>
              </a:ext>
            </a:extLst>
          </p:cNvPr>
          <p:cNvCxnSpPr>
            <a:cxnSpLocks/>
          </p:cNvCxnSpPr>
          <p:nvPr/>
        </p:nvCxnSpPr>
        <p:spPr>
          <a:xfrm>
            <a:off x="431300" y="1938720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35460D87-816A-684D-8D67-6547DF00C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809676"/>
              </p:ext>
            </p:extLst>
          </p:nvPr>
        </p:nvGraphicFramePr>
        <p:xfrm>
          <a:off x="5246370" y="2771816"/>
          <a:ext cx="6799421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4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2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390651" y="2054629"/>
            <a:ext cx="4381500" cy="265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759182" y="3281296"/>
            <a:ext cx="4076457" cy="737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6383854" y="2048857"/>
            <a:ext cx="32686" cy="474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26133C-D896-5942-B476-98E8791EED95}"/>
              </a:ext>
            </a:extLst>
          </p:cNvPr>
          <p:cNvSpPr txBox="1">
            <a:spLocks/>
          </p:cNvSpPr>
          <p:nvPr/>
        </p:nvSpPr>
        <p:spPr>
          <a:xfrm>
            <a:off x="6759182" y="4024695"/>
            <a:ext cx="4993995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 "Hello " + 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598A82-190C-8E4C-8739-89E509F90C39}"/>
              </a:ext>
            </a:extLst>
          </p:cNvPr>
          <p:cNvCxnSpPr>
            <a:cxnSpLocks/>
          </p:cNvCxnSpPr>
          <p:nvPr/>
        </p:nvCxnSpPr>
        <p:spPr>
          <a:xfrm>
            <a:off x="6395404" y="4018716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0246DF-1FD3-DB40-8962-C61F90F0FA5C}"/>
              </a:ext>
            </a:extLst>
          </p:cNvPr>
          <p:cNvSpPr txBox="1">
            <a:spLocks/>
          </p:cNvSpPr>
          <p:nvPr/>
        </p:nvSpPr>
        <p:spPr>
          <a:xfrm>
            <a:off x="6759182" y="4539515"/>
            <a:ext cx="4993995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: string = "Hello " + 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557CA-BAC0-E54E-8734-8B3D67C73C1F}"/>
              </a:ext>
            </a:extLst>
          </p:cNvPr>
          <p:cNvCxnSpPr>
            <a:cxnSpLocks/>
          </p:cNvCxnSpPr>
          <p:nvPr/>
        </p:nvCxnSpPr>
        <p:spPr>
          <a:xfrm>
            <a:off x="6395404" y="4533536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BA6FF5-8A28-DD4C-9C0A-A199D2E1DD44}"/>
              </a:ext>
            </a:extLst>
          </p:cNvPr>
          <p:cNvSpPr txBox="1">
            <a:spLocks/>
          </p:cNvSpPr>
          <p:nvPr/>
        </p:nvSpPr>
        <p:spPr>
          <a:xfrm>
            <a:off x="6759182" y="5063597"/>
            <a:ext cx="5520448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= "Hello " +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19D632-C0B5-BB40-B19D-5B6CA5A2E6FA}"/>
              </a:ext>
            </a:extLst>
          </p:cNvPr>
          <p:cNvCxnSpPr>
            <a:cxnSpLocks/>
          </p:cNvCxnSpPr>
          <p:nvPr/>
        </p:nvCxnSpPr>
        <p:spPr>
          <a:xfrm>
            <a:off x="6395404" y="5057618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9F805A3F-D09E-9E46-ACC0-3C30CDBF7184}"/>
              </a:ext>
            </a:extLst>
          </p:cNvPr>
          <p:cNvSpPr/>
          <p:nvPr/>
        </p:nvSpPr>
        <p:spPr>
          <a:xfrm rot="18885269" flipH="1">
            <a:off x="1032745" y="2176502"/>
            <a:ext cx="1249209" cy="1282931"/>
          </a:xfrm>
          <a:prstGeom prst="arc">
            <a:avLst/>
          </a:prstGeom>
          <a:ln w="381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63F18-F30D-614C-BF6E-C49942C102E1}"/>
              </a:ext>
            </a:extLst>
          </p:cNvPr>
          <p:cNvSpPr txBox="1"/>
          <p:nvPr/>
        </p:nvSpPr>
        <p:spPr>
          <a:xfrm rot="16200000">
            <a:off x="-350351" y="2633300"/>
            <a:ext cx="218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Lexicografisk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virkefelt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B1F376-EEE0-7047-977C-622D1E25C011}"/>
              </a:ext>
            </a:extLst>
          </p:cNvPr>
          <p:cNvCxnSpPr>
            <a:cxnSpLocks/>
          </p:cNvCxnSpPr>
          <p:nvPr/>
        </p:nvCxnSpPr>
        <p:spPr>
          <a:xfrm>
            <a:off x="1588770" y="2366010"/>
            <a:ext cx="0" cy="388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42A28FEC-EF79-5D46-929D-09ABA2991CEE}"/>
              </a:ext>
            </a:extLst>
          </p:cNvPr>
          <p:cNvSpPr/>
          <p:nvPr/>
        </p:nvSpPr>
        <p:spPr>
          <a:xfrm rot="15244818" flipH="1">
            <a:off x="1431847" y="2053097"/>
            <a:ext cx="885203" cy="964338"/>
          </a:xfrm>
          <a:prstGeom prst="arc">
            <a:avLst>
              <a:gd name="adj1" fmla="val 16200000"/>
              <a:gd name="adj2" fmla="val 20686940"/>
            </a:avLst>
          </a:prstGeom>
          <a:ln w="381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5BB7-258D-A742-8417-888F04506E1F}"/>
              </a:ext>
            </a:extLst>
          </p:cNvPr>
          <p:cNvSpPr txBox="1"/>
          <p:nvPr/>
        </p:nvSpPr>
        <p:spPr>
          <a:xfrm>
            <a:off x="1874448" y="2766060"/>
            <a:ext cx="32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Indryk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angiver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funktionskroppen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53F407E-F99F-7649-95F5-505E6AF42F1B}"/>
              </a:ext>
            </a:extLst>
          </p:cNvPr>
          <p:cNvSpPr txBox="1">
            <a:spLocks/>
          </p:cNvSpPr>
          <p:nvPr/>
        </p:nvSpPr>
        <p:spPr>
          <a:xfrm>
            <a:off x="1390651" y="3429000"/>
            <a:ext cx="4381500" cy="1204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str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F5293CF-BEE4-D249-A9F2-CCDED58266FF}"/>
              </a:ext>
            </a:extLst>
          </p:cNvPr>
          <p:cNvSpPr txBox="1">
            <a:spLocks/>
          </p:cNvSpPr>
          <p:nvPr/>
        </p:nvSpPr>
        <p:spPr>
          <a:xfrm>
            <a:off x="6604026" y="2054629"/>
            <a:ext cx="4381500" cy="1153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greetings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  "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Hello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;;</a:t>
            </a:r>
          </a:p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greetings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name:string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endParaRPr lang="da-DK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5FC79B-1375-904E-A016-D9402BE11BCD}"/>
              </a:ext>
            </a:extLst>
          </p:cNvPr>
          <p:cNvCxnSpPr>
            <a:cxnSpLocks/>
          </p:cNvCxnSpPr>
          <p:nvPr/>
        </p:nvCxnSpPr>
        <p:spPr>
          <a:xfrm>
            <a:off x="6401041" y="3267071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6" grpId="0"/>
      <p:bldP spid="19" grpId="0" animBg="1"/>
      <p:bldP spid="20" grpId="0"/>
      <p:bldP spid="2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B97339-A5D9-F34C-84D0-BF29FA308816}"/>
              </a:ext>
            </a:extLst>
          </p:cNvPr>
          <p:cNvSpPr txBox="1">
            <a:spLocks/>
          </p:cNvSpPr>
          <p:nvPr/>
        </p:nvSpPr>
        <p:spPr>
          <a:xfrm>
            <a:off x="838199" y="2810076"/>
            <a:ext cx="4106119" cy="37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-3.4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C2D97FC8-0104-7B4C-992C-68E8E9F4CC83}"/>
              </a:ext>
            </a:extLst>
          </p:cNvPr>
          <p:cNvSpPr/>
          <p:nvPr/>
        </p:nvSpPr>
        <p:spPr>
          <a:xfrm rot="16630152">
            <a:off x="3436446" y="1463961"/>
            <a:ext cx="1084121" cy="2303863"/>
          </a:xfrm>
          <a:prstGeom prst="arc">
            <a:avLst>
              <a:gd name="adj1" fmla="val 6601523"/>
              <a:gd name="adj2" fmla="val 11383555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62309-5E71-684F-9662-9E90E7ACCC35}"/>
              </a:ext>
            </a:extLst>
          </p:cNvPr>
          <p:cNvSpPr txBox="1"/>
          <p:nvPr/>
        </p:nvSpPr>
        <p:spPr>
          <a:xfrm>
            <a:off x="4875663" y="2843733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funktion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5873352" cy="10985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6" grpId="0"/>
      <p:bldP spid="9" grpId="0" animBg="1"/>
      <p:bldP spid="11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7"/>
            <a:ext cx="10235307" cy="108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 // Note that F# will automatically typecast to float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(* This function needs to be tested! *)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811785-D5FC-B24A-B540-81E4E3129190}"/>
              </a:ext>
            </a:extLst>
          </p:cNvPr>
          <p:cNvSpPr/>
          <p:nvPr/>
        </p:nvSpPr>
        <p:spPr>
          <a:xfrm rot="15244818" flipH="1">
            <a:off x="1885809" y="2106633"/>
            <a:ext cx="885203" cy="964338"/>
          </a:xfrm>
          <a:prstGeom prst="arc">
            <a:avLst>
              <a:gd name="adj1" fmla="val 10252127"/>
              <a:gd name="adj2" fmla="val 15298613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A2B71-5AEC-8243-A8FD-C207F64BCB51}"/>
              </a:ext>
            </a:extLst>
          </p:cNvPr>
          <p:cNvSpPr txBox="1"/>
          <p:nvPr/>
        </p:nvSpPr>
        <p:spPr>
          <a:xfrm>
            <a:off x="2235885" y="2004153"/>
            <a:ext cx="459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 felt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efter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dokumentationsstandarden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CA47E-4CA9-134A-8DDC-52BA4F4D5D31}"/>
              </a:ext>
            </a:extLst>
          </p:cNvPr>
          <p:cNvSpPr txBox="1"/>
          <p:nvPr/>
        </p:nvSpPr>
        <p:spPr>
          <a:xfrm>
            <a:off x="4321975" y="4248184"/>
            <a:ext cx="596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Almindelig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kommentarer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udenfor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dokumentationsstandarden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207CE26-078B-E84C-8FAC-4861ED5828E9}"/>
              </a:ext>
            </a:extLst>
          </p:cNvPr>
          <p:cNvSpPr/>
          <p:nvPr/>
        </p:nvSpPr>
        <p:spPr>
          <a:xfrm rot="3733784" flipH="1">
            <a:off x="5842314" y="3491742"/>
            <a:ext cx="1402643" cy="1134574"/>
          </a:xfrm>
          <a:prstGeom prst="arc">
            <a:avLst>
              <a:gd name="adj1" fmla="val 301984"/>
              <a:gd name="adj2" fmla="val 4560923"/>
            </a:avLst>
          </a:prstGeom>
          <a:ln w="38100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C12590-4E62-2B4D-AE10-F9C4A9EA7632}"/>
              </a:ext>
            </a:extLst>
          </p:cNvPr>
          <p:cNvSpPr/>
          <p:nvPr/>
        </p:nvSpPr>
        <p:spPr>
          <a:xfrm rot="3733784" flipH="1">
            <a:off x="4402904" y="3802546"/>
            <a:ext cx="1421384" cy="1040862"/>
          </a:xfrm>
          <a:prstGeom prst="arc">
            <a:avLst>
              <a:gd name="adj1" fmla="val 15434568"/>
              <a:gd name="adj2" fmla="val 18314442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31D72D-A82A-664D-8DA7-7364C6B06F6F}"/>
              </a:ext>
            </a:extLst>
          </p:cNvPr>
          <p:cNvSpPr/>
          <p:nvPr/>
        </p:nvSpPr>
        <p:spPr>
          <a:xfrm>
            <a:off x="2450757" y="259492"/>
            <a:ext cx="7504773" cy="5524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23420-1E6D-E240-A8F4-ED64F05C78DA}"/>
              </a:ext>
            </a:extLst>
          </p:cNvPr>
          <p:cNvSpPr/>
          <p:nvPr/>
        </p:nvSpPr>
        <p:spPr>
          <a:xfrm>
            <a:off x="2450754" y="4240529"/>
            <a:ext cx="7504773" cy="15430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425A3-9119-F44A-BDB3-895FCB6F8BEB}"/>
              </a:ext>
            </a:extLst>
          </p:cNvPr>
          <p:cNvSpPr/>
          <p:nvPr/>
        </p:nvSpPr>
        <p:spPr>
          <a:xfrm>
            <a:off x="2450754" y="792069"/>
            <a:ext cx="7504773" cy="34484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2EEB2-E0C6-FD40-A1B7-C211D13FDAB7}"/>
              </a:ext>
            </a:extLst>
          </p:cNvPr>
          <p:cNvSpPr/>
          <p:nvPr/>
        </p:nvSpPr>
        <p:spPr>
          <a:xfrm>
            <a:off x="2450755" y="525781"/>
            <a:ext cx="7504773" cy="266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361D1-CCF3-C548-9742-6DF1F8087334}"/>
              </a:ext>
            </a:extLst>
          </p:cNvPr>
          <p:cNvSpPr/>
          <p:nvPr/>
        </p:nvSpPr>
        <p:spPr>
          <a:xfrm>
            <a:off x="2450756" y="5783579"/>
            <a:ext cx="7504773" cy="1064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 animBg="1"/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757-70E0-BC44-A0C3-5F5E2096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64" y="0"/>
            <a:ext cx="10515600" cy="1325563"/>
          </a:xfrm>
        </p:spPr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 </a:t>
            </a:r>
            <a:r>
              <a:rPr lang="en-GB" dirty="0" err="1"/>
              <a:t>familien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ACF5BC-0D9C-D548-883B-BFD12CD6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05" y="928768"/>
            <a:ext cx="8331200" cy="11303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1127D-AF6B-F84E-BDA1-8C58820B7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5240364" y="2465086"/>
            <a:ext cx="6767445" cy="4137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9A302-C9C8-CD41-8A39-1E1A00A86DE2}"/>
              </a:ext>
            </a:extLst>
          </p:cNvPr>
          <p:cNvSpPr txBox="1">
            <a:spLocks/>
          </p:cNvSpPr>
          <p:nvPr/>
        </p:nvSpPr>
        <p:spPr>
          <a:xfrm>
            <a:off x="445705" y="2465086"/>
            <a:ext cx="4432516" cy="151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4537</TotalTime>
  <Words>1553</Words>
  <Application>Microsoft Macintosh PowerPoint</Application>
  <PresentationFormat>Widescreen</PresentationFormat>
  <Paragraphs>255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Bindinger af værdier</vt:lpstr>
      <vt:lpstr>Virkefelter (scope)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printf familien</vt:lpstr>
      <vt:lpstr>Muterbare værdier og løkker</vt:lpstr>
      <vt:lpstr>Repetition af Nøglekoncepter</vt:lpstr>
      <vt:lpstr>Repetition af Nøglekoncepter</vt:lpstr>
      <vt:lpstr>Tupler</vt:lpstr>
      <vt:lpstr>Fibonacci</vt:lpstr>
      <vt:lpstr>Betingelser</vt:lpstr>
      <vt:lpstr>Decimal til Binær</vt:lpstr>
      <vt:lpstr>Hvad gør programmet?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84</cp:revision>
  <cp:lastPrinted>2018-09-18T13:13:34Z</cp:lastPrinted>
  <dcterms:created xsi:type="dcterms:W3CDTF">2018-09-04T07:39:02Z</dcterms:created>
  <dcterms:modified xsi:type="dcterms:W3CDTF">2019-09-17T15:16:04Z</dcterms:modified>
</cp:coreProperties>
</file>