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90" r:id="rId5"/>
    <p:sldId id="291" r:id="rId6"/>
    <p:sldId id="289" r:id="rId7"/>
    <p:sldId id="292" r:id="rId8"/>
    <p:sldId id="293" r:id="rId9"/>
    <p:sldId id="296" r:id="rId10"/>
    <p:sldId id="294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/>
    <p:restoredTop sz="91315"/>
  </p:normalViewPr>
  <p:slideViewPr>
    <p:cSldViewPr snapToGrid="0" snapToObjects="1">
      <p:cViewPr varScale="1">
        <p:scale>
          <a:sx n="68" d="100"/>
          <a:sy n="68" d="100"/>
        </p:scale>
        <p:origin x="280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eksemplet</a:t>
            </a:r>
            <a:r>
              <a:rPr lang="en-GB" dirty="0"/>
              <a:t> 3.0/4.0/5.0, 3.0**4.0**5.0</a:t>
            </a:r>
            <a:r>
              <a:rPr lang="en-GB"/>
              <a:t>, 2.0**4.0/2.0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9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og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447189" y="2054629"/>
            <a:ext cx="3929153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3" y="2054637"/>
            <a:ext cx="3929154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5634318" y="1987398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Fortolker vs. oversætter</a:t>
            </a:r>
          </a:p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326299" y="2033711"/>
            <a:ext cx="5127029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Heltal, flydende tal, tegn</a:t>
            </a:r>
          </a:p>
          <a:p>
            <a:r>
              <a:rPr lang="da-DK" sz="2000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5131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520" dirty="0"/>
              <a:t> </a:t>
            </a:r>
            <a:r>
              <a:rPr lang="en-GB" sz="2520" dirty="0" err="1"/>
              <a:t>og</a:t>
            </a:r>
            <a:r>
              <a:rPr lang="en-GB" sz="2520" dirty="0"/>
              <a:t> </a:t>
            </a:r>
            <a:r>
              <a:rPr lang="en-GB" sz="2520" dirty="0" err="1"/>
              <a:t>typer</a:t>
            </a:r>
            <a:endParaRPr lang="en-GB" sz="252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5" y="1441344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24210" y="38011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7A3A7-3D15-C045-B399-8ADADE62F6FA}"/>
              </a:ext>
            </a:extLst>
          </p:cNvPr>
          <p:cNvCxnSpPr>
            <a:cxnSpLocks/>
          </p:cNvCxnSpPr>
          <p:nvPr/>
        </p:nvCxnSpPr>
        <p:spPr>
          <a:xfrm>
            <a:off x="480274" y="4796241"/>
            <a:ext cx="1087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EAFC6F-A80D-A744-98E5-E064421C65E4}"/>
              </a:ext>
            </a:extLst>
          </p:cNvPr>
          <p:cNvSpPr txBox="1">
            <a:spLocks/>
          </p:cNvSpPr>
          <p:nvPr/>
        </p:nvSpPr>
        <p:spPr>
          <a:xfrm>
            <a:off x="760555" y="5405229"/>
            <a:ext cx="8796454" cy="4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name;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"Goodbye %A"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10B7F-9E0C-1148-A82C-FEAB7E87FC49}"/>
              </a:ext>
            </a:extLst>
          </p:cNvPr>
          <p:cNvSpPr txBox="1"/>
          <p:nvPr/>
        </p:nvSpPr>
        <p:spPr>
          <a:xfrm>
            <a:off x="510177" y="4861015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Sekvenser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527-7515-2B4B-B75B-C334647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Nøgleord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navne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B49-FB6A-4A4E-ABC2-7339E15A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CF37CB-012A-1C4B-8106-24676A2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409493"/>
            <a:ext cx="1165909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3504584" y="2054631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3254204" y="146638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3504587" y="3889622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3254206" y="3292430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3254205" y="3279149"/>
            <a:ext cx="5925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3470718" y="3872691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3649138" y="5222229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7433734" y="377667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6894979" y="5106350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3592</TotalTime>
  <Words>627</Words>
  <Application>Microsoft Macintosh PowerPoint</Application>
  <PresentationFormat>Widescreen</PresentationFormat>
  <Paragraphs>142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Præcedens og association</vt:lpstr>
      <vt:lpstr>Operatorer og præcedens</vt:lpstr>
      <vt:lpstr>String slicing,boolske værdier og operatorer</vt:lpstr>
      <vt:lpstr>Bindinger af værdier</vt:lpstr>
      <vt:lpstr>Nøgleord kan ikke bruges som navne</vt:lpstr>
      <vt:lpstr>Virkefelter (scope)</vt:lpstr>
      <vt:lpstr>Funktioner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56</cp:revision>
  <dcterms:created xsi:type="dcterms:W3CDTF">2018-09-04T07:39:02Z</dcterms:created>
  <dcterms:modified xsi:type="dcterms:W3CDTF">2018-09-15T08:46:34Z</dcterms:modified>
</cp:coreProperties>
</file>