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9" r:id="rId5"/>
    <p:sldId id="259" r:id="rId6"/>
    <p:sldId id="258" r:id="rId7"/>
    <p:sldId id="262" r:id="rId8"/>
    <p:sldId id="270" r:id="rId9"/>
    <p:sldId id="272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8"/>
    <p:restoredTop sz="92402"/>
  </p:normalViewPr>
  <p:slideViewPr>
    <p:cSldViewPr snapToGrid="0" snapToObjects="1">
      <p:cViewPr varScale="1">
        <p:scale>
          <a:sx n="97" d="100"/>
          <a:sy n="97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1.1: Scratch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  <a:p>
            <a:r>
              <a:rPr lang="en-GB" dirty="0"/>
              <a:t>Count to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14A0F-735B-F84C-9E06-7A9450D1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63725"/>
            <a:ext cx="25908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C8A41-E8CF-AC45-ACCA-7E553DBC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1825625"/>
            <a:ext cx="254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2E94C-49FF-2E48-8E94-EDAF9733F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878" y="1970503"/>
            <a:ext cx="2188411" cy="21884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70712-2037-984B-9DCB-F2AE2E6E7403}"/>
              </a:ext>
            </a:extLst>
          </p:cNvPr>
          <p:cNvSpPr txBox="1"/>
          <p:nvPr/>
        </p:nvSpPr>
        <p:spPr>
          <a:xfrm>
            <a:off x="4816528" y="4128346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Christina </a:t>
            </a:r>
            <a:r>
              <a:rPr lang="en-GB" dirty="0" err="1"/>
              <a:t>Lioma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04836-3FA3-C448-841D-805ACB7CB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52" y="1939935"/>
            <a:ext cx="2188411" cy="2188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9EDA7-1145-2049-AF5D-11EAF633824A}"/>
              </a:ext>
            </a:extLst>
          </p:cNvPr>
          <p:cNvSpPr txBox="1"/>
          <p:nvPr/>
        </p:nvSpPr>
        <p:spPr>
          <a:xfrm>
            <a:off x="7816402" y="412834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Martin </a:t>
            </a:r>
            <a:r>
              <a:rPr lang="en-GB" dirty="0" err="1"/>
              <a:t>Elsman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B5FA4-FB77-2340-A7CA-43AD0F1DA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25" y="1970503"/>
            <a:ext cx="2188411" cy="2188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596542-498D-5A48-AE42-D4D208721A03}"/>
              </a:ext>
            </a:extLst>
          </p:cNvPr>
          <p:cNvSpPr txBox="1"/>
          <p:nvPr/>
        </p:nvSpPr>
        <p:spPr>
          <a:xfrm>
            <a:off x="1715279" y="412834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Jon Sporring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59A43-FA85-2D4E-B1FA-7113E56AD735}"/>
              </a:ext>
            </a:extLst>
          </p:cNvPr>
          <p:cNvSpPr txBox="1"/>
          <p:nvPr/>
        </p:nvSpPr>
        <p:spPr>
          <a:xfrm>
            <a:off x="4816528" y="4497678"/>
            <a:ext cx="227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Information </a:t>
            </a:r>
            <a:r>
              <a:rPr lang="da-DK" dirty="0" err="1"/>
              <a:t>Retrieval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D2E3-FB94-CC49-9E11-33EC82030286}"/>
              </a:ext>
            </a:extLst>
          </p:cNvPr>
          <p:cNvSpPr txBox="1"/>
          <p:nvPr/>
        </p:nvSpPr>
        <p:spPr>
          <a:xfrm>
            <a:off x="7816402" y="4497678"/>
            <a:ext cx="285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Programming </a:t>
            </a:r>
            <a:r>
              <a:rPr lang="da-DK" dirty="0" err="1"/>
              <a:t>languages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6F630-A6FC-1646-9117-C6EFC35EF4A7}"/>
              </a:ext>
            </a:extLst>
          </p:cNvPr>
          <p:cNvSpPr txBox="1"/>
          <p:nvPr/>
        </p:nvSpPr>
        <p:spPr>
          <a:xfrm>
            <a:off x="1715279" y="449767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Image </a:t>
            </a:r>
            <a:r>
              <a:rPr lang="da-DK" dirty="0" err="1"/>
              <a:t>processing</a:t>
            </a:r>
            <a:endParaRPr lang="da-DK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F60061-7455-3D49-B13C-B997EB71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Undervisere</a:t>
            </a:r>
          </a:p>
        </p:txBody>
      </p:sp>
    </p:spTree>
    <p:extLst>
      <p:ext uri="{BB962C8B-B14F-4D97-AF65-F5344CB8AC3E}">
        <p14:creationId xmlns:p14="http://schemas.microsoft.com/office/powerpoint/2010/main" val="426605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029DD5-5F83-CC42-9DD3-D19C6346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71789"/>
              </p:ext>
            </p:extLst>
          </p:nvPr>
        </p:nvGraphicFramePr>
        <p:xfrm>
          <a:off x="1971792" y="1573206"/>
          <a:ext cx="8248416" cy="4351344"/>
        </p:xfrm>
        <a:graphic>
          <a:graphicData uri="http://schemas.openxmlformats.org/drawingml/2006/table">
            <a:tbl>
              <a:tblPr/>
              <a:tblGrid>
                <a:gridCol w="2062104">
                  <a:extLst>
                    <a:ext uri="{9D8B030D-6E8A-4147-A177-3AD203B41FA5}">
                      <a16:colId xmlns:a16="http://schemas.microsoft.com/office/drawing/2014/main" val="164358559"/>
                    </a:ext>
                  </a:extLst>
                </a:gridCol>
                <a:gridCol w="2062104">
                  <a:extLst>
                    <a:ext uri="{9D8B030D-6E8A-4147-A177-3AD203B41FA5}">
                      <a16:colId xmlns:a16="http://schemas.microsoft.com/office/drawing/2014/main" val="3889591070"/>
                    </a:ext>
                  </a:extLst>
                </a:gridCol>
                <a:gridCol w="2062104">
                  <a:extLst>
                    <a:ext uri="{9D8B030D-6E8A-4147-A177-3AD203B41FA5}">
                      <a16:colId xmlns:a16="http://schemas.microsoft.com/office/drawing/2014/main" val="3322815278"/>
                    </a:ext>
                  </a:extLst>
                </a:gridCol>
                <a:gridCol w="2062104">
                  <a:extLst>
                    <a:ext uri="{9D8B030D-6E8A-4147-A177-3AD203B41FA5}">
                      <a16:colId xmlns:a16="http://schemas.microsoft.com/office/drawing/2014/main" val="986341912"/>
                    </a:ext>
                  </a:extLst>
                </a:gridCol>
              </a:tblGrid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Hold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Lokale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Instruktor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Mentor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446193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- 1-0-14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Pernille Horn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Emma Leschly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9255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2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- 1-0-22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Simon Rotendahl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Layla Guelli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63141"/>
                  </a:ext>
                </a:extLst>
              </a:tr>
              <a:tr h="460238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3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- 1-0-34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Karen Larsen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Nathalia Krøigaard Jørgensen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4053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4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 - 1-0-10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Zi Sian Peter Lim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Maja Ling Han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37425"/>
                  </a:ext>
                </a:extLst>
              </a:tr>
              <a:tr h="460238">
                <a:tc>
                  <a:txBody>
                    <a:bodyPr/>
                    <a:lstStyle/>
                    <a:p>
                      <a:r>
                        <a:rPr lang="da-DK" sz="1400" dirty="0">
                          <a:effectLst/>
                        </a:rPr>
                        <a:t>5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- 1-0-18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Ayman Hussein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Mathias Niebuhr Bjerregaard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06583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6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- 1-0-30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Troels Korreman Nielsen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Mads Østerø Nørregaard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297301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7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HCØ-Aud 6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Mikkel Sørensen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Christoffer Karlborg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089631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8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HCØ-Aud 6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Emillie Burkal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Jacob Olesen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614746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9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- 1-0-37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Mads Obitsø Thomsen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Jonas Flach-Jensen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200242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10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- 1-0-26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Casper Frandsen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Magnus Joensen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256131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11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HCØ - Aud 5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Balder Ivarsen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Ronnie Andersen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853438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12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HCØ - Aud 5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Jan Rolandsen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Thor Steen Larsen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386689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13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- 4-0-17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August Laursen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Matilde Broløs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48509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14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- 4-0-17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Mads Larsen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August Clement Leve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205998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15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- 1-0-04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Laura Boesen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effectLst/>
                        </a:rPr>
                        <a:t>-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883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E4A34C-6735-0E42-81E1-4DDC43E28870}"/>
              </a:ext>
            </a:extLst>
          </p:cNvPr>
          <p:cNvSpPr txBox="1"/>
          <p:nvPr/>
        </p:nvSpPr>
        <p:spPr>
          <a:xfrm>
            <a:off x="6019800" y="6096000"/>
            <a:ext cx="131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Cami Dalsgaard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197070-91AC-3744-9ACB-D5FE7510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Instruktorer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mentorer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06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887D-CB34-E844-8909-F4A8A789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Absalon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36E8B-D70F-244A-8F95-243E605B9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238" y="1306512"/>
            <a:ext cx="7787523" cy="5186363"/>
          </a:xfrm>
        </p:spPr>
      </p:pic>
    </p:spTree>
    <p:extLst>
      <p:ext uri="{BB962C8B-B14F-4D97-AF65-F5344CB8AC3E}">
        <p14:creationId xmlns:p14="http://schemas.microsoft.com/office/powerpoint/2010/main" val="21432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7DA9-92FB-4044-83FF-B1DEB204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Tælleopskrifter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1E0C-D575-BA4B-913A-6AD14EE1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7745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Metode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Første person er nummer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Nabo er nummer n+1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8C4C5D-2564-7B42-B1B8-A43E45CB10BF}"/>
              </a:ext>
            </a:extLst>
          </p:cNvPr>
          <p:cNvSpPr txBox="1">
            <a:spLocks/>
          </p:cNvSpPr>
          <p:nvPr/>
        </p:nvSpPr>
        <p:spPr>
          <a:xfrm>
            <a:off x="6256282" y="1825625"/>
            <a:ext cx="49477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Metode 2: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Tæl antal personer per række vha. Metode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Sum rækkernes antal</a:t>
            </a:r>
          </a:p>
        </p:txBody>
      </p:sp>
    </p:spTree>
    <p:extLst>
      <p:ext uri="{BB962C8B-B14F-4D97-AF65-F5344CB8AC3E}">
        <p14:creationId xmlns:p14="http://schemas.microsoft.com/office/powerpoint/2010/main" val="185315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6BD-B920-DB4B-BB85-E94164E7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Imperativ</a:t>
            </a:r>
            <a:r>
              <a:rPr lang="en-GB" dirty="0"/>
              <a:t> </a:t>
            </a:r>
            <a:r>
              <a:rPr lang="en-GB" dirty="0" err="1"/>
              <a:t>programmering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21CD5-0CE3-584D-B72C-ABBAF520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883" y="1315768"/>
            <a:ext cx="7050505" cy="5292775"/>
          </a:xfrm>
        </p:spPr>
      </p:pic>
    </p:spTree>
    <p:extLst>
      <p:ext uri="{BB962C8B-B14F-4D97-AF65-F5344CB8AC3E}">
        <p14:creationId xmlns:p14="http://schemas.microsoft.com/office/powerpoint/2010/main" val="378825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6D2A-EA67-0C40-8BC4-A2E7C870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6" y="-474091"/>
            <a:ext cx="5516245" cy="7806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9660D-D293-4D47-899A-421A5590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94" y="-431857"/>
            <a:ext cx="5486400" cy="77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8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C9660D-D293-4D47-899A-421A5590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452974"/>
            <a:ext cx="5486400" cy="7763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FF6A6F-3E5B-A84E-A122-183116E0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-495208"/>
            <a:ext cx="5516245" cy="780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3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5344-6F71-1740-929A-4952137F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I?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6DF278-FBFD-A643-A23D-2686598A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514" y="3093979"/>
            <a:ext cx="5536163" cy="761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tinyurl.com</a:t>
            </a:r>
            <a:r>
              <a:rPr lang="en-GB" dirty="0"/>
              <a:t>/yykjc8oh</a:t>
            </a:r>
          </a:p>
        </p:txBody>
      </p:sp>
    </p:spTree>
    <p:extLst>
      <p:ext uri="{BB962C8B-B14F-4D97-AF65-F5344CB8AC3E}">
        <p14:creationId xmlns:p14="http://schemas.microsoft.com/office/powerpoint/2010/main" val="35306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205</Words>
  <Application>Microsoft Macintosh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Programmering og Problemløsning</vt:lpstr>
      <vt:lpstr>Undervisere</vt:lpstr>
      <vt:lpstr>Instruktorer og mentorer</vt:lpstr>
      <vt:lpstr>Absalon</vt:lpstr>
      <vt:lpstr>Tælleopskrifter</vt:lpstr>
      <vt:lpstr>Imperativ programmering</vt:lpstr>
      <vt:lpstr>PowerPoint Presentation</vt:lpstr>
      <vt:lpstr>PowerPoint Presentation</vt:lpstr>
      <vt:lpstr>Hvem er I?</vt:lpstr>
      <vt:lpstr>Online programming…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14</cp:revision>
  <dcterms:created xsi:type="dcterms:W3CDTF">2018-09-04T07:39:02Z</dcterms:created>
  <dcterms:modified xsi:type="dcterms:W3CDTF">2019-09-04T08:02:49Z</dcterms:modified>
</cp:coreProperties>
</file>