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999538" cy="1079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94" d="100"/>
          <a:sy n="94" d="100"/>
        </p:scale>
        <p:origin x="192" y="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176668"/>
            <a:ext cx="6749654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6988"/>
            <a:ext cx="6749654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74"/>
            <a:ext cx="1940525" cy="914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57474"/>
            <a:ext cx="5709082" cy="9148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125"/>
            <a:ext cx="7762102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415"/>
            <a:ext cx="7762102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367"/>
            <a:ext cx="3824804" cy="684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367"/>
            <a:ext cx="3824804" cy="684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74"/>
            <a:ext cx="7762102" cy="2086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627"/>
            <a:ext cx="3807226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318"/>
            <a:ext cx="3807226" cy="579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264627"/>
            <a:ext cx="3825976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394318"/>
            <a:ext cx="3825976" cy="579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67"/>
            <a:ext cx="2902585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28"/>
            <a:ext cx="4556016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850"/>
            <a:ext cx="2902585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67"/>
            <a:ext cx="2902585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28"/>
            <a:ext cx="4556016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850"/>
            <a:ext cx="2902585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74"/>
            <a:ext cx="7762102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367"/>
            <a:ext cx="7762102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537"/>
            <a:ext cx="202489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262-D998-1A4D-AA74-601A2F50E65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537"/>
            <a:ext cx="3037344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537"/>
            <a:ext cx="202489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933" y="245059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”This”</a:t>
            </a:r>
            <a:r>
              <a:rPr lang="en-US" dirty="0"/>
              <a:t>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3955" y="245059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”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6475" y="263720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”is”</a:t>
            </a:r>
            <a:r>
              <a:rPr lang="en-US" dirty="0"/>
              <a:t>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5330" y="263720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”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4005" y="263720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”a”</a:t>
            </a:r>
            <a:r>
              <a:rPr lang="en-US" dirty="0"/>
              <a:t>”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4027" y="263720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”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84041" y="263720"/>
            <a:ext cx="1080018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”list”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64063" y="263720"/>
            <a:ext cx="522515" cy="523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” </a:t>
            </a:r>
            <a:endParaRPr lang="en-US" dirty="0"/>
          </a:p>
        </p:txBody>
      </p:sp>
      <p:cxnSp>
        <p:nvCxnSpPr>
          <p:cNvPr id="20" name="Straight Connector 19"/>
          <p:cNvCxnSpPr>
            <a:endCxn id="7" idx="1"/>
          </p:cNvCxnSpPr>
          <p:nvPr/>
        </p:nvCxnSpPr>
        <p:spPr>
          <a:xfrm>
            <a:off x="1824658" y="506706"/>
            <a:ext cx="821821" cy="1866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73809" y="506706"/>
            <a:ext cx="821821" cy="1866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52869" y="525366"/>
            <a:ext cx="821821" cy="1866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2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2</cp:revision>
  <cp:lastPrinted>2017-09-29T18:29:52Z</cp:lastPrinted>
  <dcterms:created xsi:type="dcterms:W3CDTF">2017-09-29T18:21:55Z</dcterms:created>
  <dcterms:modified xsi:type="dcterms:W3CDTF">2017-09-29T18:32:15Z</dcterms:modified>
</cp:coreProperties>
</file>