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63" r:id="rId5"/>
    <p:sldId id="258" r:id="rId6"/>
    <p:sldId id="259" r:id="rId7"/>
    <p:sldId id="260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01"/>
    <p:restoredTop sz="93973"/>
  </p:normalViewPr>
  <p:slideViewPr>
    <p:cSldViewPr snapToGrid="0" snapToObjects="1">
      <p:cViewPr varScale="1">
        <p:scale>
          <a:sx n="45" d="100"/>
          <a:sy n="45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7257-D654-D844-ACDD-735791CBFF60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2CD8-06FD-C746-ADFE-AE5927BFC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5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7257-D654-D844-ACDD-735791CBFF60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2CD8-06FD-C746-ADFE-AE5927BFC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7257-D654-D844-ACDD-735791CBFF60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2CD8-06FD-C746-ADFE-AE5927BFC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6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7257-D654-D844-ACDD-735791CBFF60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2CD8-06FD-C746-ADFE-AE5927BFC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7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7257-D654-D844-ACDD-735791CBFF60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2CD8-06FD-C746-ADFE-AE5927BFC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7257-D654-D844-ACDD-735791CBFF60}" type="datetimeFigureOut">
              <a:rPr lang="en-US" smtClean="0"/>
              <a:t>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2CD8-06FD-C746-ADFE-AE5927BFC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3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7257-D654-D844-ACDD-735791CBFF60}" type="datetimeFigureOut">
              <a:rPr lang="en-US" smtClean="0"/>
              <a:t>1/19/18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2CD8-06FD-C746-ADFE-AE5927BFC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4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7257-D654-D844-ACDD-735791CBFF60}" type="datetimeFigureOut">
              <a:rPr lang="en-US" smtClean="0"/>
              <a:t>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2CD8-06FD-C746-ADFE-AE5927BFC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3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7257-D654-D844-ACDD-735791CBFF60}" type="datetimeFigureOut">
              <a:rPr lang="en-US" smtClean="0"/>
              <a:t>1/19/18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2CD8-06FD-C746-ADFE-AE5927BFC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3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7257-D654-D844-ACDD-735791CBFF60}" type="datetimeFigureOut">
              <a:rPr lang="en-US" smtClean="0"/>
              <a:t>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2CD8-06FD-C746-ADFE-AE5927BFC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1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7257-D654-D844-ACDD-735791CBFF60}" type="datetimeFigureOut">
              <a:rPr lang="en-US" smtClean="0"/>
              <a:t>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2CD8-06FD-C746-ADFE-AE5927BFC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8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257-D654-D844-ACDD-735791CBFF60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F2CD8-06FD-C746-ADFE-AE5927BFC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syncWeb.fsx" TargetMode="External"/><Relationship Id="rId4" Type="http://schemas.openxmlformats.org/officeDocument/2006/relationships/hyperlink" Target="buttonControl.fsx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webDownload.fs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lazy.fs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seqDelayedEval.fs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Videregående</a:t>
            </a:r>
            <a:r>
              <a:rPr lang="en-US" dirty="0" smtClean="0"/>
              <a:t> F#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Programmering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problemløsning</a:t>
            </a:r>
            <a:endParaRPr lang="en-US" dirty="0" smtClean="0"/>
          </a:p>
          <a:p>
            <a:r>
              <a:rPr lang="en-US" dirty="0" smtClean="0"/>
              <a:t>Jon Sporring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Parallelberegninger</a:t>
            </a:r>
            <a:r>
              <a:rPr lang="en-US" dirty="0" smtClean="0"/>
              <a:t>: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605"/>
          </a:xfrm>
          <a:scene3d>
            <a:camera prst="orthographicFront"/>
            <a:lightRig rig="threePt" dir="t"/>
          </a:scene3d>
          <a:sp3d>
            <a:bevelB prst="relaxedInset"/>
          </a:sp3d>
        </p:spPr>
        <p:txBody>
          <a:bodyPr/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fetchUrl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=        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let </a:t>
            </a:r>
            <a:r>
              <a:rPr lang="en-US" dirty="0" err="1"/>
              <a:t>req</a:t>
            </a:r>
            <a:r>
              <a:rPr lang="en-US" dirty="0"/>
              <a:t> = </a:t>
            </a:r>
            <a:r>
              <a:rPr lang="en-US" dirty="0" err="1"/>
              <a:t>WebRequest.Create</a:t>
            </a:r>
            <a:r>
              <a:rPr lang="en-US" dirty="0"/>
              <a:t>(Uri(</a:t>
            </a:r>
            <a:r>
              <a:rPr lang="en-US" dirty="0" err="1"/>
              <a:t>url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/>
              <a:t>  use </a:t>
            </a:r>
            <a:r>
              <a:rPr lang="en-US" dirty="0" err="1" smtClean="0"/>
              <a:t>resp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req.GetResponse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use </a:t>
            </a:r>
            <a:r>
              <a:rPr lang="en-US" dirty="0"/>
              <a:t>stream = </a:t>
            </a:r>
            <a:r>
              <a:rPr lang="en-US" dirty="0" err="1"/>
              <a:t>resp.GetResponseStream</a:t>
            </a:r>
            <a:r>
              <a:rPr lang="en-US" dirty="0"/>
              <a:t>() 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use </a:t>
            </a:r>
            <a:r>
              <a:rPr lang="en-US" dirty="0"/>
              <a:t>reader = new </a:t>
            </a:r>
            <a:r>
              <a:rPr lang="en-US" dirty="0" err="1"/>
              <a:t>IO.StreamReader</a:t>
            </a:r>
            <a:r>
              <a:rPr lang="en-US" dirty="0"/>
              <a:t>(stream) 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let </a:t>
            </a:r>
            <a:r>
              <a:rPr lang="en-US" dirty="0"/>
              <a:t>html = </a:t>
            </a:r>
            <a:r>
              <a:rPr lang="en-US" dirty="0" err="1"/>
              <a:t>reader.ReadToEnd</a:t>
            </a:r>
            <a:r>
              <a:rPr lang="en-US" dirty="0"/>
              <a:t>() 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printfn</a:t>
            </a:r>
            <a:r>
              <a:rPr lang="en-US" dirty="0" smtClean="0"/>
              <a:t> </a:t>
            </a:r>
            <a:r>
              <a:rPr lang="en-US" dirty="0"/>
              <a:t>"finished downloading %s" </a:t>
            </a:r>
            <a:r>
              <a:rPr lang="en-US" dirty="0" err="1"/>
              <a:t>url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5744167"/>
            <a:ext cx="346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hlinkClick r:id="rId2" action="ppaction://hlinkfile"/>
              </a:rPr>
              <a:t>webDownload.fsx</a:t>
            </a:r>
            <a:r>
              <a:rPr lang="en-US" dirty="0" smtClean="0">
                <a:hlinkClick r:id="rId2" action="ppaction://hlinkfile"/>
              </a:rPr>
              <a:t> </a:t>
            </a:r>
            <a:r>
              <a:rPr lang="en-US" dirty="0" smtClean="0"/>
              <a:t>vs. </a:t>
            </a:r>
            <a:r>
              <a:rPr lang="en-US" dirty="0" err="1" smtClean="0">
                <a:hlinkClick r:id="rId3" action="ppaction://hlinkfile"/>
              </a:rPr>
              <a:t>asyncWeb.fsx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67518" y="6275366"/>
            <a:ext cx="182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hlinkClick r:id="rId4" action="ppaction://hlinkfile"/>
              </a:rPr>
              <a:t>buttonControl.fsx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55577" y="321387"/>
            <a:ext cx="8755858" cy="535531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dirty="0"/>
              <a:t>Jons-mac:20180119SeqNAsync </a:t>
            </a:r>
            <a:r>
              <a:rPr lang="en-US" dirty="0" err="1"/>
              <a:t>sporring</a:t>
            </a:r>
            <a:r>
              <a:rPr lang="en-US" dirty="0"/>
              <a:t>$ 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webDownload</a:t>
            </a:r>
            <a:r>
              <a:rPr lang="en-US" dirty="0"/>
              <a:t>; fsharpc $</a:t>
            </a:r>
            <a:r>
              <a:rPr lang="en-US" dirty="0" err="1"/>
              <a:t>i.fsx</a:t>
            </a:r>
            <a:r>
              <a:rPr lang="en-US" dirty="0"/>
              <a:t> &amp;&amp; mono32 $</a:t>
            </a:r>
            <a:r>
              <a:rPr lang="en-US" dirty="0" err="1"/>
              <a:t>i.exe</a:t>
            </a:r>
            <a:endParaRPr lang="en-US" dirty="0"/>
          </a:p>
          <a:p>
            <a:r>
              <a:rPr lang="en-US" dirty="0"/>
              <a:t>Microsoft (R) F# Compiler version 4.1</a:t>
            </a:r>
          </a:p>
          <a:p>
            <a:r>
              <a:rPr lang="en-US" dirty="0"/>
              <a:t>Copyright (c) Microsoft Corporation. All Rights Reserved.</a:t>
            </a:r>
          </a:p>
          <a:p>
            <a:r>
              <a:rPr lang="en-US" dirty="0"/>
              <a:t>finished downloading http://</a:t>
            </a:r>
            <a:r>
              <a:rPr lang="en-US" dirty="0" err="1"/>
              <a:t>www.bing.com</a:t>
            </a:r>
            <a:endParaRPr lang="en-US" dirty="0"/>
          </a:p>
          <a:p>
            <a:r>
              <a:rPr lang="en-US" dirty="0"/>
              <a:t>finished downloading http://</a:t>
            </a:r>
            <a:r>
              <a:rPr lang="en-US" dirty="0" err="1"/>
              <a:t>www.google.com</a:t>
            </a:r>
            <a:endParaRPr lang="en-US" dirty="0"/>
          </a:p>
          <a:p>
            <a:r>
              <a:rPr lang="en-US" dirty="0"/>
              <a:t>finished downloading http://</a:t>
            </a:r>
            <a:r>
              <a:rPr lang="en-US" dirty="0" err="1"/>
              <a:t>www.microsoft.com</a:t>
            </a:r>
            <a:endParaRPr lang="en-US" dirty="0"/>
          </a:p>
          <a:p>
            <a:r>
              <a:rPr lang="en-US" dirty="0"/>
              <a:t>finished downloading http://</a:t>
            </a:r>
            <a:r>
              <a:rPr lang="en-US" dirty="0" err="1"/>
              <a:t>www.amazon.com</a:t>
            </a:r>
            <a:endParaRPr lang="en-US" dirty="0"/>
          </a:p>
          <a:p>
            <a:r>
              <a:rPr lang="en-US" dirty="0"/>
              <a:t>finished downloading http://</a:t>
            </a:r>
            <a:r>
              <a:rPr lang="en-US" dirty="0" err="1"/>
              <a:t>www.yahoo.com</a:t>
            </a:r>
            <a:endParaRPr lang="en-US" dirty="0"/>
          </a:p>
          <a:p>
            <a:r>
              <a:rPr lang="en-US" dirty="0"/>
              <a:t>00:00:03.2283960 </a:t>
            </a:r>
            <a:r>
              <a:rPr lang="en-US" dirty="0" err="1"/>
              <a:t>msec</a:t>
            </a:r>
            <a:endParaRPr lang="en-US" dirty="0"/>
          </a:p>
          <a:p>
            <a:r>
              <a:rPr lang="en-US" dirty="0"/>
              <a:t>Jons-mac:20180119SeqNAsync </a:t>
            </a:r>
            <a:r>
              <a:rPr lang="en-US" dirty="0" err="1"/>
              <a:t>sporring</a:t>
            </a:r>
            <a:r>
              <a:rPr lang="en-US" dirty="0"/>
              <a:t>$ 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asyncWeb</a:t>
            </a:r>
            <a:r>
              <a:rPr lang="en-US" dirty="0"/>
              <a:t>; fsharpc $</a:t>
            </a:r>
            <a:r>
              <a:rPr lang="en-US" dirty="0" err="1"/>
              <a:t>i.fsx</a:t>
            </a:r>
            <a:r>
              <a:rPr lang="en-US" dirty="0"/>
              <a:t> &amp;&amp; mono32 $</a:t>
            </a:r>
            <a:r>
              <a:rPr lang="en-US" dirty="0" err="1"/>
              <a:t>i.exe</a:t>
            </a:r>
            <a:endParaRPr lang="en-US" dirty="0"/>
          </a:p>
          <a:p>
            <a:r>
              <a:rPr lang="en-US" dirty="0"/>
              <a:t>Microsoft (R) F# Compiler version 4.1</a:t>
            </a:r>
          </a:p>
          <a:p>
            <a:r>
              <a:rPr lang="en-US" dirty="0"/>
              <a:t>Copyright (c) Microsoft Corporation. All Rights Reserved.</a:t>
            </a:r>
          </a:p>
          <a:p>
            <a:r>
              <a:rPr lang="en-US" dirty="0"/>
              <a:t>finished downloading http://</a:t>
            </a:r>
            <a:r>
              <a:rPr lang="en-US" dirty="0" err="1"/>
              <a:t>www.microsoft.com</a:t>
            </a:r>
            <a:endParaRPr lang="en-US" dirty="0"/>
          </a:p>
          <a:p>
            <a:r>
              <a:rPr lang="en-US" dirty="0"/>
              <a:t>finished downloading http://</a:t>
            </a:r>
            <a:r>
              <a:rPr lang="en-US" dirty="0" err="1"/>
              <a:t>www.google.com</a:t>
            </a:r>
            <a:endParaRPr lang="en-US" dirty="0"/>
          </a:p>
          <a:p>
            <a:r>
              <a:rPr lang="en-US" dirty="0"/>
              <a:t>finished downloading http://</a:t>
            </a:r>
            <a:r>
              <a:rPr lang="en-US" dirty="0" err="1"/>
              <a:t>www.bing.com</a:t>
            </a:r>
            <a:endParaRPr lang="en-US" dirty="0"/>
          </a:p>
          <a:p>
            <a:r>
              <a:rPr lang="en-US" dirty="0"/>
              <a:t>finished downloading http://</a:t>
            </a:r>
            <a:r>
              <a:rPr lang="en-US" dirty="0" err="1"/>
              <a:t>www.yahoo.com</a:t>
            </a:r>
            <a:endParaRPr lang="en-US" dirty="0"/>
          </a:p>
          <a:p>
            <a:r>
              <a:rPr lang="en-US" dirty="0"/>
              <a:t>finished downloading http://</a:t>
            </a:r>
            <a:r>
              <a:rPr lang="en-US" dirty="0" err="1"/>
              <a:t>www.amazon.com</a:t>
            </a:r>
            <a:endParaRPr lang="en-US" dirty="0"/>
          </a:p>
          <a:p>
            <a:r>
              <a:rPr lang="en-US" dirty="0"/>
              <a:t>00:00:01.5359210 </a:t>
            </a:r>
            <a:r>
              <a:rPr lang="en-US" dirty="0" err="1"/>
              <a:t>msec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110" y="3848668"/>
            <a:ext cx="6655023" cy="435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5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Doven</a:t>
            </a:r>
            <a:r>
              <a:rPr lang="en-US" dirty="0" smtClean="0"/>
              <a:t> </a:t>
            </a:r>
            <a:r>
              <a:rPr lang="en-US" dirty="0" err="1" smtClean="0"/>
              <a:t>evaluering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lazy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6279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Erklæring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let name = lazy ( expr 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Tvungen</a:t>
            </a:r>
            <a:r>
              <a:rPr lang="en-US" dirty="0" smtClean="0"/>
              <a:t> </a:t>
            </a:r>
            <a:r>
              <a:rPr lang="en-US" dirty="0" err="1" smtClean="0"/>
              <a:t>beregning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chemeClr val="accent1"/>
                </a:solidFill>
              </a:rPr>
              <a:t>name.Force</a:t>
            </a:r>
            <a:r>
              <a:rPr lang="en-US" dirty="0" smtClean="0">
                <a:solidFill>
                  <a:schemeClr val="accent1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Beregning</a:t>
            </a:r>
            <a:r>
              <a:rPr lang="en-US" dirty="0" smtClean="0"/>
              <a:t> </a:t>
            </a:r>
            <a:r>
              <a:rPr lang="en-US" dirty="0" err="1" smtClean="0"/>
              <a:t>gjort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kun </a:t>
            </a:r>
            <a:r>
              <a:rPr lang="en-US" dirty="0" err="1" smtClean="0"/>
              <a:t>en</a:t>
            </a:r>
            <a:r>
              <a:rPr lang="en-US" dirty="0" smtClean="0"/>
              <a:t> gang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let a = 2</a:t>
            </a:r>
            <a:r>
              <a:rPr lang="en-US" dirty="0" smtClean="0">
                <a:solidFill>
                  <a:schemeClr val="accent1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let </a:t>
            </a:r>
            <a:r>
              <a:rPr lang="en-US" dirty="0">
                <a:solidFill>
                  <a:schemeClr val="accent1"/>
                </a:solidFill>
              </a:rPr>
              <a:t>b = lazy (</a:t>
            </a:r>
            <a:r>
              <a:rPr lang="en-US" dirty="0" err="1">
                <a:solidFill>
                  <a:schemeClr val="accent1"/>
                </a:solidFill>
              </a:rPr>
              <a:t>printfn</a:t>
            </a:r>
            <a:r>
              <a:rPr lang="en-US" dirty="0">
                <a:solidFill>
                  <a:schemeClr val="accent1"/>
                </a:solidFill>
              </a:rPr>
              <a:t> "</a:t>
            </a:r>
            <a:r>
              <a:rPr lang="en-US" dirty="0" err="1">
                <a:solidFill>
                  <a:schemeClr val="accent1"/>
                </a:solidFill>
              </a:rPr>
              <a:t>calulating</a:t>
            </a:r>
            <a:r>
              <a:rPr lang="en-US" dirty="0">
                <a:solidFill>
                  <a:schemeClr val="accent1"/>
                </a:solidFill>
              </a:rPr>
              <a:t>"; a*a</a:t>
            </a:r>
            <a:r>
              <a:rPr lang="en-US" dirty="0" smtClean="0">
                <a:solidFill>
                  <a:schemeClr val="accent1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printfn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"Before: %A" </a:t>
            </a:r>
            <a:r>
              <a:rPr lang="en-US" dirty="0" smtClean="0">
                <a:solidFill>
                  <a:schemeClr val="accent1"/>
                </a:solidFill>
              </a:rPr>
              <a:t>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b.Force</a:t>
            </a:r>
            <a:r>
              <a:rPr lang="en-US" dirty="0" smtClean="0">
                <a:solidFill>
                  <a:schemeClr val="accent1"/>
                </a:solidFill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printfn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"After: %A" </a:t>
            </a:r>
            <a:r>
              <a:rPr lang="en-US" dirty="0" smtClean="0">
                <a:solidFill>
                  <a:schemeClr val="accent1"/>
                </a:solidFill>
              </a:rPr>
              <a:t>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b.Force</a:t>
            </a:r>
            <a:r>
              <a:rPr lang="en-US" dirty="0" smtClean="0">
                <a:solidFill>
                  <a:schemeClr val="accent1"/>
                </a:solidFill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printfn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"After repeat: %A" </a:t>
            </a:r>
            <a:r>
              <a:rPr lang="en-US" dirty="0" smtClean="0">
                <a:solidFill>
                  <a:schemeClr val="accent1"/>
                </a:solidFill>
              </a:rPr>
              <a:t>b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6159220"/>
            <a:ext cx="1053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2" action="ppaction://hlinkfile"/>
              </a:rPr>
              <a:t>lazy.fsx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668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064"/>
            <a:ext cx="10515600" cy="1325563"/>
          </a:xfrm>
        </p:spPr>
        <p:txBody>
          <a:bodyPr/>
          <a:lstStyle/>
          <a:p>
            <a:r>
              <a:rPr lang="en-US" dirty="0" err="1" smtClean="0"/>
              <a:t>Sekvenser</a:t>
            </a:r>
            <a:r>
              <a:rPr lang="en-US" dirty="0" smtClean="0"/>
              <a:t> (</a:t>
            </a:r>
            <a:r>
              <a:rPr lang="en-US" dirty="0" err="1" smtClean="0"/>
              <a:t>seq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2729"/>
            <a:ext cx="10515600" cy="4351338"/>
          </a:xfrm>
        </p:spPr>
        <p:txBody>
          <a:bodyPr>
            <a:normAutofit/>
          </a:bodyPr>
          <a:lstStyle/>
          <a:p>
            <a:r>
              <a:rPr lang="da-DK" dirty="0" smtClean="0"/>
              <a:t>En sekvens (</a:t>
            </a:r>
            <a:r>
              <a:rPr lang="da-DK" dirty="0" err="1" smtClean="0"/>
              <a:t>sequence</a:t>
            </a:r>
            <a:r>
              <a:rPr lang="da-DK" dirty="0" smtClean="0"/>
              <a:t>) er en ordnet liste af elementer af samme type.</a:t>
            </a:r>
          </a:p>
          <a:p>
            <a:r>
              <a:rPr lang="da-DK" dirty="0" smtClean="0"/>
              <a:t>Type: </a:t>
            </a:r>
            <a:r>
              <a:rPr lang="da-DK" dirty="0" err="1" smtClean="0">
                <a:solidFill>
                  <a:schemeClr val="accent1"/>
                </a:solidFill>
              </a:rPr>
              <a:t>seq</a:t>
            </a:r>
            <a:r>
              <a:rPr lang="da-DK" dirty="0" smtClean="0">
                <a:solidFill>
                  <a:schemeClr val="accent1"/>
                </a:solidFill>
              </a:rPr>
              <a:t>&lt;’a&gt;</a:t>
            </a:r>
            <a:r>
              <a:rPr lang="da-DK" dirty="0" smtClean="0"/>
              <a:t> eller </a:t>
            </a:r>
            <a:r>
              <a:rPr lang="da-DK" dirty="0" err="1" smtClean="0">
                <a:solidFill>
                  <a:schemeClr val="accent1"/>
                </a:solidFill>
              </a:rPr>
              <a:t>System.Collections.Generic.Ienumerable</a:t>
            </a:r>
            <a:endParaRPr lang="da-DK" dirty="0" smtClean="0">
              <a:solidFill>
                <a:schemeClr val="accent1"/>
              </a:solidFill>
            </a:endParaRPr>
          </a:p>
          <a:p>
            <a:r>
              <a:rPr lang="da-DK" dirty="0" smtClean="0"/>
              <a:t>Støttefunktioner: </a:t>
            </a:r>
            <a:r>
              <a:rPr lang="da-DK" dirty="0" err="1" smtClean="0">
                <a:solidFill>
                  <a:schemeClr val="accent1"/>
                </a:solidFill>
              </a:rPr>
              <a:t>Seq</a:t>
            </a:r>
            <a:r>
              <a:rPr lang="da-DK" dirty="0" smtClean="0">
                <a:solidFill>
                  <a:schemeClr val="accent1"/>
                </a:solidFill>
              </a:rPr>
              <a:t> </a:t>
            </a:r>
            <a:r>
              <a:rPr lang="da-DK" dirty="0" smtClean="0"/>
              <a:t>modulet</a:t>
            </a:r>
          </a:p>
          <a:p>
            <a:r>
              <a:rPr lang="da-DK" dirty="0" err="1" smtClean="0"/>
              <a:t>Lazy</a:t>
            </a:r>
            <a:r>
              <a:rPr lang="da-DK" dirty="0" smtClean="0"/>
              <a:t> evaluering!</a:t>
            </a:r>
          </a:p>
          <a:p>
            <a:r>
              <a:rPr lang="da-DK" dirty="0" smtClean="0"/>
              <a:t>Eksempler:</a:t>
            </a:r>
            <a:endParaRPr lang="da-DK" dirty="0"/>
          </a:p>
          <a:p>
            <a:pPr marL="457200" lvl="1" indent="0">
              <a:buNone/>
            </a:pPr>
            <a:r>
              <a:rPr lang="pt-BR" dirty="0" err="1">
                <a:solidFill>
                  <a:schemeClr val="accent1"/>
                </a:solidFill>
              </a:rPr>
              <a:t>seq</a:t>
            </a:r>
            <a:r>
              <a:rPr lang="pt-BR" dirty="0">
                <a:solidFill>
                  <a:schemeClr val="accent1"/>
                </a:solidFill>
              </a:rPr>
              <a:t> { 0 .. 10 .. 100 </a:t>
            </a:r>
            <a:r>
              <a:rPr lang="pt-BR" dirty="0" smtClean="0">
                <a:solidFill>
                  <a:schemeClr val="accent1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seq</a:t>
            </a:r>
            <a:r>
              <a:rPr lang="en-US" dirty="0">
                <a:solidFill>
                  <a:schemeClr val="accent1"/>
                </a:solidFill>
              </a:rPr>
              <a:t> { for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in 1 .. 10 do yield </a:t>
            </a:r>
            <a:r>
              <a:rPr lang="en-US" dirty="0" smtClean="0">
                <a:solidFill>
                  <a:schemeClr val="accent1"/>
                </a:solidFill>
              </a:rPr>
              <a:t>(float </a:t>
            </a:r>
            <a:r>
              <a:rPr lang="en-US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) ** 3.0 }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seq</a:t>
            </a:r>
            <a:r>
              <a:rPr lang="en-US" dirty="0">
                <a:solidFill>
                  <a:schemeClr val="accent1"/>
                </a:solidFill>
              </a:rPr>
              <a:t> { for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in 1 .. 10 -&gt; </a:t>
            </a:r>
            <a:r>
              <a:rPr lang="en-US" dirty="0" smtClean="0">
                <a:solidFill>
                  <a:schemeClr val="accent1"/>
                </a:solidFill>
              </a:rPr>
              <a:t>(float </a:t>
            </a:r>
            <a:r>
              <a:rPr lang="en-US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)**3.0 }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s</a:t>
            </a:r>
            <a:r>
              <a:rPr lang="en-US" dirty="0" err="1" smtClean="0">
                <a:solidFill>
                  <a:schemeClr val="accent1"/>
                </a:solidFill>
              </a:rPr>
              <a:t>eq</a:t>
            </a:r>
            <a:r>
              <a:rPr lang="en-US" dirty="0" smtClean="0">
                <a:solidFill>
                  <a:schemeClr val="accent1"/>
                </a:solidFill>
              </a:rPr>
              <a:t> [1; 2; 3]</a:t>
            </a:r>
            <a:endParaRPr lang="da-DK" dirty="0" smtClean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5505833"/>
            <a:ext cx="303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seqComputationExpr.fsx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5875165"/>
            <a:ext cx="19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hlinkClick r:id="rId2" action="ppaction://hlinkfile"/>
              </a:rPr>
              <a:t>seqDelayedEval.fsx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46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723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chemeClr val="accent1"/>
                </a:solidFill>
              </a:rPr>
              <a:t>Seq.unfold</a:t>
            </a:r>
            <a:r>
              <a:rPr lang="en-US" sz="4000" dirty="0" smtClean="0">
                <a:solidFill>
                  <a:schemeClr val="accent1"/>
                </a:solidFill>
              </a:rPr>
              <a:t> : ((‘a -&gt; (‘b * ‘a) option) -&gt; ‘a -&gt; </a:t>
            </a:r>
            <a:r>
              <a:rPr lang="en-US" sz="4000" dirty="0" err="1" smtClean="0">
                <a:solidFill>
                  <a:schemeClr val="accent1"/>
                </a:solidFill>
              </a:rPr>
              <a:t>seq</a:t>
            </a:r>
            <a:r>
              <a:rPr lang="en-US" sz="4000" dirty="0" smtClean="0">
                <a:solidFill>
                  <a:schemeClr val="accent1"/>
                </a:solidFill>
              </a:rPr>
              <a:t>&lt;‘b&gt;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834" y="2713367"/>
            <a:ext cx="9834282" cy="2184911"/>
          </a:xfrm>
        </p:spPr>
        <p:txBody>
          <a:bodyPr/>
          <a:lstStyle/>
          <a:p>
            <a:r>
              <a:rPr lang="en-US" dirty="0" smtClean="0"/>
              <a:t>Fibonacci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let </a:t>
            </a:r>
            <a:r>
              <a:rPr lang="en-US" dirty="0">
                <a:solidFill>
                  <a:schemeClr val="accent1"/>
                </a:solidFill>
              </a:rPr>
              <a:t>fib (</a:t>
            </a:r>
            <a:r>
              <a:rPr lang="en-US" dirty="0" err="1">
                <a:solidFill>
                  <a:schemeClr val="accent1"/>
                </a:solidFill>
              </a:rPr>
              <a:t>n,m</a:t>
            </a:r>
            <a:r>
              <a:rPr lang="en-US" dirty="0">
                <a:solidFill>
                  <a:schemeClr val="accent1"/>
                </a:solidFill>
              </a:rPr>
              <a:t>) = if m &lt; 1000 then Some (</a:t>
            </a:r>
            <a:r>
              <a:rPr lang="en-US" dirty="0" err="1">
                <a:solidFill>
                  <a:schemeClr val="accent1"/>
                </a:solidFill>
              </a:rPr>
              <a:t>n+m</a:t>
            </a:r>
            <a:r>
              <a:rPr lang="en-US" dirty="0">
                <a:solidFill>
                  <a:schemeClr val="accent1"/>
                </a:solidFill>
              </a:rPr>
              <a:t>, (m, </a:t>
            </a:r>
            <a:r>
              <a:rPr lang="en-US" dirty="0" err="1">
                <a:solidFill>
                  <a:schemeClr val="accent1"/>
                </a:solidFill>
              </a:rPr>
              <a:t>n+m</a:t>
            </a:r>
            <a:r>
              <a:rPr lang="en-US" dirty="0">
                <a:solidFill>
                  <a:schemeClr val="accent1"/>
                </a:solidFill>
              </a:rPr>
              <a:t>)) else None</a:t>
            </a:r>
            <a:r>
              <a:rPr lang="en-US" dirty="0" smtClean="0">
                <a:solidFill>
                  <a:schemeClr val="accent1"/>
                </a:solidFill>
              </a:rPr>
              <a:t>;;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let a = </a:t>
            </a:r>
            <a:r>
              <a:rPr lang="en-US" dirty="0" err="1">
                <a:solidFill>
                  <a:schemeClr val="accent1"/>
                </a:solidFill>
              </a:rPr>
              <a:t>Seq.unfold</a:t>
            </a:r>
            <a:r>
              <a:rPr lang="en-US" dirty="0">
                <a:solidFill>
                  <a:schemeClr val="accent1"/>
                </a:solidFill>
              </a:rPr>
              <a:t> fib (1,1);;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Seq.toList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;;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3420028" y="4638026"/>
            <a:ext cx="8395447" cy="2818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Sekvenser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dovne</a:t>
            </a:r>
            <a:r>
              <a:rPr lang="en-US" dirty="0" smtClean="0"/>
              <a:t>, </a:t>
            </a:r>
            <a:r>
              <a:rPr lang="en-US" dirty="0" err="1" smtClean="0"/>
              <a:t>så</a:t>
            </a:r>
            <a:r>
              <a:rPr lang="en-US" dirty="0" smtClean="0"/>
              <a:t> vi </a:t>
            </a:r>
            <a:r>
              <a:rPr lang="en-US" dirty="0" err="1" smtClean="0"/>
              <a:t>beregner</a:t>
            </a:r>
            <a:r>
              <a:rPr lang="en-US" dirty="0" smtClean="0"/>
              <a:t> kun </a:t>
            </a:r>
            <a:r>
              <a:rPr lang="en-US" dirty="0" err="1" smtClean="0"/>
              <a:t>dem</a:t>
            </a:r>
            <a:r>
              <a:rPr lang="en-US" dirty="0" smtClean="0"/>
              <a:t>, vi </a:t>
            </a:r>
            <a:r>
              <a:rPr lang="en-US" dirty="0" err="1" smtClean="0"/>
              <a:t>bruger</a:t>
            </a:r>
            <a:r>
              <a:rPr lang="en-US" dirty="0" smtClean="0"/>
              <a:t>: 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1"/>
                </a:solidFill>
              </a:rPr>
              <a:t>let fib (</a:t>
            </a:r>
            <a:r>
              <a:rPr lang="en-US" dirty="0" err="1" smtClean="0">
                <a:solidFill>
                  <a:schemeClr val="accent1"/>
                </a:solidFill>
              </a:rPr>
              <a:t>n,m</a:t>
            </a:r>
            <a:r>
              <a:rPr lang="en-US" dirty="0" smtClean="0">
                <a:solidFill>
                  <a:schemeClr val="accent1"/>
                </a:solidFill>
              </a:rPr>
              <a:t>) = Some (</a:t>
            </a:r>
            <a:r>
              <a:rPr lang="en-US" dirty="0" err="1" smtClean="0">
                <a:solidFill>
                  <a:schemeClr val="accent1"/>
                </a:solidFill>
              </a:rPr>
              <a:t>n+m</a:t>
            </a:r>
            <a:r>
              <a:rPr lang="en-US" dirty="0" smtClean="0">
                <a:solidFill>
                  <a:schemeClr val="accent1"/>
                </a:solidFill>
              </a:rPr>
              <a:t>, (m, </a:t>
            </a:r>
            <a:r>
              <a:rPr lang="en-US" dirty="0" err="1" smtClean="0">
                <a:solidFill>
                  <a:schemeClr val="accent1"/>
                </a:solidFill>
              </a:rPr>
              <a:t>n+m</a:t>
            </a:r>
            <a:r>
              <a:rPr lang="en-US" dirty="0" smtClean="0">
                <a:solidFill>
                  <a:schemeClr val="accent1"/>
                </a:solidFill>
              </a:rPr>
              <a:t>));;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1"/>
                </a:solidFill>
              </a:rPr>
              <a:t>let a = </a:t>
            </a:r>
            <a:r>
              <a:rPr lang="en-US" dirty="0" err="1" smtClean="0">
                <a:solidFill>
                  <a:schemeClr val="accent1"/>
                </a:solidFill>
              </a:rPr>
              <a:t>Seq.unfold</a:t>
            </a:r>
            <a:r>
              <a:rPr lang="en-US" dirty="0" smtClean="0">
                <a:solidFill>
                  <a:schemeClr val="accent1"/>
                </a:solidFill>
              </a:rPr>
              <a:t> fib (1,1);;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1"/>
                </a:solidFill>
              </a:rPr>
              <a:t>a |&gt; </a:t>
            </a:r>
            <a:r>
              <a:rPr lang="en-US" dirty="0" err="1" smtClean="0">
                <a:solidFill>
                  <a:schemeClr val="accent1"/>
                </a:solidFill>
              </a:rPr>
              <a:t>Seq.take</a:t>
            </a:r>
            <a:r>
              <a:rPr lang="en-US" dirty="0" smtClean="0">
                <a:solidFill>
                  <a:schemeClr val="accent1"/>
                </a:solidFill>
              </a:rPr>
              <a:t> 15 |&gt; </a:t>
            </a:r>
            <a:r>
              <a:rPr lang="en-US" dirty="0" err="1" smtClean="0">
                <a:solidFill>
                  <a:schemeClr val="accent1"/>
                </a:solidFill>
              </a:rPr>
              <a:t>Seq.toList</a:t>
            </a:r>
            <a:r>
              <a:rPr lang="en-US" dirty="0" smtClean="0">
                <a:solidFill>
                  <a:schemeClr val="accent1"/>
                </a:solidFill>
              </a:rPr>
              <a:t>;;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4251513" y="1165423"/>
            <a:ext cx="7721321" cy="1628119"/>
            <a:chOff x="4448733" y="1165423"/>
            <a:chExt cx="7721321" cy="1628119"/>
          </a:xfrm>
        </p:grpSpPr>
        <p:sp>
          <p:nvSpPr>
            <p:cNvPr id="4" name="Rounded Rectangle 3"/>
            <p:cNvSpPr/>
            <p:nvPr/>
          </p:nvSpPr>
          <p:spPr>
            <a:xfrm>
              <a:off x="7590863" y="2133611"/>
              <a:ext cx="1440000" cy="4840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Some (e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 lst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472518" y="1165423"/>
              <a:ext cx="3240742" cy="4840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</a:t>
              </a:r>
              <a:r>
                <a:rPr lang="en-US" dirty="0" err="1" smtClean="0"/>
                <a:t>eq</a:t>
              </a:r>
              <a:r>
                <a:rPr lang="en-US" dirty="0" smtClean="0"/>
                <a:t> [e</a:t>
              </a:r>
              <a:r>
                <a:rPr lang="en-US" baseline="-25000" dirty="0" smtClean="0"/>
                <a:t>0</a:t>
              </a:r>
              <a:r>
                <a:rPr lang="en-US" dirty="0" smtClean="0"/>
                <a:t>; e</a:t>
              </a:r>
              <a:r>
                <a:rPr lang="en-US" baseline="-25000" dirty="0" smtClean="0"/>
                <a:t>1</a:t>
              </a:r>
              <a:r>
                <a:rPr lang="en-US" dirty="0" smtClean="0"/>
                <a:t>; e</a:t>
              </a:r>
              <a:r>
                <a:rPr lang="en-US" baseline="-25000" dirty="0" smtClean="0"/>
                <a:t>2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448733" y="2142858"/>
              <a:ext cx="1440000" cy="4840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lst</a:t>
              </a:r>
              <a:r>
                <a:rPr lang="en-US" baseline="-25000" dirty="0" smtClean="0"/>
                <a:t>0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161928" y="2133611"/>
              <a:ext cx="1440000" cy="4840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mtClean="0"/>
                <a:t>Some (e</a:t>
              </a:r>
              <a:r>
                <a:rPr lang="en-US" baseline="-25000" smtClean="0"/>
                <a:t>2</a:t>
              </a:r>
              <a:r>
                <a:rPr lang="en-US" dirty="0" smtClean="0"/>
                <a:t>, lst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019798" y="2133611"/>
              <a:ext cx="1440000" cy="4840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Some (e</a:t>
              </a:r>
              <a:r>
                <a:rPr lang="en-US" baseline="-25000" dirty="0" smtClean="0"/>
                <a:t>0</a:t>
              </a:r>
              <a:r>
                <a:rPr lang="en-US" dirty="0" smtClean="0"/>
                <a:t>, lst</a:t>
              </a:r>
              <a:r>
                <a:rPr lang="en-US" baseline="-25000" dirty="0"/>
                <a:t>1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6472518" y="1633945"/>
              <a:ext cx="1118347" cy="530810"/>
            </a:xfrm>
            <a:prstGeom prst="straightConnector1">
              <a:avLst/>
            </a:prstGeom>
            <a:ln w="63500">
              <a:solidFill>
                <a:schemeClr val="accent2">
                  <a:lumMod val="75000"/>
                </a:schemeClr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8043583" y="1648056"/>
              <a:ext cx="0" cy="463659"/>
            </a:xfrm>
            <a:prstGeom prst="straightConnector1">
              <a:avLst/>
            </a:prstGeom>
            <a:ln w="63500">
              <a:solidFill>
                <a:schemeClr val="accent2">
                  <a:lumMod val="75000"/>
                </a:schemeClr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8695765" y="1676036"/>
              <a:ext cx="824755" cy="435679"/>
            </a:xfrm>
            <a:prstGeom prst="straightConnector1">
              <a:avLst/>
            </a:prstGeom>
            <a:ln w="63500">
              <a:solidFill>
                <a:schemeClr val="accent2">
                  <a:lumMod val="75000"/>
                </a:schemeClr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c 27"/>
            <p:cNvSpPr/>
            <p:nvPr/>
          </p:nvSpPr>
          <p:spPr>
            <a:xfrm rot="19271926" flipH="1" flipV="1">
              <a:off x="5285016" y="1771288"/>
              <a:ext cx="1293160" cy="1013012"/>
            </a:xfrm>
            <a:prstGeom prst="arc">
              <a:avLst/>
            </a:prstGeom>
            <a:ln w="63500">
              <a:solidFill>
                <a:schemeClr val="accent2">
                  <a:lumMod val="7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 rot="19271926" flipH="1" flipV="1">
              <a:off x="6909652" y="1780530"/>
              <a:ext cx="1293160" cy="1013012"/>
            </a:xfrm>
            <a:prstGeom prst="arc">
              <a:avLst/>
            </a:prstGeom>
            <a:ln w="63500">
              <a:solidFill>
                <a:schemeClr val="accent2">
                  <a:lumMod val="7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/>
            <p:cNvSpPr/>
            <p:nvPr/>
          </p:nvSpPr>
          <p:spPr>
            <a:xfrm rot="19271926" flipH="1" flipV="1">
              <a:off x="8509957" y="1771288"/>
              <a:ext cx="1293160" cy="1013012"/>
            </a:xfrm>
            <a:prstGeom prst="arc">
              <a:avLst/>
            </a:prstGeom>
            <a:ln w="63500">
              <a:solidFill>
                <a:schemeClr val="accent2">
                  <a:lumMod val="7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rot="19271926" flipH="1" flipV="1">
              <a:off x="9990361" y="1780530"/>
              <a:ext cx="1293160" cy="1013012"/>
            </a:xfrm>
            <a:prstGeom prst="arc">
              <a:avLst/>
            </a:prstGeom>
            <a:ln w="63500">
              <a:solidFill>
                <a:schemeClr val="accent2">
                  <a:lumMod val="7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0730054" y="2124940"/>
              <a:ext cx="1440000" cy="4840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None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74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Uendelige</a:t>
            </a:r>
            <a:r>
              <a:rPr lang="en-US" dirty="0" smtClean="0"/>
              <a:t> </a:t>
            </a:r>
            <a:r>
              <a:rPr lang="en-US" dirty="0" err="1" smtClean="0"/>
              <a:t>sekvenser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yield!</a:t>
            </a:r>
            <a:r>
              <a:rPr lang="en-US" dirty="0" smtClean="0"/>
              <a:t> (bang)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Elementer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sekvenser</a:t>
            </a:r>
            <a:r>
              <a:rPr lang="en-US" dirty="0" smtClean="0"/>
              <a:t> </a:t>
            </a:r>
            <a:r>
              <a:rPr lang="en-US" dirty="0" err="1" smtClean="0"/>
              <a:t>bliver</a:t>
            </a:r>
            <a:r>
              <a:rPr lang="en-US" dirty="0" smtClean="0"/>
              <a:t> </a:t>
            </a:r>
            <a:r>
              <a:rPr lang="en-US" dirty="0" err="1" smtClean="0"/>
              <a:t>udregnet</a:t>
            </a:r>
            <a:r>
              <a:rPr lang="en-US" dirty="0" smtClean="0"/>
              <a:t> </a:t>
            </a:r>
            <a:r>
              <a:rPr lang="en-US" dirty="0" err="1" smtClean="0"/>
              <a:t>efter</a:t>
            </a:r>
            <a:r>
              <a:rPr lang="en-US" dirty="0" smtClean="0"/>
              <a:t> </a:t>
            </a:r>
            <a:r>
              <a:rPr lang="en-US" dirty="0" err="1" smtClean="0"/>
              <a:t>behov</a:t>
            </a:r>
            <a:r>
              <a:rPr lang="en-US" dirty="0" smtClean="0"/>
              <a:t> (lazy evaluation)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let repeat items =  </a:t>
            </a:r>
            <a:r>
              <a:rPr lang="en-US" dirty="0" err="1">
                <a:solidFill>
                  <a:schemeClr val="accent1"/>
                </a:solidFill>
              </a:rPr>
              <a:t>seq</a:t>
            </a:r>
            <a:r>
              <a:rPr lang="en-US" dirty="0">
                <a:solidFill>
                  <a:schemeClr val="accent1"/>
                </a:solidFill>
              </a:rPr>
              <a:t> { while true do </a:t>
            </a:r>
            <a:r>
              <a:rPr lang="en-US" dirty="0" smtClean="0">
                <a:solidFill>
                  <a:schemeClr val="accent1"/>
                </a:solidFill>
              </a:rPr>
              <a:t>yield </a:t>
            </a:r>
            <a:r>
              <a:rPr lang="en-US" dirty="0">
                <a:solidFill>
                  <a:schemeClr val="accent1"/>
                </a:solidFill>
              </a:rPr>
              <a:t>items </a:t>
            </a:r>
            <a:r>
              <a:rPr lang="en-US" dirty="0" smtClean="0">
                <a:solidFill>
                  <a:schemeClr val="accent1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printfn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"%A" (repeat [1;2;3</a:t>
            </a:r>
            <a:r>
              <a:rPr lang="en-US" dirty="0" smtClean="0">
                <a:solidFill>
                  <a:schemeClr val="accent1"/>
                </a:solidFill>
              </a:rPr>
              <a:t>]);;</a:t>
            </a:r>
          </a:p>
          <a:p>
            <a:r>
              <a:rPr lang="en-US" dirty="0" smtClean="0"/>
              <a:t>Bang: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let repeat items =  </a:t>
            </a:r>
            <a:r>
              <a:rPr lang="en-US" dirty="0" err="1">
                <a:solidFill>
                  <a:schemeClr val="accent1"/>
                </a:solidFill>
              </a:rPr>
              <a:t>seq</a:t>
            </a:r>
            <a:r>
              <a:rPr lang="en-US" dirty="0">
                <a:solidFill>
                  <a:schemeClr val="accent1"/>
                </a:solidFill>
              </a:rPr>
              <a:t> { while true do yield! items </a:t>
            </a:r>
            <a:r>
              <a:rPr lang="en-US" dirty="0" smtClean="0">
                <a:solidFill>
                  <a:schemeClr val="accent1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printfn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"%A" (repeat [1;2;3</a:t>
            </a:r>
            <a:r>
              <a:rPr lang="en-US" dirty="0" smtClean="0">
                <a:solidFill>
                  <a:schemeClr val="accent1"/>
                </a:solidFill>
              </a:rPr>
              <a:t>]);;</a:t>
            </a:r>
          </a:p>
          <a:p>
            <a:r>
              <a:rPr lang="en-US" dirty="0" smtClean="0"/>
              <a:t>Function with bang: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let rec repeat items = </a:t>
            </a:r>
            <a:r>
              <a:rPr lang="en-US" dirty="0" err="1">
                <a:solidFill>
                  <a:schemeClr val="accent1"/>
                </a:solidFill>
              </a:rPr>
              <a:t>seq</a:t>
            </a:r>
            <a:r>
              <a:rPr lang="en-US" dirty="0">
                <a:solidFill>
                  <a:schemeClr val="accent1"/>
                </a:solidFill>
              </a:rPr>
              <a:t> { yield! items; yield! repeat items </a:t>
            </a:r>
            <a:r>
              <a:rPr lang="en-US" dirty="0" smtClean="0">
                <a:solidFill>
                  <a:schemeClr val="accent1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printfn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"%A" (repeat [1;2;3</a:t>
            </a:r>
            <a:r>
              <a:rPr lang="en-US" dirty="0" smtClean="0">
                <a:solidFill>
                  <a:schemeClr val="accent1"/>
                </a:solidFill>
              </a:rPr>
              <a:t>]);;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Seq.initInfinite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let s = </a:t>
            </a:r>
            <a:r>
              <a:rPr lang="en-US" dirty="0" err="1">
                <a:solidFill>
                  <a:schemeClr val="accent1"/>
                </a:solidFill>
              </a:rPr>
              <a:t>Seq.initInfinite</a:t>
            </a:r>
            <a:r>
              <a:rPr lang="en-US" dirty="0">
                <a:solidFill>
                  <a:schemeClr val="accent1"/>
                </a:solidFill>
              </a:rPr>
              <a:t> (fun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-&gt; (float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)**2.0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printfn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"%A"  </a:t>
            </a:r>
            <a:r>
              <a:rPr lang="en-US" dirty="0" smtClean="0">
                <a:solidFill>
                  <a:schemeClr val="accent1"/>
                </a:solidFill>
              </a:rPr>
              <a:t>s;;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95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Prime: </a:t>
            </a:r>
            <a:r>
              <a:rPr lang="en-US" dirty="0" err="1" smtClean="0"/>
              <a:t>heltal</a:t>
            </a:r>
            <a:r>
              <a:rPr lang="en-US" dirty="0" smtClean="0"/>
              <a:t> n &gt; 2 kun </a:t>
            </a:r>
            <a:r>
              <a:rPr lang="en-US" dirty="0" err="1" smtClean="0"/>
              <a:t>deleligt</a:t>
            </a:r>
            <a:r>
              <a:rPr lang="en-US" dirty="0" smtClean="0"/>
              <a:t> med 1 </a:t>
            </a:r>
            <a:r>
              <a:rPr lang="en-US" dirty="0" err="1" smtClean="0"/>
              <a:t>og</a:t>
            </a:r>
            <a:r>
              <a:rPr lang="en-US" dirty="0" smtClean="0"/>
              <a:t>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let </a:t>
            </a:r>
            <a:r>
              <a:rPr lang="en-US" dirty="0" err="1">
                <a:solidFill>
                  <a:schemeClr val="accent1"/>
                </a:solidFill>
              </a:rPr>
              <a:t>isPrime</a:t>
            </a:r>
            <a:r>
              <a:rPr lang="en-US" dirty="0">
                <a:solidFill>
                  <a:schemeClr val="accent1"/>
                </a:solidFill>
              </a:rPr>
              <a:t> n =  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 let </a:t>
            </a:r>
            <a:r>
              <a:rPr lang="en-US" dirty="0" err="1">
                <a:solidFill>
                  <a:schemeClr val="accent1"/>
                </a:solidFill>
              </a:rPr>
              <a:t>sqrtInt</a:t>
            </a:r>
            <a:r>
              <a:rPr lang="en-US" dirty="0">
                <a:solidFill>
                  <a:schemeClr val="accent1"/>
                </a:solidFill>
              </a:rPr>
              <a:t> = float &gt;&gt; </a:t>
            </a:r>
            <a:r>
              <a:rPr lang="en-US" dirty="0" err="1">
                <a:solidFill>
                  <a:schemeClr val="accent1"/>
                </a:solidFill>
              </a:rPr>
              <a:t>sqrt</a:t>
            </a:r>
            <a:r>
              <a:rPr lang="en-US" dirty="0">
                <a:solidFill>
                  <a:schemeClr val="accent1"/>
                </a:solidFill>
              </a:rPr>
              <a:t> &gt;&gt;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 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 </a:t>
            </a:r>
            <a:r>
              <a:rPr lang="en-US" dirty="0" err="1" smtClean="0">
                <a:solidFill>
                  <a:schemeClr val="accent1"/>
                </a:solidFill>
              </a:rPr>
              <a:t>List.forall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(fun x -&gt; n % x &lt;&gt; 0) [ 2 .. </a:t>
            </a:r>
            <a:r>
              <a:rPr lang="en-US" dirty="0" err="1">
                <a:solidFill>
                  <a:schemeClr val="accent1"/>
                </a:solidFill>
              </a:rPr>
              <a:t>sqrtInt</a:t>
            </a:r>
            <a:r>
              <a:rPr lang="en-US" dirty="0">
                <a:solidFill>
                  <a:schemeClr val="accent1"/>
                </a:solidFill>
              </a:rPr>
              <a:t> n ]  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let </a:t>
            </a:r>
            <a:r>
              <a:rPr lang="en-US" dirty="0">
                <a:solidFill>
                  <a:schemeClr val="accent1"/>
                </a:solidFill>
              </a:rPr>
              <a:t>s = </a:t>
            </a:r>
            <a:r>
              <a:rPr lang="en-US" dirty="0" err="1">
                <a:solidFill>
                  <a:schemeClr val="accent1"/>
                </a:solidFill>
              </a:rPr>
              <a:t>Seq.initInfinite</a:t>
            </a:r>
            <a:r>
              <a:rPr lang="en-US" dirty="0">
                <a:solidFill>
                  <a:schemeClr val="accent1"/>
                </a:solidFill>
              </a:rPr>
              <a:t> (fun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-&gt; i+2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let </a:t>
            </a:r>
            <a:r>
              <a:rPr lang="en-US" dirty="0">
                <a:solidFill>
                  <a:schemeClr val="accent1"/>
                </a:solidFill>
              </a:rPr>
              <a:t>primes = </a:t>
            </a:r>
            <a:r>
              <a:rPr lang="en-US" dirty="0" err="1">
                <a:solidFill>
                  <a:schemeClr val="accent1"/>
                </a:solidFill>
              </a:rPr>
              <a:t>Seq.filter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isPrime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for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= 0 to 299 do </a:t>
            </a:r>
            <a:r>
              <a:rPr lang="en-US" dirty="0" err="1">
                <a:solidFill>
                  <a:schemeClr val="accent1"/>
                </a:solidFill>
              </a:rPr>
              <a:t>printf</a:t>
            </a:r>
            <a:r>
              <a:rPr lang="en-US" dirty="0">
                <a:solidFill>
                  <a:schemeClr val="accent1"/>
                </a:solidFill>
              </a:rPr>
              <a:t> "%d " (</a:t>
            </a:r>
            <a:r>
              <a:rPr lang="en-US" dirty="0" err="1">
                <a:solidFill>
                  <a:schemeClr val="accent1"/>
                </a:solidFill>
              </a:rPr>
              <a:t>Seq.item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primes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printfn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"";;</a:t>
            </a:r>
          </a:p>
        </p:txBody>
      </p:sp>
    </p:spTree>
    <p:extLst>
      <p:ext uri="{BB962C8B-B14F-4D97-AF65-F5344CB8AC3E}">
        <p14:creationId xmlns:p14="http://schemas.microsoft.com/office/powerpoint/2010/main" val="61494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Eratosthenes’ </a:t>
            </a:r>
            <a:r>
              <a:rPr lang="en-US" dirty="0" err="1" smtClean="0"/>
              <a:t>sigte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764" y="554313"/>
            <a:ext cx="5247548" cy="4351338"/>
          </a:xfrm>
        </p:spPr>
      </p:pic>
      <p:sp>
        <p:nvSpPr>
          <p:cNvPr id="5" name="TextBox 4"/>
          <p:cNvSpPr txBox="1"/>
          <p:nvPr/>
        </p:nvSpPr>
        <p:spPr>
          <a:xfrm>
            <a:off x="6412811" y="4913936"/>
            <a:ext cx="5152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Sieve_of_Eratosthenes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5471" y="3436024"/>
            <a:ext cx="634468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let s = </a:t>
            </a:r>
            <a:r>
              <a:rPr lang="en-US" sz="2400" dirty="0" err="1">
                <a:solidFill>
                  <a:schemeClr val="accent1"/>
                </a:solidFill>
              </a:rPr>
              <a:t>Seq.initInfinite</a:t>
            </a:r>
            <a:r>
              <a:rPr lang="en-US" sz="2400" dirty="0">
                <a:solidFill>
                  <a:schemeClr val="accent1"/>
                </a:solidFill>
              </a:rPr>
              <a:t> (fun </a:t>
            </a:r>
            <a:r>
              <a:rPr lang="en-US" sz="2400" dirty="0" err="1">
                <a:solidFill>
                  <a:schemeClr val="accent1"/>
                </a:solidFill>
              </a:rPr>
              <a:t>i</a:t>
            </a:r>
            <a:r>
              <a:rPr lang="en-US" sz="2400" dirty="0">
                <a:solidFill>
                  <a:schemeClr val="accent1"/>
                </a:solidFill>
              </a:rPr>
              <a:t> -&gt; i+2</a:t>
            </a:r>
            <a:r>
              <a:rPr lang="en-US" sz="2400" dirty="0" smtClean="0">
                <a:solidFill>
                  <a:schemeClr val="accent1"/>
                </a:solidFill>
              </a:rPr>
              <a:t>)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let </a:t>
            </a:r>
            <a:r>
              <a:rPr lang="en-US" sz="2400" dirty="0">
                <a:solidFill>
                  <a:schemeClr val="accent1"/>
                </a:solidFill>
              </a:rPr>
              <a:t>sieve n = </a:t>
            </a:r>
            <a:r>
              <a:rPr lang="en-US" sz="2400" dirty="0" err="1">
                <a:solidFill>
                  <a:schemeClr val="accent1"/>
                </a:solidFill>
              </a:rPr>
              <a:t>Seq.filter</a:t>
            </a:r>
            <a:r>
              <a:rPr lang="en-US" sz="2400" dirty="0">
                <a:solidFill>
                  <a:schemeClr val="accent1"/>
                </a:solidFill>
              </a:rPr>
              <a:t> (fun v -&gt; </a:t>
            </a:r>
            <a:r>
              <a:rPr lang="en-US" sz="2400" dirty="0" err="1">
                <a:solidFill>
                  <a:schemeClr val="accent1"/>
                </a:solidFill>
              </a:rPr>
              <a:t>v%n</a:t>
            </a:r>
            <a:r>
              <a:rPr lang="en-US" sz="2400" dirty="0">
                <a:solidFill>
                  <a:schemeClr val="accent1"/>
                </a:solidFill>
              </a:rPr>
              <a:t> &lt;&gt; 0</a:t>
            </a:r>
            <a:r>
              <a:rPr lang="en-US" sz="2400" dirty="0" smtClean="0">
                <a:solidFill>
                  <a:schemeClr val="accent1"/>
                </a:solidFill>
              </a:rPr>
              <a:t>)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let step s =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   let </a:t>
            </a:r>
            <a:r>
              <a:rPr lang="en-US" sz="2400" dirty="0">
                <a:solidFill>
                  <a:schemeClr val="accent1"/>
                </a:solidFill>
              </a:rPr>
              <a:t>h = </a:t>
            </a:r>
            <a:r>
              <a:rPr lang="en-US" sz="2400" dirty="0" err="1">
                <a:solidFill>
                  <a:schemeClr val="accent1"/>
                </a:solidFill>
              </a:rPr>
              <a:t>Seq.head</a:t>
            </a:r>
            <a:r>
              <a:rPr lang="en-US" sz="2400" dirty="0">
                <a:solidFill>
                  <a:schemeClr val="accent1"/>
                </a:solidFill>
              </a:rPr>
              <a:t> s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   Some(h</a:t>
            </a:r>
            <a:r>
              <a:rPr lang="en-US" sz="2400" dirty="0">
                <a:solidFill>
                  <a:schemeClr val="accent1"/>
                </a:solidFill>
              </a:rPr>
              <a:t>, sieve h (</a:t>
            </a:r>
            <a:r>
              <a:rPr lang="en-US" sz="2400" dirty="0" err="1">
                <a:solidFill>
                  <a:schemeClr val="accent1"/>
                </a:solidFill>
              </a:rPr>
              <a:t>Seq.tail</a:t>
            </a:r>
            <a:r>
              <a:rPr lang="en-US" sz="2400" dirty="0">
                <a:solidFill>
                  <a:schemeClr val="accent1"/>
                </a:solidFill>
              </a:rPr>
              <a:t> s))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let </a:t>
            </a:r>
            <a:r>
              <a:rPr lang="en-US" sz="2400" dirty="0">
                <a:solidFill>
                  <a:schemeClr val="accent1"/>
                </a:solidFill>
              </a:rPr>
              <a:t>primes = </a:t>
            </a:r>
            <a:r>
              <a:rPr lang="en-US" sz="2400" dirty="0" err="1">
                <a:solidFill>
                  <a:schemeClr val="accent1"/>
                </a:solidFill>
              </a:rPr>
              <a:t>Seq.unfold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chemeClr val="accent1"/>
                </a:solidFill>
              </a:rPr>
              <a:t>step s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for </a:t>
            </a:r>
            <a:r>
              <a:rPr lang="en-US" sz="2400" dirty="0" err="1">
                <a:solidFill>
                  <a:schemeClr val="accent1"/>
                </a:solidFill>
              </a:rPr>
              <a:t>i</a:t>
            </a:r>
            <a:r>
              <a:rPr lang="en-US" sz="2400" dirty="0">
                <a:solidFill>
                  <a:schemeClr val="accent1"/>
                </a:solidFill>
              </a:rPr>
              <a:t> = 0 to 299 do </a:t>
            </a:r>
            <a:r>
              <a:rPr lang="en-US" sz="2400" dirty="0" err="1">
                <a:solidFill>
                  <a:schemeClr val="accent1"/>
                </a:solidFill>
              </a:rPr>
              <a:t>printf</a:t>
            </a:r>
            <a:r>
              <a:rPr lang="en-US" sz="2400" dirty="0">
                <a:solidFill>
                  <a:schemeClr val="accent1"/>
                </a:solidFill>
              </a:rPr>
              <a:t> "%d " (</a:t>
            </a:r>
            <a:r>
              <a:rPr lang="en-US" sz="2400" dirty="0" err="1">
                <a:solidFill>
                  <a:schemeClr val="accent1"/>
                </a:solidFill>
              </a:rPr>
              <a:t>Seq.item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i</a:t>
            </a:r>
            <a:r>
              <a:rPr lang="en-US" sz="2400" dirty="0">
                <a:solidFill>
                  <a:schemeClr val="accent1"/>
                </a:solidFill>
              </a:rPr>
              <a:t> primes</a:t>
            </a:r>
            <a:r>
              <a:rPr lang="en-US" sz="2400" dirty="0" smtClean="0">
                <a:solidFill>
                  <a:schemeClr val="accent1"/>
                </a:solidFill>
              </a:rPr>
              <a:t>)</a:t>
            </a:r>
          </a:p>
          <a:p>
            <a:r>
              <a:rPr lang="en-US" sz="2400" dirty="0" err="1" smtClean="0">
                <a:solidFill>
                  <a:schemeClr val="accent1"/>
                </a:solidFill>
              </a:rPr>
              <a:t>printfn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"";;</a:t>
            </a:r>
          </a:p>
        </p:txBody>
      </p:sp>
    </p:spTree>
    <p:extLst>
      <p:ext uri="{BB962C8B-B14F-4D97-AF65-F5344CB8AC3E}">
        <p14:creationId xmlns:p14="http://schemas.microsoft.com/office/powerpoint/2010/main" val="166538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Asynkrone</a:t>
            </a:r>
            <a:r>
              <a:rPr lang="en-US" dirty="0" smtClean="0"/>
              <a:t> </a:t>
            </a:r>
            <a:r>
              <a:rPr lang="en-US" dirty="0" err="1" smtClean="0"/>
              <a:t>beregninger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chemeClr val="accent1"/>
                </a:solidFill>
              </a:rPr>
              <a:t>async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let comp = </a:t>
            </a:r>
            <a:r>
              <a:rPr lang="en-US" dirty="0" err="1">
                <a:solidFill>
                  <a:schemeClr val="accent1"/>
                </a:solidFill>
              </a:rPr>
              <a:t>async</a:t>
            </a:r>
            <a:r>
              <a:rPr lang="en-US" dirty="0">
                <a:solidFill>
                  <a:schemeClr val="accent1"/>
                </a:solidFill>
              </a:rPr>
              <a:t> {  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for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= 1 to 100 do    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</a:t>
            </a:r>
            <a:r>
              <a:rPr lang="en-US" dirty="0" err="1" smtClean="0">
                <a:solidFill>
                  <a:schemeClr val="accent1"/>
                </a:solidFill>
              </a:rPr>
              <a:t>printfn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"%d"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;    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do</a:t>
            </a:r>
            <a:r>
              <a:rPr lang="en-US" dirty="0">
                <a:solidFill>
                  <a:schemeClr val="accent1"/>
                </a:solidFill>
              </a:rPr>
              <a:t>! </a:t>
            </a:r>
            <a:r>
              <a:rPr lang="en-US" dirty="0" err="1">
                <a:solidFill>
                  <a:schemeClr val="accent1"/>
                </a:solidFill>
              </a:rPr>
              <a:t>Control.Async.Sleep</a:t>
            </a:r>
            <a:r>
              <a:rPr lang="en-US" dirty="0">
                <a:solidFill>
                  <a:schemeClr val="accent1"/>
                </a:solidFill>
              </a:rPr>
              <a:t> 100;  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};;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Control.Async.RunSynchronously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comp;; // </a:t>
            </a:r>
            <a:r>
              <a:rPr lang="en-US" dirty="0" smtClean="0">
                <a:solidFill>
                  <a:schemeClr val="accent1"/>
                </a:solidFill>
              </a:rPr>
              <a:t>await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Control.Async.Start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comp;; // do not await result</a:t>
            </a:r>
          </a:p>
        </p:txBody>
      </p:sp>
    </p:spTree>
    <p:extLst>
      <p:ext uri="{BB962C8B-B14F-4D97-AF65-F5344CB8AC3E}">
        <p14:creationId xmlns:p14="http://schemas.microsoft.com/office/powerpoint/2010/main" val="204317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Asynkrone</a:t>
            </a:r>
            <a:r>
              <a:rPr lang="en-US" dirty="0"/>
              <a:t> </a:t>
            </a:r>
            <a:r>
              <a:rPr lang="en-US" dirty="0" err="1"/>
              <a:t>beregninger</a:t>
            </a:r>
            <a:r>
              <a:rPr lang="en-US" dirty="0" smtClean="0"/>
              <a:t>: Cancel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81" y="1825625"/>
            <a:ext cx="1093071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let </a:t>
            </a:r>
            <a:r>
              <a:rPr lang="en-US" dirty="0" err="1">
                <a:solidFill>
                  <a:schemeClr val="accent1"/>
                </a:solidFill>
              </a:rPr>
              <a:t>cancellationSource</a:t>
            </a:r>
            <a:r>
              <a:rPr lang="en-US" dirty="0">
                <a:solidFill>
                  <a:schemeClr val="accent1"/>
                </a:solidFill>
              </a:rPr>
              <a:t> = </a:t>
            </a:r>
            <a:r>
              <a:rPr lang="en-US" dirty="0" smtClean="0">
                <a:solidFill>
                  <a:schemeClr val="accent1"/>
                </a:solidFill>
              </a:rPr>
              <a:t>new </a:t>
            </a:r>
            <a:r>
              <a:rPr lang="en-US" dirty="0" err="1" smtClean="0">
                <a:solidFill>
                  <a:schemeClr val="accent1"/>
                </a:solidFill>
              </a:rPr>
              <a:t>System.Threading.CancellationTokenSource</a:t>
            </a:r>
            <a:r>
              <a:rPr lang="en-US" dirty="0" smtClean="0">
                <a:solidFill>
                  <a:schemeClr val="accent1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let </a:t>
            </a:r>
            <a:r>
              <a:rPr lang="en-US" dirty="0">
                <a:solidFill>
                  <a:schemeClr val="accent1"/>
                </a:solidFill>
              </a:rPr>
              <a:t>comp = </a:t>
            </a:r>
            <a:r>
              <a:rPr lang="en-US" dirty="0" err="1">
                <a:solidFill>
                  <a:schemeClr val="accent1"/>
                </a:solidFill>
              </a:rPr>
              <a:t>async</a:t>
            </a:r>
            <a:r>
              <a:rPr lang="en-US" dirty="0">
                <a:solidFill>
                  <a:schemeClr val="accent1"/>
                </a:solidFill>
              </a:rPr>
              <a:t> {  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for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= 1 to 100 do    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</a:t>
            </a:r>
            <a:r>
              <a:rPr lang="en-US" dirty="0" err="1" smtClean="0">
                <a:solidFill>
                  <a:schemeClr val="accent1"/>
                </a:solidFill>
              </a:rPr>
              <a:t>printfn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"%d"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;    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do</a:t>
            </a:r>
            <a:r>
              <a:rPr lang="en-US" dirty="0">
                <a:solidFill>
                  <a:schemeClr val="accent1"/>
                </a:solidFill>
              </a:rPr>
              <a:t>! </a:t>
            </a:r>
            <a:r>
              <a:rPr lang="en-US" dirty="0" err="1">
                <a:solidFill>
                  <a:schemeClr val="accent1"/>
                </a:solidFill>
              </a:rPr>
              <a:t>Control.Async.Sleep</a:t>
            </a:r>
            <a:r>
              <a:rPr lang="en-US" dirty="0">
                <a:solidFill>
                  <a:schemeClr val="accent1"/>
                </a:solidFill>
              </a:rPr>
              <a:t> 100;  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Control.Async.Start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(comp, </a:t>
            </a:r>
            <a:r>
              <a:rPr lang="en-US" dirty="0" err="1">
                <a:solidFill>
                  <a:schemeClr val="accent1"/>
                </a:solidFill>
              </a:rPr>
              <a:t>cancellationSource.Token</a:t>
            </a:r>
            <a:r>
              <a:rPr lang="en-US" dirty="0">
                <a:solidFill>
                  <a:schemeClr val="accent1"/>
                </a:solidFill>
              </a:rPr>
              <a:t>) // allow </a:t>
            </a:r>
            <a:r>
              <a:rPr lang="en-US" dirty="0" smtClean="0">
                <a:solidFill>
                  <a:schemeClr val="accent1"/>
                </a:solidFill>
              </a:rPr>
              <a:t>cancellation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System.Threading.Thread.Sleep</a:t>
            </a:r>
            <a:r>
              <a:rPr lang="en-US" dirty="0" smtClean="0">
                <a:solidFill>
                  <a:schemeClr val="accent1"/>
                </a:solidFill>
              </a:rPr>
              <a:t>(200</a:t>
            </a:r>
            <a:r>
              <a:rPr lang="en-US" dirty="0">
                <a:solidFill>
                  <a:schemeClr val="accent1"/>
                </a:solidFill>
              </a:rPr>
              <a:t>) // do nothing in </a:t>
            </a:r>
            <a:r>
              <a:rPr lang="en-US" dirty="0" smtClean="0">
                <a:solidFill>
                  <a:schemeClr val="accent1"/>
                </a:solidFill>
              </a:rPr>
              <a:t>200ms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cancellationSource.Cancel</a:t>
            </a:r>
            <a:r>
              <a:rPr lang="en-US" dirty="0" smtClean="0">
                <a:solidFill>
                  <a:schemeClr val="accent1"/>
                </a:solidFill>
              </a:rPr>
              <a:t>();; </a:t>
            </a:r>
            <a:r>
              <a:rPr lang="en-US" dirty="0">
                <a:solidFill>
                  <a:schemeClr val="accent1"/>
                </a:solidFill>
              </a:rPr>
              <a:t>// cancel comp</a:t>
            </a:r>
          </a:p>
        </p:txBody>
      </p:sp>
    </p:spTree>
    <p:extLst>
      <p:ext uri="{BB962C8B-B14F-4D97-AF65-F5344CB8AC3E}">
        <p14:creationId xmlns:p14="http://schemas.microsoft.com/office/powerpoint/2010/main" val="115403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829</Words>
  <Application>Microsoft Macintosh PowerPoint</Application>
  <PresentationFormat>Widescreen</PresentationFormat>
  <Paragraphs>120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Videregående F#</vt:lpstr>
      <vt:lpstr>Doven evaluering: lazy</vt:lpstr>
      <vt:lpstr>Sekvenser (seq)</vt:lpstr>
      <vt:lpstr>Seq.unfold : ((‘a -&gt; (‘b * ‘a) option) -&gt; ‘a -&gt; seq&lt;‘b&gt;</vt:lpstr>
      <vt:lpstr>Uendelige sekvenser og yield! (bang)</vt:lpstr>
      <vt:lpstr>Prime: heltal n &gt; 2 kun deleligt med 1 og n</vt:lpstr>
      <vt:lpstr>Eratosthenes’ sigte</vt:lpstr>
      <vt:lpstr>Asynkrone beregninger: async</vt:lpstr>
      <vt:lpstr>Asynkrone beregninger: Cancel event</vt:lpstr>
      <vt:lpstr>Parallelberegninger: I/O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Videregående F#</dc:title>
  <dc:creator>Jon Sporring</dc:creator>
  <cp:lastModifiedBy>Jon Sporring</cp:lastModifiedBy>
  <cp:revision>19</cp:revision>
  <cp:lastPrinted>2018-01-18T20:09:50Z</cp:lastPrinted>
  <dcterms:created xsi:type="dcterms:W3CDTF">2018-01-17T12:16:47Z</dcterms:created>
  <dcterms:modified xsi:type="dcterms:W3CDTF">2018-01-19T09:20:41Z</dcterms:modified>
</cp:coreProperties>
</file>