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9" r:id="rId5"/>
    <p:sldId id="259" r:id="rId6"/>
    <p:sldId id="258" r:id="rId7"/>
    <p:sldId id="262" r:id="rId8"/>
    <p:sldId id="270" r:id="rId9"/>
    <p:sldId id="272" r:id="rId10"/>
    <p:sldId id="265" r:id="rId11"/>
    <p:sldId id="268" r:id="rId12"/>
    <p:sldId id="271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/>
    <p:restoredTop sz="92381"/>
  </p:normalViewPr>
  <p:slideViewPr>
    <p:cSldViewPr snapToGrid="0" snapToObjects="1">
      <p:cViewPr varScale="1">
        <p:scale>
          <a:sx n="69" d="100"/>
          <a:sy n="69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F20A4-1DF0-1E49-B29A-FE881758550E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04F21B-2D7B-4943-87D0-60B1C80880A3}">
      <dgm:prSet phldrT="[Text]"/>
      <dgm:spPr/>
      <dgm:t>
        <a:bodyPr/>
        <a:lstStyle/>
        <a:p>
          <a:r>
            <a:rPr lang="en-GB" dirty="0"/>
            <a:t>root</a:t>
          </a:r>
        </a:p>
      </dgm:t>
    </dgm:pt>
    <dgm:pt modelId="{8880A679-5829-D140-A9AD-370C69FE058D}" type="parTrans" cxnId="{0119DBAE-18EA-084A-8FC8-62094942AB15}">
      <dgm:prSet/>
      <dgm:spPr/>
      <dgm:t>
        <a:bodyPr/>
        <a:lstStyle/>
        <a:p>
          <a:endParaRPr lang="en-GB"/>
        </a:p>
      </dgm:t>
    </dgm:pt>
    <dgm:pt modelId="{4A1FBB66-AC1A-1F43-859C-F049852D8E6A}" type="sibTrans" cxnId="{0119DBAE-18EA-084A-8FC8-62094942AB15}">
      <dgm:prSet/>
      <dgm:spPr/>
      <dgm:t>
        <a:bodyPr/>
        <a:lstStyle/>
        <a:p>
          <a:endParaRPr lang="en-GB"/>
        </a:p>
      </dgm:t>
    </dgm:pt>
    <dgm:pt modelId="{97613747-5F0C-A04F-B9A5-2EB447A6B92C}">
      <dgm:prSet phldrT="[Text]"/>
      <dgm:spPr/>
      <dgm:t>
        <a:bodyPr/>
        <a:lstStyle/>
        <a:p>
          <a:r>
            <a:rPr lang="en-GB" dirty="0" err="1"/>
            <a:t>PoP</a:t>
          </a:r>
          <a:endParaRPr lang="en-GB" dirty="0"/>
        </a:p>
      </dgm:t>
    </dgm:pt>
    <dgm:pt modelId="{A87EA698-11CD-4B4E-AC4E-EF5C20738FEB}" type="parTrans" cxnId="{43270220-1378-8E4B-92A0-8FB2AE5B549F}">
      <dgm:prSet/>
      <dgm:spPr/>
      <dgm:t>
        <a:bodyPr/>
        <a:lstStyle/>
        <a:p>
          <a:endParaRPr lang="en-GB"/>
        </a:p>
      </dgm:t>
    </dgm:pt>
    <dgm:pt modelId="{4CF4F73D-E603-184E-B76A-C280CD9C43EC}" type="sibTrans" cxnId="{43270220-1378-8E4B-92A0-8FB2AE5B549F}">
      <dgm:prSet/>
      <dgm:spPr/>
      <dgm:t>
        <a:bodyPr/>
        <a:lstStyle/>
        <a:p>
          <a:endParaRPr lang="en-GB"/>
        </a:p>
      </dgm:t>
    </dgm:pt>
    <dgm:pt modelId="{B1635B5B-4F5C-4E44-9378-0A81DFD6DEEF}">
      <dgm:prSet phldrT="[Text]"/>
      <dgm:spPr/>
      <dgm:t>
        <a:bodyPr/>
        <a:lstStyle/>
        <a:p>
          <a:r>
            <a:rPr lang="en-GB" dirty="0"/>
            <a:t>1g</a:t>
          </a:r>
        </a:p>
      </dgm:t>
    </dgm:pt>
    <dgm:pt modelId="{97CAF778-AD97-5E4D-A01F-CED07063AA2E}" type="parTrans" cxnId="{48C29974-A3A5-054C-81AA-EA24C0D7331E}">
      <dgm:prSet/>
      <dgm:spPr/>
      <dgm:t>
        <a:bodyPr/>
        <a:lstStyle/>
        <a:p>
          <a:endParaRPr lang="en-GB"/>
        </a:p>
      </dgm:t>
    </dgm:pt>
    <dgm:pt modelId="{BA46905D-5277-2348-A3EC-44A6383871BC}" type="sibTrans" cxnId="{48C29974-A3A5-054C-81AA-EA24C0D7331E}">
      <dgm:prSet/>
      <dgm:spPr/>
      <dgm:t>
        <a:bodyPr/>
        <a:lstStyle/>
        <a:p>
          <a:endParaRPr lang="en-GB"/>
        </a:p>
      </dgm:t>
    </dgm:pt>
    <dgm:pt modelId="{2E3D9858-7F58-9843-8666-D7193E403374}">
      <dgm:prSet phldrT="[Text]"/>
      <dgm:spPr/>
      <dgm:t>
        <a:bodyPr/>
        <a:lstStyle/>
        <a:p>
          <a:r>
            <a:rPr lang="en-GB" dirty="0"/>
            <a:t>2i</a:t>
          </a:r>
        </a:p>
      </dgm:t>
    </dgm:pt>
    <dgm:pt modelId="{C68C9127-42F6-C54D-B100-B1C2541F2E37}" type="parTrans" cxnId="{C243A6DA-5B9C-3F40-A71A-87A8B44E48D0}">
      <dgm:prSet/>
      <dgm:spPr/>
      <dgm:t>
        <a:bodyPr/>
        <a:lstStyle/>
        <a:p>
          <a:endParaRPr lang="en-GB"/>
        </a:p>
      </dgm:t>
    </dgm:pt>
    <dgm:pt modelId="{CD8610E1-A62F-4348-B808-99EADD141DED}" type="sibTrans" cxnId="{C243A6DA-5B9C-3F40-A71A-87A8B44E48D0}">
      <dgm:prSet/>
      <dgm:spPr/>
      <dgm:t>
        <a:bodyPr/>
        <a:lstStyle/>
        <a:p>
          <a:endParaRPr lang="en-GB"/>
        </a:p>
      </dgm:t>
    </dgm:pt>
    <dgm:pt modelId="{A7AF5410-273C-BE4C-A531-EB39E883FA47}">
      <dgm:prSet phldrT="[Text]"/>
      <dgm:spPr/>
      <dgm:t>
        <a:bodyPr/>
        <a:lstStyle/>
        <a:p>
          <a:r>
            <a:rPr lang="en-GB" dirty="0"/>
            <a:t>...</a:t>
          </a:r>
        </a:p>
      </dgm:t>
    </dgm:pt>
    <dgm:pt modelId="{D1F1969D-E35D-4D42-A41D-ED6A8B367204}" type="parTrans" cxnId="{03EA131E-5A20-224F-8C0E-4727006040C7}">
      <dgm:prSet/>
      <dgm:spPr/>
      <dgm:t>
        <a:bodyPr/>
        <a:lstStyle/>
        <a:p>
          <a:endParaRPr lang="en-GB"/>
        </a:p>
      </dgm:t>
    </dgm:pt>
    <dgm:pt modelId="{2248CDE7-DEE2-6B4C-82CB-7ED8864C3FEB}" type="sibTrans" cxnId="{03EA131E-5A20-224F-8C0E-4727006040C7}">
      <dgm:prSet/>
      <dgm:spPr/>
      <dgm:t>
        <a:bodyPr/>
        <a:lstStyle/>
        <a:p>
          <a:endParaRPr lang="en-GB"/>
        </a:p>
      </dgm:t>
    </dgm:pt>
    <dgm:pt modelId="{973CE5D7-453B-F242-8585-5C2A8A03D1C1}" type="pres">
      <dgm:prSet presAssocID="{CE4F20A4-1DF0-1E49-B29A-FE88175855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BAAFD9-1489-CE47-951F-A3890CB84C7E}" type="pres">
      <dgm:prSet presAssocID="{FB04F21B-2D7B-4943-87D0-60B1C80880A3}" presName="hierRoot1" presStyleCnt="0"/>
      <dgm:spPr/>
    </dgm:pt>
    <dgm:pt modelId="{F84CACB8-3237-E648-8681-2337D2AB0051}" type="pres">
      <dgm:prSet presAssocID="{FB04F21B-2D7B-4943-87D0-60B1C80880A3}" presName="composite" presStyleCnt="0"/>
      <dgm:spPr/>
    </dgm:pt>
    <dgm:pt modelId="{F371A2DE-E2A1-2146-B291-8C1173000D22}" type="pres">
      <dgm:prSet presAssocID="{FB04F21B-2D7B-4943-87D0-60B1C80880A3}" presName="background" presStyleLbl="node0" presStyleIdx="0" presStyleCnt="1"/>
      <dgm:spPr/>
    </dgm:pt>
    <dgm:pt modelId="{C01F8056-1083-A245-BDAD-6D6CA91D8F04}" type="pres">
      <dgm:prSet presAssocID="{FB04F21B-2D7B-4943-87D0-60B1C80880A3}" presName="text" presStyleLbl="fgAcc0" presStyleIdx="0" presStyleCnt="1">
        <dgm:presLayoutVars>
          <dgm:chPref val="3"/>
        </dgm:presLayoutVars>
      </dgm:prSet>
      <dgm:spPr/>
    </dgm:pt>
    <dgm:pt modelId="{ADDECDFB-E686-434E-B76F-26C4231E51C6}" type="pres">
      <dgm:prSet presAssocID="{FB04F21B-2D7B-4943-87D0-60B1C80880A3}" presName="hierChild2" presStyleCnt="0"/>
      <dgm:spPr/>
    </dgm:pt>
    <dgm:pt modelId="{6CE70598-95FE-B241-A786-8BDB40F7C6FB}" type="pres">
      <dgm:prSet presAssocID="{A87EA698-11CD-4B4E-AC4E-EF5C20738FEB}" presName="Name10" presStyleLbl="parChTrans1D2" presStyleIdx="0" presStyleCnt="2"/>
      <dgm:spPr/>
    </dgm:pt>
    <dgm:pt modelId="{675EB2E4-2C68-C045-ACC9-F4239A02271E}" type="pres">
      <dgm:prSet presAssocID="{97613747-5F0C-A04F-B9A5-2EB447A6B92C}" presName="hierRoot2" presStyleCnt="0"/>
      <dgm:spPr/>
    </dgm:pt>
    <dgm:pt modelId="{7EDE9753-8798-3C41-BB5B-FBDA8A22F59C}" type="pres">
      <dgm:prSet presAssocID="{97613747-5F0C-A04F-B9A5-2EB447A6B92C}" presName="composite2" presStyleCnt="0"/>
      <dgm:spPr/>
    </dgm:pt>
    <dgm:pt modelId="{B6D9CF39-0964-2048-AC6F-79AA7FBABDAA}" type="pres">
      <dgm:prSet presAssocID="{97613747-5F0C-A04F-B9A5-2EB447A6B92C}" presName="background2" presStyleLbl="node2" presStyleIdx="0" presStyleCnt="2"/>
      <dgm:spPr/>
    </dgm:pt>
    <dgm:pt modelId="{2973D54F-B7E5-8943-BEE2-999C3625C9FB}" type="pres">
      <dgm:prSet presAssocID="{97613747-5F0C-A04F-B9A5-2EB447A6B92C}" presName="text2" presStyleLbl="fgAcc2" presStyleIdx="0" presStyleCnt="2">
        <dgm:presLayoutVars>
          <dgm:chPref val="3"/>
        </dgm:presLayoutVars>
      </dgm:prSet>
      <dgm:spPr/>
    </dgm:pt>
    <dgm:pt modelId="{B1909D2B-65C2-3949-A675-38C2A99E65E5}" type="pres">
      <dgm:prSet presAssocID="{97613747-5F0C-A04F-B9A5-2EB447A6B92C}" presName="hierChild3" presStyleCnt="0"/>
      <dgm:spPr/>
    </dgm:pt>
    <dgm:pt modelId="{547EBF5A-B0B7-4F45-BAB0-4E874250E24B}" type="pres">
      <dgm:prSet presAssocID="{97CAF778-AD97-5E4D-A01F-CED07063AA2E}" presName="Name17" presStyleLbl="parChTrans1D3" presStyleIdx="0" presStyleCnt="2"/>
      <dgm:spPr/>
    </dgm:pt>
    <dgm:pt modelId="{C3CD9511-DE91-2640-8F5F-8C88BF4EA4B1}" type="pres">
      <dgm:prSet presAssocID="{B1635B5B-4F5C-4E44-9378-0A81DFD6DEEF}" presName="hierRoot3" presStyleCnt="0"/>
      <dgm:spPr/>
    </dgm:pt>
    <dgm:pt modelId="{CD5BF83A-B30F-F540-9180-AB15C4B427BE}" type="pres">
      <dgm:prSet presAssocID="{B1635B5B-4F5C-4E44-9378-0A81DFD6DEEF}" presName="composite3" presStyleCnt="0"/>
      <dgm:spPr/>
    </dgm:pt>
    <dgm:pt modelId="{148693FC-A487-8A4B-8BF4-6B4DD89A580F}" type="pres">
      <dgm:prSet presAssocID="{B1635B5B-4F5C-4E44-9378-0A81DFD6DEEF}" presName="background3" presStyleLbl="node3" presStyleIdx="0" presStyleCnt="2"/>
      <dgm:spPr/>
    </dgm:pt>
    <dgm:pt modelId="{A8F1EA25-BC50-474C-B3A2-AAE5024B4056}" type="pres">
      <dgm:prSet presAssocID="{B1635B5B-4F5C-4E44-9378-0A81DFD6DEEF}" presName="text3" presStyleLbl="fgAcc3" presStyleIdx="0" presStyleCnt="2">
        <dgm:presLayoutVars>
          <dgm:chPref val="3"/>
        </dgm:presLayoutVars>
      </dgm:prSet>
      <dgm:spPr/>
    </dgm:pt>
    <dgm:pt modelId="{A7FADCC0-57CD-EF41-9EC9-F8EC99181AF3}" type="pres">
      <dgm:prSet presAssocID="{B1635B5B-4F5C-4E44-9378-0A81DFD6DEEF}" presName="hierChild4" presStyleCnt="0"/>
      <dgm:spPr/>
    </dgm:pt>
    <dgm:pt modelId="{F0A48DE0-FB9C-4942-A334-99B946CF4068}" type="pres">
      <dgm:prSet presAssocID="{C68C9127-42F6-C54D-B100-B1C2541F2E37}" presName="Name17" presStyleLbl="parChTrans1D3" presStyleIdx="1" presStyleCnt="2"/>
      <dgm:spPr/>
    </dgm:pt>
    <dgm:pt modelId="{0F8CEA85-E511-9744-B1BC-2753F3874A08}" type="pres">
      <dgm:prSet presAssocID="{2E3D9858-7F58-9843-8666-D7193E403374}" presName="hierRoot3" presStyleCnt="0"/>
      <dgm:spPr/>
    </dgm:pt>
    <dgm:pt modelId="{F3BD13EE-D1E2-4F43-A70C-1E0AACAF4DD3}" type="pres">
      <dgm:prSet presAssocID="{2E3D9858-7F58-9843-8666-D7193E403374}" presName="composite3" presStyleCnt="0"/>
      <dgm:spPr/>
    </dgm:pt>
    <dgm:pt modelId="{EA14BB45-A785-4144-9A19-278018D66CC7}" type="pres">
      <dgm:prSet presAssocID="{2E3D9858-7F58-9843-8666-D7193E403374}" presName="background3" presStyleLbl="node3" presStyleIdx="1" presStyleCnt="2"/>
      <dgm:spPr/>
    </dgm:pt>
    <dgm:pt modelId="{2A342ED3-E4AB-1C46-8103-202847B1289B}" type="pres">
      <dgm:prSet presAssocID="{2E3D9858-7F58-9843-8666-D7193E403374}" presName="text3" presStyleLbl="fgAcc3" presStyleIdx="1" presStyleCnt="2">
        <dgm:presLayoutVars>
          <dgm:chPref val="3"/>
        </dgm:presLayoutVars>
      </dgm:prSet>
      <dgm:spPr/>
    </dgm:pt>
    <dgm:pt modelId="{76D2C7ED-D601-DA43-9A36-0DE8D5210BB6}" type="pres">
      <dgm:prSet presAssocID="{2E3D9858-7F58-9843-8666-D7193E403374}" presName="hierChild4" presStyleCnt="0"/>
      <dgm:spPr/>
    </dgm:pt>
    <dgm:pt modelId="{8743B5E1-9E58-DB41-B225-3937F57BD47E}" type="pres">
      <dgm:prSet presAssocID="{D1F1969D-E35D-4D42-A41D-ED6A8B367204}" presName="Name10" presStyleLbl="parChTrans1D2" presStyleIdx="1" presStyleCnt="2"/>
      <dgm:spPr/>
    </dgm:pt>
    <dgm:pt modelId="{57517774-B951-5749-A4DB-86FEAD5215E5}" type="pres">
      <dgm:prSet presAssocID="{A7AF5410-273C-BE4C-A531-EB39E883FA47}" presName="hierRoot2" presStyleCnt="0"/>
      <dgm:spPr/>
    </dgm:pt>
    <dgm:pt modelId="{3A4FD690-65A1-B34C-9C91-61C805AA8BE1}" type="pres">
      <dgm:prSet presAssocID="{A7AF5410-273C-BE4C-A531-EB39E883FA47}" presName="composite2" presStyleCnt="0"/>
      <dgm:spPr/>
    </dgm:pt>
    <dgm:pt modelId="{F1FE6B36-40B5-3046-8994-6623EA53D0E1}" type="pres">
      <dgm:prSet presAssocID="{A7AF5410-273C-BE4C-A531-EB39E883FA47}" presName="background2" presStyleLbl="node2" presStyleIdx="1" presStyleCnt="2"/>
      <dgm:spPr/>
    </dgm:pt>
    <dgm:pt modelId="{17D60C5A-52BD-EE4B-B148-562261455075}" type="pres">
      <dgm:prSet presAssocID="{A7AF5410-273C-BE4C-A531-EB39E883FA47}" presName="text2" presStyleLbl="fgAcc2" presStyleIdx="1" presStyleCnt="2">
        <dgm:presLayoutVars>
          <dgm:chPref val="3"/>
        </dgm:presLayoutVars>
      </dgm:prSet>
      <dgm:spPr/>
    </dgm:pt>
    <dgm:pt modelId="{E6B23E01-2AC7-7B42-A63A-0E2EBB196208}" type="pres">
      <dgm:prSet presAssocID="{A7AF5410-273C-BE4C-A531-EB39E883FA47}" presName="hierChild3" presStyleCnt="0"/>
      <dgm:spPr/>
    </dgm:pt>
  </dgm:ptLst>
  <dgm:cxnLst>
    <dgm:cxn modelId="{6A39B712-A88A-4043-B4A4-8504617D7FA6}" type="presOf" srcId="{A87EA698-11CD-4B4E-AC4E-EF5C20738FEB}" destId="{6CE70598-95FE-B241-A786-8BDB40F7C6FB}" srcOrd="0" destOrd="0" presId="urn:microsoft.com/office/officeart/2005/8/layout/hierarchy1"/>
    <dgm:cxn modelId="{03EA131E-5A20-224F-8C0E-4727006040C7}" srcId="{FB04F21B-2D7B-4943-87D0-60B1C80880A3}" destId="{A7AF5410-273C-BE4C-A531-EB39E883FA47}" srcOrd="1" destOrd="0" parTransId="{D1F1969D-E35D-4D42-A41D-ED6A8B367204}" sibTransId="{2248CDE7-DEE2-6B4C-82CB-7ED8864C3FEB}"/>
    <dgm:cxn modelId="{43270220-1378-8E4B-92A0-8FB2AE5B549F}" srcId="{FB04F21B-2D7B-4943-87D0-60B1C80880A3}" destId="{97613747-5F0C-A04F-B9A5-2EB447A6B92C}" srcOrd="0" destOrd="0" parTransId="{A87EA698-11CD-4B4E-AC4E-EF5C20738FEB}" sibTransId="{4CF4F73D-E603-184E-B76A-C280CD9C43EC}"/>
    <dgm:cxn modelId="{28AC2B56-7D4E-134E-9C03-736950193B4C}" type="presOf" srcId="{A7AF5410-273C-BE4C-A531-EB39E883FA47}" destId="{17D60C5A-52BD-EE4B-B148-562261455075}" srcOrd="0" destOrd="0" presId="urn:microsoft.com/office/officeart/2005/8/layout/hierarchy1"/>
    <dgm:cxn modelId="{81B0D967-2851-D94C-8923-F6A7EB0CD77A}" type="presOf" srcId="{97CAF778-AD97-5E4D-A01F-CED07063AA2E}" destId="{547EBF5A-B0B7-4F45-BAB0-4E874250E24B}" srcOrd="0" destOrd="0" presId="urn:microsoft.com/office/officeart/2005/8/layout/hierarchy1"/>
    <dgm:cxn modelId="{8752CA6D-984A-3848-8173-9FB643D129BD}" type="presOf" srcId="{C68C9127-42F6-C54D-B100-B1C2541F2E37}" destId="{F0A48DE0-FB9C-4942-A334-99B946CF4068}" srcOrd="0" destOrd="0" presId="urn:microsoft.com/office/officeart/2005/8/layout/hierarchy1"/>
    <dgm:cxn modelId="{48C29974-A3A5-054C-81AA-EA24C0D7331E}" srcId="{97613747-5F0C-A04F-B9A5-2EB447A6B92C}" destId="{B1635B5B-4F5C-4E44-9378-0A81DFD6DEEF}" srcOrd="0" destOrd="0" parTransId="{97CAF778-AD97-5E4D-A01F-CED07063AA2E}" sibTransId="{BA46905D-5277-2348-A3EC-44A6383871BC}"/>
    <dgm:cxn modelId="{0119DBAE-18EA-084A-8FC8-62094942AB15}" srcId="{CE4F20A4-1DF0-1E49-B29A-FE881758550E}" destId="{FB04F21B-2D7B-4943-87D0-60B1C80880A3}" srcOrd="0" destOrd="0" parTransId="{8880A679-5829-D140-A9AD-370C69FE058D}" sibTransId="{4A1FBB66-AC1A-1F43-859C-F049852D8E6A}"/>
    <dgm:cxn modelId="{09830CBC-EBFD-314C-900A-9B590B78FE66}" type="presOf" srcId="{D1F1969D-E35D-4D42-A41D-ED6A8B367204}" destId="{8743B5E1-9E58-DB41-B225-3937F57BD47E}" srcOrd="0" destOrd="0" presId="urn:microsoft.com/office/officeart/2005/8/layout/hierarchy1"/>
    <dgm:cxn modelId="{9B0233CD-A86F-E846-AB96-4D5FBF4AA1E8}" type="presOf" srcId="{CE4F20A4-1DF0-1E49-B29A-FE881758550E}" destId="{973CE5D7-453B-F242-8585-5C2A8A03D1C1}" srcOrd="0" destOrd="0" presId="urn:microsoft.com/office/officeart/2005/8/layout/hierarchy1"/>
    <dgm:cxn modelId="{EF1E04D8-A2D3-8249-9B52-45F7A7F47F3A}" type="presOf" srcId="{2E3D9858-7F58-9843-8666-D7193E403374}" destId="{2A342ED3-E4AB-1C46-8103-202847B1289B}" srcOrd="0" destOrd="0" presId="urn:microsoft.com/office/officeart/2005/8/layout/hierarchy1"/>
    <dgm:cxn modelId="{BFBE56DA-2F54-FD42-9C0B-DDD2A8BE4886}" type="presOf" srcId="{FB04F21B-2D7B-4943-87D0-60B1C80880A3}" destId="{C01F8056-1083-A245-BDAD-6D6CA91D8F04}" srcOrd="0" destOrd="0" presId="urn:microsoft.com/office/officeart/2005/8/layout/hierarchy1"/>
    <dgm:cxn modelId="{C243A6DA-5B9C-3F40-A71A-87A8B44E48D0}" srcId="{97613747-5F0C-A04F-B9A5-2EB447A6B92C}" destId="{2E3D9858-7F58-9843-8666-D7193E403374}" srcOrd="1" destOrd="0" parTransId="{C68C9127-42F6-C54D-B100-B1C2541F2E37}" sibTransId="{CD8610E1-A62F-4348-B808-99EADD141DED}"/>
    <dgm:cxn modelId="{F98099F5-D4A1-AC4F-A458-1B9A15A669CD}" type="presOf" srcId="{B1635B5B-4F5C-4E44-9378-0A81DFD6DEEF}" destId="{A8F1EA25-BC50-474C-B3A2-AAE5024B4056}" srcOrd="0" destOrd="0" presId="urn:microsoft.com/office/officeart/2005/8/layout/hierarchy1"/>
    <dgm:cxn modelId="{227AF7F5-3A42-8E44-B403-3F06357CC665}" type="presOf" srcId="{97613747-5F0C-A04F-B9A5-2EB447A6B92C}" destId="{2973D54F-B7E5-8943-BEE2-999C3625C9FB}" srcOrd="0" destOrd="0" presId="urn:microsoft.com/office/officeart/2005/8/layout/hierarchy1"/>
    <dgm:cxn modelId="{442FDEB0-5BA1-D747-B86B-24061D1A689A}" type="presParOf" srcId="{973CE5D7-453B-F242-8585-5C2A8A03D1C1}" destId="{B9BAAFD9-1489-CE47-951F-A3890CB84C7E}" srcOrd="0" destOrd="0" presId="urn:microsoft.com/office/officeart/2005/8/layout/hierarchy1"/>
    <dgm:cxn modelId="{065B87D6-4656-8040-A44B-C165F827FDA3}" type="presParOf" srcId="{B9BAAFD9-1489-CE47-951F-A3890CB84C7E}" destId="{F84CACB8-3237-E648-8681-2337D2AB0051}" srcOrd="0" destOrd="0" presId="urn:microsoft.com/office/officeart/2005/8/layout/hierarchy1"/>
    <dgm:cxn modelId="{EB0C6B0E-76C2-2849-95BF-7ECF9F61A7F1}" type="presParOf" srcId="{F84CACB8-3237-E648-8681-2337D2AB0051}" destId="{F371A2DE-E2A1-2146-B291-8C1173000D22}" srcOrd="0" destOrd="0" presId="urn:microsoft.com/office/officeart/2005/8/layout/hierarchy1"/>
    <dgm:cxn modelId="{8A06013A-6CF7-2E40-9186-BE339D710690}" type="presParOf" srcId="{F84CACB8-3237-E648-8681-2337D2AB0051}" destId="{C01F8056-1083-A245-BDAD-6D6CA91D8F04}" srcOrd="1" destOrd="0" presId="urn:microsoft.com/office/officeart/2005/8/layout/hierarchy1"/>
    <dgm:cxn modelId="{BF967777-8E2B-A341-AFCB-ECEF292A7CD0}" type="presParOf" srcId="{B9BAAFD9-1489-CE47-951F-A3890CB84C7E}" destId="{ADDECDFB-E686-434E-B76F-26C4231E51C6}" srcOrd="1" destOrd="0" presId="urn:microsoft.com/office/officeart/2005/8/layout/hierarchy1"/>
    <dgm:cxn modelId="{1387E8E5-0ED7-C844-A452-40B0486D2157}" type="presParOf" srcId="{ADDECDFB-E686-434E-B76F-26C4231E51C6}" destId="{6CE70598-95FE-B241-A786-8BDB40F7C6FB}" srcOrd="0" destOrd="0" presId="urn:microsoft.com/office/officeart/2005/8/layout/hierarchy1"/>
    <dgm:cxn modelId="{AFC6714D-8549-114D-8D8F-612DA93FA8E6}" type="presParOf" srcId="{ADDECDFB-E686-434E-B76F-26C4231E51C6}" destId="{675EB2E4-2C68-C045-ACC9-F4239A02271E}" srcOrd="1" destOrd="0" presId="urn:microsoft.com/office/officeart/2005/8/layout/hierarchy1"/>
    <dgm:cxn modelId="{BFA2376F-5AAF-7E4E-BEC1-79688DA2060C}" type="presParOf" srcId="{675EB2E4-2C68-C045-ACC9-F4239A02271E}" destId="{7EDE9753-8798-3C41-BB5B-FBDA8A22F59C}" srcOrd="0" destOrd="0" presId="urn:microsoft.com/office/officeart/2005/8/layout/hierarchy1"/>
    <dgm:cxn modelId="{80A0F8BC-736F-D04D-B031-A6D650CA5DDC}" type="presParOf" srcId="{7EDE9753-8798-3C41-BB5B-FBDA8A22F59C}" destId="{B6D9CF39-0964-2048-AC6F-79AA7FBABDAA}" srcOrd="0" destOrd="0" presId="urn:microsoft.com/office/officeart/2005/8/layout/hierarchy1"/>
    <dgm:cxn modelId="{86BFD293-7C1D-9345-80C2-D6A7ADA7BA28}" type="presParOf" srcId="{7EDE9753-8798-3C41-BB5B-FBDA8A22F59C}" destId="{2973D54F-B7E5-8943-BEE2-999C3625C9FB}" srcOrd="1" destOrd="0" presId="urn:microsoft.com/office/officeart/2005/8/layout/hierarchy1"/>
    <dgm:cxn modelId="{97638117-CCE9-9942-BEBF-B083256FBEB3}" type="presParOf" srcId="{675EB2E4-2C68-C045-ACC9-F4239A02271E}" destId="{B1909D2B-65C2-3949-A675-38C2A99E65E5}" srcOrd="1" destOrd="0" presId="urn:microsoft.com/office/officeart/2005/8/layout/hierarchy1"/>
    <dgm:cxn modelId="{3B00A953-E5E1-A449-8065-7EF9F47A5025}" type="presParOf" srcId="{B1909D2B-65C2-3949-A675-38C2A99E65E5}" destId="{547EBF5A-B0B7-4F45-BAB0-4E874250E24B}" srcOrd="0" destOrd="0" presId="urn:microsoft.com/office/officeart/2005/8/layout/hierarchy1"/>
    <dgm:cxn modelId="{834E9877-9517-1D48-B1C8-4F49D067836D}" type="presParOf" srcId="{B1909D2B-65C2-3949-A675-38C2A99E65E5}" destId="{C3CD9511-DE91-2640-8F5F-8C88BF4EA4B1}" srcOrd="1" destOrd="0" presId="urn:microsoft.com/office/officeart/2005/8/layout/hierarchy1"/>
    <dgm:cxn modelId="{1C9CC5AB-B78D-8149-9B72-B37ACC96375D}" type="presParOf" srcId="{C3CD9511-DE91-2640-8F5F-8C88BF4EA4B1}" destId="{CD5BF83A-B30F-F540-9180-AB15C4B427BE}" srcOrd="0" destOrd="0" presId="urn:microsoft.com/office/officeart/2005/8/layout/hierarchy1"/>
    <dgm:cxn modelId="{57310EAC-D93D-834D-8C6F-A453F9376094}" type="presParOf" srcId="{CD5BF83A-B30F-F540-9180-AB15C4B427BE}" destId="{148693FC-A487-8A4B-8BF4-6B4DD89A580F}" srcOrd="0" destOrd="0" presId="urn:microsoft.com/office/officeart/2005/8/layout/hierarchy1"/>
    <dgm:cxn modelId="{8BCD0319-637D-BE47-BA56-B1554F2C1DBD}" type="presParOf" srcId="{CD5BF83A-B30F-F540-9180-AB15C4B427BE}" destId="{A8F1EA25-BC50-474C-B3A2-AAE5024B4056}" srcOrd="1" destOrd="0" presId="urn:microsoft.com/office/officeart/2005/8/layout/hierarchy1"/>
    <dgm:cxn modelId="{824EA819-FF26-064B-A6EC-7A4421BA6EB2}" type="presParOf" srcId="{C3CD9511-DE91-2640-8F5F-8C88BF4EA4B1}" destId="{A7FADCC0-57CD-EF41-9EC9-F8EC99181AF3}" srcOrd="1" destOrd="0" presId="urn:microsoft.com/office/officeart/2005/8/layout/hierarchy1"/>
    <dgm:cxn modelId="{5A58029A-75AD-CF43-80FB-6C2C1524281A}" type="presParOf" srcId="{B1909D2B-65C2-3949-A675-38C2A99E65E5}" destId="{F0A48DE0-FB9C-4942-A334-99B946CF4068}" srcOrd="2" destOrd="0" presId="urn:microsoft.com/office/officeart/2005/8/layout/hierarchy1"/>
    <dgm:cxn modelId="{6E0177D4-28E5-AE41-9041-BDB68057506C}" type="presParOf" srcId="{B1909D2B-65C2-3949-A675-38C2A99E65E5}" destId="{0F8CEA85-E511-9744-B1BC-2753F3874A08}" srcOrd="3" destOrd="0" presId="urn:microsoft.com/office/officeart/2005/8/layout/hierarchy1"/>
    <dgm:cxn modelId="{DB0DBA50-B1CC-DC40-97AE-3681BD0EA873}" type="presParOf" srcId="{0F8CEA85-E511-9744-B1BC-2753F3874A08}" destId="{F3BD13EE-D1E2-4F43-A70C-1E0AACAF4DD3}" srcOrd="0" destOrd="0" presId="urn:microsoft.com/office/officeart/2005/8/layout/hierarchy1"/>
    <dgm:cxn modelId="{6560B44B-8354-074F-94B7-38DCC1004039}" type="presParOf" srcId="{F3BD13EE-D1E2-4F43-A70C-1E0AACAF4DD3}" destId="{EA14BB45-A785-4144-9A19-278018D66CC7}" srcOrd="0" destOrd="0" presId="urn:microsoft.com/office/officeart/2005/8/layout/hierarchy1"/>
    <dgm:cxn modelId="{FF5720D4-885E-BA43-A16F-2F53E86D5D47}" type="presParOf" srcId="{F3BD13EE-D1E2-4F43-A70C-1E0AACAF4DD3}" destId="{2A342ED3-E4AB-1C46-8103-202847B1289B}" srcOrd="1" destOrd="0" presId="urn:microsoft.com/office/officeart/2005/8/layout/hierarchy1"/>
    <dgm:cxn modelId="{605A4C92-A383-0A48-ACC9-46387D346407}" type="presParOf" srcId="{0F8CEA85-E511-9744-B1BC-2753F3874A08}" destId="{76D2C7ED-D601-DA43-9A36-0DE8D5210BB6}" srcOrd="1" destOrd="0" presId="urn:microsoft.com/office/officeart/2005/8/layout/hierarchy1"/>
    <dgm:cxn modelId="{EDEE1125-ECEC-5645-BBDA-2A5A08E2C526}" type="presParOf" srcId="{ADDECDFB-E686-434E-B76F-26C4231E51C6}" destId="{8743B5E1-9E58-DB41-B225-3937F57BD47E}" srcOrd="2" destOrd="0" presId="urn:microsoft.com/office/officeart/2005/8/layout/hierarchy1"/>
    <dgm:cxn modelId="{B6AEFDAC-9EEC-6D4A-B971-2028B993C787}" type="presParOf" srcId="{ADDECDFB-E686-434E-B76F-26C4231E51C6}" destId="{57517774-B951-5749-A4DB-86FEAD5215E5}" srcOrd="3" destOrd="0" presId="urn:microsoft.com/office/officeart/2005/8/layout/hierarchy1"/>
    <dgm:cxn modelId="{9B9B0811-45CE-3A4A-ABD3-AA54B48EF5A5}" type="presParOf" srcId="{57517774-B951-5749-A4DB-86FEAD5215E5}" destId="{3A4FD690-65A1-B34C-9C91-61C805AA8BE1}" srcOrd="0" destOrd="0" presId="urn:microsoft.com/office/officeart/2005/8/layout/hierarchy1"/>
    <dgm:cxn modelId="{9B22FCDF-8185-7247-9937-088A2960AE73}" type="presParOf" srcId="{3A4FD690-65A1-B34C-9C91-61C805AA8BE1}" destId="{F1FE6B36-40B5-3046-8994-6623EA53D0E1}" srcOrd="0" destOrd="0" presId="urn:microsoft.com/office/officeart/2005/8/layout/hierarchy1"/>
    <dgm:cxn modelId="{90113B6A-854D-5C4E-AE81-C9CFF6FBADB3}" type="presParOf" srcId="{3A4FD690-65A1-B34C-9C91-61C805AA8BE1}" destId="{17D60C5A-52BD-EE4B-B148-562261455075}" srcOrd="1" destOrd="0" presId="urn:microsoft.com/office/officeart/2005/8/layout/hierarchy1"/>
    <dgm:cxn modelId="{979C8173-E6ED-B947-B9F9-47087FDA6327}" type="presParOf" srcId="{57517774-B951-5749-A4DB-86FEAD5215E5}" destId="{E6B23E01-2AC7-7B42-A63A-0E2EBB1962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3B5E1-9E58-DB41-B225-3937F57BD47E}">
      <dsp:nvSpPr>
        <dsp:cNvPr id="0" name=""/>
        <dsp:cNvSpPr/>
      </dsp:nvSpPr>
      <dsp:spPr>
        <a:xfrm>
          <a:off x="3099924" y="979867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58"/>
              </a:lnTo>
              <a:lnTo>
                <a:pt x="940616" y="305058"/>
              </a:lnTo>
              <a:lnTo>
                <a:pt x="940616" y="4476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8DE0-FB9C-4942-A334-99B946CF4068}">
      <dsp:nvSpPr>
        <dsp:cNvPr id="0" name=""/>
        <dsp:cNvSpPr/>
      </dsp:nvSpPr>
      <dsp:spPr>
        <a:xfrm>
          <a:off x="2159307" y="2404901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58"/>
              </a:lnTo>
              <a:lnTo>
                <a:pt x="940616" y="305058"/>
              </a:lnTo>
              <a:lnTo>
                <a:pt x="940616" y="4476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EBF5A-B0B7-4F45-BAB0-4E874250E24B}">
      <dsp:nvSpPr>
        <dsp:cNvPr id="0" name=""/>
        <dsp:cNvSpPr/>
      </dsp:nvSpPr>
      <dsp:spPr>
        <a:xfrm>
          <a:off x="1218691" y="2404901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940616" y="0"/>
              </a:moveTo>
              <a:lnTo>
                <a:pt x="940616" y="305058"/>
              </a:lnTo>
              <a:lnTo>
                <a:pt x="0" y="305058"/>
              </a:lnTo>
              <a:lnTo>
                <a:pt x="0" y="4476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70598-95FE-B241-A786-8BDB40F7C6FB}">
      <dsp:nvSpPr>
        <dsp:cNvPr id="0" name=""/>
        <dsp:cNvSpPr/>
      </dsp:nvSpPr>
      <dsp:spPr>
        <a:xfrm>
          <a:off x="2159307" y="979867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940616" y="0"/>
              </a:moveTo>
              <a:lnTo>
                <a:pt x="940616" y="305058"/>
              </a:lnTo>
              <a:lnTo>
                <a:pt x="0" y="305058"/>
              </a:lnTo>
              <a:lnTo>
                <a:pt x="0" y="4476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1A2DE-E2A1-2146-B291-8C1173000D22}">
      <dsp:nvSpPr>
        <dsp:cNvPr id="0" name=""/>
        <dsp:cNvSpPr/>
      </dsp:nvSpPr>
      <dsp:spPr>
        <a:xfrm>
          <a:off x="2330328" y="2481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F8056-1083-A245-BDAD-6D6CA91D8F04}">
      <dsp:nvSpPr>
        <dsp:cNvPr id="0" name=""/>
        <dsp:cNvSpPr/>
      </dsp:nvSpPr>
      <dsp:spPr>
        <a:xfrm>
          <a:off x="2501350" y="164951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root</a:t>
          </a:r>
        </a:p>
      </dsp:txBody>
      <dsp:txXfrm>
        <a:off x="2529977" y="193578"/>
        <a:ext cx="1481936" cy="920131"/>
      </dsp:txXfrm>
    </dsp:sp>
    <dsp:sp modelId="{B6D9CF39-0964-2048-AC6F-79AA7FBABDAA}">
      <dsp:nvSpPr>
        <dsp:cNvPr id="0" name=""/>
        <dsp:cNvSpPr/>
      </dsp:nvSpPr>
      <dsp:spPr>
        <a:xfrm>
          <a:off x="1389712" y="1427515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3D54F-B7E5-8943-BEE2-999C3625C9FB}">
      <dsp:nvSpPr>
        <dsp:cNvPr id="0" name=""/>
        <dsp:cNvSpPr/>
      </dsp:nvSpPr>
      <dsp:spPr>
        <a:xfrm>
          <a:off x="1560733" y="1589985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 err="1"/>
            <a:t>PoP</a:t>
          </a:r>
          <a:endParaRPr lang="en-GB" sz="4200" kern="1200" dirty="0"/>
        </a:p>
      </dsp:txBody>
      <dsp:txXfrm>
        <a:off x="1589360" y="1618612"/>
        <a:ext cx="1481936" cy="920131"/>
      </dsp:txXfrm>
    </dsp:sp>
    <dsp:sp modelId="{148693FC-A487-8A4B-8BF4-6B4DD89A580F}">
      <dsp:nvSpPr>
        <dsp:cNvPr id="0" name=""/>
        <dsp:cNvSpPr/>
      </dsp:nvSpPr>
      <dsp:spPr>
        <a:xfrm>
          <a:off x="449096" y="2852549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EA25-BC50-474C-B3A2-AAE5024B4056}">
      <dsp:nvSpPr>
        <dsp:cNvPr id="0" name=""/>
        <dsp:cNvSpPr/>
      </dsp:nvSpPr>
      <dsp:spPr>
        <a:xfrm>
          <a:off x="620117" y="3015019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1g</a:t>
          </a:r>
        </a:p>
      </dsp:txBody>
      <dsp:txXfrm>
        <a:off x="648744" y="3043646"/>
        <a:ext cx="1481936" cy="920131"/>
      </dsp:txXfrm>
    </dsp:sp>
    <dsp:sp modelId="{EA14BB45-A785-4144-9A19-278018D66CC7}">
      <dsp:nvSpPr>
        <dsp:cNvPr id="0" name=""/>
        <dsp:cNvSpPr/>
      </dsp:nvSpPr>
      <dsp:spPr>
        <a:xfrm>
          <a:off x="2330328" y="2852549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42ED3-E4AB-1C46-8103-202847B1289B}">
      <dsp:nvSpPr>
        <dsp:cNvPr id="0" name=""/>
        <dsp:cNvSpPr/>
      </dsp:nvSpPr>
      <dsp:spPr>
        <a:xfrm>
          <a:off x="2501350" y="3015019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2i</a:t>
          </a:r>
        </a:p>
      </dsp:txBody>
      <dsp:txXfrm>
        <a:off x="2529977" y="3043646"/>
        <a:ext cx="1481936" cy="920131"/>
      </dsp:txXfrm>
    </dsp:sp>
    <dsp:sp modelId="{F1FE6B36-40B5-3046-8994-6623EA53D0E1}">
      <dsp:nvSpPr>
        <dsp:cNvPr id="0" name=""/>
        <dsp:cNvSpPr/>
      </dsp:nvSpPr>
      <dsp:spPr>
        <a:xfrm>
          <a:off x="3270945" y="1427515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60C5A-52BD-EE4B-B148-562261455075}">
      <dsp:nvSpPr>
        <dsp:cNvPr id="0" name=""/>
        <dsp:cNvSpPr/>
      </dsp:nvSpPr>
      <dsp:spPr>
        <a:xfrm>
          <a:off x="3441966" y="1589985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...</a:t>
          </a:r>
        </a:p>
      </dsp:txBody>
      <dsp:txXfrm>
        <a:off x="3470593" y="1618612"/>
        <a:ext cx="1481936" cy="92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1.1: Scratch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  <a:p>
            <a:r>
              <a:rPr lang="en-GB" dirty="0"/>
              <a:t>Count to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14A0F-735B-F84C-9E06-7A9450D1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63725"/>
            <a:ext cx="25908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C8A41-E8CF-AC45-ACCA-7E553DBC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1825625"/>
            <a:ext cx="254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87A82-0531-DA43-A1C7-3AF278CC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828" y="1743591"/>
            <a:ext cx="7340600" cy="415290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4A32D8-CAB7-0D47-8DDF-E1184D79E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740762"/>
              </p:ext>
            </p:extLst>
          </p:nvPr>
        </p:nvGraphicFramePr>
        <p:xfrm>
          <a:off x="6960936" y="1743591"/>
          <a:ext cx="5430253" cy="399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B597078-62C4-224C-8249-062C1B1E2FF1}"/>
              </a:ext>
            </a:extLst>
          </p:cNvPr>
          <p:cNvSpPr txBox="1">
            <a:spLocks/>
          </p:cNvSpPr>
          <p:nvPr/>
        </p:nvSpPr>
        <p:spPr>
          <a:xfrm>
            <a:off x="364958" y="199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Kommandolinjen</a:t>
            </a:r>
            <a:r>
              <a:rPr lang="en-GB" dirty="0"/>
              <a:t> (</a:t>
            </a:r>
            <a:r>
              <a:rPr lang="en-GB" dirty="0" err="1"/>
              <a:t>terminalen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17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B597078-62C4-224C-8249-062C1B1E2FF1}"/>
              </a:ext>
            </a:extLst>
          </p:cNvPr>
          <p:cNvSpPr txBox="1">
            <a:spLocks/>
          </p:cNvSpPr>
          <p:nvPr/>
        </p:nvSpPr>
        <p:spPr>
          <a:xfrm>
            <a:off x="364958" y="199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Tekst</a:t>
            </a:r>
            <a:r>
              <a:rPr lang="en-GB" dirty="0"/>
              <a:t> editor </a:t>
            </a:r>
            <a:r>
              <a:rPr lang="en-GB" dirty="0" err="1"/>
              <a:t>og</a:t>
            </a:r>
            <a:r>
              <a:rPr lang="en-GB" dirty="0"/>
              <a:t> LaTeX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D6A9B-77B0-474C-8EBF-7E14F77E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38" y="2018966"/>
            <a:ext cx="4152900" cy="170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11760-4ED8-5745-8FF7-BBF5B840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58" y="4502150"/>
            <a:ext cx="6248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2E94C-49FF-2E48-8E94-EDAF9733F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878" y="1970503"/>
            <a:ext cx="2188411" cy="21884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70712-2037-984B-9DCB-F2AE2E6E7403}"/>
              </a:ext>
            </a:extLst>
          </p:cNvPr>
          <p:cNvSpPr txBox="1"/>
          <p:nvPr/>
        </p:nvSpPr>
        <p:spPr>
          <a:xfrm>
            <a:off x="4816528" y="4128346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Christina </a:t>
            </a:r>
            <a:r>
              <a:rPr lang="en-GB" dirty="0" err="1"/>
              <a:t>Lioma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04836-3FA3-C448-841D-805ACB7CB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52" y="1939935"/>
            <a:ext cx="2188411" cy="2188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9EDA7-1145-2049-AF5D-11EAF633824A}"/>
              </a:ext>
            </a:extLst>
          </p:cNvPr>
          <p:cNvSpPr txBox="1"/>
          <p:nvPr/>
        </p:nvSpPr>
        <p:spPr>
          <a:xfrm>
            <a:off x="7816402" y="412834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Martin </a:t>
            </a:r>
            <a:r>
              <a:rPr lang="en-GB" dirty="0" err="1"/>
              <a:t>Elsman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B5FA4-FB77-2340-A7CA-43AD0F1DA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25" y="1970503"/>
            <a:ext cx="2188411" cy="2188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596542-498D-5A48-AE42-D4D208721A03}"/>
              </a:ext>
            </a:extLst>
          </p:cNvPr>
          <p:cNvSpPr txBox="1"/>
          <p:nvPr/>
        </p:nvSpPr>
        <p:spPr>
          <a:xfrm>
            <a:off x="1715279" y="412834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Jon Sporring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59A43-FA85-2D4E-B1FA-7113E56AD735}"/>
              </a:ext>
            </a:extLst>
          </p:cNvPr>
          <p:cNvSpPr txBox="1"/>
          <p:nvPr/>
        </p:nvSpPr>
        <p:spPr>
          <a:xfrm>
            <a:off x="4816528" y="4497678"/>
            <a:ext cx="227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Information </a:t>
            </a:r>
            <a:r>
              <a:rPr lang="da-DK" dirty="0" err="1"/>
              <a:t>Retrieval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D2E3-FB94-CC49-9E11-33EC82030286}"/>
              </a:ext>
            </a:extLst>
          </p:cNvPr>
          <p:cNvSpPr txBox="1"/>
          <p:nvPr/>
        </p:nvSpPr>
        <p:spPr>
          <a:xfrm>
            <a:off x="7816402" y="4497678"/>
            <a:ext cx="285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Programming </a:t>
            </a:r>
            <a:r>
              <a:rPr lang="da-DK" dirty="0" err="1"/>
              <a:t>languages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6F630-A6FC-1646-9117-C6EFC35EF4A7}"/>
              </a:ext>
            </a:extLst>
          </p:cNvPr>
          <p:cNvSpPr txBox="1"/>
          <p:nvPr/>
        </p:nvSpPr>
        <p:spPr>
          <a:xfrm>
            <a:off x="1715279" y="449767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Image </a:t>
            </a:r>
            <a:r>
              <a:rPr lang="da-DK" dirty="0" err="1"/>
              <a:t>processing</a:t>
            </a:r>
            <a:endParaRPr lang="da-DK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F60061-7455-3D49-B13C-B997EB71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Undervisere</a:t>
            </a:r>
          </a:p>
        </p:txBody>
      </p:sp>
    </p:spTree>
    <p:extLst>
      <p:ext uri="{BB962C8B-B14F-4D97-AF65-F5344CB8AC3E}">
        <p14:creationId xmlns:p14="http://schemas.microsoft.com/office/powerpoint/2010/main" val="426605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029DD5-5F83-CC42-9DD3-D19C6346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71789"/>
              </p:ext>
            </p:extLst>
          </p:nvPr>
        </p:nvGraphicFramePr>
        <p:xfrm>
          <a:off x="1971792" y="1573206"/>
          <a:ext cx="8248416" cy="4351344"/>
        </p:xfrm>
        <a:graphic>
          <a:graphicData uri="http://schemas.openxmlformats.org/drawingml/2006/table">
            <a:tbl>
              <a:tblPr/>
              <a:tblGrid>
                <a:gridCol w="2062104">
                  <a:extLst>
                    <a:ext uri="{9D8B030D-6E8A-4147-A177-3AD203B41FA5}">
                      <a16:colId xmlns:a16="http://schemas.microsoft.com/office/drawing/2014/main" val="164358559"/>
                    </a:ext>
                  </a:extLst>
                </a:gridCol>
                <a:gridCol w="2062104">
                  <a:extLst>
                    <a:ext uri="{9D8B030D-6E8A-4147-A177-3AD203B41FA5}">
                      <a16:colId xmlns:a16="http://schemas.microsoft.com/office/drawing/2014/main" val="3889591070"/>
                    </a:ext>
                  </a:extLst>
                </a:gridCol>
                <a:gridCol w="2062104">
                  <a:extLst>
                    <a:ext uri="{9D8B030D-6E8A-4147-A177-3AD203B41FA5}">
                      <a16:colId xmlns:a16="http://schemas.microsoft.com/office/drawing/2014/main" val="3322815278"/>
                    </a:ext>
                  </a:extLst>
                </a:gridCol>
                <a:gridCol w="2062104">
                  <a:extLst>
                    <a:ext uri="{9D8B030D-6E8A-4147-A177-3AD203B41FA5}">
                      <a16:colId xmlns:a16="http://schemas.microsoft.com/office/drawing/2014/main" val="986341912"/>
                    </a:ext>
                  </a:extLst>
                </a:gridCol>
              </a:tblGrid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Hold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Lokale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Instruktor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Mentor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446193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- 1-0-14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Pernille Horn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Emma Leschly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9255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2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- 1-0-22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Simon Rotendahl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Layla Guelli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63141"/>
                  </a:ext>
                </a:extLst>
              </a:tr>
              <a:tr h="460238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3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- 1-0-34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Karen Larsen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Nathalia Krøigaard Jørgensen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4053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 - 1-0-10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Zi Sian Peter Lim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Maja Ling Han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37425"/>
                  </a:ext>
                </a:extLst>
              </a:tr>
              <a:tr h="460238">
                <a:tc>
                  <a:txBody>
                    <a:bodyPr/>
                    <a:lstStyle/>
                    <a:p>
                      <a:r>
                        <a:rPr lang="da-DK" sz="1400" dirty="0">
                          <a:effectLst/>
                        </a:rPr>
                        <a:t>5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- 1-0-18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Ayman Hussein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Mathias Niebuhr Bjerregaard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6583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6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- 1-0-30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Troels Korreman Nielsen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Mads Østerø Nørregaard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297301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7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HCØ-Aud 6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Mikkel Sørensen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Christoffer Karlborg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89631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8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HCØ-Aud 6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Emillie Burkal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Jacob Olesen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614746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9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- 1-0-37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Mads Obitsø Thomsen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Jonas Flach-Jensen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00242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10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- 1-0-26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Casper Frandsen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Magnus Joensen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256131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11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HCØ - Aud 5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Balder Ivarsen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Ronnie Andersen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853438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12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HCØ - Aud 5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Jan Rolandsen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Thor Steen Larsen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386689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13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- 4-0-17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August Laursen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Matilde Broløs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48509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- 4-0-17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Mads Larsen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August Clement Leve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205998"/>
                  </a:ext>
                </a:extLst>
              </a:tr>
              <a:tr h="245062"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15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DIKU - 1-0-04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>
                          <a:effectLst/>
                        </a:rPr>
                        <a:t>Laura Boesen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effectLst/>
                        </a:rPr>
                        <a:t>-</a:t>
                      </a:r>
                    </a:p>
                  </a:txBody>
                  <a:tcPr marL="14943" marR="14943" marT="14943" marB="149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883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E4A34C-6735-0E42-81E1-4DDC43E28870}"/>
              </a:ext>
            </a:extLst>
          </p:cNvPr>
          <p:cNvSpPr txBox="1"/>
          <p:nvPr/>
        </p:nvSpPr>
        <p:spPr>
          <a:xfrm>
            <a:off x="6019800" y="6096000"/>
            <a:ext cx="131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Cami Dalsgaard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197070-91AC-3744-9ACB-D5FE7510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Instruktorer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mentorer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06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887D-CB34-E844-8909-F4A8A789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Absalon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36E8B-D70F-244A-8F95-243E605B9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238" y="1306512"/>
            <a:ext cx="7787523" cy="5186363"/>
          </a:xfrm>
        </p:spPr>
      </p:pic>
    </p:spTree>
    <p:extLst>
      <p:ext uri="{BB962C8B-B14F-4D97-AF65-F5344CB8AC3E}">
        <p14:creationId xmlns:p14="http://schemas.microsoft.com/office/powerpoint/2010/main" val="21432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7DA9-92FB-4044-83FF-B1DEB204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Tælleopskrifter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1E0C-D575-BA4B-913A-6AD14EE1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Metode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Første person er nummer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Nabo er nummer n+1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8C4C5D-2564-7B42-B1B8-A43E45CB10BF}"/>
              </a:ext>
            </a:extLst>
          </p:cNvPr>
          <p:cNvSpPr txBox="1">
            <a:spLocks/>
          </p:cNvSpPr>
          <p:nvPr/>
        </p:nvSpPr>
        <p:spPr>
          <a:xfrm>
            <a:off x="6256282" y="1825625"/>
            <a:ext cx="49477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Metode 2: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Tæl antal personer per række vha. Metode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Sum rækkernes antal</a:t>
            </a:r>
          </a:p>
        </p:txBody>
      </p:sp>
    </p:spTree>
    <p:extLst>
      <p:ext uri="{BB962C8B-B14F-4D97-AF65-F5344CB8AC3E}">
        <p14:creationId xmlns:p14="http://schemas.microsoft.com/office/powerpoint/2010/main" val="185315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6BD-B920-DB4B-BB85-E94164E7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Imperativ</a:t>
            </a:r>
            <a:r>
              <a:rPr lang="en-GB" dirty="0"/>
              <a:t> </a:t>
            </a:r>
            <a:r>
              <a:rPr lang="en-GB" dirty="0" err="1"/>
              <a:t>programmering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21CD5-0CE3-584D-B72C-ABBAF520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883" y="1315768"/>
            <a:ext cx="7050505" cy="5292775"/>
          </a:xfrm>
        </p:spPr>
      </p:pic>
    </p:spTree>
    <p:extLst>
      <p:ext uri="{BB962C8B-B14F-4D97-AF65-F5344CB8AC3E}">
        <p14:creationId xmlns:p14="http://schemas.microsoft.com/office/powerpoint/2010/main" val="378825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6D2A-EA67-0C40-8BC4-A2E7C870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6" y="-474091"/>
            <a:ext cx="5516245" cy="7806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9660D-D293-4D47-899A-421A5590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94" y="-431857"/>
            <a:ext cx="5486400" cy="77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8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C9660D-D293-4D47-899A-421A5590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452974"/>
            <a:ext cx="5486400" cy="7763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FF6A6F-3E5B-A84E-A122-183116E0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-495208"/>
            <a:ext cx="5516245" cy="78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3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5344-6F71-1740-929A-4952137F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I?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6DF278-FBFD-A643-A23D-2686598A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514" y="3093979"/>
            <a:ext cx="5536163" cy="761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tinyurl.com</a:t>
            </a:r>
            <a:r>
              <a:rPr lang="en-GB" dirty="0"/>
              <a:t>/yykjc8oh</a:t>
            </a:r>
          </a:p>
        </p:txBody>
      </p:sp>
    </p:spTree>
    <p:extLst>
      <p:ext uri="{BB962C8B-B14F-4D97-AF65-F5344CB8AC3E}">
        <p14:creationId xmlns:p14="http://schemas.microsoft.com/office/powerpoint/2010/main" val="35306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218</Words>
  <Application>Microsoft Macintosh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Programmering og Problemløsning</vt:lpstr>
      <vt:lpstr>Undervisere</vt:lpstr>
      <vt:lpstr>Instruktorer og mentorer</vt:lpstr>
      <vt:lpstr>Absalon</vt:lpstr>
      <vt:lpstr>Tælleopskrifter</vt:lpstr>
      <vt:lpstr>Imperativ programmering</vt:lpstr>
      <vt:lpstr>PowerPoint Presentation</vt:lpstr>
      <vt:lpstr>PowerPoint Presentation</vt:lpstr>
      <vt:lpstr>Hvem er I?</vt:lpstr>
      <vt:lpstr>Online programming…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13</cp:revision>
  <dcterms:created xsi:type="dcterms:W3CDTF">2018-09-04T07:39:02Z</dcterms:created>
  <dcterms:modified xsi:type="dcterms:W3CDTF">2019-09-03T06:52:17Z</dcterms:modified>
</cp:coreProperties>
</file>