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BF19-BB9B-446C-C3DC-B2F22EE57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BDF4A-9DEC-2682-BFA8-C6EF1C483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FA499-AB8D-1A98-3D00-183A6204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F192-A717-C34B-860D-95FFBC2992D2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6779-7422-391E-D5F6-D16EDF76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D8B3-0238-AF14-4CC4-493A1B87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A15-2D76-B945-9051-015F88D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FFA3-6C50-E313-0FEA-28C9B2CE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C4CFA-4F93-EEAB-C35D-348DCC37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7B44-AA1E-2358-79B9-C76F25FE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F192-A717-C34B-860D-95FFBC2992D2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7B46C-914F-CDA9-EE10-688B1C7F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0D992-B5C9-AF76-2045-3D8889B8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A15-2D76-B945-9051-015F88D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2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C2572-F08F-FDEC-E314-71B0D794D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EFDE-A612-D231-33BB-F9857D11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79C57-3E3B-1597-16AC-F616A04B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F192-A717-C34B-860D-95FFBC2992D2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E03F-BE80-4666-A49B-37C82615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193A-A54F-CAAB-CB39-439722F4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A15-2D76-B945-9051-015F88D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7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A86A-8F10-DB30-C727-2143CB1A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4F52-DD56-7B97-DAF4-D8C5E21A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F551-E79F-D0FF-5322-5444398F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F192-A717-C34B-860D-95FFBC2992D2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618B-1A26-D49B-CA3E-4CCE1E2B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996FD-A428-9E32-C8A3-D29D6DB2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A15-2D76-B945-9051-015F88D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71E4-313C-3DAE-8F47-E3960092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B419-D5E5-3938-93E6-6110F7B1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D0F60-6F01-6AF6-B730-1F454DFD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F192-A717-C34B-860D-95FFBC2992D2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4C07-6342-CF46-9A83-E30BDBE4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3EB27-7F83-425B-D613-22DCDFB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A15-2D76-B945-9051-015F88D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4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BE3F-45D5-289C-9400-1BF1E144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8A7-3B17-1198-8671-CE97D0F59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996C9-61AC-5FA2-841F-A4EDD383B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C203F-73B6-D175-D259-B5825935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F192-A717-C34B-860D-95FFBC2992D2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9DCF9-DECD-1153-0600-C37E7819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30FFA-4264-82DB-C8FC-71BFE28E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A15-2D76-B945-9051-015F88D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3871-ECBE-7836-DD7C-3343CF05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38A6F-3BCD-E34F-BE8E-553C4E75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16F26-3707-A7D7-CB51-5A7A07F29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C9116-69BD-AC8C-1C3C-3DB64F9C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5D953-A66A-7F71-9B8A-39787CC0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0B7E6-09B4-2BAE-6F43-F1C00EEB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F192-A717-C34B-860D-95FFBC2992D2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E7B3C-9C6D-36D6-6C4E-B956D10D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1FA74-E073-E936-6E0D-4D1DFE67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A15-2D76-B945-9051-015F88D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4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693-D102-A8F2-1BAE-396213EE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70775-A497-6E54-3882-47A1FA6F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F192-A717-C34B-860D-95FFBC2992D2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EE197-18CB-6757-495D-46E07275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F4045-CB92-C79C-2C2B-3EFAE2F5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A15-2D76-B945-9051-015F88D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34888-72AC-8DEA-D897-43F98749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F192-A717-C34B-860D-95FFBC2992D2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FDAA8-4921-61E0-8CAD-C2B3EFFA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0C696-BB57-A566-E163-246D7D58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A15-2D76-B945-9051-015F88D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5291-C59F-6F89-A133-04BC0B1E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CD0C-973A-5DBA-3130-24B56A78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03C0D-FD4E-FA36-55CD-FCF6C2335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2660D-A06A-24C8-30C7-07EC705F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F192-A717-C34B-860D-95FFBC2992D2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24C5D-2551-6AB5-543D-275605D0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42C2E-F6D3-8ACC-236D-C5AC50A0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A15-2D76-B945-9051-015F88D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7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F430-D99B-E35C-6307-12DBB0A6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FA901-880C-404C-6DD0-C385F7862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57CF4-CEED-B03F-AB81-5B510385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98A6-2374-90DF-60F5-E36CBB6F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F192-A717-C34B-860D-95FFBC2992D2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5812E-4D1B-1249-F61B-CA7BB6E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8C37C-16DD-02ED-9B88-3F7F2A4C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40A15-2D76-B945-9051-015F88D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3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C8141-4C8B-42A7-DA2C-3C544DD7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78C79-E264-CE99-E332-72FA417EA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49EF-8148-244F-0508-73A73F7A5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F192-A717-C34B-860D-95FFBC2992D2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C166-1353-D78E-DA61-D3F3A0939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057F-57A0-BEF6-B2BE-154A41064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40A15-2D76-B945-9051-015F88D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plos.org/plosone/article?id=10.1371/journal.pone.023053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74D1-5EAE-C654-6B82-A12E02DE2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12/1/2022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EBE49-6272-9C89-F4BC-7A815BFEA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 Meeting</a:t>
            </a:r>
          </a:p>
        </p:txBody>
      </p:sp>
    </p:spTree>
    <p:extLst>
      <p:ext uri="{BB962C8B-B14F-4D97-AF65-F5344CB8AC3E}">
        <p14:creationId xmlns:p14="http://schemas.microsoft.com/office/powerpoint/2010/main" val="303996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35A3-B0EF-4BE6-ABE8-E3AE3756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C73C-DB48-49CF-DD5D-32F39A2E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https://journals.plos.org/plosone/article?id=10.1371/journal.pone.0230536</a:t>
            </a:r>
            <a:endParaRPr lang="en-US" dirty="0"/>
          </a:p>
          <a:p>
            <a:r>
              <a:rPr lang="en-US" dirty="0"/>
              <a:t>Assort using </a:t>
            </a:r>
            <a:r>
              <a:rPr lang="en-US" dirty="0" err="1"/>
              <a:t>ica</a:t>
            </a:r>
            <a:r>
              <a:rPr lang="en-US" dirty="0"/>
              <a:t>, maximizing shared information between spatially </a:t>
            </a:r>
            <a:r>
              <a:rPr lang="en-US"/>
              <a:t>near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2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7321E-4754-0F2D-AD87-A07EDFFA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0724" cy="5066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PRELIM run with AFEPSI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2E4792B-A7DA-1195-DF68-022BE3F2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3429000"/>
            <a:ext cx="5619174" cy="3132689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7B242C1-A9C1-DF3B-A68A-049A91F4F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07" y="3431230"/>
            <a:ext cx="5828261" cy="3132689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A8F9C0F-4AFE-06E3-4496-632637ED7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005" y="1928455"/>
            <a:ext cx="3759200" cy="1320800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B6344D8-B0FD-DDD4-CD27-FE23835B9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226" y="1953855"/>
            <a:ext cx="3657600" cy="1295400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8EB60E-08D7-CE7D-6737-F796E1E051D0}"/>
              </a:ext>
            </a:extLst>
          </p:cNvPr>
          <p:cNvSpPr txBox="1"/>
          <p:nvPr/>
        </p:nvSpPr>
        <p:spPr>
          <a:xfrm>
            <a:off x="7611160" y="159239"/>
            <a:ext cx="3051861" cy="92333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 stratified manifold validation</a:t>
            </a:r>
          </a:p>
          <a:p>
            <a:r>
              <a:rPr lang="en-US" dirty="0"/>
              <a:t>100 epochs</a:t>
            </a:r>
          </a:p>
          <a:p>
            <a:r>
              <a:rPr lang="en-US" dirty="0"/>
              <a:t>Batch size = n/7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E97AB-1E78-ADE7-FD8C-E060AA3FABD7}"/>
              </a:ext>
            </a:extLst>
          </p:cNvPr>
          <p:cNvSpPr txBox="1"/>
          <p:nvPr/>
        </p:nvSpPr>
        <p:spPr>
          <a:xfrm>
            <a:off x="3062748" y="1288212"/>
            <a:ext cx="6063455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120 nodes -&gt; Dropout .5 -&gt; 70 nodes -&gt; Dropout .3 -&gt; 25 nodes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EEBD9-B676-DC30-193A-CC2636060647}"/>
              </a:ext>
            </a:extLst>
          </p:cNvPr>
          <p:cNvSpPr txBox="1"/>
          <p:nvPr/>
        </p:nvSpPr>
        <p:spPr>
          <a:xfrm>
            <a:off x="3815638" y="159239"/>
            <a:ext cx="3600317" cy="92333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Removed any genes with more than 0 expression in 90% of samples in any given subset</a:t>
            </a:r>
          </a:p>
        </p:txBody>
      </p:sp>
    </p:spTree>
    <p:extLst>
      <p:ext uri="{BB962C8B-B14F-4D97-AF65-F5344CB8AC3E}">
        <p14:creationId xmlns:p14="http://schemas.microsoft.com/office/powerpoint/2010/main" val="227211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12/1/2022</vt:lpstr>
      <vt:lpstr>PowerPoint Presentation</vt:lpstr>
      <vt:lpstr>PRELIM run with AFEPSI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12/1/2022</dc:title>
  <dc:creator>Wakefield, Zach</dc:creator>
  <cp:lastModifiedBy>Wakefield, Zach</cp:lastModifiedBy>
  <cp:revision>2</cp:revision>
  <dcterms:created xsi:type="dcterms:W3CDTF">2022-11-29T06:14:27Z</dcterms:created>
  <dcterms:modified xsi:type="dcterms:W3CDTF">2022-11-30T16:14:01Z</dcterms:modified>
</cp:coreProperties>
</file>