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F90"/>
    <a:srgbClr val="F0B7B5"/>
    <a:srgbClr val="9DD4FD"/>
    <a:srgbClr val="ACD1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A2800-D57E-08F2-9EF5-C7EAE3F87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3C7F8-B7BA-D248-1046-4B2675883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CAB80-8B55-955C-F98B-8EE81F71C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C31E-0F74-AA4D-B132-6FF8B3E5DF9C}" type="datetimeFigureOut">
              <a:rPr lang="en-DE" smtClean="0"/>
              <a:t>25.06.24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9DA8E-12DC-44DE-6CB0-87D2C650A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27A4E-3633-657B-1D0A-C8929A705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933D-7CE2-1D4F-A07D-94A9706FEF3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86612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00798-87C2-1588-75A0-38F5728C9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B8458-64B8-F186-4F11-7F4664872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FE97C-1BC7-585B-E6F0-E08BDD4B7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C31E-0F74-AA4D-B132-6FF8B3E5DF9C}" type="datetimeFigureOut">
              <a:rPr lang="en-DE" smtClean="0"/>
              <a:t>25.06.24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B7078-35BA-7C4E-CBDD-29BB0BDC2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6CCE0-127A-12FB-D5E9-7CED5A777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933D-7CE2-1D4F-A07D-94A9706FEF3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55034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4A0491-CC06-DA2C-59BA-1DC59DC11D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FA85F1-D50B-BFDB-C876-B6A52E9B8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E86E0-6A20-4A00-C520-E764BCAA3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C31E-0F74-AA4D-B132-6FF8B3E5DF9C}" type="datetimeFigureOut">
              <a:rPr lang="en-DE" smtClean="0"/>
              <a:t>25.06.24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F846B-BE12-30AB-4049-669602B5E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95560-6A27-3B1E-9DCC-C6A58B281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933D-7CE2-1D4F-A07D-94A9706FEF3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07483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2D901-34FA-7B7E-A748-848FFD10D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0BFD8-7B4C-8C33-982C-1644EA8EA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D7F3C-C3AC-5DDC-612C-A16B04B5C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C31E-0F74-AA4D-B132-6FF8B3E5DF9C}" type="datetimeFigureOut">
              <a:rPr lang="en-DE" smtClean="0"/>
              <a:t>25.06.24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7BE7A-8DB1-0B1C-F741-2ABF22A69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E6B72-D4EE-A9DE-216A-332BA1505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933D-7CE2-1D4F-A07D-94A9706FEF3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3162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FA687-A7CC-974B-93D1-DF7FF86C1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A580C-11A5-29DE-E265-1C22ADF2D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DB5F8-C2C4-9B56-D94F-6326B0BD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C31E-0F74-AA4D-B132-6FF8B3E5DF9C}" type="datetimeFigureOut">
              <a:rPr lang="en-DE" smtClean="0"/>
              <a:t>25.06.24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FB7AD-3C35-688A-4F74-6B2D473C1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84C5A-7640-03E7-7F91-D2B157E82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933D-7CE2-1D4F-A07D-94A9706FEF3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9635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17433-34D0-8CE9-1AF4-1810878C9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4FCCC-AD74-18AE-C934-C6E17A2F9F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1562A-7D5F-38E0-04DC-A56378640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FFF01-EFEC-6E12-4D81-6E5B646C6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C31E-0F74-AA4D-B132-6FF8B3E5DF9C}" type="datetimeFigureOut">
              <a:rPr lang="en-DE" smtClean="0"/>
              <a:t>25.06.24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240D9-522B-4F8C-B047-5EA78915C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3D753-5DF9-6455-367B-9A1FBABDE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933D-7CE2-1D4F-A07D-94A9706FEF3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15205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69251-2299-091F-E2D3-33F2FB7FC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84D46-608B-1C01-27D6-6A51A60EB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FE96D-5681-B591-4BE5-12BD37FA5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AB8279-4D4F-80C6-EFE8-F25219BCF4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569FB5-1866-4AAB-02EE-7A05692520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655904-C57F-AC46-2FF3-1846D3D77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C31E-0F74-AA4D-B132-6FF8B3E5DF9C}" type="datetimeFigureOut">
              <a:rPr lang="en-DE" smtClean="0"/>
              <a:t>25.06.24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E6AE26-874C-D130-D826-A2B4D456E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A2979F-9147-D29A-513E-E423A1B63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933D-7CE2-1D4F-A07D-94A9706FEF3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93578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81A80-8B2C-393F-301D-F255886C9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5997A-11CE-CEA6-1285-C2D38AEB1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C31E-0F74-AA4D-B132-6FF8B3E5DF9C}" type="datetimeFigureOut">
              <a:rPr lang="en-DE" smtClean="0"/>
              <a:t>25.06.24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21922B-4520-ABDD-9315-F4CA93EE1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52F326-AB24-F6A8-B113-DB90F9EB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933D-7CE2-1D4F-A07D-94A9706FEF3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5507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1E66DD-79CF-EFD7-2D79-357894BD1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C31E-0F74-AA4D-B132-6FF8B3E5DF9C}" type="datetimeFigureOut">
              <a:rPr lang="en-DE" smtClean="0"/>
              <a:t>25.06.24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D2FDAA-E25E-B9FD-DF77-7044D8C75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6A442-F5F4-D245-4542-34D5A238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933D-7CE2-1D4F-A07D-94A9706FEF3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82814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19229-3865-FB63-A7BD-EA8A94F85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04D82-B242-62BC-6FB3-86C6474AE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FC94A-42D3-D694-3925-21254E006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79B71-D6CA-125D-4490-393DD8B60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C31E-0F74-AA4D-B132-6FF8B3E5DF9C}" type="datetimeFigureOut">
              <a:rPr lang="en-DE" smtClean="0"/>
              <a:t>25.06.24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BAD47A-A727-35CE-E1A5-632D95135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85717-FA54-5850-8E7D-48AB44A9B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933D-7CE2-1D4F-A07D-94A9706FEF3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341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C8740-1316-30B0-7A7D-76D9D5D39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873AFF-EA28-EDF5-AAC2-3ADB4AF074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E4DCDA-316E-0299-FD37-408CD0E47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8B161-7EB6-B41F-1D42-98E8C3F31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C31E-0F74-AA4D-B132-6FF8B3E5DF9C}" type="datetimeFigureOut">
              <a:rPr lang="en-DE" smtClean="0"/>
              <a:t>25.06.24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BEE24-0856-324B-85EB-AEC44C91D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8CA13-1B4D-BA45-CBD0-F24AB2FA7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933D-7CE2-1D4F-A07D-94A9706FEF3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89414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C1EAD8-B53B-A5C0-22C3-AF491288C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A31F1-A5EC-022E-397E-930395AAA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AABE0-94B1-C048-4349-8B4D95691B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3DC31E-0F74-AA4D-B132-6FF8B3E5DF9C}" type="datetimeFigureOut">
              <a:rPr lang="en-DE" smtClean="0"/>
              <a:t>25.06.24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FD066-2BEF-B8EA-6228-DF690050B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17A7E-0115-0970-B41A-50732B37F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0E933D-7CE2-1D4F-A07D-94A9706FEF3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564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22823-0089-5C8F-58FF-8BAD1B1BF2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50C71F-7193-99F1-DF15-0C19B44FAD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46989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20E1CC-3314-155B-7ABA-BDB27181D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62" y="491094"/>
            <a:ext cx="3691923" cy="5032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AC3181-5C38-B5AE-E24D-3B6AF3880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413" y="491094"/>
            <a:ext cx="4210887" cy="5032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B33573-F531-87DC-6F0E-0EFF749853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4886" y="491094"/>
            <a:ext cx="3880022" cy="5060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1229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6EAE3-3E9B-69D3-D9C8-E5F818E6F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66533-CBF3-441E-A295-243D7A29F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351C38-BD42-C0FB-52D8-1A9E34CC6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855" y="-2428171"/>
            <a:ext cx="9161987" cy="9286171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1E56CE5-237F-EC89-4033-01F3B6F82BB6}"/>
              </a:ext>
            </a:extLst>
          </p:cNvPr>
          <p:cNvSpPr/>
          <p:nvPr/>
        </p:nvSpPr>
        <p:spPr>
          <a:xfrm>
            <a:off x="6978869" y="956441"/>
            <a:ext cx="872359" cy="273269"/>
          </a:xfrm>
          <a:prstGeom prst="roundRect">
            <a:avLst/>
          </a:prstGeom>
          <a:solidFill>
            <a:srgbClr val="9DD4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b="1" dirty="0">
                <a:solidFill>
                  <a:schemeClr val="tx1"/>
                </a:solidFill>
              </a:rPr>
              <a:t>W</a:t>
            </a:r>
            <a:r>
              <a:rPr lang="en-DE" sz="700" b="1" dirty="0">
                <a:solidFill>
                  <a:schemeClr val="tx1"/>
                </a:solidFill>
              </a:rPr>
              <a:t>hat are the root causes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A19817-2C67-0AB9-63CA-EA2212BB37CB}"/>
              </a:ext>
            </a:extLst>
          </p:cNvPr>
          <p:cNvSpPr txBox="1"/>
          <p:nvPr/>
        </p:nvSpPr>
        <p:spPr>
          <a:xfrm>
            <a:off x="5738649" y="956441"/>
            <a:ext cx="830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User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0EC50D-0590-8E9C-CE29-4C88101D3C86}"/>
              </a:ext>
            </a:extLst>
          </p:cNvPr>
          <p:cNvSpPr txBox="1"/>
          <p:nvPr/>
        </p:nvSpPr>
        <p:spPr>
          <a:xfrm>
            <a:off x="5738649" y="1661874"/>
            <a:ext cx="105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Prompt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305888-9123-CE53-6E8E-BA8B29F846DF}"/>
              </a:ext>
            </a:extLst>
          </p:cNvPr>
          <p:cNvSpPr txBox="1"/>
          <p:nvPr/>
        </p:nvSpPr>
        <p:spPr>
          <a:xfrm>
            <a:off x="5738648" y="3143289"/>
            <a:ext cx="830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LLM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BB489C4-AEB5-A795-9BB9-48B7169D9A1F}"/>
              </a:ext>
            </a:extLst>
          </p:cNvPr>
          <p:cNvSpPr/>
          <p:nvPr/>
        </p:nvSpPr>
        <p:spPr>
          <a:xfrm>
            <a:off x="6978868" y="1894571"/>
            <a:ext cx="872359" cy="273269"/>
          </a:xfrm>
          <a:prstGeom prst="roundRect">
            <a:avLst/>
          </a:prstGeom>
          <a:solidFill>
            <a:srgbClr val="9DD4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b="1" dirty="0">
                <a:solidFill>
                  <a:schemeClr val="tx1"/>
                </a:solidFill>
              </a:rPr>
              <a:t>W</a:t>
            </a:r>
            <a:r>
              <a:rPr lang="en-DE" sz="700" b="1" dirty="0">
                <a:solidFill>
                  <a:schemeClr val="tx1"/>
                </a:solidFill>
              </a:rPr>
              <a:t>hat are the root causes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B6F779E-FC7E-FD37-EDD1-B3F308E14609}"/>
              </a:ext>
            </a:extLst>
          </p:cNvPr>
          <p:cNvSpPr/>
          <p:nvPr/>
        </p:nvSpPr>
        <p:spPr>
          <a:xfrm>
            <a:off x="6978868" y="1621302"/>
            <a:ext cx="872359" cy="273269"/>
          </a:xfrm>
          <a:prstGeom prst="roundRect">
            <a:avLst/>
          </a:prstGeom>
          <a:solidFill>
            <a:srgbClr val="ACD1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b="1" dirty="0" err="1">
                <a:solidFill>
                  <a:schemeClr val="tx1"/>
                </a:solidFill>
              </a:rPr>
              <a:t>You</a:t>
            </a:r>
            <a:r>
              <a:rPr lang="de-DE" sz="700" b="1" dirty="0">
                <a:solidFill>
                  <a:schemeClr val="tx1"/>
                </a:solidFill>
              </a:rPr>
              <a:t> </a:t>
            </a:r>
            <a:r>
              <a:rPr lang="de-DE" sz="700" b="1" dirty="0" err="1">
                <a:solidFill>
                  <a:schemeClr val="tx1"/>
                </a:solidFill>
              </a:rPr>
              <a:t>are</a:t>
            </a:r>
            <a:r>
              <a:rPr lang="de-DE" sz="700" b="1" dirty="0">
                <a:solidFill>
                  <a:schemeClr val="tx1"/>
                </a:solidFill>
              </a:rPr>
              <a:t> …</a:t>
            </a:r>
            <a:endParaRPr lang="en-DE" sz="700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24AB22-E75C-C9F9-E463-EFB99FBAAB8B}"/>
              </a:ext>
            </a:extLst>
          </p:cNvPr>
          <p:cNvCxnSpPr>
            <a:stCxn id="5" idx="2"/>
          </p:cNvCxnSpPr>
          <p:nvPr/>
        </p:nvCxnSpPr>
        <p:spPr>
          <a:xfrm flipH="1">
            <a:off x="7415047" y="1229710"/>
            <a:ext cx="2" cy="3915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6C94ECD7-6839-42E5-1566-9C9F43615726}"/>
              </a:ext>
            </a:extLst>
          </p:cNvPr>
          <p:cNvSpPr/>
          <p:nvPr/>
        </p:nvSpPr>
        <p:spPr>
          <a:xfrm>
            <a:off x="7231376" y="3143289"/>
            <a:ext cx="367341" cy="367341"/>
          </a:xfrm>
          <a:prstGeom prst="ellipse">
            <a:avLst/>
          </a:prstGeom>
          <a:solidFill>
            <a:srgbClr val="9DD4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BECE592-CD52-4B62-8640-993CCAD69C33}"/>
              </a:ext>
            </a:extLst>
          </p:cNvPr>
          <p:cNvSpPr/>
          <p:nvPr/>
        </p:nvSpPr>
        <p:spPr>
          <a:xfrm>
            <a:off x="6978868" y="3776166"/>
            <a:ext cx="872359" cy="273269"/>
          </a:xfrm>
          <a:prstGeom prst="roundRect">
            <a:avLst/>
          </a:prstGeom>
          <a:solidFill>
            <a:srgbClr val="F2BF9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b="1" dirty="0">
                <a:solidFill>
                  <a:schemeClr val="tx1"/>
                </a:solidFill>
              </a:rPr>
              <a:t>Action </a:t>
            </a:r>
            <a:r>
              <a:rPr lang="de-DE" sz="700" b="1" dirty="0" err="1">
                <a:solidFill>
                  <a:schemeClr val="tx1"/>
                </a:solidFill>
              </a:rPr>
              <a:t>call</a:t>
            </a:r>
            <a:r>
              <a:rPr lang="de-DE" sz="700" b="1" dirty="0">
                <a:solidFill>
                  <a:schemeClr val="tx1"/>
                </a:solidFill>
              </a:rPr>
              <a:t> </a:t>
            </a:r>
            <a:r>
              <a:rPr lang="de-DE" sz="700" b="1" dirty="0" err="1">
                <a:solidFill>
                  <a:schemeClr val="tx1"/>
                </a:solidFill>
              </a:rPr>
              <a:t>tool</a:t>
            </a:r>
            <a:endParaRPr lang="en-DE" sz="700" b="1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7D34FA-3577-4FA2-372F-78E4F044E45E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415046" y="2185086"/>
            <a:ext cx="1" cy="958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9FDD366-2FB0-6422-5A01-FF85A9AC8429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7415046" y="3510630"/>
            <a:ext cx="2" cy="2655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994668-E5EB-36C9-00F0-D3BE01F42036}"/>
              </a:ext>
            </a:extLst>
          </p:cNvPr>
          <p:cNvCxnSpPr>
            <a:cxnSpLocks/>
          </p:cNvCxnSpPr>
          <p:nvPr/>
        </p:nvCxnSpPr>
        <p:spPr>
          <a:xfrm>
            <a:off x="7383688" y="4051604"/>
            <a:ext cx="2" cy="2655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Diamond 20">
            <a:extLst>
              <a:ext uri="{FF2B5EF4-FFF2-40B4-BE49-F238E27FC236}">
                <a16:creationId xmlns:a16="http://schemas.microsoft.com/office/drawing/2014/main" id="{71F1B944-7B55-8679-3D25-BA172C93EA03}"/>
              </a:ext>
            </a:extLst>
          </p:cNvPr>
          <p:cNvSpPr/>
          <p:nvPr/>
        </p:nvSpPr>
        <p:spPr>
          <a:xfrm>
            <a:off x="7161266" y="4311404"/>
            <a:ext cx="444843" cy="440211"/>
          </a:xfrm>
          <a:prstGeom prst="diamond">
            <a:avLst/>
          </a:prstGeom>
          <a:solidFill>
            <a:srgbClr val="F0B7B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0D5B152-10AD-8558-7278-7F025E3EA77F}"/>
              </a:ext>
            </a:extLst>
          </p:cNvPr>
          <p:cNvCxnSpPr>
            <a:cxnSpLocks/>
          </p:cNvCxnSpPr>
          <p:nvPr/>
        </p:nvCxnSpPr>
        <p:spPr>
          <a:xfrm>
            <a:off x="7383685" y="4051604"/>
            <a:ext cx="2" cy="2655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F8D9975-8C34-2C8E-E1E2-8D6358B09BE9}"/>
              </a:ext>
            </a:extLst>
          </p:cNvPr>
          <p:cNvSpPr txBox="1"/>
          <p:nvPr/>
        </p:nvSpPr>
        <p:spPr>
          <a:xfrm>
            <a:off x="6442936" y="4963430"/>
            <a:ext cx="830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return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828FBA-A27A-B8D5-9B85-ECAE501ACBF1}"/>
              </a:ext>
            </a:extLst>
          </p:cNvPr>
          <p:cNvSpPr txBox="1"/>
          <p:nvPr/>
        </p:nvSpPr>
        <p:spPr>
          <a:xfrm>
            <a:off x="8483209" y="4957086"/>
            <a:ext cx="830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tool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9B8532F-9661-ACDC-61D6-A648D43DA965}"/>
              </a:ext>
            </a:extLst>
          </p:cNvPr>
          <p:cNvSpPr/>
          <p:nvPr/>
        </p:nvSpPr>
        <p:spPr>
          <a:xfrm>
            <a:off x="7845583" y="4959077"/>
            <a:ext cx="367341" cy="367341"/>
          </a:xfrm>
          <a:prstGeom prst="ellipse">
            <a:avLst/>
          </a:prstGeom>
          <a:solidFill>
            <a:srgbClr val="F2BF9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0BB695B-518D-1604-2A09-403639A5B12C}"/>
              </a:ext>
            </a:extLst>
          </p:cNvPr>
          <p:cNvSpPr/>
          <p:nvPr/>
        </p:nvSpPr>
        <p:spPr>
          <a:xfrm>
            <a:off x="7851227" y="4915176"/>
            <a:ext cx="367341" cy="367341"/>
          </a:xfrm>
          <a:prstGeom prst="ellipse">
            <a:avLst/>
          </a:prstGeom>
          <a:solidFill>
            <a:srgbClr val="F2BF9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DA6313-764D-2C0C-EBF5-84D0A3067089}"/>
              </a:ext>
            </a:extLst>
          </p:cNvPr>
          <p:cNvSpPr txBox="1"/>
          <p:nvPr/>
        </p:nvSpPr>
        <p:spPr>
          <a:xfrm>
            <a:off x="7652892" y="4381138"/>
            <a:ext cx="830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127100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1E56CE5-237F-EC89-4033-01F3B6F82BB6}"/>
              </a:ext>
            </a:extLst>
          </p:cNvPr>
          <p:cNvSpPr/>
          <p:nvPr/>
        </p:nvSpPr>
        <p:spPr>
          <a:xfrm>
            <a:off x="1826101" y="610452"/>
            <a:ext cx="872359" cy="273269"/>
          </a:xfrm>
          <a:prstGeom prst="roundRect">
            <a:avLst/>
          </a:prstGeom>
          <a:solidFill>
            <a:srgbClr val="9DD4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b="1" dirty="0">
                <a:solidFill>
                  <a:schemeClr val="tx1"/>
                </a:solidFill>
              </a:rPr>
              <a:t>W</a:t>
            </a:r>
            <a:r>
              <a:rPr lang="en-DE" sz="700" b="1" dirty="0">
                <a:solidFill>
                  <a:schemeClr val="tx1"/>
                </a:solidFill>
              </a:rPr>
              <a:t>hat are the root causes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A19817-2C67-0AB9-63CA-EA2212BB37CB}"/>
              </a:ext>
            </a:extLst>
          </p:cNvPr>
          <p:cNvSpPr txBox="1"/>
          <p:nvPr/>
        </p:nvSpPr>
        <p:spPr>
          <a:xfrm>
            <a:off x="585881" y="610452"/>
            <a:ext cx="830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User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0EC50D-0590-8E9C-CE29-4C88101D3C86}"/>
              </a:ext>
            </a:extLst>
          </p:cNvPr>
          <p:cNvSpPr txBox="1"/>
          <p:nvPr/>
        </p:nvSpPr>
        <p:spPr>
          <a:xfrm>
            <a:off x="585881" y="1315885"/>
            <a:ext cx="105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Prompt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305888-9123-CE53-6E8E-BA8B29F846DF}"/>
              </a:ext>
            </a:extLst>
          </p:cNvPr>
          <p:cNvSpPr txBox="1"/>
          <p:nvPr/>
        </p:nvSpPr>
        <p:spPr>
          <a:xfrm>
            <a:off x="585880" y="2797300"/>
            <a:ext cx="830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LLM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BB489C4-AEB5-A795-9BB9-48B7169D9A1F}"/>
              </a:ext>
            </a:extLst>
          </p:cNvPr>
          <p:cNvSpPr/>
          <p:nvPr/>
        </p:nvSpPr>
        <p:spPr>
          <a:xfrm>
            <a:off x="1826100" y="1548582"/>
            <a:ext cx="872359" cy="273269"/>
          </a:xfrm>
          <a:prstGeom prst="roundRect">
            <a:avLst/>
          </a:prstGeom>
          <a:solidFill>
            <a:srgbClr val="9DD4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b="1" dirty="0">
                <a:solidFill>
                  <a:schemeClr val="tx1"/>
                </a:solidFill>
              </a:rPr>
              <a:t>W</a:t>
            </a:r>
            <a:r>
              <a:rPr lang="en-DE" sz="700" b="1" dirty="0">
                <a:solidFill>
                  <a:schemeClr val="tx1"/>
                </a:solidFill>
              </a:rPr>
              <a:t>hat are the root causes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B6F779E-FC7E-FD37-EDD1-B3F308E14609}"/>
              </a:ext>
            </a:extLst>
          </p:cNvPr>
          <p:cNvSpPr/>
          <p:nvPr/>
        </p:nvSpPr>
        <p:spPr>
          <a:xfrm>
            <a:off x="1826100" y="1275313"/>
            <a:ext cx="872359" cy="273269"/>
          </a:xfrm>
          <a:prstGeom prst="roundRect">
            <a:avLst/>
          </a:prstGeom>
          <a:solidFill>
            <a:srgbClr val="ACD1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b="1" dirty="0" err="1">
                <a:solidFill>
                  <a:schemeClr val="tx1"/>
                </a:solidFill>
              </a:rPr>
              <a:t>You</a:t>
            </a:r>
            <a:r>
              <a:rPr lang="de-DE" sz="700" b="1" dirty="0">
                <a:solidFill>
                  <a:schemeClr val="tx1"/>
                </a:solidFill>
              </a:rPr>
              <a:t> </a:t>
            </a:r>
            <a:r>
              <a:rPr lang="de-DE" sz="700" b="1" dirty="0" err="1">
                <a:solidFill>
                  <a:schemeClr val="tx1"/>
                </a:solidFill>
              </a:rPr>
              <a:t>are</a:t>
            </a:r>
            <a:r>
              <a:rPr lang="de-DE" sz="700" b="1" dirty="0">
                <a:solidFill>
                  <a:schemeClr val="tx1"/>
                </a:solidFill>
              </a:rPr>
              <a:t> …</a:t>
            </a:r>
            <a:endParaRPr lang="en-DE" sz="700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24AB22-E75C-C9F9-E463-EFB99FBAAB8B}"/>
              </a:ext>
            </a:extLst>
          </p:cNvPr>
          <p:cNvCxnSpPr>
            <a:stCxn id="5" idx="2"/>
          </p:cNvCxnSpPr>
          <p:nvPr/>
        </p:nvCxnSpPr>
        <p:spPr>
          <a:xfrm flipH="1">
            <a:off x="2262279" y="883721"/>
            <a:ext cx="2" cy="3915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6C94ECD7-6839-42E5-1566-9C9F43615726}"/>
              </a:ext>
            </a:extLst>
          </p:cNvPr>
          <p:cNvSpPr/>
          <p:nvPr/>
        </p:nvSpPr>
        <p:spPr>
          <a:xfrm>
            <a:off x="2078608" y="2797300"/>
            <a:ext cx="367341" cy="367341"/>
          </a:xfrm>
          <a:prstGeom prst="ellipse">
            <a:avLst/>
          </a:prstGeom>
          <a:solidFill>
            <a:srgbClr val="9DD4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BECE592-CD52-4B62-8640-993CCAD69C33}"/>
              </a:ext>
            </a:extLst>
          </p:cNvPr>
          <p:cNvSpPr/>
          <p:nvPr/>
        </p:nvSpPr>
        <p:spPr>
          <a:xfrm>
            <a:off x="1826100" y="3430177"/>
            <a:ext cx="872359" cy="273269"/>
          </a:xfrm>
          <a:prstGeom prst="roundRect">
            <a:avLst/>
          </a:prstGeom>
          <a:solidFill>
            <a:srgbClr val="F2BF9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b="1" dirty="0">
                <a:solidFill>
                  <a:schemeClr val="tx1"/>
                </a:solidFill>
              </a:rPr>
              <a:t>Action </a:t>
            </a:r>
            <a:r>
              <a:rPr lang="de-DE" sz="700" b="1" dirty="0" err="1">
                <a:solidFill>
                  <a:schemeClr val="tx1"/>
                </a:solidFill>
              </a:rPr>
              <a:t>call</a:t>
            </a:r>
            <a:r>
              <a:rPr lang="de-DE" sz="700" b="1" dirty="0">
                <a:solidFill>
                  <a:schemeClr val="tx1"/>
                </a:solidFill>
              </a:rPr>
              <a:t> </a:t>
            </a:r>
            <a:r>
              <a:rPr lang="de-DE" sz="700" b="1" dirty="0" err="1">
                <a:solidFill>
                  <a:schemeClr val="tx1"/>
                </a:solidFill>
              </a:rPr>
              <a:t>tool</a:t>
            </a:r>
            <a:endParaRPr lang="en-DE" sz="700" b="1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7D34FA-3577-4FA2-372F-78E4F044E45E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2262278" y="1839097"/>
            <a:ext cx="1" cy="958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9FDD366-2FB0-6422-5A01-FF85A9AC8429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2262278" y="3164641"/>
            <a:ext cx="2" cy="2655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994668-E5EB-36C9-00F0-D3BE01F42036}"/>
              </a:ext>
            </a:extLst>
          </p:cNvPr>
          <p:cNvCxnSpPr>
            <a:cxnSpLocks/>
          </p:cNvCxnSpPr>
          <p:nvPr/>
        </p:nvCxnSpPr>
        <p:spPr>
          <a:xfrm>
            <a:off x="2230920" y="3705615"/>
            <a:ext cx="2" cy="2655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Diamond 20">
            <a:extLst>
              <a:ext uri="{FF2B5EF4-FFF2-40B4-BE49-F238E27FC236}">
                <a16:creationId xmlns:a16="http://schemas.microsoft.com/office/drawing/2014/main" id="{71F1B944-7B55-8679-3D25-BA172C93EA03}"/>
              </a:ext>
            </a:extLst>
          </p:cNvPr>
          <p:cNvSpPr/>
          <p:nvPr/>
        </p:nvSpPr>
        <p:spPr>
          <a:xfrm>
            <a:off x="2008498" y="3965415"/>
            <a:ext cx="444843" cy="440211"/>
          </a:xfrm>
          <a:prstGeom prst="diamond">
            <a:avLst/>
          </a:prstGeom>
          <a:solidFill>
            <a:srgbClr val="F0B7B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0D5B152-10AD-8558-7278-7F025E3EA77F}"/>
              </a:ext>
            </a:extLst>
          </p:cNvPr>
          <p:cNvCxnSpPr>
            <a:cxnSpLocks/>
          </p:cNvCxnSpPr>
          <p:nvPr/>
        </p:nvCxnSpPr>
        <p:spPr>
          <a:xfrm>
            <a:off x="2230917" y="3705615"/>
            <a:ext cx="2" cy="2655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F8D9975-8C34-2C8E-E1E2-8D6358B09BE9}"/>
              </a:ext>
            </a:extLst>
          </p:cNvPr>
          <p:cNvSpPr txBox="1"/>
          <p:nvPr/>
        </p:nvSpPr>
        <p:spPr>
          <a:xfrm>
            <a:off x="1290168" y="4617441"/>
            <a:ext cx="830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return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828FBA-A27A-B8D5-9B85-ECAE501ACBF1}"/>
              </a:ext>
            </a:extLst>
          </p:cNvPr>
          <p:cNvSpPr txBox="1"/>
          <p:nvPr/>
        </p:nvSpPr>
        <p:spPr>
          <a:xfrm>
            <a:off x="3330441" y="4611097"/>
            <a:ext cx="830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tool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9B8532F-9661-ACDC-61D6-A648D43DA965}"/>
              </a:ext>
            </a:extLst>
          </p:cNvPr>
          <p:cNvSpPr/>
          <p:nvPr/>
        </p:nvSpPr>
        <p:spPr>
          <a:xfrm>
            <a:off x="2692815" y="4613088"/>
            <a:ext cx="367341" cy="367341"/>
          </a:xfrm>
          <a:prstGeom prst="ellipse">
            <a:avLst/>
          </a:prstGeom>
          <a:solidFill>
            <a:srgbClr val="F2BF9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0BB695B-518D-1604-2A09-403639A5B12C}"/>
              </a:ext>
            </a:extLst>
          </p:cNvPr>
          <p:cNvSpPr/>
          <p:nvPr/>
        </p:nvSpPr>
        <p:spPr>
          <a:xfrm>
            <a:off x="2698459" y="4569187"/>
            <a:ext cx="367341" cy="367341"/>
          </a:xfrm>
          <a:prstGeom prst="ellipse">
            <a:avLst/>
          </a:prstGeom>
          <a:solidFill>
            <a:srgbClr val="F2BF9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DA6313-764D-2C0C-EBF5-84D0A3067089}"/>
              </a:ext>
            </a:extLst>
          </p:cNvPr>
          <p:cNvSpPr txBox="1"/>
          <p:nvPr/>
        </p:nvSpPr>
        <p:spPr>
          <a:xfrm>
            <a:off x="2500124" y="4035149"/>
            <a:ext cx="830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action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3AF1E57-D235-DE0A-706C-6F580C92858D}"/>
              </a:ext>
            </a:extLst>
          </p:cNvPr>
          <p:cNvCxnSpPr>
            <a:endCxn id="26" idx="1"/>
          </p:cNvCxnSpPr>
          <p:nvPr/>
        </p:nvCxnSpPr>
        <p:spPr>
          <a:xfrm>
            <a:off x="2445949" y="4300152"/>
            <a:ext cx="306306" cy="3228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BA31A5-7905-73F4-2BB3-2A56BCD877D1}"/>
              </a:ext>
            </a:extLst>
          </p:cNvPr>
          <p:cNvCxnSpPr>
            <a:endCxn id="23" idx="0"/>
          </p:cNvCxnSpPr>
          <p:nvPr/>
        </p:nvCxnSpPr>
        <p:spPr>
          <a:xfrm flipH="1">
            <a:off x="1705327" y="4300152"/>
            <a:ext cx="373281" cy="3172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608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1245</TotalTime>
  <Words>48</Words>
  <Application>Microsoft Macintosh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Jessen, Urszula</dc:creator>
  <cp:lastModifiedBy>Jessen, Urszula</cp:lastModifiedBy>
  <cp:revision>1</cp:revision>
  <dcterms:created xsi:type="dcterms:W3CDTF">2024-06-25T12:48:20Z</dcterms:created>
  <dcterms:modified xsi:type="dcterms:W3CDTF">2024-06-26T09:33:46Z</dcterms:modified>
</cp:coreProperties>
</file>