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62"/>
  </p:notesMasterIdLst>
  <p:handoutMasterIdLst>
    <p:handoutMasterId r:id="rId63"/>
  </p:handoutMasterIdLst>
  <p:sldIdLst>
    <p:sldId id="256" r:id="rId3"/>
    <p:sldId id="257" r:id="rId4"/>
    <p:sldId id="309" r:id="rId5"/>
    <p:sldId id="261" r:id="rId6"/>
    <p:sldId id="258" r:id="rId7"/>
    <p:sldId id="259" r:id="rId8"/>
    <p:sldId id="311" r:id="rId9"/>
    <p:sldId id="260" r:id="rId10"/>
    <p:sldId id="330" r:id="rId11"/>
    <p:sldId id="331" r:id="rId12"/>
    <p:sldId id="332" r:id="rId13"/>
    <p:sldId id="33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40" r:id="rId25"/>
    <p:sldId id="281" r:id="rId26"/>
    <p:sldId id="282" r:id="rId27"/>
    <p:sldId id="283" r:id="rId28"/>
    <p:sldId id="279" r:id="rId29"/>
    <p:sldId id="285" r:id="rId30"/>
    <p:sldId id="286" r:id="rId31"/>
    <p:sldId id="316" r:id="rId32"/>
    <p:sldId id="288" r:id="rId33"/>
    <p:sldId id="317" r:id="rId34"/>
    <p:sldId id="291" r:id="rId35"/>
    <p:sldId id="334" r:id="rId36"/>
    <p:sldId id="292" r:id="rId37"/>
    <p:sldId id="335" r:id="rId38"/>
    <p:sldId id="320" r:id="rId39"/>
    <p:sldId id="294" r:id="rId40"/>
    <p:sldId id="295" r:id="rId41"/>
    <p:sldId id="296" r:id="rId42"/>
    <p:sldId id="298" r:id="rId43"/>
    <p:sldId id="299" r:id="rId44"/>
    <p:sldId id="321" r:id="rId45"/>
    <p:sldId id="300" r:id="rId46"/>
    <p:sldId id="301" r:id="rId47"/>
    <p:sldId id="322" r:id="rId48"/>
    <p:sldId id="302" r:id="rId49"/>
    <p:sldId id="324" r:id="rId50"/>
    <p:sldId id="325" r:id="rId51"/>
    <p:sldId id="326" r:id="rId52"/>
    <p:sldId id="304" r:id="rId53"/>
    <p:sldId id="328" r:id="rId54"/>
    <p:sldId id="305" r:id="rId55"/>
    <p:sldId id="313" r:id="rId56"/>
    <p:sldId id="267" r:id="rId57"/>
    <p:sldId id="268" r:id="rId58"/>
    <p:sldId id="290" r:id="rId59"/>
    <p:sldId id="339" r:id="rId60"/>
    <p:sldId id="338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40A"/>
    <a:srgbClr val="600000"/>
    <a:srgbClr val="36FF37"/>
    <a:srgbClr val="298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60085" autoAdjust="0"/>
  </p:normalViewPr>
  <p:slideViewPr>
    <p:cSldViewPr>
      <p:cViewPr varScale="1">
        <p:scale>
          <a:sx n="70" d="100"/>
          <a:sy n="70" d="100"/>
        </p:scale>
        <p:origin x="3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ương Quang Huy" userId="ef98056d-afe1-4479-938c-ee3e8785f179" providerId="ADAL" clId="{AFA00A1F-45D0-AB4C-8179-02ABE4121CCA}"/>
    <pc:docChg chg="modSld">
      <pc:chgData name="Vương Quang Huy" userId="ef98056d-afe1-4479-938c-ee3e8785f179" providerId="ADAL" clId="{AFA00A1F-45D0-AB4C-8179-02ABE4121CCA}" dt="2023-08-27T13:12:57.015" v="57" actId="20577"/>
      <pc:docMkLst>
        <pc:docMk/>
      </pc:docMkLst>
      <pc:sldChg chg="modNotesTx">
        <pc:chgData name="Vương Quang Huy" userId="ef98056d-afe1-4479-938c-ee3e8785f179" providerId="ADAL" clId="{AFA00A1F-45D0-AB4C-8179-02ABE4121CCA}" dt="2023-08-27T13:05:43.185" v="0" actId="20577"/>
        <pc:sldMkLst>
          <pc:docMk/>
          <pc:sldMk cId="0" sldId="257"/>
        </pc:sldMkLst>
      </pc:sldChg>
      <pc:sldChg chg="modNotesTx">
        <pc:chgData name="Vương Quang Huy" userId="ef98056d-afe1-4479-938c-ee3e8785f179" providerId="ADAL" clId="{AFA00A1F-45D0-AB4C-8179-02ABE4121CCA}" dt="2023-08-27T13:06:01.185" v="3" actId="20577"/>
        <pc:sldMkLst>
          <pc:docMk/>
          <pc:sldMk cId="0" sldId="258"/>
        </pc:sldMkLst>
      </pc:sldChg>
      <pc:sldChg chg="modNotesTx">
        <pc:chgData name="Vương Quang Huy" userId="ef98056d-afe1-4479-938c-ee3e8785f179" providerId="ADAL" clId="{AFA00A1F-45D0-AB4C-8179-02ABE4121CCA}" dt="2023-08-27T13:06:14.548" v="5" actId="20577"/>
        <pc:sldMkLst>
          <pc:docMk/>
          <pc:sldMk cId="0" sldId="259"/>
        </pc:sldMkLst>
      </pc:sldChg>
      <pc:sldChg chg="modNotesTx">
        <pc:chgData name="Vương Quang Huy" userId="ef98056d-afe1-4479-938c-ee3e8785f179" providerId="ADAL" clId="{AFA00A1F-45D0-AB4C-8179-02ABE4121CCA}" dt="2023-08-27T13:06:47.024" v="7" actId="20577"/>
        <pc:sldMkLst>
          <pc:docMk/>
          <pc:sldMk cId="0" sldId="260"/>
        </pc:sldMkLst>
      </pc:sldChg>
      <pc:sldChg chg="modNotesTx">
        <pc:chgData name="Vương Quang Huy" userId="ef98056d-afe1-4479-938c-ee3e8785f179" providerId="ADAL" clId="{AFA00A1F-45D0-AB4C-8179-02ABE4121CCA}" dt="2023-08-27T13:05:54.135" v="2" actId="20577"/>
        <pc:sldMkLst>
          <pc:docMk/>
          <pc:sldMk cId="0" sldId="261"/>
        </pc:sldMkLst>
      </pc:sldChg>
      <pc:sldChg chg="modNotesTx">
        <pc:chgData name="Vương Quang Huy" userId="ef98056d-afe1-4479-938c-ee3e8785f179" providerId="ADAL" clId="{AFA00A1F-45D0-AB4C-8179-02ABE4121CCA}" dt="2023-08-27T13:12:45.125" v="54" actId="20577"/>
        <pc:sldMkLst>
          <pc:docMk/>
          <pc:sldMk cId="0" sldId="267"/>
        </pc:sldMkLst>
      </pc:sldChg>
      <pc:sldChg chg="modNotesTx">
        <pc:chgData name="Vương Quang Huy" userId="ef98056d-afe1-4479-938c-ee3e8785f179" providerId="ADAL" clId="{AFA00A1F-45D0-AB4C-8179-02ABE4121CCA}" dt="2023-08-27T13:12:48.886" v="55" actId="20577"/>
        <pc:sldMkLst>
          <pc:docMk/>
          <pc:sldMk cId="0" sldId="268"/>
        </pc:sldMkLst>
      </pc:sldChg>
      <pc:sldChg chg="modNotesTx">
        <pc:chgData name="Vương Quang Huy" userId="ef98056d-afe1-4479-938c-ee3e8785f179" providerId="ADAL" clId="{AFA00A1F-45D0-AB4C-8179-02ABE4121CCA}" dt="2023-08-27T13:07:34.810" v="12" actId="20577"/>
        <pc:sldMkLst>
          <pc:docMk/>
          <pc:sldMk cId="0" sldId="269"/>
        </pc:sldMkLst>
      </pc:sldChg>
      <pc:sldChg chg="modNotesTx">
        <pc:chgData name="Vương Quang Huy" userId="ef98056d-afe1-4479-938c-ee3e8785f179" providerId="ADAL" clId="{AFA00A1F-45D0-AB4C-8179-02ABE4121CCA}" dt="2023-08-27T13:07:51.690" v="13" actId="20577"/>
        <pc:sldMkLst>
          <pc:docMk/>
          <pc:sldMk cId="0" sldId="270"/>
        </pc:sldMkLst>
      </pc:sldChg>
      <pc:sldChg chg="modNotesTx">
        <pc:chgData name="Vương Quang Huy" userId="ef98056d-afe1-4479-938c-ee3e8785f179" providerId="ADAL" clId="{AFA00A1F-45D0-AB4C-8179-02ABE4121CCA}" dt="2023-08-27T13:08:07.111" v="14" actId="20577"/>
        <pc:sldMkLst>
          <pc:docMk/>
          <pc:sldMk cId="0" sldId="271"/>
        </pc:sldMkLst>
      </pc:sldChg>
      <pc:sldChg chg="modNotesTx">
        <pc:chgData name="Vương Quang Huy" userId="ef98056d-afe1-4479-938c-ee3e8785f179" providerId="ADAL" clId="{AFA00A1F-45D0-AB4C-8179-02ABE4121CCA}" dt="2023-08-27T13:08:13.581" v="15" actId="20577"/>
        <pc:sldMkLst>
          <pc:docMk/>
          <pc:sldMk cId="0" sldId="272"/>
        </pc:sldMkLst>
      </pc:sldChg>
      <pc:sldChg chg="modNotesTx">
        <pc:chgData name="Vương Quang Huy" userId="ef98056d-afe1-4479-938c-ee3e8785f179" providerId="ADAL" clId="{AFA00A1F-45D0-AB4C-8179-02ABE4121CCA}" dt="2023-08-27T13:09:34.427" v="16" actId="20577"/>
        <pc:sldMkLst>
          <pc:docMk/>
          <pc:sldMk cId="0" sldId="273"/>
        </pc:sldMkLst>
      </pc:sldChg>
      <pc:sldChg chg="modNotesTx">
        <pc:chgData name="Vương Quang Huy" userId="ef98056d-afe1-4479-938c-ee3e8785f179" providerId="ADAL" clId="{AFA00A1F-45D0-AB4C-8179-02ABE4121CCA}" dt="2023-08-27T13:09:38.274" v="17" actId="20577"/>
        <pc:sldMkLst>
          <pc:docMk/>
          <pc:sldMk cId="0" sldId="274"/>
        </pc:sldMkLst>
      </pc:sldChg>
      <pc:sldChg chg="modNotesTx">
        <pc:chgData name="Vương Quang Huy" userId="ef98056d-afe1-4479-938c-ee3e8785f179" providerId="ADAL" clId="{AFA00A1F-45D0-AB4C-8179-02ABE4121CCA}" dt="2023-08-27T13:09:41.661" v="18" actId="20577"/>
        <pc:sldMkLst>
          <pc:docMk/>
          <pc:sldMk cId="0" sldId="275"/>
        </pc:sldMkLst>
      </pc:sldChg>
      <pc:sldChg chg="modNotesTx">
        <pc:chgData name="Vương Quang Huy" userId="ef98056d-afe1-4479-938c-ee3e8785f179" providerId="ADAL" clId="{AFA00A1F-45D0-AB4C-8179-02ABE4121CCA}" dt="2023-08-27T13:09:46.467" v="19" actId="20577"/>
        <pc:sldMkLst>
          <pc:docMk/>
          <pc:sldMk cId="0" sldId="276"/>
        </pc:sldMkLst>
      </pc:sldChg>
      <pc:sldChg chg="modNotesTx">
        <pc:chgData name="Vương Quang Huy" userId="ef98056d-afe1-4479-938c-ee3e8785f179" providerId="ADAL" clId="{AFA00A1F-45D0-AB4C-8179-02ABE4121CCA}" dt="2023-08-27T13:09:52.750" v="20" actId="20577"/>
        <pc:sldMkLst>
          <pc:docMk/>
          <pc:sldMk cId="0" sldId="277"/>
        </pc:sldMkLst>
      </pc:sldChg>
      <pc:sldChg chg="modNotesTx">
        <pc:chgData name="Vương Quang Huy" userId="ef98056d-afe1-4479-938c-ee3e8785f179" providerId="ADAL" clId="{AFA00A1F-45D0-AB4C-8179-02ABE4121CCA}" dt="2023-08-27T13:09:56.596" v="21" actId="20577"/>
        <pc:sldMkLst>
          <pc:docMk/>
          <pc:sldMk cId="0" sldId="278"/>
        </pc:sldMkLst>
      </pc:sldChg>
      <pc:sldChg chg="modNotesTx">
        <pc:chgData name="Vương Quang Huy" userId="ef98056d-afe1-4479-938c-ee3e8785f179" providerId="ADAL" clId="{AFA00A1F-45D0-AB4C-8179-02ABE4121CCA}" dt="2023-08-27T13:10:15.632" v="26" actId="20577"/>
        <pc:sldMkLst>
          <pc:docMk/>
          <pc:sldMk cId="0" sldId="279"/>
        </pc:sldMkLst>
      </pc:sldChg>
      <pc:sldChg chg="modNotesTx">
        <pc:chgData name="Vương Quang Huy" userId="ef98056d-afe1-4479-938c-ee3e8785f179" providerId="ADAL" clId="{AFA00A1F-45D0-AB4C-8179-02ABE4121CCA}" dt="2023-08-27T13:10:03.381" v="23" actId="20577"/>
        <pc:sldMkLst>
          <pc:docMk/>
          <pc:sldMk cId="0" sldId="281"/>
        </pc:sldMkLst>
      </pc:sldChg>
      <pc:sldChg chg="modNotesTx">
        <pc:chgData name="Vương Quang Huy" userId="ef98056d-afe1-4479-938c-ee3e8785f179" providerId="ADAL" clId="{AFA00A1F-45D0-AB4C-8179-02ABE4121CCA}" dt="2023-08-27T13:10:06.498" v="24" actId="20577"/>
        <pc:sldMkLst>
          <pc:docMk/>
          <pc:sldMk cId="0" sldId="282"/>
        </pc:sldMkLst>
      </pc:sldChg>
      <pc:sldChg chg="modNotesTx">
        <pc:chgData name="Vương Quang Huy" userId="ef98056d-afe1-4479-938c-ee3e8785f179" providerId="ADAL" clId="{AFA00A1F-45D0-AB4C-8179-02ABE4121CCA}" dt="2023-08-27T13:10:12.560" v="25" actId="20577"/>
        <pc:sldMkLst>
          <pc:docMk/>
          <pc:sldMk cId="0" sldId="283"/>
        </pc:sldMkLst>
      </pc:sldChg>
      <pc:sldChg chg="modNotesTx">
        <pc:chgData name="Vương Quang Huy" userId="ef98056d-afe1-4479-938c-ee3e8785f179" providerId="ADAL" clId="{AFA00A1F-45D0-AB4C-8179-02ABE4121CCA}" dt="2023-08-27T13:10:19.038" v="27" actId="20577"/>
        <pc:sldMkLst>
          <pc:docMk/>
          <pc:sldMk cId="0" sldId="285"/>
        </pc:sldMkLst>
      </pc:sldChg>
      <pc:sldChg chg="modNotesTx">
        <pc:chgData name="Vương Quang Huy" userId="ef98056d-afe1-4479-938c-ee3e8785f179" providerId="ADAL" clId="{AFA00A1F-45D0-AB4C-8179-02ABE4121CCA}" dt="2023-08-27T13:10:22.966" v="28" actId="20577"/>
        <pc:sldMkLst>
          <pc:docMk/>
          <pc:sldMk cId="0" sldId="286"/>
        </pc:sldMkLst>
      </pc:sldChg>
      <pc:sldChg chg="modNotesTx">
        <pc:chgData name="Vương Quang Huy" userId="ef98056d-afe1-4479-938c-ee3e8785f179" providerId="ADAL" clId="{AFA00A1F-45D0-AB4C-8179-02ABE4121CCA}" dt="2023-08-27T13:10:29.665" v="30" actId="20577"/>
        <pc:sldMkLst>
          <pc:docMk/>
          <pc:sldMk cId="0" sldId="288"/>
        </pc:sldMkLst>
      </pc:sldChg>
      <pc:sldChg chg="modNotesTx">
        <pc:chgData name="Vương Quang Huy" userId="ef98056d-afe1-4479-938c-ee3e8785f179" providerId="ADAL" clId="{AFA00A1F-45D0-AB4C-8179-02ABE4121CCA}" dt="2023-08-27T13:12:53.689" v="56" actId="20577"/>
        <pc:sldMkLst>
          <pc:docMk/>
          <pc:sldMk cId="0" sldId="290"/>
        </pc:sldMkLst>
      </pc:sldChg>
      <pc:sldChg chg="modNotesTx">
        <pc:chgData name="Vương Quang Huy" userId="ef98056d-afe1-4479-938c-ee3e8785f179" providerId="ADAL" clId="{AFA00A1F-45D0-AB4C-8179-02ABE4121CCA}" dt="2023-08-27T13:10:38.507" v="32" actId="20577"/>
        <pc:sldMkLst>
          <pc:docMk/>
          <pc:sldMk cId="0" sldId="291"/>
        </pc:sldMkLst>
      </pc:sldChg>
      <pc:sldChg chg="modNotesTx">
        <pc:chgData name="Vương Quang Huy" userId="ef98056d-afe1-4479-938c-ee3e8785f179" providerId="ADAL" clId="{AFA00A1F-45D0-AB4C-8179-02ABE4121CCA}" dt="2023-08-27T13:10:46.181" v="34" actId="20577"/>
        <pc:sldMkLst>
          <pc:docMk/>
          <pc:sldMk cId="0" sldId="292"/>
        </pc:sldMkLst>
      </pc:sldChg>
      <pc:sldChg chg="modNotesTx">
        <pc:chgData name="Vương Quang Huy" userId="ef98056d-afe1-4479-938c-ee3e8785f179" providerId="ADAL" clId="{AFA00A1F-45D0-AB4C-8179-02ABE4121CCA}" dt="2023-08-27T13:10:57.868" v="37" actId="20577"/>
        <pc:sldMkLst>
          <pc:docMk/>
          <pc:sldMk cId="0" sldId="294"/>
        </pc:sldMkLst>
      </pc:sldChg>
      <pc:sldChg chg="modNotesTx">
        <pc:chgData name="Vương Quang Huy" userId="ef98056d-afe1-4479-938c-ee3e8785f179" providerId="ADAL" clId="{AFA00A1F-45D0-AB4C-8179-02ABE4121CCA}" dt="2023-08-27T13:11:01.606" v="38" actId="20577"/>
        <pc:sldMkLst>
          <pc:docMk/>
          <pc:sldMk cId="0" sldId="295"/>
        </pc:sldMkLst>
      </pc:sldChg>
      <pc:sldChg chg="modNotesTx">
        <pc:chgData name="Vương Quang Huy" userId="ef98056d-afe1-4479-938c-ee3e8785f179" providerId="ADAL" clId="{AFA00A1F-45D0-AB4C-8179-02ABE4121CCA}" dt="2023-08-27T13:11:05.519" v="39" actId="20577"/>
        <pc:sldMkLst>
          <pc:docMk/>
          <pc:sldMk cId="0" sldId="296"/>
        </pc:sldMkLst>
      </pc:sldChg>
      <pc:sldChg chg="modNotesTx">
        <pc:chgData name="Vương Quang Huy" userId="ef98056d-afe1-4479-938c-ee3e8785f179" providerId="ADAL" clId="{AFA00A1F-45D0-AB4C-8179-02ABE4121CCA}" dt="2023-08-27T13:11:13.841" v="40" actId="20577"/>
        <pc:sldMkLst>
          <pc:docMk/>
          <pc:sldMk cId="0" sldId="298"/>
        </pc:sldMkLst>
      </pc:sldChg>
      <pc:sldChg chg="modNotesTx">
        <pc:chgData name="Vương Quang Huy" userId="ef98056d-afe1-4479-938c-ee3e8785f179" providerId="ADAL" clId="{AFA00A1F-45D0-AB4C-8179-02ABE4121CCA}" dt="2023-08-27T13:11:17.498" v="41" actId="20577"/>
        <pc:sldMkLst>
          <pc:docMk/>
          <pc:sldMk cId="0" sldId="299"/>
        </pc:sldMkLst>
      </pc:sldChg>
      <pc:sldChg chg="modNotesTx">
        <pc:chgData name="Vương Quang Huy" userId="ef98056d-afe1-4479-938c-ee3e8785f179" providerId="ADAL" clId="{AFA00A1F-45D0-AB4C-8179-02ABE4121CCA}" dt="2023-08-27T13:11:24.800" v="43" actId="20577"/>
        <pc:sldMkLst>
          <pc:docMk/>
          <pc:sldMk cId="0" sldId="300"/>
        </pc:sldMkLst>
      </pc:sldChg>
      <pc:sldChg chg="modNotesTx">
        <pc:chgData name="Vương Quang Huy" userId="ef98056d-afe1-4479-938c-ee3e8785f179" providerId="ADAL" clId="{AFA00A1F-45D0-AB4C-8179-02ABE4121CCA}" dt="2023-08-27T13:11:28.756" v="44" actId="20577"/>
        <pc:sldMkLst>
          <pc:docMk/>
          <pc:sldMk cId="0" sldId="301"/>
        </pc:sldMkLst>
      </pc:sldChg>
      <pc:sldChg chg="modNotesTx">
        <pc:chgData name="Vương Quang Huy" userId="ef98056d-afe1-4479-938c-ee3e8785f179" providerId="ADAL" clId="{AFA00A1F-45D0-AB4C-8179-02ABE4121CCA}" dt="2023-08-27T13:11:36.104" v="46" actId="20577"/>
        <pc:sldMkLst>
          <pc:docMk/>
          <pc:sldMk cId="0" sldId="302"/>
        </pc:sldMkLst>
      </pc:sldChg>
      <pc:sldChg chg="modNotesTx">
        <pc:chgData name="Vương Quang Huy" userId="ef98056d-afe1-4479-938c-ee3e8785f179" providerId="ADAL" clId="{AFA00A1F-45D0-AB4C-8179-02ABE4121CCA}" dt="2023-08-27T13:11:51.839" v="50" actId="20577"/>
        <pc:sldMkLst>
          <pc:docMk/>
          <pc:sldMk cId="0" sldId="304"/>
        </pc:sldMkLst>
      </pc:sldChg>
      <pc:sldChg chg="modNotesTx">
        <pc:chgData name="Vương Quang Huy" userId="ef98056d-afe1-4479-938c-ee3e8785f179" providerId="ADAL" clId="{AFA00A1F-45D0-AB4C-8179-02ABE4121CCA}" dt="2023-08-27T13:12:12.167" v="52" actId="20577"/>
        <pc:sldMkLst>
          <pc:docMk/>
          <pc:sldMk cId="0" sldId="305"/>
        </pc:sldMkLst>
      </pc:sldChg>
      <pc:sldChg chg="modNotesTx">
        <pc:chgData name="Vương Quang Huy" userId="ef98056d-afe1-4479-938c-ee3e8785f179" providerId="ADAL" clId="{AFA00A1F-45D0-AB4C-8179-02ABE4121CCA}" dt="2023-08-27T13:05:49.043" v="1" actId="20577"/>
        <pc:sldMkLst>
          <pc:docMk/>
          <pc:sldMk cId="0" sldId="309"/>
        </pc:sldMkLst>
      </pc:sldChg>
      <pc:sldChg chg="modNotesTx">
        <pc:chgData name="Vương Quang Huy" userId="ef98056d-afe1-4479-938c-ee3e8785f179" providerId="ADAL" clId="{AFA00A1F-45D0-AB4C-8179-02ABE4121CCA}" dt="2023-08-27T13:06:34.510" v="6" actId="20577"/>
        <pc:sldMkLst>
          <pc:docMk/>
          <pc:sldMk cId="0" sldId="311"/>
        </pc:sldMkLst>
      </pc:sldChg>
      <pc:sldChg chg="modNotesTx">
        <pc:chgData name="Vương Quang Huy" userId="ef98056d-afe1-4479-938c-ee3e8785f179" providerId="ADAL" clId="{AFA00A1F-45D0-AB4C-8179-02ABE4121CCA}" dt="2023-08-27T13:12:40.496" v="53" actId="20577"/>
        <pc:sldMkLst>
          <pc:docMk/>
          <pc:sldMk cId="0" sldId="313"/>
        </pc:sldMkLst>
      </pc:sldChg>
      <pc:sldChg chg="modNotesTx">
        <pc:chgData name="Vương Quang Huy" userId="ef98056d-afe1-4479-938c-ee3e8785f179" providerId="ADAL" clId="{AFA00A1F-45D0-AB4C-8179-02ABE4121CCA}" dt="2023-08-27T13:10:26.405" v="29" actId="20577"/>
        <pc:sldMkLst>
          <pc:docMk/>
          <pc:sldMk cId="0" sldId="316"/>
        </pc:sldMkLst>
      </pc:sldChg>
      <pc:sldChg chg="modNotesTx">
        <pc:chgData name="Vương Quang Huy" userId="ef98056d-afe1-4479-938c-ee3e8785f179" providerId="ADAL" clId="{AFA00A1F-45D0-AB4C-8179-02ABE4121CCA}" dt="2023-08-27T13:10:34.007" v="31" actId="20577"/>
        <pc:sldMkLst>
          <pc:docMk/>
          <pc:sldMk cId="0" sldId="317"/>
        </pc:sldMkLst>
      </pc:sldChg>
      <pc:sldChg chg="modNotesTx">
        <pc:chgData name="Vương Quang Huy" userId="ef98056d-afe1-4479-938c-ee3e8785f179" providerId="ADAL" clId="{AFA00A1F-45D0-AB4C-8179-02ABE4121CCA}" dt="2023-08-27T13:10:52.808" v="36" actId="20577"/>
        <pc:sldMkLst>
          <pc:docMk/>
          <pc:sldMk cId="0" sldId="320"/>
        </pc:sldMkLst>
      </pc:sldChg>
      <pc:sldChg chg="modNotesTx">
        <pc:chgData name="Vương Quang Huy" userId="ef98056d-afe1-4479-938c-ee3e8785f179" providerId="ADAL" clId="{AFA00A1F-45D0-AB4C-8179-02ABE4121CCA}" dt="2023-08-27T13:11:21.308" v="42" actId="20577"/>
        <pc:sldMkLst>
          <pc:docMk/>
          <pc:sldMk cId="0" sldId="321"/>
        </pc:sldMkLst>
      </pc:sldChg>
      <pc:sldChg chg="modNotesTx">
        <pc:chgData name="Vương Quang Huy" userId="ef98056d-afe1-4479-938c-ee3e8785f179" providerId="ADAL" clId="{AFA00A1F-45D0-AB4C-8179-02ABE4121CCA}" dt="2023-08-27T13:11:33.101" v="45" actId="20577"/>
        <pc:sldMkLst>
          <pc:docMk/>
          <pc:sldMk cId="0" sldId="322"/>
        </pc:sldMkLst>
      </pc:sldChg>
      <pc:sldChg chg="modNotesTx">
        <pc:chgData name="Vương Quang Huy" userId="ef98056d-afe1-4479-938c-ee3e8785f179" providerId="ADAL" clId="{AFA00A1F-45D0-AB4C-8179-02ABE4121CCA}" dt="2023-08-27T13:11:40.014" v="47" actId="20577"/>
        <pc:sldMkLst>
          <pc:docMk/>
          <pc:sldMk cId="0" sldId="324"/>
        </pc:sldMkLst>
      </pc:sldChg>
      <pc:sldChg chg="modNotesTx">
        <pc:chgData name="Vương Quang Huy" userId="ef98056d-afe1-4479-938c-ee3e8785f179" providerId="ADAL" clId="{AFA00A1F-45D0-AB4C-8179-02ABE4121CCA}" dt="2023-08-27T13:11:43.458" v="48" actId="20577"/>
        <pc:sldMkLst>
          <pc:docMk/>
          <pc:sldMk cId="0" sldId="325"/>
        </pc:sldMkLst>
      </pc:sldChg>
      <pc:sldChg chg="modNotesTx">
        <pc:chgData name="Vương Quang Huy" userId="ef98056d-afe1-4479-938c-ee3e8785f179" providerId="ADAL" clId="{AFA00A1F-45D0-AB4C-8179-02ABE4121CCA}" dt="2023-08-27T13:11:46.764" v="49" actId="20577"/>
        <pc:sldMkLst>
          <pc:docMk/>
          <pc:sldMk cId="0" sldId="326"/>
        </pc:sldMkLst>
      </pc:sldChg>
      <pc:sldChg chg="modNotesTx">
        <pc:chgData name="Vương Quang Huy" userId="ef98056d-afe1-4479-938c-ee3e8785f179" providerId="ADAL" clId="{AFA00A1F-45D0-AB4C-8179-02ABE4121CCA}" dt="2023-08-27T13:12:07.094" v="51" actId="20577"/>
        <pc:sldMkLst>
          <pc:docMk/>
          <pc:sldMk cId="0" sldId="328"/>
        </pc:sldMkLst>
      </pc:sldChg>
      <pc:sldChg chg="modNotesTx">
        <pc:chgData name="Vương Quang Huy" userId="ef98056d-afe1-4479-938c-ee3e8785f179" providerId="ADAL" clId="{AFA00A1F-45D0-AB4C-8179-02ABE4121CCA}" dt="2023-08-27T13:06:57.851" v="8" actId="20577"/>
        <pc:sldMkLst>
          <pc:docMk/>
          <pc:sldMk cId="0" sldId="330"/>
        </pc:sldMkLst>
      </pc:sldChg>
      <pc:sldChg chg="modNotesTx">
        <pc:chgData name="Vương Quang Huy" userId="ef98056d-afe1-4479-938c-ee3e8785f179" providerId="ADAL" clId="{AFA00A1F-45D0-AB4C-8179-02ABE4121CCA}" dt="2023-08-27T13:07:18.969" v="9" actId="20577"/>
        <pc:sldMkLst>
          <pc:docMk/>
          <pc:sldMk cId="0" sldId="331"/>
        </pc:sldMkLst>
      </pc:sldChg>
      <pc:sldChg chg="modNotesTx">
        <pc:chgData name="Vương Quang Huy" userId="ef98056d-afe1-4479-938c-ee3e8785f179" providerId="ADAL" clId="{AFA00A1F-45D0-AB4C-8179-02ABE4121CCA}" dt="2023-08-27T13:07:24.502" v="10" actId="20577"/>
        <pc:sldMkLst>
          <pc:docMk/>
          <pc:sldMk cId="0" sldId="332"/>
        </pc:sldMkLst>
      </pc:sldChg>
      <pc:sldChg chg="modNotesTx">
        <pc:chgData name="Vương Quang Huy" userId="ef98056d-afe1-4479-938c-ee3e8785f179" providerId="ADAL" clId="{AFA00A1F-45D0-AB4C-8179-02ABE4121CCA}" dt="2023-08-27T13:07:30.280" v="11" actId="20577"/>
        <pc:sldMkLst>
          <pc:docMk/>
          <pc:sldMk cId="0" sldId="333"/>
        </pc:sldMkLst>
      </pc:sldChg>
      <pc:sldChg chg="modNotesTx">
        <pc:chgData name="Vương Quang Huy" userId="ef98056d-afe1-4479-938c-ee3e8785f179" providerId="ADAL" clId="{AFA00A1F-45D0-AB4C-8179-02ABE4121CCA}" dt="2023-08-27T13:10:43.045" v="33" actId="20577"/>
        <pc:sldMkLst>
          <pc:docMk/>
          <pc:sldMk cId="0" sldId="334"/>
        </pc:sldMkLst>
      </pc:sldChg>
      <pc:sldChg chg="modNotesTx">
        <pc:chgData name="Vương Quang Huy" userId="ef98056d-afe1-4479-938c-ee3e8785f179" providerId="ADAL" clId="{AFA00A1F-45D0-AB4C-8179-02ABE4121CCA}" dt="2023-08-27T13:10:49.517" v="35" actId="20577"/>
        <pc:sldMkLst>
          <pc:docMk/>
          <pc:sldMk cId="0" sldId="335"/>
        </pc:sldMkLst>
      </pc:sldChg>
      <pc:sldChg chg="modNotesTx">
        <pc:chgData name="Vương Quang Huy" userId="ef98056d-afe1-4479-938c-ee3e8785f179" providerId="ADAL" clId="{AFA00A1F-45D0-AB4C-8179-02ABE4121CCA}" dt="2023-08-27T13:12:57.015" v="57" actId="20577"/>
        <pc:sldMkLst>
          <pc:docMk/>
          <pc:sldMk cId="0" sldId="339"/>
        </pc:sldMkLst>
      </pc:sldChg>
      <pc:sldChg chg="modNotesTx">
        <pc:chgData name="Vương Quang Huy" userId="ef98056d-afe1-4479-938c-ee3e8785f179" providerId="ADAL" clId="{AFA00A1F-45D0-AB4C-8179-02ABE4121CCA}" dt="2023-08-27T13:10:00.164" v="22" actId="20577"/>
        <pc:sldMkLst>
          <pc:docMk/>
          <pc:sldMk cId="0" sldId="34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01520-DA4B-6A4F-937F-F2E7D335BA54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B7A2E-F111-6149-BD6E-F00E0838A63A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Processor</a:t>
          </a:r>
        </a:p>
      </dgm:t>
    </dgm:pt>
    <dgm:pt modelId="{85DFB5E0-E5AB-F54D-A25F-BAE2FD128AA9}" type="parTrans" cxnId="{8F4EA9DF-8E54-A74C-A41D-CA037B53B585}">
      <dgm:prSet/>
      <dgm:spPr/>
      <dgm:t>
        <a:bodyPr/>
        <a:lstStyle/>
        <a:p>
          <a:endParaRPr lang="en-US"/>
        </a:p>
      </dgm:t>
    </dgm:pt>
    <dgm:pt modelId="{549A1A1D-50E5-6846-86C7-1070E5F244D3}" type="sibTrans" cxnId="{8F4EA9DF-8E54-A74C-A41D-CA037B53B585}">
      <dgm:prSet/>
      <dgm:spPr/>
      <dgm:t>
        <a:bodyPr/>
        <a:lstStyle/>
        <a:p>
          <a:endParaRPr lang="en-US"/>
        </a:p>
      </dgm:t>
    </dgm:pt>
    <dgm:pt modelId="{43FFB74A-612C-4B4F-A3EA-E0677208A2BD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Main Memory</a:t>
          </a:r>
        </a:p>
      </dgm:t>
    </dgm:pt>
    <dgm:pt modelId="{3CF37361-C97A-BA42-89B5-F22603EA6A00}" type="parTrans" cxnId="{9884DC52-DD07-154D-BCC7-CAD8C601580A}">
      <dgm:prSet/>
      <dgm:spPr/>
      <dgm:t>
        <a:bodyPr/>
        <a:lstStyle/>
        <a:p>
          <a:endParaRPr lang="en-US"/>
        </a:p>
      </dgm:t>
    </dgm:pt>
    <dgm:pt modelId="{AB1E4592-B2BB-4742-AEEA-80F7508571B1}" type="sibTrans" cxnId="{9884DC52-DD07-154D-BCC7-CAD8C601580A}">
      <dgm:prSet/>
      <dgm:spPr/>
      <dgm:t>
        <a:bodyPr/>
        <a:lstStyle/>
        <a:p>
          <a:endParaRPr lang="en-US"/>
        </a:p>
      </dgm:t>
    </dgm:pt>
    <dgm:pt modelId="{D542C43F-977F-4748-9FAD-A3A4F288EB1A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I/O Modules</a:t>
          </a:r>
        </a:p>
      </dgm:t>
    </dgm:pt>
    <dgm:pt modelId="{EDDD905E-ABD7-9B4D-86AB-AF4A35FC8CE5}" type="parTrans" cxnId="{5096D804-7E47-F745-843B-8229E1246BF4}">
      <dgm:prSet/>
      <dgm:spPr/>
      <dgm:t>
        <a:bodyPr/>
        <a:lstStyle/>
        <a:p>
          <a:endParaRPr lang="en-US"/>
        </a:p>
      </dgm:t>
    </dgm:pt>
    <dgm:pt modelId="{9393BF2F-7D6B-0149-80E9-589F0F666EBE}" type="sibTrans" cxnId="{5096D804-7E47-F745-843B-8229E1246BF4}">
      <dgm:prSet/>
      <dgm:spPr/>
      <dgm:t>
        <a:bodyPr/>
        <a:lstStyle/>
        <a:p>
          <a:endParaRPr lang="en-US"/>
        </a:p>
      </dgm:t>
    </dgm:pt>
    <dgm:pt modelId="{4FF0682A-7A72-AA45-874A-3D82461EAAF8}">
      <dgm:prSet/>
      <dgm:spPr/>
      <dgm:t>
        <a:bodyPr/>
        <a:lstStyle/>
        <a:p>
          <a:pPr rtl="0"/>
          <a:r>
            <a:rPr lang="en-NZ" b="1" i="0" dirty="0">
              <a:solidFill>
                <a:schemeClr val="tx1"/>
              </a:solidFill>
            </a:rPr>
            <a:t>System Bus</a:t>
          </a:r>
        </a:p>
      </dgm:t>
    </dgm:pt>
    <dgm:pt modelId="{2D361571-D644-4E4D-98B6-7B751354F9F6}" type="parTrans" cxnId="{EB6406F6-0ACE-A644-AEFD-396112994E39}">
      <dgm:prSet/>
      <dgm:spPr/>
      <dgm:t>
        <a:bodyPr/>
        <a:lstStyle/>
        <a:p>
          <a:endParaRPr lang="en-US"/>
        </a:p>
      </dgm:t>
    </dgm:pt>
    <dgm:pt modelId="{937AABB6-A09B-BF41-B997-B574BB0EB45F}" type="sibTrans" cxnId="{EB6406F6-0ACE-A644-AEFD-396112994E39}">
      <dgm:prSet/>
      <dgm:spPr/>
      <dgm:t>
        <a:bodyPr/>
        <a:lstStyle/>
        <a:p>
          <a:endParaRPr lang="en-US"/>
        </a:p>
      </dgm:t>
    </dgm:pt>
    <dgm:pt modelId="{22EE6820-3E11-8A41-8A05-3A03B5E5E62B}" type="pres">
      <dgm:prSet presAssocID="{4A201520-DA4B-6A4F-937F-F2E7D335BA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EFEB27-857C-EA41-9C05-4933DCAF3BF3}" type="pres">
      <dgm:prSet presAssocID="{B14B7A2E-F111-6149-BD6E-F00E0838A63A}" presName="hierRoot1" presStyleCnt="0"/>
      <dgm:spPr/>
    </dgm:pt>
    <dgm:pt modelId="{016E94C7-C934-0243-B843-039F2F5C8AE1}" type="pres">
      <dgm:prSet presAssocID="{B14B7A2E-F111-6149-BD6E-F00E0838A63A}" presName="composite" presStyleCnt="0"/>
      <dgm:spPr/>
    </dgm:pt>
    <dgm:pt modelId="{CE030FF1-2507-9F49-A591-07E6CEF78234}" type="pres">
      <dgm:prSet presAssocID="{B14B7A2E-F111-6149-BD6E-F00E0838A63A}" presName="background" presStyleLbl="node0" presStyleIdx="0" presStyleCnt="4"/>
      <dgm:spPr/>
    </dgm:pt>
    <dgm:pt modelId="{3F419C36-6726-324B-979F-AB0836BDCF1F}" type="pres">
      <dgm:prSet presAssocID="{B14B7A2E-F111-6149-BD6E-F00E0838A63A}" presName="text" presStyleLbl="fgAcc0" presStyleIdx="0" presStyleCnt="4" custLinFactY="-1075" custLinFactNeighborX="60156" custLinFactNeighborY="-100000">
        <dgm:presLayoutVars>
          <dgm:chPref val="3"/>
        </dgm:presLayoutVars>
      </dgm:prSet>
      <dgm:spPr/>
    </dgm:pt>
    <dgm:pt modelId="{BCB6117F-BCB3-3047-8ED4-7DA03412FE61}" type="pres">
      <dgm:prSet presAssocID="{B14B7A2E-F111-6149-BD6E-F00E0838A63A}" presName="hierChild2" presStyleCnt="0"/>
      <dgm:spPr/>
    </dgm:pt>
    <dgm:pt modelId="{2645F9A3-732B-8544-9EAC-F399FBF4095E}" type="pres">
      <dgm:prSet presAssocID="{43FFB74A-612C-4B4F-A3EA-E0677208A2BD}" presName="hierRoot1" presStyleCnt="0"/>
      <dgm:spPr/>
    </dgm:pt>
    <dgm:pt modelId="{A67B3114-7C01-F049-AD35-329E8EEA9F57}" type="pres">
      <dgm:prSet presAssocID="{43FFB74A-612C-4B4F-A3EA-E0677208A2BD}" presName="composite" presStyleCnt="0"/>
      <dgm:spPr/>
    </dgm:pt>
    <dgm:pt modelId="{E9749119-7A06-4840-B0C1-953DEC1D0D5B}" type="pres">
      <dgm:prSet presAssocID="{43FFB74A-612C-4B4F-A3EA-E0677208A2BD}" presName="background" presStyleLbl="node0" presStyleIdx="1" presStyleCnt="4"/>
      <dgm:spPr/>
    </dgm:pt>
    <dgm:pt modelId="{A314E1AC-3785-F44A-B4FB-B71FE99B7F60}" type="pres">
      <dgm:prSet presAssocID="{43FFB74A-612C-4B4F-A3EA-E0677208A2BD}" presName="text" presStyleLbl="fgAcc0" presStyleIdx="1" presStyleCnt="4" custLinFactNeighborX="-53453" custLinFactNeighborY="95615">
        <dgm:presLayoutVars>
          <dgm:chPref val="3"/>
        </dgm:presLayoutVars>
      </dgm:prSet>
      <dgm:spPr/>
    </dgm:pt>
    <dgm:pt modelId="{804F807C-EB3D-A449-9FA3-0A7C4C5FD11C}" type="pres">
      <dgm:prSet presAssocID="{43FFB74A-612C-4B4F-A3EA-E0677208A2BD}" presName="hierChild2" presStyleCnt="0"/>
      <dgm:spPr/>
    </dgm:pt>
    <dgm:pt modelId="{A5A15629-CD2E-B148-8273-EFAEC6212C6D}" type="pres">
      <dgm:prSet presAssocID="{D542C43F-977F-4748-9FAD-A3A4F288EB1A}" presName="hierRoot1" presStyleCnt="0"/>
      <dgm:spPr/>
    </dgm:pt>
    <dgm:pt modelId="{7D87A418-044B-4247-AB8F-FDD245F0460E}" type="pres">
      <dgm:prSet presAssocID="{D542C43F-977F-4748-9FAD-A3A4F288EB1A}" presName="composite" presStyleCnt="0"/>
      <dgm:spPr/>
    </dgm:pt>
    <dgm:pt modelId="{14FC8863-8EE5-694D-9DC7-A04C4A3B1E88}" type="pres">
      <dgm:prSet presAssocID="{D542C43F-977F-4748-9FAD-A3A4F288EB1A}" presName="background" presStyleLbl="node0" presStyleIdx="2" presStyleCnt="4"/>
      <dgm:spPr/>
    </dgm:pt>
    <dgm:pt modelId="{D2104015-BE93-8649-B182-2B94DB828B9A}" type="pres">
      <dgm:prSet presAssocID="{D542C43F-977F-4748-9FAD-A3A4F288EB1A}" presName="text" presStyleLbl="fgAcc0" presStyleIdx="2" presStyleCnt="4" custLinFactY="-7857" custLinFactNeighborX="52587" custLinFactNeighborY="-100000">
        <dgm:presLayoutVars>
          <dgm:chPref val="3"/>
        </dgm:presLayoutVars>
      </dgm:prSet>
      <dgm:spPr/>
    </dgm:pt>
    <dgm:pt modelId="{0DDC8FDE-DBCC-194D-95E4-2F92AD432812}" type="pres">
      <dgm:prSet presAssocID="{D542C43F-977F-4748-9FAD-A3A4F288EB1A}" presName="hierChild2" presStyleCnt="0"/>
      <dgm:spPr/>
    </dgm:pt>
    <dgm:pt modelId="{80E096EA-CB6B-9745-A756-2DDFC9C43BEC}" type="pres">
      <dgm:prSet presAssocID="{4FF0682A-7A72-AA45-874A-3D82461EAAF8}" presName="hierRoot1" presStyleCnt="0"/>
      <dgm:spPr/>
    </dgm:pt>
    <dgm:pt modelId="{F09A3D20-31B1-CB4E-A818-95E873D3E4B3}" type="pres">
      <dgm:prSet presAssocID="{4FF0682A-7A72-AA45-874A-3D82461EAAF8}" presName="composite" presStyleCnt="0"/>
      <dgm:spPr/>
    </dgm:pt>
    <dgm:pt modelId="{E9069BF9-D401-8E46-967F-B79DD53E6C14}" type="pres">
      <dgm:prSet presAssocID="{4FF0682A-7A72-AA45-874A-3D82461EAAF8}" presName="background" presStyleLbl="node0" presStyleIdx="3" presStyleCnt="4"/>
      <dgm:spPr/>
    </dgm:pt>
    <dgm:pt modelId="{952688EA-822B-DD4F-B66D-B56BACAC091A}" type="pres">
      <dgm:prSet presAssocID="{4FF0682A-7A72-AA45-874A-3D82461EAAF8}" presName="text" presStyleLbl="fgAcc0" presStyleIdx="3" presStyleCnt="4" custLinFactNeighborX="-56715" custLinFactNeighborY="82050">
        <dgm:presLayoutVars>
          <dgm:chPref val="3"/>
        </dgm:presLayoutVars>
      </dgm:prSet>
      <dgm:spPr/>
    </dgm:pt>
    <dgm:pt modelId="{1E1F2C4A-2BDB-2845-B636-4FD5F2A42CA9}" type="pres">
      <dgm:prSet presAssocID="{4FF0682A-7A72-AA45-874A-3D82461EAAF8}" presName="hierChild2" presStyleCnt="0"/>
      <dgm:spPr/>
    </dgm:pt>
  </dgm:ptLst>
  <dgm:cxnLst>
    <dgm:cxn modelId="{5096D804-7E47-F745-843B-8229E1246BF4}" srcId="{4A201520-DA4B-6A4F-937F-F2E7D335BA54}" destId="{D542C43F-977F-4748-9FAD-A3A4F288EB1A}" srcOrd="2" destOrd="0" parTransId="{EDDD905E-ABD7-9B4D-86AB-AF4A35FC8CE5}" sibTransId="{9393BF2F-7D6B-0149-80E9-589F0F666EBE}"/>
    <dgm:cxn modelId="{FA3D2240-7243-D04F-8642-C1AC58E1A379}" type="presOf" srcId="{43FFB74A-612C-4B4F-A3EA-E0677208A2BD}" destId="{A314E1AC-3785-F44A-B4FB-B71FE99B7F60}" srcOrd="0" destOrd="0" presId="urn:microsoft.com/office/officeart/2005/8/layout/hierarchy1"/>
    <dgm:cxn modelId="{9884DC52-DD07-154D-BCC7-CAD8C601580A}" srcId="{4A201520-DA4B-6A4F-937F-F2E7D335BA54}" destId="{43FFB74A-612C-4B4F-A3EA-E0677208A2BD}" srcOrd="1" destOrd="0" parTransId="{3CF37361-C97A-BA42-89B5-F22603EA6A00}" sibTransId="{AB1E4592-B2BB-4742-AEEA-80F7508571B1}"/>
    <dgm:cxn modelId="{5F21D57F-2A0A-534C-A524-C22FB48CC7D1}" type="presOf" srcId="{D542C43F-977F-4748-9FAD-A3A4F288EB1A}" destId="{D2104015-BE93-8649-B182-2B94DB828B9A}" srcOrd="0" destOrd="0" presId="urn:microsoft.com/office/officeart/2005/8/layout/hierarchy1"/>
    <dgm:cxn modelId="{3959D9B2-22F3-E24D-882E-F15819FE0AFD}" type="presOf" srcId="{4FF0682A-7A72-AA45-874A-3D82461EAAF8}" destId="{952688EA-822B-DD4F-B66D-B56BACAC091A}" srcOrd="0" destOrd="0" presId="urn:microsoft.com/office/officeart/2005/8/layout/hierarchy1"/>
    <dgm:cxn modelId="{B56056DF-0963-4146-874B-962F4E5B58BA}" type="presOf" srcId="{B14B7A2E-F111-6149-BD6E-F00E0838A63A}" destId="{3F419C36-6726-324B-979F-AB0836BDCF1F}" srcOrd="0" destOrd="0" presId="urn:microsoft.com/office/officeart/2005/8/layout/hierarchy1"/>
    <dgm:cxn modelId="{8F4EA9DF-8E54-A74C-A41D-CA037B53B585}" srcId="{4A201520-DA4B-6A4F-937F-F2E7D335BA54}" destId="{B14B7A2E-F111-6149-BD6E-F00E0838A63A}" srcOrd="0" destOrd="0" parTransId="{85DFB5E0-E5AB-F54D-A25F-BAE2FD128AA9}" sibTransId="{549A1A1D-50E5-6846-86C7-1070E5F244D3}"/>
    <dgm:cxn modelId="{CBECC3E9-A3CF-7448-BDBA-DD3D0092BECF}" type="presOf" srcId="{4A201520-DA4B-6A4F-937F-F2E7D335BA54}" destId="{22EE6820-3E11-8A41-8A05-3A03B5E5E62B}" srcOrd="0" destOrd="0" presId="urn:microsoft.com/office/officeart/2005/8/layout/hierarchy1"/>
    <dgm:cxn modelId="{EB6406F6-0ACE-A644-AEFD-396112994E39}" srcId="{4A201520-DA4B-6A4F-937F-F2E7D335BA54}" destId="{4FF0682A-7A72-AA45-874A-3D82461EAAF8}" srcOrd="3" destOrd="0" parTransId="{2D361571-D644-4E4D-98B6-7B751354F9F6}" sibTransId="{937AABB6-A09B-BF41-B997-B574BB0EB45F}"/>
    <dgm:cxn modelId="{6832ABF1-1C5C-9B4D-A68F-60F463FA6BD9}" type="presParOf" srcId="{22EE6820-3E11-8A41-8A05-3A03B5E5E62B}" destId="{52EFEB27-857C-EA41-9C05-4933DCAF3BF3}" srcOrd="0" destOrd="0" presId="urn:microsoft.com/office/officeart/2005/8/layout/hierarchy1"/>
    <dgm:cxn modelId="{F41B0D9A-768D-3447-8416-B23BE98B67A5}" type="presParOf" srcId="{52EFEB27-857C-EA41-9C05-4933DCAF3BF3}" destId="{016E94C7-C934-0243-B843-039F2F5C8AE1}" srcOrd="0" destOrd="0" presId="urn:microsoft.com/office/officeart/2005/8/layout/hierarchy1"/>
    <dgm:cxn modelId="{6365673A-F77A-B549-AD63-550AE980BC10}" type="presParOf" srcId="{016E94C7-C934-0243-B843-039F2F5C8AE1}" destId="{CE030FF1-2507-9F49-A591-07E6CEF78234}" srcOrd="0" destOrd="0" presId="urn:microsoft.com/office/officeart/2005/8/layout/hierarchy1"/>
    <dgm:cxn modelId="{9FDAB0C3-CA58-834E-BAAA-7772D7EB30BE}" type="presParOf" srcId="{016E94C7-C934-0243-B843-039F2F5C8AE1}" destId="{3F419C36-6726-324B-979F-AB0836BDCF1F}" srcOrd="1" destOrd="0" presId="urn:microsoft.com/office/officeart/2005/8/layout/hierarchy1"/>
    <dgm:cxn modelId="{EE4B132D-A67C-3D4F-8C61-5490E84A92F1}" type="presParOf" srcId="{52EFEB27-857C-EA41-9C05-4933DCAF3BF3}" destId="{BCB6117F-BCB3-3047-8ED4-7DA03412FE61}" srcOrd="1" destOrd="0" presId="urn:microsoft.com/office/officeart/2005/8/layout/hierarchy1"/>
    <dgm:cxn modelId="{97043784-4072-3746-9255-2BB737E3A282}" type="presParOf" srcId="{22EE6820-3E11-8A41-8A05-3A03B5E5E62B}" destId="{2645F9A3-732B-8544-9EAC-F399FBF4095E}" srcOrd="1" destOrd="0" presId="urn:microsoft.com/office/officeart/2005/8/layout/hierarchy1"/>
    <dgm:cxn modelId="{153A6D58-E221-BD46-B14F-BD6443255B7E}" type="presParOf" srcId="{2645F9A3-732B-8544-9EAC-F399FBF4095E}" destId="{A67B3114-7C01-F049-AD35-329E8EEA9F57}" srcOrd="0" destOrd="0" presId="urn:microsoft.com/office/officeart/2005/8/layout/hierarchy1"/>
    <dgm:cxn modelId="{2177A2E5-B7F1-9A4C-8708-3CD372095478}" type="presParOf" srcId="{A67B3114-7C01-F049-AD35-329E8EEA9F57}" destId="{E9749119-7A06-4840-B0C1-953DEC1D0D5B}" srcOrd="0" destOrd="0" presId="urn:microsoft.com/office/officeart/2005/8/layout/hierarchy1"/>
    <dgm:cxn modelId="{46BED5BE-B238-9D4B-B950-E500DE08C0BA}" type="presParOf" srcId="{A67B3114-7C01-F049-AD35-329E8EEA9F57}" destId="{A314E1AC-3785-F44A-B4FB-B71FE99B7F60}" srcOrd="1" destOrd="0" presId="urn:microsoft.com/office/officeart/2005/8/layout/hierarchy1"/>
    <dgm:cxn modelId="{C0E9CB1C-888D-0C40-A5E9-23184B7B5368}" type="presParOf" srcId="{2645F9A3-732B-8544-9EAC-F399FBF4095E}" destId="{804F807C-EB3D-A449-9FA3-0A7C4C5FD11C}" srcOrd="1" destOrd="0" presId="urn:microsoft.com/office/officeart/2005/8/layout/hierarchy1"/>
    <dgm:cxn modelId="{7F990104-FEDF-0749-84B7-C42C4F3A2000}" type="presParOf" srcId="{22EE6820-3E11-8A41-8A05-3A03B5E5E62B}" destId="{A5A15629-CD2E-B148-8273-EFAEC6212C6D}" srcOrd="2" destOrd="0" presId="urn:microsoft.com/office/officeart/2005/8/layout/hierarchy1"/>
    <dgm:cxn modelId="{75A96060-3854-D547-81A4-FF639068FFDE}" type="presParOf" srcId="{A5A15629-CD2E-B148-8273-EFAEC6212C6D}" destId="{7D87A418-044B-4247-AB8F-FDD245F0460E}" srcOrd="0" destOrd="0" presId="urn:microsoft.com/office/officeart/2005/8/layout/hierarchy1"/>
    <dgm:cxn modelId="{76567991-9CE0-6049-A996-854562658E41}" type="presParOf" srcId="{7D87A418-044B-4247-AB8F-FDD245F0460E}" destId="{14FC8863-8EE5-694D-9DC7-A04C4A3B1E88}" srcOrd="0" destOrd="0" presId="urn:microsoft.com/office/officeart/2005/8/layout/hierarchy1"/>
    <dgm:cxn modelId="{55412887-79F6-B848-BB50-4C7A28C896ED}" type="presParOf" srcId="{7D87A418-044B-4247-AB8F-FDD245F0460E}" destId="{D2104015-BE93-8649-B182-2B94DB828B9A}" srcOrd="1" destOrd="0" presId="urn:microsoft.com/office/officeart/2005/8/layout/hierarchy1"/>
    <dgm:cxn modelId="{43FB8779-4F69-F448-B4D8-601F39737A8D}" type="presParOf" srcId="{A5A15629-CD2E-B148-8273-EFAEC6212C6D}" destId="{0DDC8FDE-DBCC-194D-95E4-2F92AD432812}" srcOrd="1" destOrd="0" presId="urn:microsoft.com/office/officeart/2005/8/layout/hierarchy1"/>
    <dgm:cxn modelId="{1E98A939-879A-7640-BEDD-3F7525E11EC9}" type="presParOf" srcId="{22EE6820-3E11-8A41-8A05-3A03B5E5E62B}" destId="{80E096EA-CB6B-9745-A756-2DDFC9C43BEC}" srcOrd="3" destOrd="0" presId="urn:microsoft.com/office/officeart/2005/8/layout/hierarchy1"/>
    <dgm:cxn modelId="{68C440E1-6E95-344F-96B6-E7FE9B18484E}" type="presParOf" srcId="{80E096EA-CB6B-9745-A756-2DDFC9C43BEC}" destId="{F09A3D20-31B1-CB4E-A818-95E873D3E4B3}" srcOrd="0" destOrd="0" presId="urn:microsoft.com/office/officeart/2005/8/layout/hierarchy1"/>
    <dgm:cxn modelId="{D8FD8A5C-EF57-1649-B55C-78B8C4F64E89}" type="presParOf" srcId="{F09A3D20-31B1-CB4E-A818-95E873D3E4B3}" destId="{E9069BF9-D401-8E46-967F-B79DD53E6C14}" srcOrd="0" destOrd="0" presId="urn:microsoft.com/office/officeart/2005/8/layout/hierarchy1"/>
    <dgm:cxn modelId="{D7829720-3435-0742-9716-546F44BD485E}" type="presParOf" srcId="{F09A3D20-31B1-CB4E-A818-95E873D3E4B3}" destId="{952688EA-822B-DD4F-B66D-B56BACAC091A}" srcOrd="1" destOrd="0" presId="urn:microsoft.com/office/officeart/2005/8/layout/hierarchy1"/>
    <dgm:cxn modelId="{8A45822E-59C8-204C-9F6A-A78C1827EA5B}" type="presParOf" srcId="{80E096EA-CB6B-9745-A756-2DDFC9C43BEC}" destId="{1E1F2C4A-2BDB-2845-B636-4FD5F2A42C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D8A0A3-07D6-8047-8892-EA7E972E7BFC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95C496-F298-864F-AA7D-AAB64918DCAB}">
      <dgm:prSet/>
      <dgm:spPr/>
      <dgm:t>
        <a:bodyPr/>
        <a:lstStyle/>
        <a:p>
          <a:pPr rtl="0"/>
          <a:r>
            <a:rPr lang="en-US" dirty="0"/>
            <a:t>Two constraints affect design:</a:t>
          </a:r>
        </a:p>
      </dgm:t>
    </dgm:pt>
    <dgm:pt modelId="{30F461A1-B62C-2340-ACDA-CD444030BB8E}" type="parTrans" cxnId="{39E1715F-8343-6C43-A10D-555EF58C2DA6}">
      <dgm:prSet/>
      <dgm:spPr/>
      <dgm:t>
        <a:bodyPr/>
        <a:lstStyle/>
        <a:p>
          <a:endParaRPr lang="en-US"/>
        </a:p>
      </dgm:t>
    </dgm:pt>
    <dgm:pt modelId="{D8A41BAA-566F-734D-AA49-5564A32B7E7B}" type="sibTrans" cxnId="{39E1715F-8343-6C43-A10D-555EF58C2DA6}">
      <dgm:prSet/>
      <dgm:spPr/>
      <dgm:t>
        <a:bodyPr/>
        <a:lstStyle/>
        <a:p>
          <a:endParaRPr lang="en-US"/>
        </a:p>
      </dgm:t>
    </dgm:pt>
    <dgm:pt modelId="{C79B61D1-5860-D245-8845-786950607B0C}">
      <dgm:prSet/>
      <dgm:spPr/>
      <dgm:t>
        <a:bodyPr/>
        <a:lstStyle/>
        <a:p>
          <a:pPr rtl="0"/>
          <a:r>
            <a:rPr lang="en-US" dirty="0"/>
            <a:t>When one block is read in, another may have to be replaced</a:t>
          </a:r>
        </a:p>
      </dgm:t>
    </dgm:pt>
    <dgm:pt modelId="{4F3E1CD5-B305-1A44-B8E9-901F9BA0DD72}" type="parTrans" cxnId="{D9991E3C-BF89-F248-BCAD-6A3F04706AA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8583F104-1763-3345-9EEE-947F4346925B}" type="sibTrans" cxnId="{D9991E3C-BF89-F248-BCAD-6A3F04706AAD}">
      <dgm:prSet/>
      <dgm:spPr/>
      <dgm:t>
        <a:bodyPr/>
        <a:lstStyle/>
        <a:p>
          <a:endParaRPr lang="en-US"/>
        </a:p>
      </dgm:t>
    </dgm:pt>
    <dgm:pt modelId="{D11B495E-EFA8-9846-BFEB-BA11875E2A6F}">
      <dgm:prSet/>
      <dgm:spPr/>
      <dgm:t>
        <a:bodyPr/>
        <a:lstStyle/>
        <a:p>
          <a:pPr rtl="0"/>
          <a:r>
            <a:rPr lang="en-US" dirty="0"/>
            <a:t>The more flexible the mapping function, the more complex is the circuitry required to search the cache </a:t>
          </a:r>
        </a:p>
      </dgm:t>
    </dgm:pt>
    <dgm:pt modelId="{6C2857FE-EFF8-BF44-A9F2-5439460E18D0}" type="parTrans" cxnId="{E99889B3-BA88-8841-80BF-A46B1C3434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B3552738-5928-6443-8485-D70CBD49A374}" type="sibTrans" cxnId="{E99889B3-BA88-8841-80BF-A46B1C3434E2}">
      <dgm:prSet/>
      <dgm:spPr/>
      <dgm:t>
        <a:bodyPr/>
        <a:lstStyle/>
        <a:p>
          <a:endParaRPr lang="en-US"/>
        </a:p>
      </dgm:t>
    </dgm:pt>
    <dgm:pt modelId="{03EF0AC0-96CA-FD4B-A6F5-E1337688433E}" type="pres">
      <dgm:prSet presAssocID="{83D8A0A3-07D6-8047-8892-EA7E972E7BF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02FC7E-6533-7940-BE5C-BE23AB0C5178}" type="pres">
      <dgm:prSet presAssocID="{83D8A0A3-07D6-8047-8892-EA7E972E7BFC}" presName="hierFlow" presStyleCnt="0"/>
      <dgm:spPr/>
    </dgm:pt>
    <dgm:pt modelId="{25886080-C693-8A47-8FAD-4B9CD26387DA}" type="pres">
      <dgm:prSet presAssocID="{83D8A0A3-07D6-8047-8892-EA7E972E7B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35E43B-6215-A543-B650-4D5A9C791AD4}" type="pres">
      <dgm:prSet presAssocID="{F695C496-F298-864F-AA7D-AAB64918DCAB}" presName="Name17" presStyleCnt="0"/>
      <dgm:spPr/>
    </dgm:pt>
    <dgm:pt modelId="{D070C3BB-810D-554B-B104-8B133CA4EB92}" type="pres">
      <dgm:prSet presAssocID="{F695C496-F298-864F-AA7D-AAB64918DCAB}" presName="level1Shape" presStyleLbl="node0" presStyleIdx="0" presStyleCnt="1">
        <dgm:presLayoutVars>
          <dgm:chPref val="3"/>
        </dgm:presLayoutVars>
      </dgm:prSet>
      <dgm:spPr/>
    </dgm:pt>
    <dgm:pt modelId="{3AA0871F-EE2B-3147-B3A7-0BE2B8C5FD6E}" type="pres">
      <dgm:prSet presAssocID="{F695C496-F298-864F-AA7D-AAB64918DCAB}" presName="hierChild2" presStyleCnt="0"/>
      <dgm:spPr/>
    </dgm:pt>
    <dgm:pt modelId="{533F3058-1B00-BE4A-94CB-A60E74871AEF}" type="pres">
      <dgm:prSet presAssocID="{4F3E1CD5-B305-1A44-B8E9-901F9BA0DD72}" presName="Name25" presStyleLbl="parChTrans1D2" presStyleIdx="0" presStyleCnt="2"/>
      <dgm:spPr/>
    </dgm:pt>
    <dgm:pt modelId="{CF589E4D-B27A-F140-8317-C581EFC1A8E4}" type="pres">
      <dgm:prSet presAssocID="{4F3E1CD5-B305-1A44-B8E9-901F9BA0DD72}" presName="connTx" presStyleLbl="parChTrans1D2" presStyleIdx="0" presStyleCnt="2"/>
      <dgm:spPr/>
    </dgm:pt>
    <dgm:pt modelId="{07BD8525-37F7-A14A-A0AC-6903418FEA81}" type="pres">
      <dgm:prSet presAssocID="{C79B61D1-5860-D245-8845-786950607B0C}" presName="Name30" presStyleCnt="0"/>
      <dgm:spPr/>
    </dgm:pt>
    <dgm:pt modelId="{6C1A5724-EEC5-5047-B6F3-8A3992529503}" type="pres">
      <dgm:prSet presAssocID="{C79B61D1-5860-D245-8845-786950607B0C}" presName="level2Shape" presStyleLbl="node2" presStyleIdx="0" presStyleCnt="2"/>
      <dgm:spPr/>
    </dgm:pt>
    <dgm:pt modelId="{748FD636-E7C8-644F-B7FE-BE33DEFFE227}" type="pres">
      <dgm:prSet presAssocID="{C79B61D1-5860-D245-8845-786950607B0C}" presName="hierChild3" presStyleCnt="0"/>
      <dgm:spPr/>
    </dgm:pt>
    <dgm:pt modelId="{9C5F3BC6-5B99-9F4B-8BBC-0BBE9F5BB883}" type="pres">
      <dgm:prSet presAssocID="{6C2857FE-EFF8-BF44-A9F2-5439460E18D0}" presName="Name25" presStyleLbl="parChTrans1D2" presStyleIdx="1" presStyleCnt="2"/>
      <dgm:spPr/>
    </dgm:pt>
    <dgm:pt modelId="{C9A4275E-18EC-1D40-84DA-D9D21F791036}" type="pres">
      <dgm:prSet presAssocID="{6C2857FE-EFF8-BF44-A9F2-5439460E18D0}" presName="connTx" presStyleLbl="parChTrans1D2" presStyleIdx="1" presStyleCnt="2"/>
      <dgm:spPr/>
    </dgm:pt>
    <dgm:pt modelId="{D98719C6-9F1A-984E-A81A-E13A9CF58C21}" type="pres">
      <dgm:prSet presAssocID="{D11B495E-EFA8-9846-BFEB-BA11875E2A6F}" presName="Name30" presStyleCnt="0"/>
      <dgm:spPr/>
    </dgm:pt>
    <dgm:pt modelId="{3E6C60F3-BE1E-8045-99EE-70301BF0D992}" type="pres">
      <dgm:prSet presAssocID="{D11B495E-EFA8-9846-BFEB-BA11875E2A6F}" presName="level2Shape" presStyleLbl="node2" presStyleIdx="1" presStyleCnt="2"/>
      <dgm:spPr/>
    </dgm:pt>
    <dgm:pt modelId="{B74C0F77-9C9C-AE4C-A993-14702869507A}" type="pres">
      <dgm:prSet presAssocID="{D11B495E-EFA8-9846-BFEB-BA11875E2A6F}" presName="hierChild3" presStyleCnt="0"/>
      <dgm:spPr/>
    </dgm:pt>
    <dgm:pt modelId="{2928673E-9EA8-F749-80D6-14A29291F649}" type="pres">
      <dgm:prSet presAssocID="{83D8A0A3-07D6-8047-8892-EA7E972E7BFC}" presName="bgShapesFlow" presStyleCnt="0"/>
      <dgm:spPr/>
    </dgm:pt>
  </dgm:ptLst>
  <dgm:cxnLst>
    <dgm:cxn modelId="{32C91F14-3D62-5F44-9186-84A51D7220E4}" type="presOf" srcId="{83D8A0A3-07D6-8047-8892-EA7E972E7BFC}" destId="{03EF0AC0-96CA-FD4B-A6F5-E1337688433E}" srcOrd="0" destOrd="0" presId="urn:microsoft.com/office/officeart/2005/8/layout/hierarchy5"/>
    <dgm:cxn modelId="{D9991E3C-BF89-F248-BCAD-6A3F04706AAD}" srcId="{F695C496-F298-864F-AA7D-AAB64918DCAB}" destId="{C79B61D1-5860-D245-8845-786950607B0C}" srcOrd="0" destOrd="0" parTransId="{4F3E1CD5-B305-1A44-B8E9-901F9BA0DD72}" sibTransId="{8583F104-1763-3345-9EEE-947F4346925B}"/>
    <dgm:cxn modelId="{53123D3C-839F-3E45-A029-D3995D208582}" type="presOf" srcId="{6C2857FE-EFF8-BF44-A9F2-5439460E18D0}" destId="{C9A4275E-18EC-1D40-84DA-D9D21F791036}" srcOrd="1" destOrd="0" presId="urn:microsoft.com/office/officeart/2005/8/layout/hierarchy5"/>
    <dgm:cxn modelId="{90558E4F-D650-3347-B285-0E41E1825AC2}" type="presOf" srcId="{6C2857FE-EFF8-BF44-A9F2-5439460E18D0}" destId="{9C5F3BC6-5B99-9F4B-8BBC-0BBE9F5BB883}" srcOrd="0" destOrd="0" presId="urn:microsoft.com/office/officeart/2005/8/layout/hierarchy5"/>
    <dgm:cxn modelId="{39E1715F-8343-6C43-A10D-555EF58C2DA6}" srcId="{83D8A0A3-07D6-8047-8892-EA7E972E7BFC}" destId="{F695C496-F298-864F-AA7D-AAB64918DCAB}" srcOrd="0" destOrd="0" parTransId="{30F461A1-B62C-2340-ACDA-CD444030BB8E}" sibTransId="{D8A41BAA-566F-734D-AA49-5564A32B7E7B}"/>
    <dgm:cxn modelId="{1E66C75F-D01B-6B48-9E63-FF46A35C5022}" type="presOf" srcId="{4F3E1CD5-B305-1A44-B8E9-901F9BA0DD72}" destId="{533F3058-1B00-BE4A-94CB-A60E74871AEF}" srcOrd="0" destOrd="0" presId="urn:microsoft.com/office/officeart/2005/8/layout/hierarchy5"/>
    <dgm:cxn modelId="{C4DE0669-EB04-5048-96D2-314AA076ECC1}" type="presOf" srcId="{4F3E1CD5-B305-1A44-B8E9-901F9BA0DD72}" destId="{CF589E4D-B27A-F140-8317-C581EFC1A8E4}" srcOrd="1" destOrd="0" presId="urn:microsoft.com/office/officeart/2005/8/layout/hierarchy5"/>
    <dgm:cxn modelId="{77260375-DE19-8A47-B6F9-F13D0408220D}" type="presOf" srcId="{D11B495E-EFA8-9846-BFEB-BA11875E2A6F}" destId="{3E6C60F3-BE1E-8045-99EE-70301BF0D992}" srcOrd="0" destOrd="0" presId="urn:microsoft.com/office/officeart/2005/8/layout/hierarchy5"/>
    <dgm:cxn modelId="{866CEBAC-0BFA-F943-821E-821E80408C2D}" type="presOf" srcId="{F695C496-F298-864F-AA7D-AAB64918DCAB}" destId="{D070C3BB-810D-554B-B104-8B133CA4EB92}" srcOrd="0" destOrd="0" presId="urn:microsoft.com/office/officeart/2005/8/layout/hierarchy5"/>
    <dgm:cxn modelId="{E99889B3-BA88-8841-80BF-A46B1C3434E2}" srcId="{F695C496-F298-864F-AA7D-AAB64918DCAB}" destId="{D11B495E-EFA8-9846-BFEB-BA11875E2A6F}" srcOrd="1" destOrd="0" parTransId="{6C2857FE-EFF8-BF44-A9F2-5439460E18D0}" sibTransId="{B3552738-5928-6443-8485-D70CBD49A374}"/>
    <dgm:cxn modelId="{44869BB5-0DAF-874E-BCD1-241AC58309A2}" type="presOf" srcId="{C79B61D1-5860-D245-8845-786950607B0C}" destId="{6C1A5724-EEC5-5047-B6F3-8A3992529503}" srcOrd="0" destOrd="0" presId="urn:microsoft.com/office/officeart/2005/8/layout/hierarchy5"/>
    <dgm:cxn modelId="{37A79E4A-7088-234D-9338-D65FCA9EA5E1}" type="presParOf" srcId="{03EF0AC0-96CA-FD4B-A6F5-E1337688433E}" destId="{C202FC7E-6533-7940-BE5C-BE23AB0C5178}" srcOrd="0" destOrd="0" presId="urn:microsoft.com/office/officeart/2005/8/layout/hierarchy5"/>
    <dgm:cxn modelId="{449E5B1D-C703-FD44-8C8C-439A332583DD}" type="presParOf" srcId="{C202FC7E-6533-7940-BE5C-BE23AB0C5178}" destId="{25886080-C693-8A47-8FAD-4B9CD26387DA}" srcOrd="0" destOrd="0" presId="urn:microsoft.com/office/officeart/2005/8/layout/hierarchy5"/>
    <dgm:cxn modelId="{AE4B179E-318A-384C-A5B1-8B1EBFE540F9}" type="presParOf" srcId="{25886080-C693-8A47-8FAD-4B9CD26387DA}" destId="{5335E43B-6215-A543-B650-4D5A9C791AD4}" srcOrd="0" destOrd="0" presId="urn:microsoft.com/office/officeart/2005/8/layout/hierarchy5"/>
    <dgm:cxn modelId="{142CE25C-F3C4-D142-924D-6D995A3989B4}" type="presParOf" srcId="{5335E43B-6215-A543-B650-4D5A9C791AD4}" destId="{D070C3BB-810D-554B-B104-8B133CA4EB92}" srcOrd="0" destOrd="0" presId="urn:microsoft.com/office/officeart/2005/8/layout/hierarchy5"/>
    <dgm:cxn modelId="{5B730C0D-7809-4546-9FE1-9D9EBD31FF6C}" type="presParOf" srcId="{5335E43B-6215-A543-B650-4D5A9C791AD4}" destId="{3AA0871F-EE2B-3147-B3A7-0BE2B8C5FD6E}" srcOrd="1" destOrd="0" presId="urn:microsoft.com/office/officeart/2005/8/layout/hierarchy5"/>
    <dgm:cxn modelId="{F8F302A4-C622-5743-BA85-75D12D6B27E6}" type="presParOf" srcId="{3AA0871F-EE2B-3147-B3A7-0BE2B8C5FD6E}" destId="{533F3058-1B00-BE4A-94CB-A60E74871AEF}" srcOrd="0" destOrd="0" presId="urn:microsoft.com/office/officeart/2005/8/layout/hierarchy5"/>
    <dgm:cxn modelId="{35274C62-6236-9D4F-B401-7701A4B1F79C}" type="presParOf" srcId="{533F3058-1B00-BE4A-94CB-A60E74871AEF}" destId="{CF589E4D-B27A-F140-8317-C581EFC1A8E4}" srcOrd="0" destOrd="0" presId="urn:microsoft.com/office/officeart/2005/8/layout/hierarchy5"/>
    <dgm:cxn modelId="{6A646EFF-8A93-294D-89D8-859187340DCC}" type="presParOf" srcId="{3AA0871F-EE2B-3147-B3A7-0BE2B8C5FD6E}" destId="{07BD8525-37F7-A14A-A0AC-6903418FEA81}" srcOrd="1" destOrd="0" presId="urn:microsoft.com/office/officeart/2005/8/layout/hierarchy5"/>
    <dgm:cxn modelId="{DFC11962-0BA3-1F4C-83F7-9424D5E136C8}" type="presParOf" srcId="{07BD8525-37F7-A14A-A0AC-6903418FEA81}" destId="{6C1A5724-EEC5-5047-B6F3-8A3992529503}" srcOrd="0" destOrd="0" presId="urn:microsoft.com/office/officeart/2005/8/layout/hierarchy5"/>
    <dgm:cxn modelId="{9AEC7929-025E-464A-AF07-5215AE37BE0B}" type="presParOf" srcId="{07BD8525-37F7-A14A-A0AC-6903418FEA81}" destId="{748FD636-E7C8-644F-B7FE-BE33DEFFE227}" srcOrd="1" destOrd="0" presId="urn:microsoft.com/office/officeart/2005/8/layout/hierarchy5"/>
    <dgm:cxn modelId="{320BFE22-DAAD-164F-A2A6-697CF24A4B8F}" type="presParOf" srcId="{3AA0871F-EE2B-3147-B3A7-0BE2B8C5FD6E}" destId="{9C5F3BC6-5B99-9F4B-8BBC-0BBE9F5BB883}" srcOrd="2" destOrd="0" presId="urn:microsoft.com/office/officeart/2005/8/layout/hierarchy5"/>
    <dgm:cxn modelId="{92C8617F-7635-1141-8114-3F6BC1B8AEDF}" type="presParOf" srcId="{9C5F3BC6-5B99-9F4B-8BBC-0BBE9F5BB883}" destId="{C9A4275E-18EC-1D40-84DA-D9D21F791036}" srcOrd="0" destOrd="0" presId="urn:microsoft.com/office/officeart/2005/8/layout/hierarchy5"/>
    <dgm:cxn modelId="{48FB72C6-16E1-0243-A051-9E7FACAAC4E9}" type="presParOf" srcId="{3AA0871F-EE2B-3147-B3A7-0BE2B8C5FD6E}" destId="{D98719C6-9F1A-984E-A81A-E13A9CF58C21}" srcOrd="3" destOrd="0" presId="urn:microsoft.com/office/officeart/2005/8/layout/hierarchy5"/>
    <dgm:cxn modelId="{C0559EE8-BAAA-D342-9506-3FA6A3707756}" type="presParOf" srcId="{D98719C6-9F1A-984E-A81A-E13A9CF58C21}" destId="{3E6C60F3-BE1E-8045-99EE-70301BF0D992}" srcOrd="0" destOrd="0" presId="urn:microsoft.com/office/officeart/2005/8/layout/hierarchy5"/>
    <dgm:cxn modelId="{374B9BCC-B146-4545-B226-6C29E35C691A}" type="presParOf" srcId="{D98719C6-9F1A-984E-A81A-E13A9CF58C21}" destId="{B74C0F77-9C9C-AE4C-A993-14702869507A}" srcOrd="1" destOrd="0" presId="urn:microsoft.com/office/officeart/2005/8/layout/hierarchy5"/>
    <dgm:cxn modelId="{0F058392-F80A-7042-BF36-7398C2F96686}" type="presParOf" srcId="{03EF0AC0-96CA-FD4B-A6F5-E1337688433E}" destId="{2928673E-9EA8-F749-80D6-14A29291F64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073E36-94D4-314D-8626-48819447B1C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27466-1AB6-B94E-9C59-3353B397FC5A}">
      <dgm:prSet custT="1"/>
      <dgm:spPr/>
      <dgm:t>
        <a:bodyPr/>
        <a:lstStyle/>
        <a:p>
          <a:pPr rtl="0"/>
          <a:r>
            <a:rPr lang="en-US" sz="2600" dirty="0"/>
            <a:t>Dictates when the memory write operation takes place</a:t>
          </a:r>
        </a:p>
      </dgm:t>
    </dgm:pt>
    <dgm:pt modelId="{0F3B8B6C-836C-FD4E-9BA8-BA6BA3B164EC}" type="parTrans" cxnId="{FF800D9F-61EE-004D-8358-AD7C3A13FC5B}">
      <dgm:prSet/>
      <dgm:spPr/>
      <dgm:t>
        <a:bodyPr/>
        <a:lstStyle/>
        <a:p>
          <a:endParaRPr lang="en-US"/>
        </a:p>
      </dgm:t>
    </dgm:pt>
    <dgm:pt modelId="{E3555ADC-4867-E547-B5D1-9D53619F59BC}" type="sibTrans" cxnId="{FF800D9F-61EE-004D-8358-AD7C3A13FC5B}">
      <dgm:prSet/>
      <dgm:spPr/>
      <dgm:t>
        <a:bodyPr/>
        <a:lstStyle/>
        <a:p>
          <a:endParaRPr lang="en-US"/>
        </a:p>
      </dgm:t>
    </dgm:pt>
    <dgm:pt modelId="{3FAE6076-0D24-8946-9540-35B37D85EFF3}">
      <dgm:prSet custT="1"/>
      <dgm:spPr/>
      <dgm:t>
        <a:bodyPr/>
        <a:lstStyle/>
        <a:p>
          <a:pPr rtl="0"/>
          <a:r>
            <a:rPr lang="en-US" sz="2400" dirty="0"/>
            <a:t>Can occur every time the block is updated</a:t>
          </a:r>
        </a:p>
      </dgm:t>
    </dgm:pt>
    <dgm:pt modelId="{2D370765-0A9E-EE49-A7F7-41263CD5E518}" type="parTrans" cxnId="{329CC842-0861-2B4D-AA48-99F5E1A03F25}">
      <dgm:prSet/>
      <dgm:spPr/>
      <dgm:t>
        <a:bodyPr/>
        <a:lstStyle/>
        <a:p>
          <a:endParaRPr lang="en-US"/>
        </a:p>
      </dgm:t>
    </dgm:pt>
    <dgm:pt modelId="{8D227CB1-B09C-FD49-AC5F-C50D94F09EFD}" type="sibTrans" cxnId="{329CC842-0861-2B4D-AA48-99F5E1A03F25}">
      <dgm:prSet/>
      <dgm:spPr/>
      <dgm:t>
        <a:bodyPr/>
        <a:lstStyle/>
        <a:p>
          <a:endParaRPr lang="en-US"/>
        </a:p>
      </dgm:t>
    </dgm:pt>
    <dgm:pt modelId="{8C53982C-3545-7845-A0EE-ABD955D5A94A}">
      <dgm:prSet custT="1"/>
      <dgm:spPr/>
      <dgm:t>
        <a:bodyPr/>
        <a:lstStyle/>
        <a:p>
          <a:pPr rtl="0"/>
          <a:r>
            <a:rPr lang="en-US" sz="2400" dirty="0"/>
            <a:t>Can occur when the block is replaced</a:t>
          </a:r>
        </a:p>
      </dgm:t>
    </dgm:pt>
    <dgm:pt modelId="{F4A1E3F1-4253-F74B-A1EC-E49E98B27E59}" type="parTrans" cxnId="{B5E7BB52-151C-4B4D-9D0F-8639B11F785A}">
      <dgm:prSet/>
      <dgm:spPr/>
      <dgm:t>
        <a:bodyPr/>
        <a:lstStyle/>
        <a:p>
          <a:endParaRPr lang="en-US"/>
        </a:p>
      </dgm:t>
    </dgm:pt>
    <dgm:pt modelId="{56D1A604-1288-2245-813C-14A7AEA5A069}" type="sibTrans" cxnId="{B5E7BB52-151C-4B4D-9D0F-8639B11F785A}">
      <dgm:prSet/>
      <dgm:spPr/>
      <dgm:t>
        <a:bodyPr/>
        <a:lstStyle/>
        <a:p>
          <a:endParaRPr lang="en-US"/>
        </a:p>
      </dgm:t>
    </dgm:pt>
    <dgm:pt modelId="{24A529E1-651E-C44A-B4C0-D7A36E08331E}">
      <dgm:prSet custT="1"/>
      <dgm:spPr/>
      <dgm:t>
        <a:bodyPr/>
        <a:lstStyle/>
        <a:p>
          <a:pPr rtl="0"/>
          <a:r>
            <a:rPr lang="en-US" sz="2200" dirty="0"/>
            <a:t>Minimizes write operations</a:t>
          </a:r>
        </a:p>
      </dgm:t>
    </dgm:pt>
    <dgm:pt modelId="{1B07A278-6892-D94D-ADF0-166CEBD31509}" type="parTrans" cxnId="{9125E1D5-5D16-124D-8E35-5BC5872F9300}">
      <dgm:prSet/>
      <dgm:spPr/>
      <dgm:t>
        <a:bodyPr/>
        <a:lstStyle/>
        <a:p>
          <a:endParaRPr lang="en-US"/>
        </a:p>
      </dgm:t>
    </dgm:pt>
    <dgm:pt modelId="{21EACC12-F887-6643-BF81-C43655D21001}" type="sibTrans" cxnId="{9125E1D5-5D16-124D-8E35-5BC5872F9300}">
      <dgm:prSet/>
      <dgm:spPr/>
      <dgm:t>
        <a:bodyPr/>
        <a:lstStyle/>
        <a:p>
          <a:endParaRPr lang="en-US"/>
        </a:p>
      </dgm:t>
    </dgm:pt>
    <dgm:pt modelId="{F9E3F7B9-17C7-EB41-851A-5F12892F7717}">
      <dgm:prSet custT="1"/>
      <dgm:spPr/>
      <dgm:t>
        <a:bodyPr/>
        <a:lstStyle/>
        <a:p>
          <a:pPr rtl="0"/>
          <a:r>
            <a:rPr lang="en-US" sz="2200" dirty="0"/>
            <a:t>Leaves main memory in an obsolete state</a:t>
          </a:r>
        </a:p>
      </dgm:t>
    </dgm:pt>
    <dgm:pt modelId="{5939220E-D407-F54F-8C9D-DBC51ED6EA42}" type="sibTrans" cxnId="{49A1D064-78DC-7F4E-808E-52F838BFA7DA}">
      <dgm:prSet/>
      <dgm:spPr/>
      <dgm:t>
        <a:bodyPr/>
        <a:lstStyle/>
        <a:p>
          <a:endParaRPr lang="en-US"/>
        </a:p>
      </dgm:t>
    </dgm:pt>
    <dgm:pt modelId="{1C08902A-6D6B-1F4C-BA83-7952BAC7BF7F}" type="parTrans" cxnId="{49A1D064-78DC-7F4E-808E-52F838BFA7DA}">
      <dgm:prSet/>
      <dgm:spPr/>
      <dgm:t>
        <a:bodyPr/>
        <a:lstStyle/>
        <a:p>
          <a:endParaRPr lang="en-US"/>
        </a:p>
      </dgm:t>
    </dgm:pt>
    <dgm:pt modelId="{C71F34C1-BA88-5143-BFD8-6E7F4313E38D}" type="pres">
      <dgm:prSet presAssocID="{14073E36-94D4-314D-8626-48819447B1C5}" presName="linear" presStyleCnt="0">
        <dgm:presLayoutVars>
          <dgm:dir/>
          <dgm:animLvl val="lvl"/>
          <dgm:resizeHandles val="exact"/>
        </dgm:presLayoutVars>
      </dgm:prSet>
      <dgm:spPr/>
    </dgm:pt>
    <dgm:pt modelId="{0C840F3E-9861-DC4E-BF66-09A9AFC97D7D}" type="pres">
      <dgm:prSet presAssocID="{01627466-1AB6-B94E-9C59-3353B397FC5A}" presName="parentLin" presStyleCnt="0"/>
      <dgm:spPr/>
    </dgm:pt>
    <dgm:pt modelId="{DBC8F292-4D92-F545-BA96-E42A364CA857}" type="pres">
      <dgm:prSet presAssocID="{01627466-1AB6-B94E-9C59-3353B397FC5A}" presName="parentLeftMargin" presStyleLbl="node1" presStyleIdx="0" presStyleCnt="1"/>
      <dgm:spPr/>
    </dgm:pt>
    <dgm:pt modelId="{0EE621EE-7ADD-E344-84F4-86EEE9B48B86}" type="pres">
      <dgm:prSet presAssocID="{01627466-1AB6-B94E-9C59-3353B397FC5A}" presName="parentText" presStyleLbl="node1" presStyleIdx="0" presStyleCnt="1" custScaleX="123246" custScaleY="68402" custLinFactNeighborX="-45455" custLinFactNeighborY="20387">
        <dgm:presLayoutVars>
          <dgm:chMax val="0"/>
          <dgm:bulletEnabled val="1"/>
        </dgm:presLayoutVars>
      </dgm:prSet>
      <dgm:spPr/>
    </dgm:pt>
    <dgm:pt modelId="{12FB3788-46A6-6643-9BB4-ACA85771C14D}" type="pres">
      <dgm:prSet presAssocID="{01627466-1AB6-B94E-9C59-3353B397FC5A}" presName="negativeSpace" presStyleCnt="0"/>
      <dgm:spPr/>
    </dgm:pt>
    <dgm:pt modelId="{3BB4CDDF-D6CD-5B4D-9222-7B541575C81C}" type="pres">
      <dgm:prSet presAssocID="{01627466-1AB6-B94E-9C59-3353B397FC5A}" presName="childText" presStyleLbl="conFgAcc1" presStyleIdx="0" presStyleCnt="1" custScaleY="116989" custLinFactNeighborY="27797">
        <dgm:presLayoutVars>
          <dgm:bulletEnabled val="1"/>
        </dgm:presLayoutVars>
      </dgm:prSet>
      <dgm:spPr/>
    </dgm:pt>
  </dgm:ptLst>
  <dgm:cxnLst>
    <dgm:cxn modelId="{329CC842-0861-2B4D-AA48-99F5E1A03F25}" srcId="{01627466-1AB6-B94E-9C59-3353B397FC5A}" destId="{3FAE6076-0D24-8946-9540-35B37D85EFF3}" srcOrd="0" destOrd="0" parTransId="{2D370765-0A9E-EE49-A7F7-41263CD5E518}" sibTransId="{8D227CB1-B09C-FD49-AC5F-C50D94F09EFD}"/>
    <dgm:cxn modelId="{1243C14F-7E0F-6A48-8D89-D73E35425F19}" type="presOf" srcId="{8C53982C-3545-7845-A0EE-ABD955D5A94A}" destId="{3BB4CDDF-D6CD-5B4D-9222-7B541575C81C}" srcOrd="0" destOrd="1" presId="urn:microsoft.com/office/officeart/2005/8/layout/list1"/>
    <dgm:cxn modelId="{B5E7BB52-151C-4B4D-9D0F-8639B11F785A}" srcId="{01627466-1AB6-B94E-9C59-3353B397FC5A}" destId="{8C53982C-3545-7845-A0EE-ABD955D5A94A}" srcOrd="1" destOrd="0" parTransId="{F4A1E3F1-4253-F74B-A1EC-E49E98B27E59}" sibTransId="{56D1A604-1288-2245-813C-14A7AEA5A069}"/>
    <dgm:cxn modelId="{49A1D064-78DC-7F4E-808E-52F838BFA7DA}" srcId="{8C53982C-3545-7845-A0EE-ABD955D5A94A}" destId="{F9E3F7B9-17C7-EB41-851A-5F12892F7717}" srcOrd="1" destOrd="0" parTransId="{1C08902A-6D6B-1F4C-BA83-7952BAC7BF7F}" sibTransId="{5939220E-D407-F54F-8C9D-DBC51ED6EA42}"/>
    <dgm:cxn modelId="{11714069-7332-8F47-A845-1A830EDAAF00}" type="presOf" srcId="{24A529E1-651E-C44A-B4C0-D7A36E08331E}" destId="{3BB4CDDF-D6CD-5B4D-9222-7B541575C81C}" srcOrd="0" destOrd="2" presId="urn:microsoft.com/office/officeart/2005/8/layout/list1"/>
    <dgm:cxn modelId="{0E4CE569-0EE8-9D4A-BAF5-5E6EE431C5B9}" type="presOf" srcId="{14073E36-94D4-314D-8626-48819447B1C5}" destId="{C71F34C1-BA88-5143-BFD8-6E7F4313E38D}" srcOrd="0" destOrd="0" presId="urn:microsoft.com/office/officeart/2005/8/layout/list1"/>
    <dgm:cxn modelId="{710F2D8B-CFB2-B94D-9391-B515F574FA62}" type="presOf" srcId="{F9E3F7B9-17C7-EB41-851A-5F12892F7717}" destId="{3BB4CDDF-D6CD-5B4D-9222-7B541575C81C}" srcOrd="0" destOrd="3" presId="urn:microsoft.com/office/officeart/2005/8/layout/list1"/>
    <dgm:cxn modelId="{75F6A09A-5826-F84A-8E51-3BA6E2C2E63E}" type="presOf" srcId="{01627466-1AB6-B94E-9C59-3353B397FC5A}" destId="{DBC8F292-4D92-F545-BA96-E42A364CA857}" srcOrd="0" destOrd="0" presId="urn:microsoft.com/office/officeart/2005/8/layout/list1"/>
    <dgm:cxn modelId="{FF800D9F-61EE-004D-8358-AD7C3A13FC5B}" srcId="{14073E36-94D4-314D-8626-48819447B1C5}" destId="{01627466-1AB6-B94E-9C59-3353B397FC5A}" srcOrd="0" destOrd="0" parTransId="{0F3B8B6C-836C-FD4E-9BA8-BA6BA3B164EC}" sibTransId="{E3555ADC-4867-E547-B5D1-9D53619F59BC}"/>
    <dgm:cxn modelId="{B4A149D0-F7C0-E64F-BA00-267F9039CC0E}" type="presOf" srcId="{3FAE6076-0D24-8946-9540-35B37D85EFF3}" destId="{3BB4CDDF-D6CD-5B4D-9222-7B541575C81C}" srcOrd="0" destOrd="0" presId="urn:microsoft.com/office/officeart/2005/8/layout/list1"/>
    <dgm:cxn modelId="{9125E1D5-5D16-124D-8E35-5BC5872F9300}" srcId="{8C53982C-3545-7845-A0EE-ABD955D5A94A}" destId="{24A529E1-651E-C44A-B4C0-D7A36E08331E}" srcOrd="0" destOrd="0" parTransId="{1B07A278-6892-D94D-ADF0-166CEBD31509}" sibTransId="{21EACC12-F887-6643-BF81-C43655D21001}"/>
    <dgm:cxn modelId="{94AB36DC-E689-8445-AF2D-95A286F64C23}" type="presOf" srcId="{01627466-1AB6-B94E-9C59-3353B397FC5A}" destId="{0EE621EE-7ADD-E344-84F4-86EEE9B48B86}" srcOrd="1" destOrd="0" presId="urn:microsoft.com/office/officeart/2005/8/layout/list1"/>
    <dgm:cxn modelId="{D5E42B54-2AC3-F846-BBD8-5F01A9831EE7}" type="presParOf" srcId="{C71F34C1-BA88-5143-BFD8-6E7F4313E38D}" destId="{0C840F3E-9861-DC4E-BF66-09A9AFC97D7D}" srcOrd="0" destOrd="0" presId="urn:microsoft.com/office/officeart/2005/8/layout/list1"/>
    <dgm:cxn modelId="{8568F20F-E675-6F44-B90F-2832738C2FB8}" type="presParOf" srcId="{0C840F3E-9861-DC4E-BF66-09A9AFC97D7D}" destId="{DBC8F292-4D92-F545-BA96-E42A364CA857}" srcOrd="0" destOrd="0" presId="urn:microsoft.com/office/officeart/2005/8/layout/list1"/>
    <dgm:cxn modelId="{B80F0151-BC15-1240-A2C6-E398EF521B4D}" type="presParOf" srcId="{0C840F3E-9861-DC4E-BF66-09A9AFC97D7D}" destId="{0EE621EE-7ADD-E344-84F4-86EEE9B48B86}" srcOrd="1" destOrd="0" presId="urn:microsoft.com/office/officeart/2005/8/layout/list1"/>
    <dgm:cxn modelId="{B409C139-0089-1842-9EB9-8CE7F1712EAF}" type="presParOf" srcId="{C71F34C1-BA88-5143-BFD8-6E7F4313E38D}" destId="{12FB3788-46A6-6643-9BB4-ACA85771C14D}" srcOrd="1" destOrd="0" presId="urn:microsoft.com/office/officeart/2005/8/layout/list1"/>
    <dgm:cxn modelId="{B01695CD-BB98-8841-8EF6-AC43C6BA55C8}" type="presParOf" srcId="{C71F34C1-BA88-5143-BFD8-6E7F4313E38D}" destId="{3BB4CDDF-D6CD-5B4D-9222-7B541575C81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96E7FB-3E82-2C41-82E9-C7107DC59E64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8C7FF3-B8BB-E54F-945D-DC7264F50BE6}">
      <dgm:prSet custT="1"/>
      <dgm:spPr/>
      <dgm:t>
        <a:bodyPr/>
        <a:lstStyle/>
        <a:p>
          <a:pPr rtl="0"/>
          <a:r>
            <a:rPr lang="en-US" sz="2800" dirty="0"/>
            <a:t>Three techniques are possible for I/O operations:</a:t>
          </a:r>
        </a:p>
      </dgm:t>
    </dgm:pt>
    <dgm:pt modelId="{F774FF3A-F76A-7745-97E3-9EE1661E8212}" type="parTrans" cxnId="{A3AA8735-22CB-7A4B-88A4-B3A9F5CDB2D1}">
      <dgm:prSet/>
      <dgm:spPr/>
      <dgm:t>
        <a:bodyPr/>
        <a:lstStyle/>
        <a:p>
          <a:endParaRPr lang="en-US"/>
        </a:p>
      </dgm:t>
    </dgm:pt>
    <dgm:pt modelId="{11A46697-C77E-FE4F-8165-7DA43613C3A9}" type="sibTrans" cxnId="{A3AA8735-22CB-7A4B-88A4-B3A9F5CDB2D1}">
      <dgm:prSet/>
      <dgm:spPr/>
      <dgm:t>
        <a:bodyPr/>
        <a:lstStyle/>
        <a:p>
          <a:endParaRPr lang="en-US"/>
        </a:p>
      </dgm:t>
    </dgm:pt>
    <dgm:pt modelId="{E8C2B118-6BDC-7E48-B7D6-C66DE87139DA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2600" dirty="0"/>
            <a:t>Programmed I/O</a:t>
          </a:r>
        </a:p>
      </dgm:t>
    </dgm:pt>
    <dgm:pt modelId="{966BC0DE-BD16-6E4C-B9DC-30E2C72E1F9A}" type="parTrans" cxnId="{869833F6-47B9-EC43-909F-E3E2FCD692B9}">
      <dgm:prSet/>
      <dgm:spPr/>
      <dgm:t>
        <a:bodyPr/>
        <a:lstStyle/>
        <a:p>
          <a:endParaRPr lang="en-US"/>
        </a:p>
      </dgm:t>
    </dgm:pt>
    <dgm:pt modelId="{13ED3279-946C-E947-87C9-32CCE62D5695}" type="sibTrans" cxnId="{869833F6-47B9-EC43-909F-E3E2FCD692B9}">
      <dgm:prSet/>
      <dgm:spPr/>
      <dgm:t>
        <a:bodyPr/>
        <a:lstStyle/>
        <a:p>
          <a:endParaRPr lang="en-US"/>
        </a:p>
      </dgm:t>
    </dgm:pt>
    <dgm:pt modelId="{5384BCB3-AF0B-E244-96C3-6CCBA45A81E3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2600" dirty="0"/>
            <a:t>Interrupt-Driven I/O</a:t>
          </a:r>
        </a:p>
      </dgm:t>
    </dgm:pt>
    <dgm:pt modelId="{AFCC2CE0-81EE-5D44-8AFC-FB39944F4945}" type="parTrans" cxnId="{5C7F35FD-51E9-0340-B7C3-E26042D693C7}">
      <dgm:prSet/>
      <dgm:spPr/>
      <dgm:t>
        <a:bodyPr/>
        <a:lstStyle/>
        <a:p>
          <a:endParaRPr lang="en-US"/>
        </a:p>
      </dgm:t>
    </dgm:pt>
    <dgm:pt modelId="{C4E7130D-FCC1-2941-B9A2-5057549E7246}" type="sibTrans" cxnId="{5C7F35FD-51E9-0340-B7C3-E26042D693C7}">
      <dgm:prSet/>
      <dgm:spPr/>
      <dgm:t>
        <a:bodyPr/>
        <a:lstStyle/>
        <a:p>
          <a:endParaRPr lang="en-US"/>
        </a:p>
      </dgm:t>
    </dgm:pt>
    <dgm:pt modelId="{B5CE3B60-FF18-154D-8491-C21821B1A544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NZ" sz="2600" dirty="0"/>
            <a:t>Direct Memory Access (DMA)</a:t>
          </a:r>
        </a:p>
      </dgm:t>
    </dgm:pt>
    <dgm:pt modelId="{E0C60BBD-93C3-C548-9566-DAF2F34A425C}" type="parTrans" cxnId="{E79882B7-9245-7C48-B923-129B43B20BD8}">
      <dgm:prSet/>
      <dgm:spPr/>
      <dgm:t>
        <a:bodyPr/>
        <a:lstStyle/>
        <a:p>
          <a:endParaRPr lang="en-US"/>
        </a:p>
      </dgm:t>
    </dgm:pt>
    <dgm:pt modelId="{2C7CA52D-496F-7F40-86E4-1E29DC006C50}" type="sibTrans" cxnId="{E79882B7-9245-7C48-B923-129B43B20BD8}">
      <dgm:prSet/>
      <dgm:spPr/>
      <dgm:t>
        <a:bodyPr/>
        <a:lstStyle/>
        <a:p>
          <a:endParaRPr lang="en-US"/>
        </a:p>
      </dgm:t>
    </dgm:pt>
    <dgm:pt modelId="{8B48EDD3-DB5E-7841-9838-7B45F1B6FCF3}" type="pres">
      <dgm:prSet presAssocID="{AB96E7FB-3E82-2C41-82E9-C7107DC59E6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48C758BD-1541-DF40-841E-32905E975CC5}" type="pres">
      <dgm:prSet presAssocID="{AB96E7FB-3E82-2C41-82E9-C7107DC59E64}" presName="outerBox" presStyleCnt="0"/>
      <dgm:spPr/>
    </dgm:pt>
    <dgm:pt modelId="{7E8965CA-124C-5841-A1D7-8FE02BBA98D1}" type="pres">
      <dgm:prSet presAssocID="{AB96E7FB-3E82-2C41-82E9-C7107DC59E64}" presName="outerBoxParent" presStyleLbl="node1" presStyleIdx="0" presStyleCnt="1"/>
      <dgm:spPr/>
    </dgm:pt>
    <dgm:pt modelId="{3B448893-5292-3C4E-A588-1862FA0EA339}" type="pres">
      <dgm:prSet presAssocID="{AB96E7FB-3E82-2C41-82E9-C7107DC59E64}" presName="outerBoxChildren" presStyleCnt="0"/>
      <dgm:spPr/>
    </dgm:pt>
    <dgm:pt modelId="{32606DC8-654F-EF46-B4B5-5C3B0D266A42}" type="pres">
      <dgm:prSet presAssocID="{E8C2B118-6BDC-7E48-B7D6-C66DE87139DA}" presName="oChild" presStyleLbl="fgAcc1" presStyleIdx="0" presStyleCnt="3" custScaleX="86455" custScaleY="112865">
        <dgm:presLayoutVars>
          <dgm:bulletEnabled val="1"/>
        </dgm:presLayoutVars>
      </dgm:prSet>
      <dgm:spPr/>
    </dgm:pt>
    <dgm:pt modelId="{BAC8A7F1-ABC0-1E49-9552-391656AAAD70}" type="pres">
      <dgm:prSet presAssocID="{13ED3279-946C-E947-87C9-32CCE62D5695}" presName="outerSibTrans" presStyleCnt="0"/>
      <dgm:spPr/>
    </dgm:pt>
    <dgm:pt modelId="{33A2B240-3BDD-4F42-B776-19B257CDA092}" type="pres">
      <dgm:prSet presAssocID="{5384BCB3-AF0B-E244-96C3-6CCBA45A81E3}" presName="oChild" presStyleLbl="fgAcc1" presStyleIdx="1" presStyleCnt="3" custScaleX="92874" custScaleY="112865">
        <dgm:presLayoutVars>
          <dgm:bulletEnabled val="1"/>
        </dgm:presLayoutVars>
      </dgm:prSet>
      <dgm:spPr/>
    </dgm:pt>
    <dgm:pt modelId="{518FAE7C-B11B-2F48-93CE-EA8FE8703039}" type="pres">
      <dgm:prSet presAssocID="{C4E7130D-FCC1-2941-B9A2-5057549E7246}" presName="outerSibTrans" presStyleCnt="0"/>
      <dgm:spPr/>
    </dgm:pt>
    <dgm:pt modelId="{0466B519-BD67-E64C-A017-BFF8956BF7B9}" type="pres">
      <dgm:prSet presAssocID="{B5CE3B60-FF18-154D-8491-C21821B1A544}" presName="oChild" presStyleLbl="fgAcc1" presStyleIdx="2" presStyleCnt="3" custScaleX="102144" custScaleY="112865">
        <dgm:presLayoutVars>
          <dgm:bulletEnabled val="1"/>
        </dgm:presLayoutVars>
      </dgm:prSet>
      <dgm:spPr/>
    </dgm:pt>
  </dgm:ptLst>
  <dgm:cxnLst>
    <dgm:cxn modelId="{3107170B-7EF1-6C47-A7FC-43D926B17685}" type="presOf" srcId="{AB96E7FB-3E82-2C41-82E9-C7107DC59E64}" destId="{8B48EDD3-DB5E-7841-9838-7B45F1B6FCF3}" srcOrd="0" destOrd="0" presId="urn:microsoft.com/office/officeart/2005/8/layout/target2"/>
    <dgm:cxn modelId="{2C3DB517-FE78-2E4E-B4C4-017D683D6EFE}" type="presOf" srcId="{E8C2B118-6BDC-7E48-B7D6-C66DE87139DA}" destId="{32606DC8-654F-EF46-B4B5-5C3B0D266A42}" srcOrd="0" destOrd="0" presId="urn:microsoft.com/office/officeart/2005/8/layout/target2"/>
    <dgm:cxn modelId="{A3AA8735-22CB-7A4B-88A4-B3A9F5CDB2D1}" srcId="{AB96E7FB-3E82-2C41-82E9-C7107DC59E64}" destId="{838C7FF3-B8BB-E54F-945D-DC7264F50BE6}" srcOrd="0" destOrd="0" parTransId="{F774FF3A-F76A-7745-97E3-9EE1661E8212}" sibTransId="{11A46697-C77E-FE4F-8165-7DA43613C3A9}"/>
    <dgm:cxn modelId="{BF1FF65B-D72B-1240-97C7-62ACBAFE12BD}" type="presOf" srcId="{5384BCB3-AF0B-E244-96C3-6CCBA45A81E3}" destId="{33A2B240-3BDD-4F42-B776-19B257CDA092}" srcOrd="0" destOrd="0" presId="urn:microsoft.com/office/officeart/2005/8/layout/target2"/>
    <dgm:cxn modelId="{E79882B7-9245-7C48-B923-129B43B20BD8}" srcId="{838C7FF3-B8BB-E54F-945D-DC7264F50BE6}" destId="{B5CE3B60-FF18-154D-8491-C21821B1A544}" srcOrd="2" destOrd="0" parTransId="{E0C60BBD-93C3-C548-9566-DAF2F34A425C}" sibTransId="{2C7CA52D-496F-7F40-86E4-1E29DC006C50}"/>
    <dgm:cxn modelId="{2828F1D5-4C23-694B-B4B9-D4B0C18CF5F7}" type="presOf" srcId="{838C7FF3-B8BB-E54F-945D-DC7264F50BE6}" destId="{7E8965CA-124C-5841-A1D7-8FE02BBA98D1}" srcOrd="0" destOrd="0" presId="urn:microsoft.com/office/officeart/2005/8/layout/target2"/>
    <dgm:cxn modelId="{427880E2-3C0C-B246-83F8-7DFAF52A1551}" type="presOf" srcId="{B5CE3B60-FF18-154D-8491-C21821B1A544}" destId="{0466B519-BD67-E64C-A017-BFF8956BF7B9}" srcOrd="0" destOrd="0" presId="urn:microsoft.com/office/officeart/2005/8/layout/target2"/>
    <dgm:cxn modelId="{869833F6-47B9-EC43-909F-E3E2FCD692B9}" srcId="{838C7FF3-B8BB-E54F-945D-DC7264F50BE6}" destId="{E8C2B118-6BDC-7E48-B7D6-C66DE87139DA}" srcOrd="0" destOrd="0" parTransId="{966BC0DE-BD16-6E4C-B9DC-30E2C72E1F9A}" sibTransId="{13ED3279-946C-E947-87C9-32CCE62D5695}"/>
    <dgm:cxn modelId="{5C7F35FD-51E9-0340-B7C3-E26042D693C7}" srcId="{838C7FF3-B8BB-E54F-945D-DC7264F50BE6}" destId="{5384BCB3-AF0B-E244-96C3-6CCBA45A81E3}" srcOrd="1" destOrd="0" parTransId="{AFCC2CE0-81EE-5D44-8AFC-FB39944F4945}" sibTransId="{C4E7130D-FCC1-2941-B9A2-5057549E7246}"/>
    <dgm:cxn modelId="{926A0CA9-B051-8C4C-85A9-A5107D0BF162}" type="presParOf" srcId="{8B48EDD3-DB5E-7841-9838-7B45F1B6FCF3}" destId="{48C758BD-1541-DF40-841E-32905E975CC5}" srcOrd="0" destOrd="0" presId="urn:microsoft.com/office/officeart/2005/8/layout/target2"/>
    <dgm:cxn modelId="{44CFF264-131C-7B4F-A664-D9103FB127C6}" type="presParOf" srcId="{48C758BD-1541-DF40-841E-32905E975CC5}" destId="{7E8965CA-124C-5841-A1D7-8FE02BBA98D1}" srcOrd="0" destOrd="0" presId="urn:microsoft.com/office/officeart/2005/8/layout/target2"/>
    <dgm:cxn modelId="{E01D8DF3-99A7-3443-97AE-1D79AFF8B72B}" type="presParOf" srcId="{48C758BD-1541-DF40-841E-32905E975CC5}" destId="{3B448893-5292-3C4E-A588-1862FA0EA339}" srcOrd="1" destOrd="0" presId="urn:microsoft.com/office/officeart/2005/8/layout/target2"/>
    <dgm:cxn modelId="{16379C95-97D9-1E4E-B82F-167E9CD2A169}" type="presParOf" srcId="{3B448893-5292-3C4E-A588-1862FA0EA339}" destId="{32606DC8-654F-EF46-B4B5-5C3B0D266A42}" srcOrd="0" destOrd="0" presId="urn:microsoft.com/office/officeart/2005/8/layout/target2"/>
    <dgm:cxn modelId="{67D70D14-3026-544D-B4BF-A2667C05443F}" type="presParOf" srcId="{3B448893-5292-3C4E-A588-1862FA0EA339}" destId="{BAC8A7F1-ABC0-1E49-9552-391656AAAD70}" srcOrd="1" destOrd="0" presId="urn:microsoft.com/office/officeart/2005/8/layout/target2"/>
    <dgm:cxn modelId="{BD1058BC-DCA4-DB4E-87F9-1E1F9469986F}" type="presParOf" srcId="{3B448893-5292-3C4E-A588-1862FA0EA339}" destId="{33A2B240-3BDD-4F42-B776-19B257CDA092}" srcOrd="2" destOrd="0" presId="urn:microsoft.com/office/officeart/2005/8/layout/target2"/>
    <dgm:cxn modelId="{3AD14C6D-2171-5542-8F96-0CA2B1ED69A3}" type="presParOf" srcId="{3B448893-5292-3C4E-A588-1862FA0EA339}" destId="{518FAE7C-B11B-2F48-93CE-EA8FE8703039}" srcOrd="3" destOrd="0" presId="urn:microsoft.com/office/officeart/2005/8/layout/target2"/>
    <dgm:cxn modelId="{C6771EFC-1E0C-EC4E-8AEA-83FB6887F9A2}" type="presParOf" srcId="{3B448893-5292-3C4E-A588-1862FA0EA339}" destId="{0466B519-BD67-E64C-A017-BFF8956BF7B9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0B86CF-3BD1-0C41-9C2D-DF55A1B123AF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184AB-E686-264B-A52E-A56111949DE4}">
      <dgm:prSet custT="1"/>
      <dgm:spPr/>
      <dgm:t>
        <a:bodyPr/>
        <a:lstStyle/>
        <a:p>
          <a:pPr rtl="0"/>
          <a:r>
            <a:rPr lang="en-US" sz="1600" dirty="0"/>
            <a:t>Processor issues an I/O command to a module and then goes on to do some other useful work</a:t>
          </a:r>
        </a:p>
      </dgm:t>
    </dgm:pt>
    <dgm:pt modelId="{C6EAA304-D087-6449-91BF-6E5C24DFB089}" type="parTrans" cxnId="{60A4B2AD-C974-274C-9498-279D6B9ED8C4}">
      <dgm:prSet/>
      <dgm:spPr/>
      <dgm:t>
        <a:bodyPr/>
        <a:lstStyle/>
        <a:p>
          <a:endParaRPr lang="en-US"/>
        </a:p>
      </dgm:t>
    </dgm:pt>
    <dgm:pt modelId="{A458CAB3-E04B-834E-BB13-F93D030CF02A}" type="sibTrans" cxnId="{60A4B2AD-C974-274C-9498-279D6B9ED8C4}">
      <dgm:prSet/>
      <dgm:spPr/>
      <dgm:t>
        <a:bodyPr/>
        <a:lstStyle/>
        <a:p>
          <a:endParaRPr lang="en-US"/>
        </a:p>
      </dgm:t>
    </dgm:pt>
    <dgm:pt modelId="{98FD4C71-9608-1044-A588-E33EF801365B}">
      <dgm:prSet custT="1"/>
      <dgm:spPr/>
      <dgm:t>
        <a:bodyPr/>
        <a:lstStyle/>
        <a:p>
          <a:pPr rtl="0"/>
          <a:r>
            <a:rPr lang="en-NZ" sz="1600" dirty="0"/>
            <a:t>The processor executes the data transfer and then resumes its former processing</a:t>
          </a:r>
        </a:p>
      </dgm:t>
    </dgm:pt>
    <dgm:pt modelId="{F7ABC2D9-A14C-754E-AB08-293D3785F5EC}" type="parTrans" cxnId="{0B5701B8-8B6E-3A4C-925C-5F8EC83D55C9}">
      <dgm:prSet/>
      <dgm:spPr/>
      <dgm:t>
        <a:bodyPr/>
        <a:lstStyle/>
        <a:p>
          <a:endParaRPr lang="en-US"/>
        </a:p>
      </dgm:t>
    </dgm:pt>
    <dgm:pt modelId="{4005EB97-F874-2B44-B959-C894DAD09935}" type="sibTrans" cxnId="{0B5701B8-8B6E-3A4C-925C-5F8EC83D55C9}">
      <dgm:prSet/>
      <dgm:spPr/>
      <dgm:t>
        <a:bodyPr/>
        <a:lstStyle/>
        <a:p>
          <a:endParaRPr lang="en-US"/>
        </a:p>
      </dgm:t>
    </dgm:pt>
    <dgm:pt modelId="{D8023CC2-D9A3-AD45-A009-3C4933CB4067}">
      <dgm:prSet custT="1"/>
      <dgm:spPr/>
      <dgm:t>
        <a:bodyPr/>
        <a:lstStyle/>
        <a:p>
          <a:pPr rtl="0"/>
          <a:r>
            <a:rPr lang="en-US" sz="1600" dirty="0"/>
            <a:t>The I/O module will then interrupt the processor to request service when it is ready to exchange data with the processor</a:t>
          </a:r>
        </a:p>
      </dgm:t>
    </dgm:pt>
    <dgm:pt modelId="{4BAB3A52-4E1D-FD4A-B487-2D21733C0943}" type="sibTrans" cxnId="{B5258824-3747-E840-8E74-0418DE307044}">
      <dgm:prSet/>
      <dgm:spPr/>
      <dgm:t>
        <a:bodyPr/>
        <a:lstStyle/>
        <a:p>
          <a:endParaRPr lang="en-US"/>
        </a:p>
      </dgm:t>
    </dgm:pt>
    <dgm:pt modelId="{C605EDA5-5443-9F49-904A-DD467C0052D5}" type="parTrans" cxnId="{B5258824-3747-E840-8E74-0418DE307044}">
      <dgm:prSet/>
      <dgm:spPr/>
      <dgm:t>
        <a:bodyPr/>
        <a:lstStyle/>
        <a:p>
          <a:endParaRPr lang="en-US"/>
        </a:p>
      </dgm:t>
    </dgm:pt>
    <dgm:pt modelId="{8F9A7952-7CAC-CC4F-A62A-27614D880D3A}">
      <dgm:prSet custT="1"/>
      <dgm:spPr/>
      <dgm:t>
        <a:bodyPr/>
        <a:lstStyle/>
        <a:p>
          <a:pPr rtl="0"/>
          <a:r>
            <a:rPr lang="en-NZ" sz="1600" dirty="0"/>
            <a:t>More efficient than Programmed I/O but still requires active intervention of the processor to transfer data between memory and an I/O module</a:t>
          </a:r>
        </a:p>
      </dgm:t>
    </dgm:pt>
    <dgm:pt modelId="{04D2A909-2241-354E-BDBE-C090E308B8D0}" type="parTrans" cxnId="{8805479F-4932-3D49-8B65-78015E4E42C4}">
      <dgm:prSet/>
      <dgm:spPr/>
      <dgm:t>
        <a:bodyPr/>
        <a:lstStyle/>
        <a:p>
          <a:endParaRPr lang="en-US"/>
        </a:p>
      </dgm:t>
    </dgm:pt>
    <dgm:pt modelId="{633F52FC-A9C4-BC41-8D35-3A3C8B7CC902}" type="sibTrans" cxnId="{8805479F-4932-3D49-8B65-78015E4E42C4}">
      <dgm:prSet/>
      <dgm:spPr/>
      <dgm:t>
        <a:bodyPr/>
        <a:lstStyle/>
        <a:p>
          <a:endParaRPr lang="en-US"/>
        </a:p>
      </dgm:t>
    </dgm:pt>
    <dgm:pt modelId="{CD48599E-E54B-0D49-99CF-0D95C1AAEC4D}" type="pres">
      <dgm:prSet presAssocID="{FF0B86CF-3BD1-0C41-9C2D-DF55A1B123AF}" presName="Name0" presStyleCnt="0">
        <dgm:presLayoutVars>
          <dgm:dir/>
          <dgm:resizeHandles val="exact"/>
        </dgm:presLayoutVars>
      </dgm:prSet>
      <dgm:spPr/>
    </dgm:pt>
    <dgm:pt modelId="{97E0227D-6B09-8B4F-AABA-B17EFB065008}" type="pres">
      <dgm:prSet presAssocID="{FF0B86CF-3BD1-0C41-9C2D-DF55A1B123AF}" presName="arrow" presStyleLbl="bgShp" presStyleIdx="0" presStyleCnt="1"/>
      <dgm:spPr>
        <a:solidFill>
          <a:srgbClr val="A4740A"/>
        </a:solidFill>
      </dgm:spPr>
    </dgm:pt>
    <dgm:pt modelId="{672C7E63-0358-F543-9E77-9F377DE0D6EE}" type="pres">
      <dgm:prSet presAssocID="{FF0B86CF-3BD1-0C41-9C2D-DF55A1B123AF}" presName="points" presStyleCnt="0"/>
      <dgm:spPr/>
    </dgm:pt>
    <dgm:pt modelId="{31C2D38C-21F2-7244-8106-F0FEBD70769C}" type="pres">
      <dgm:prSet presAssocID="{943184AB-E686-264B-A52E-A56111949DE4}" presName="compositeA" presStyleCnt="0"/>
      <dgm:spPr/>
    </dgm:pt>
    <dgm:pt modelId="{D955B9FD-6178-B54D-A30E-A9A63325AAE2}" type="pres">
      <dgm:prSet presAssocID="{943184AB-E686-264B-A52E-A56111949DE4}" presName="textA" presStyleLbl="revTx" presStyleIdx="0" presStyleCnt="4">
        <dgm:presLayoutVars>
          <dgm:bulletEnabled val="1"/>
        </dgm:presLayoutVars>
      </dgm:prSet>
      <dgm:spPr/>
    </dgm:pt>
    <dgm:pt modelId="{2351F15B-9FB1-1547-B73C-BBE34FD7E7E7}" type="pres">
      <dgm:prSet presAssocID="{943184AB-E686-264B-A52E-A56111949DE4}" presName="circleA" presStyleLbl="node1" presStyleIdx="0" presStyleCnt="4"/>
      <dgm:spPr/>
    </dgm:pt>
    <dgm:pt modelId="{C12E62E3-096B-9D43-9A15-E64C29257D7F}" type="pres">
      <dgm:prSet presAssocID="{943184AB-E686-264B-A52E-A56111949DE4}" presName="spaceA" presStyleCnt="0"/>
      <dgm:spPr/>
    </dgm:pt>
    <dgm:pt modelId="{A0576CEC-9E09-A44F-AD57-33257452951A}" type="pres">
      <dgm:prSet presAssocID="{A458CAB3-E04B-834E-BB13-F93D030CF02A}" presName="space" presStyleCnt="0"/>
      <dgm:spPr/>
    </dgm:pt>
    <dgm:pt modelId="{CE337C9C-06E7-9A40-AE51-6D8EEA531CE8}" type="pres">
      <dgm:prSet presAssocID="{D8023CC2-D9A3-AD45-A009-3C4933CB4067}" presName="compositeB" presStyleCnt="0"/>
      <dgm:spPr/>
    </dgm:pt>
    <dgm:pt modelId="{6C128C76-A1F9-894B-8511-9BE2FC724C06}" type="pres">
      <dgm:prSet presAssocID="{D8023CC2-D9A3-AD45-A009-3C4933CB4067}" presName="textB" presStyleLbl="revTx" presStyleIdx="1" presStyleCnt="4" custScaleX="144086">
        <dgm:presLayoutVars>
          <dgm:bulletEnabled val="1"/>
        </dgm:presLayoutVars>
      </dgm:prSet>
      <dgm:spPr/>
    </dgm:pt>
    <dgm:pt modelId="{75F0CC56-C73E-D643-A82F-2E9DEC9EE171}" type="pres">
      <dgm:prSet presAssocID="{D8023CC2-D9A3-AD45-A009-3C4933CB4067}" presName="circleB" presStyleLbl="node1" presStyleIdx="1" presStyleCnt="4"/>
      <dgm:spPr/>
    </dgm:pt>
    <dgm:pt modelId="{7C16659B-4A59-8747-9CB8-86E1314C02D6}" type="pres">
      <dgm:prSet presAssocID="{D8023CC2-D9A3-AD45-A009-3C4933CB4067}" presName="spaceB" presStyleCnt="0"/>
      <dgm:spPr/>
    </dgm:pt>
    <dgm:pt modelId="{1A44CB8F-1F96-CF49-BC33-18F51A39FB9E}" type="pres">
      <dgm:prSet presAssocID="{4BAB3A52-4E1D-FD4A-B487-2D21733C0943}" presName="space" presStyleCnt="0"/>
      <dgm:spPr/>
    </dgm:pt>
    <dgm:pt modelId="{8DEA13D8-F70D-A049-9885-64A59353FC59}" type="pres">
      <dgm:prSet presAssocID="{98FD4C71-9608-1044-A588-E33EF801365B}" presName="compositeA" presStyleCnt="0"/>
      <dgm:spPr/>
    </dgm:pt>
    <dgm:pt modelId="{632F3586-5621-1748-B3C6-38FFD512AABB}" type="pres">
      <dgm:prSet presAssocID="{98FD4C71-9608-1044-A588-E33EF801365B}" presName="textA" presStyleLbl="revTx" presStyleIdx="2" presStyleCnt="4" custScaleX="110387">
        <dgm:presLayoutVars>
          <dgm:bulletEnabled val="1"/>
        </dgm:presLayoutVars>
      </dgm:prSet>
      <dgm:spPr/>
    </dgm:pt>
    <dgm:pt modelId="{F68CDA0D-9016-434B-B8D3-7DF0FD7E4CBA}" type="pres">
      <dgm:prSet presAssocID="{98FD4C71-9608-1044-A588-E33EF801365B}" presName="circleA" presStyleLbl="node1" presStyleIdx="2" presStyleCnt="4"/>
      <dgm:spPr/>
    </dgm:pt>
    <dgm:pt modelId="{94919C72-5CCC-8146-B904-DDD6DFA11C95}" type="pres">
      <dgm:prSet presAssocID="{98FD4C71-9608-1044-A588-E33EF801365B}" presName="spaceA" presStyleCnt="0"/>
      <dgm:spPr/>
    </dgm:pt>
    <dgm:pt modelId="{1D223050-84EE-344A-A498-E1A7E26D1A96}" type="pres">
      <dgm:prSet presAssocID="{4005EB97-F874-2B44-B959-C894DAD09935}" presName="space" presStyleCnt="0"/>
      <dgm:spPr/>
    </dgm:pt>
    <dgm:pt modelId="{AAAC1FB2-DED2-AF43-8C0F-3513EBDFE0DA}" type="pres">
      <dgm:prSet presAssocID="{8F9A7952-7CAC-CC4F-A62A-27614D880D3A}" presName="compositeB" presStyleCnt="0"/>
      <dgm:spPr/>
    </dgm:pt>
    <dgm:pt modelId="{56038B5B-54B4-FB46-B66D-2705D9B45E43}" type="pres">
      <dgm:prSet presAssocID="{8F9A7952-7CAC-CC4F-A62A-27614D880D3A}" presName="textB" presStyleLbl="revTx" presStyleIdx="3" presStyleCnt="4" custScaleX="153424">
        <dgm:presLayoutVars>
          <dgm:bulletEnabled val="1"/>
        </dgm:presLayoutVars>
      </dgm:prSet>
      <dgm:spPr/>
    </dgm:pt>
    <dgm:pt modelId="{6D6C04DB-180D-B94C-B89C-1A29077FA773}" type="pres">
      <dgm:prSet presAssocID="{8F9A7952-7CAC-CC4F-A62A-27614D880D3A}" presName="circleB" presStyleLbl="node1" presStyleIdx="3" presStyleCnt="4"/>
      <dgm:spPr/>
    </dgm:pt>
    <dgm:pt modelId="{7537A7F1-1858-A949-8C2F-74CD13FFA3E3}" type="pres">
      <dgm:prSet presAssocID="{8F9A7952-7CAC-CC4F-A62A-27614D880D3A}" presName="spaceB" presStyleCnt="0"/>
      <dgm:spPr/>
    </dgm:pt>
  </dgm:ptLst>
  <dgm:cxnLst>
    <dgm:cxn modelId="{AA6B4824-442A-6746-88DA-809E3113F07A}" type="presOf" srcId="{98FD4C71-9608-1044-A588-E33EF801365B}" destId="{632F3586-5621-1748-B3C6-38FFD512AABB}" srcOrd="0" destOrd="0" presId="urn:microsoft.com/office/officeart/2005/8/layout/hProcess11"/>
    <dgm:cxn modelId="{B5258824-3747-E840-8E74-0418DE307044}" srcId="{FF0B86CF-3BD1-0C41-9C2D-DF55A1B123AF}" destId="{D8023CC2-D9A3-AD45-A009-3C4933CB4067}" srcOrd="1" destOrd="0" parTransId="{C605EDA5-5443-9F49-904A-DD467C0052D5}" sibTransId="{4BAB3A52-4E1D-FD4A-B487-2D21733C0943}"/>
    <dgm:cxn modelId="{B6BC5069-35FF-5048-81D7-B9166E31AF62}" type="presOf" srcId="{FF0B86CF-3BD1-0C41-9C2D-DF55A1B123AF}" destId="{CD48599E-E54B-0D49-99CF-0D95C1AAEC4D}" srcOrd="0" destOrd="0" presId="urn:microsoft.com/office/officeart/2005/8/layout/hProcess11"/>
    <dgm:cxn modelId="{144D0A77-CA47-A246-B815-FA0AB9D9EE18}" type="presOf" srcId="{8F9A7952-7CAC-CC4F-A62A-27614D880D3A}" destId="{56038B5B-54B4-FB46-B66D-2705D9B45E43}" srcOrd="0" destOrd="0" presId="urn:microsoft.com/office/officeart/2005/8/layout/hProcess11"/>
    <dgm:cxn modelId="{8805479F-4932-3D49-8B65-78015E4E42C4}" srcId="{FF0B86CF-3BD1-0C41-9C2D-DF55A1B123AF}" destId="{8F9A7952-7CAC-CC4F-A62A-27614D880D3A}" srcOrd="3" destOrd="0" parTransId="{04D2A909-2241-354E-BDBE-C090E308B8D0}" sibTransId="{633F52FC-A9C4-BC41-8D35-3A3C8B7CC902}"/>
    <dgm:cxn modelId="{60A4B2AD-C974-274C-9498-279D6B9ED8C4}" srcId="{FF0B86CF-3BD1-0C41-9C2D-DF55A1B123AF}" destId="{943184AB-E686-264B-A52E-A56111949DE4}" srcOrd="0" destOrd="0" parTransId="{C6EAA304-D087-6449-91BF-6E5C24DFB089}" sibTransId="{A458CAB3-E04B-834E-BB13-F93D030CF02A}"/>
    <dgm:cxn modelId="{0B5701B8-8B6E-3A4C-925C-5F8EC83D55C9}" srcId="{FF0B86CF-3BD1-0C41-9C2D-DF55A1B123AF}" destId="{98FD4C71-9608-1044-A588-E33EF801365B}" srcOrd="2" destOrd="0" parTransId="{F7ABC2D9-A14C-754E-AB08-293D3785F5EC}" sibTransId="{4005EB97-F874-2B44-B959-C894DAD09935}"/>
    <dgm:cxn modelId="{057462BD-B335-9145-98CD-7FC4AC3C253C}" type="presOf" srcId="{943184AB-E686-264B-A52E-A56111949DE4}" destId="{D955B9FD-6178-B54D-A30E-A9A63325AAE2}" srcOrd="0" destOrd="0" presId="urn:microsoft.com/office/officeart/2005/8/layout/hProcess11"/>
    <dgm:cxn modelId="{9213C4CF-69D0-C446-9D6F-655AAB835797}" type="presOf" srcId="{D8023CC2-D9A3-AD45-A009-3C4933CB4067}" destId="{6C128C76-A1F9-894B-8511-9BE2FC724C06}" srcOrd="0" destOrd="0" presId="urn:microsoft.com/office/officeart/2005/8/layout/hProcess11"/>
    <dgm:cxn modelId="{6B110EB8-C62B-314B-A185-CDD0FC161748}" type="presParOf" srcId="{CD48599E-E54B-0D49-99CF-0D95C1AAEC4D}" destId="{97E0227D-6B09-8B4F-AABA-B17EFB065008}" srcOrd="0" destOrd="0" presId="urn:microsoft.com/office/officeart/2005/8/layout/hProcess11"/>
    <dgm:cxn modelId="{A9DBA8CD-84FB-5B4E-859D-3465E16B88BA}" type="presParOf" srcId="{CD48599E-E54B-0D49-99CF-0D95C1AAEC4D}" destId="{672C7E63-0358-F543-9E77-9F377DE0D6EE}" srcOrd="1" destOrd="0" presId="urn:microsoft.com/office/officeart/2005/8/layout/hProcess11"/>
    <dgm:cxn modelId="{4B3AA6C0-D816-A34C-AD62-9A7B8275B4AD}" type="presParOf" srcId="{672C7E63-0358-F543-9E77-9F377DE0D6EE}" destId="{31C2D38C-21F2-7244-8106-F0FEBD70769C}" srcOrd="0" destOrd="0" presId="urn:microsoft.com/office/officeart/2005/8/layout/hProcess11"/>
    <dgm:cxn modelId="{4D44D8C7-7E9E-1C49-A3E3-A6990547D19D}" type="presParOf" srcId="{31C2D38C-21F2-7244-8106-F0FEBD70769C}" destId="{D955B9FD-6178-B54D-A30E-A9A63325AAE2}" srcOrd="0" destOrd="0" presId="urn:microsoft.com/office/officeart/2005/8/layout/hProcess11"/>
    <dgm:cxn modelId="{37B47D4F-031F-F149-9D44-FE94C857A5D2}" type="presParOf" srcId="{31C2D38C-21F2-7244-8106-F0FEBD70769C}" destId="{2351F15B-9FB1-1547-B73C-BBE34FD7E7E7}" srcOrd="1" destOrd="0" presId="urn:microsoft.com/office/officeart/2005/8/layout/hProcess11"/>
    <dgm:cxn modelId="{4301845A-6842-1141-B64A-98ACFA2764FA}" type="presParOf" srcId="{31C2D38C-21F2-7244-8106-F0FEBD70769C}" destId="{C12E62E3-096B-9D43-9A15-E64C29257D7F}" srcOrd="2" destOrd="0" presId="urn:microsoft.com/office/officeart/2005/8/layout/hProcess11"/>
    <dgm:cxn modelId="{A19B98E4-D532-0E49-9573-B299467C0E37}" type="presParOf" srcId="{672C7E63-0358-F543-9E77-9F377DE0D6EE}" destId="{A0576CEC-9E09-A44F-AD57-33257452951A}" srcOrd="1" destOrd="0" presId="urn:microsoft.com/office/officeart/2005/8/layout/hProcess11"/>
    <dgm:cxn modelId="{29E5520C-7ABC-5742-B0A9-F5C75970756B}" type="presParOf" srcId="{672C7E63-0358-F543-9E77-9F377DE0D6EE}" destId="{CE337C9C-06E7-9A40-AE51-6D8EEA531CE8}" srcOrd="2" destOrd="0" presId="urn:microsoft.com/office/officeart/2005/8/layout/hProcess11"/>
    <dgm:cxn modelId="{934C7809-34C2-2B4A-9552-519599BD647E}" type="presParOf" srcId="{CE337C9C-06E7-9A40-AE51-6D8EEA531CE8}" destId="{6C128C76-A1F9-894B-8511-9BE2FC724C06}" srcOrd="0" destOrd="0" presId="urn:microsoft.com/office/officeart/2005/8/layout/hProcess11"/>
    <dgm:cxn modelId="{08479C15-6710-E74C-B3A1-86A4F4EC8C0C}" type="presParOf" srcId="{CE337C9C-06E7-9A40-AE51-6D8EEA531CE8}" destId="{75F0CC56-C73E-D643-A82F-2E9DEC9EE171}" srcOrd="1" destOrd="0" presId="urn:microsoft.com/office/officeart/2005/8/layout/hProcess11"/>
    <dgm:cxn modelId="{164E0375-6AB9-594E-9273-6E7C1B409BEA}" type="presParOf" srcId="{CE337C9C-06E7-9A40-AE51-6D8EEA531CE8}" destId="{7C16659B-4A59-8747-9CB8-86E1314C02D6}" srcOrd="2" destOrd="0" presId="urn:microsoft.com/office/officeart/2005/8/layout/hProcess11"/>
    <dgm:cxn modelId="{BB50D886-2988-6046-A4D0-F72BDEF46D27}" type="presParOf" srcId="{672C7E63-0358-F543-9E77-9F377DE0D6EE}" destId="{1A44CB8F-1F96-CF49-BC33-18F51A39FB9E}" srcOrd="3" destOrd="0" presId="urn:microsoft.com/office/officeart/2005/8/layout/hProcess11"/>
    <dgm:cxn modelId="{B8436949-5907-C948-82E6-B62883CEF37F}" type="presParOf" srcId="{672C7E63-0358-F543-9E77-9F377DE0D6EE}" destId="{8DEA13D8-F70D-A049-9885-64A59353FC59}" srcOrd="4" destOrd="0" presId="urn:microsoft.com/office/officeart/2005/8/layout/hProcess11"/>
    <dgm:cxn modelId="{FC8037D1-1B17-B24B-BBF9-C518AD5A445F}" type="presParOf" srcId="{8DEA13D8-F70D-A049-9885-64A59353FC59}" destId="{632F3586-5621-1748-B3C6-38FFD512AABB}" srcOrd="0" destOrd="0" presId="urn:microsoft.com/office/officeart/2005/8/layout/hProcess11"/>
    <dgm:cxn modelId="{2B66BB33-74B6-2C47-AADC-9EE5DF81E9DB}" type="presParOf" srcId="{8DEA13D8-F70D-A049-9885-64A59353FC59}" destId="{F68CDA0D-9016-434B-B8D3-7DF0FD7E4CBA}" srcOrd="1" destOrd="0" presId="urn:microsoft.com/office/officeart/2005/8/layout/hProcess11"/>
    <dgm:cxn modelId="{55F67386-F507-C642-B1C4-96FA739A9052}" type="presParOf" srcId="{8DEA13D8-F70D-A049-9885-64A59353FC59}" destId="{94919C72-5CCC-8146-B904-DDD6DFA11C95}" srcOrd="2" destOrd="0" presId="urn:microsoft.com/office/officeart/2005/8/layout/hProcess11"/>
    <dgm:cxn modelId="{D91E78E1-D585-5048-9CC7-08C9B2B424FF}" type="presParOf" srcId="{672C7E63-0358-F543-9E77-9F377DE0D6EE}" destId="{1D223050-84EE-344A-A498-E1A7E26D1A96}" srcOrd="5" destOrd="0" presId="urn:microsoft.com/office/officeart/2005/8/layout/hProcess11"/>
    <dgm:cxn modelId="{A2BBA8A8-176A-B548-BEBD-EDD08EF493E7}" type="presParOf" srcId="{672C7E63-0358-F543-9E77-9F377DE0D6EE}" destId="{AAAC1FB2-DED2-AF43-8C0F-3513EBDFE0DA}" srcOrd="6" destOrd="0" presId="urn:microsoft.com/office/officeart/2005/8/layout/hProcess11"/>
    <dgm:cxn modelId="{BDC4FBC9-AA03-8A48-B367-89E848BF7481}" type="presParOf" srcId="{AAAC1FB2-DED2-AF43-8C0F-3513EBDFE0DA}" destId="{56038B5B-54B4-FB46-B66D-2705D9B45E43}" srcOrd="0" destOrd="0" presId="urn:microsoft.com/office/officeart/2005/8/layout/hProcess11"/>
    <dgm:cxn modelId="{EAFF8E8F-463C-6945-960A-5DA41F8D9B9E}" type="presParOf" srcId="{AAAC1FB2-DED2-AF43-8C0F-3513EBDFE0DA}" destId="{6D6C04DB-180D-B94C-B89C-1A29077FA773}" srcOrd="1" destOrd="0" presId="urn:microsoft.com/office/officeart/2005/8/layout/hProcess11"/>
    <dgm:cxn modelId="{3355DD7A-9049-E540-9BCD-C0E98B029D00}" type="presParOf" srcId="{AAAC1FB2-DED2-AF43-8C0F-3513EBDFE0DA}" destId="{7537A7F1-1858-A949-8C2F-74CD13FFA3E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39D8A3-43DA-1948-A67B-4327A3AEDB9F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C640C-B258-A94F-89D5-6AACB5953640}">
      <dgm:prSet/>
      <dgm:spPr/>
      <dgm:t>
        <a:bodyPr/>
        <a:lstStyle/>
        <a:p>
          <a:pPr rtl="0"/>
          <a:r>
            <a:rPr lang="en-US" dirty="0"/>
            <a:t>When the processor wishes to read or write data it issues a command to the DMA module containing:</a:t>
          </a:r>
        </a:p>
      </dgm:t>
    </dgm:pt>
    <dgm:pt modelId="{8F8FA120-5BAD-6244-81F9-5DCC5D92E331}" type="parTrans" cxnId="{A8DA017B-41BB-644C-BAAF-96A5E8F7A7E2}">
      <dgm:prSet/>
      <dgm:spPr/>
      <dgm:t>
        <a:bodyPr/>
        <a:lstStyle/>
        <a:p>
          <a:endParaRPr lang="en-US"/>
        </a:p>
      </dgm:t>
    </dgm:pt>
    <dgm:pt modelId="{5091CD62-2626-304B-B35B-A143787EEDCD}" type="sibTrans" cxnId="{A8DA017B-41BB-644C-BAAF-96A5E8F7A7E2}">
      <dgm:prSet/>
      <dgm:spPr/>
      <dgm:t>
        <a:bodyPr/>
        <a:lstStyle/>
        <a:p>
          <a:endParaRPr lang="en-US"/>
        </a:p>
      </dgm:t>
    </dgm:pt>
    <dgm:pt modelId="{F6721D9D-EFD0-384C-9B1E-45D8CD07D0EE}">
      <dgm:prSet/>
      <dgm:spPr>
        <a:solidFill>
          <a:schemeClr val="bg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Whether a read or write is requested </a:t>
          </a:r>
        </a:p>
      </dgm:t>
    </dgm:pt>
    <dgm:pt modelId="{D38EBD97-7FDF-5F43-9160-62C436260B18}" type="parTrans" cxnId="{3835737E-E019-EC4F-B352-C0BF767738E4}">
      <dgm:prSet/>
      <dgm:spPr/>
      <dgm:t>
        <a:bodyPr/>
        <a:lstStyle/>
        <a:p>
          <a:endParaRPr lang="en-US"/>
        </a:p>
      </dgm:t>
    </dgm:pt>
    <dgm:pt modelId="{3AA5FBDB-0EFF-A948-B412-DF9BA9E4975D}" type="sibTrans" cxnId="{3835737E-E019-EC4F-B352-C0BF767738E4}">
      <dgm:prSet/>
      <dgm:spPr/>
      <dgm:t>
        <a:bodyPr/>
        <a:lstStyle/>
        <a:p>
          <a:endParaRPr lang="en-US"/>
        </a:p>
      </dgm:t>
    </dgm:pt>
    <dgm:pt modelId="{D224F5F0-34DB-5545-9004-D999F10B3C22}">
      <dgm:prSet/>
      <dgm:spPr>
        <a:solidFill>
          <a:schemeClr val="bg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The address of the I/O device involved</a:t>
          </a:r>
        </a:p>
      </dgm:t>
    </dgm:pt>
    <dgm:pt modelId="{90BC8B5E-286F-884C-95E8-ABA9DC374F6C}" type="parTrans" cxnId="{1248B69C-DE41-9A4E-B3DB-5F0BD5EDBE2B}">
      <dgm:prSet/>
      <dgm:spPr/>
      <dgm:t>
        <a:bodyPr/>
        <a:lstStyle/>
        <a:p>
          <a:endParaRPr lang="en-US"/>
        </a:p>
      </dgm:t>
    </dgm:pt>
    <dgm:pt modelId="{5A7E78B3-D729-C74A-BE60-D601A5967E9E}" type="sibTrans" cxnId="{1248B69C-DE41-9A4E-B3DB-5F0BD5EDBE2B}">
      <dgm:prSet/>
      <dgm:spPr/>
      <dgm:t>
        <a:bodyPr/>
        <a:lstStyle/>
        <a:p>
          <a:endParaRPr lang="en-US"/>
        </a:p>
      </dgm:t>
    </dgm:pt>
    <dgm:pt modelId="{6CAE0B0E-4793-EE44-95A1-C58F7887DD75}">
      <dgm:prSet/>
      <dgm:spPr>
        <a:solidFill>
          <a:schemeClr val="bg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The starting location in memory to read/write</a:t>
          </a:r>
        </a:p>
      </dgm:t>
    </dgm:pt>
    <dgm:pt modelId="{63BDAD42-939D-F84B-B4D7-DBD635899C18}" type="parTrans" cxnId="{8D687622-91BD-8E4F-BC61-269309585F46}">
      <dgm:prSet/>
      <dgm:spPr/>
      <dgm:t>
        <a:bodyPr/>
        <a:lstStyle/>
        <a:p>
          <a:endParaRPr lang="en-US"/>
        </a:p>
      </dgm:t>
    </dgm:pt>
    <dgm:pt modelId="{DC8FA4B7-D8C8-204F-A3A1-75F778D3315F}" type="sibTrans" cxnId="{8D687622-91BD-8E4F-BC61-269309585F46}">
      <dgm:prSet/>
      <dgm:spPr/>
      <dgm:t>
        <a:bodyPr/>
        <a:lstStyle/>
        <a:p>
          <a:endParaRPr lang="en-US"/>
        </a:p>
      </dgm:t>
    </dgm:pt>
    <dgm:pt modelId="{0DEF6720-5A35-1F4D-AE99-EEE7413A586B}">
      <dgm:prSet/>
      <dgm:spPr>
        <a:solidFill>
          <a:schemeClr val="bg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The number of words to be read/written</a:t>
          </a:r>
        </a:p>
      </dgm:t>
    </dgm:pt>
    <dgm:pt modelId="{371B5393-9BB3-D844-A6BA-41A602E229FC}" type="parTrans" cxnId="{43F5F701-5C9E-834C-BC2E-B7BB15BA690C}">
      <dgm:prSet/>
      <dgm:spPr/>
      <dgm:t>
        <a:bodyPr/>
        <a:lstStyle/>
        <a:p>
          <a:endParaRPr lang="en-US"/>
        </a:p>
      </dgm:t>
    </dgm:pt>
    <dgm:pt modelId="{7E48D897-6C0B-874F-A8B8-A7BAA32A85BC}" type="sibTrans" cxnId="{43F5F701-5C9E-834C-BC2E-B7BB15BA690C}">
      <dgm:prSet/>
      <dgm:spPr/>
      <dgm:t>
        <a:bodyPr/>
        <a:lstStyle/>
        <a:p>
          <a:endParaRPr lang="en-US"/>
        </a:p>
      </dgm:t>
    </dgm:pt>
    <dgm:pt modelId="{1EB828A1-9747-614C-8229-303A1BE44993}">
      <dgm:prSet/>
      <dgm:spPr>
        <a:solidFill>
          <a:schemeClr val="bg1">
            <a:lumMod val="95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endParaRPr lang="en-NZ" dirty="0"/>
        </a:p>
      </dgm:t>
    </dgm:pt>
    <dgm:pt modelId="{471BF28A-7E6B-1849-A6CD-BB2CC64988B0}" type="parTrans" cxnId="{1342D084-BB08-4546-B963-6FA119FC5624}">
      <dgm:prSet/>
      <dgm:spPr/>
      <dgm:t>
        <a:bodyPr/>
        <a:lstStyle/>
        <a:p>
          <a:endParaRPr lang="en-US"/>
        </a:p>
      </dgm:t>
    </dgm:pt>
    <dgm:pt modelId="{2344D804-4BC3-5C4B-AFF0-0646B2E8464A}" type="sibTrans" cxnId="{1342D084-BB08-4546-B963-6FA119FC5624}">
      <dgm:prSet/>
      <dgm:spPr/>
      <dgm:t>
        <a:bodyPr/>
        <a:lstStyle/>
        <a:p>
          <a:endParaRPr lang="en-US"/>
        </a:p>
      </dgm:t>
    </dgm:pt>
    <dgm:pt modelId="{198BB890-3133-E34F-9A29-9A161A15F1D1}" type="pres">
      <dgm:prSet presAssocID="{E639D8A3-43DA-1948-A67B-4327A3AEDB9F}" presName="Name0" presStyleCnt="0">
        <dgm:presLayoutVars>
          <dgm:dir/>
          <dgm:animLvl val="lvl"/>
          <dgm:resizeHandles val="exact"/>
        </dgm:presLayoutVars>
      </dgm:prSet>
      <dgm:spPr/>
    </dgm:pt>
    <dgm:pt modelId="{8780D908-14BC-8C4F-B8B5-A8EC6C6FD333}" type="pres">
      <dgm:prSet presAssocID="{F89C640C-B258-A94F-89D5-6AACB5953640}" presName="composite" presStyleCnt="0"/>
      <dgm:spPr/>
    </dgm:pt>
    <dgm:pt modelId="{E8F374D4-E010-1448-9581-DAC9505B7743}" type="pres">
      <dgm:prSet presAssocID="{F89C640C-B258-A94F-89D5-6AACB595364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55BED14-B317-D644-AE61-61E59E10D292}" type="pres">
      <dgm:prSet presAssocID="{F89C640C-B258-A94F-89D5-6AACB595364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3F5F701-5C9E-834C-BC2E-B7BB15BA690C}" srcId="{F89C640C-B258-A94F-89D5-6AACB5953640}" destId="{0DEF6720-5A35-1F4D-AE99-EEE7413A586B}" srcOrd="3" destOrd="0" parTransId="{371B5393-9BB3-D844-A6BA-41A602E229FC}" sibTransId="{7E48D897-6C0B-874F-A8B8-A7BAA32A85BC}"/>
    <dgm:cxn modelId="{0AEDA207-BDD8-1C46-9012-D71CFD40669E}" type="presOf" srcId="{F89C640C-B258-A94F-89D5-6AACB5953640}" destId="{E8F374D4-E010-1448-9581-DAC9505B7743}" srcOrd="0" destOrd="0" presId="urn:microsoft.com/office/officeart/2005/8/layout/hList1"/>
    <dgm:cxn modelId="{8D687622-91BD-8E4F-BC61-269309585F46}" srcId="{F89C640C-B258-A94F-89D5-6AACB5953640}" destId="{6CAE0B0E-4793-EE44-95A1-C58F7887DD75}" srcOrd="2" destOrd="0" parTransId="{63BDAD42-939D-F84B-B4D7-DBD635899C18}" sibTransId="{DC8FA4B7-D8C8-204F-A3A1-75F778D3315F}"/>
    <dgm:cxn modelId="{94856834-FEEF-AD4F-8150-05E06144D668}" type="presOf" srcId="{F6721D9D-EFD0-384C-9B1E-45D8CD07D0EE}" destId="{755BED14-B317-D644-AE61-61E59E10D292}" srcOrd="0" destOrd="0" presId="urn:microsoft.com/office/officeart/2005/8/layout/hList1"/>
    <dgm:cxn modelId="{AEFBD339-A52E-EF4E-8BD9-3F7916F06FC3}" type="presOf" srcId="{0DEF6720-5A35-1F4D-AE99-EEE7413A586B}" destId="{755BED14-B317-D644-AE61-61E59E10D292}" srcOrd="0" destOrd="3" presId="urn:microsoft.com/office/officeart/2005/8/layout/hList1"/>
    <dgm:cxn modelId="{A8DA017B-41BB-644C-BAAF-96A5E8F7A7E2}" srcId="{E639D8A3-43DA-1948-A67B-4327A3AEDB9F}" destId="{F89C640C-B258-A94F-89D5-6AACB5953640}" srcOrd="0" destOrd="0" parTransId="{8F8FA120-5BAD-6244-81F9-5DCC5D92E331}" sibTransId="{5091CD62-2626-304B-B35B-A143787EEDCD}"/>
    <dgm:cxn modelId="{3835737E-E019-EC4F-B352-C0BF767738E4}" srcId="{F89C640C-B258-A94F-89D5-6AACB5953640}" destId="{F6721D9D-EFD0-384C-9B1E-45D8CD07D0EE}" srcOrd="0" destOrd="0" parTransId="{D38EBD97-7FDF-5F43-9160-62C436260B18}" sibTransId="{3AA5FBDB-0EFF-A948-B412-DF9BA9E4975D}"/>
    <dgm:cxn modelId="{1342D084-BB08-4546-B963-6FA119FC5624}" srcId="{F89C640C-B258-A94F-89D5-6AACB5953640}" destId="{1EB828A1-9747-614C-8229-303A1BE44993}" srcOrd="4" destOrd="0" parTransId="{471BF28A-7E6B-1849-A6CD-BB2CC64988B0}" sibTransId="{2344D804-4BC3-5C4B-AFF0-0646B2E8464A}"/>
    <dgm:cxn modelId="{5E9EA889-2723-4B40-8D17-3D3713D751D7}" type="presOf" srcId="{D224F5F0-34DB-5545-9004-D999F10B3C22}" destId="{755BED14-B317-D644-AE61-61E59E10D292}" srcOrd="0" destOrd="1" presId="urn:microsoft.com/office/officeart/2005/8/layout/hList1"/>
    <dgm:cxn modelId="{26FA948B-0418-2245-B617-1AD8B43DEE96}" type="presOf" srcId="{E639D8A3-43DA-1948-A67B-4327A3AEDB9F}" destId="{198BB890-3133-E34F-9A29-9A161A15F1D1}" srcOrd="0" destOrd="0" presId="urn:microsoft.com/office/officeart/2005/8/layout/hList1"/>
    <dgm:cxn modelId="{1248B69C-DE41-9A4E-B3DB-5F0BD5EDBE2B}" srcId="{F89C640C-B258-A94F-89D5-6AACB5953640}" destId="{D224F5F0-34DB-5545-9004-D999F10B3C22}" srcOrd="1" destOrd="0" parTransId="{90BC8B5E-286F-884C-95E8-ABA9DC374F6C}" sibTransId="{5A7E78B3-D729-C74A-BE60-D601A5967E9E}"/>
    <dgm:cxn modelId="{2D38FCA6-3192-0841-B7E4-B40FC8A0FDEF}" type="presOf" srcId="{1EB828A1-9747-614C-8229-303A1BE44993}" destId="{755BED14-B317-D644-AE61-61E59E10D292}" srcOrd="0" destOrd="4" presId="urn:microsoft.com/office/officeart/2005/8/layout/hList1"/>
    <dgm:cxn modelId="{CC0225D5-BFC3-9F47-86E3-B98D90A44AB2}" type="presOf" srcId="{6CAE0B0E-4793-EE44-95A1-C58F7887DD75}" destId="{755BED14-B317-D644-AE61-61E59E10D292}" srcOrd="0" destOrd="2" presId="urn:microsoft.com/office/officeart/2005/8/layout/hList1"/>
    <dgm:cxn modelId="{C42B0512-54D0-824C-AB47-6F8B2BCEC06D}" type="presParOf" srcId="{198BB890-3133-E34F-9A29-9A161A15F1D1}" destId="{8780D908-14BC-8C4F-B8B5-A8EC6C6FD333}" srcOrd="0" destOrd="0" presId="urn:microsoft.com/office/officeart/2005/8/layout/hList1"/>
    <dgm:cxn modelId="{D7F908F6-C573-A840-842D-788C8159E899}" type="presParOf" srcId="{8780D908-14BC-8C4F-B8B5-A8EC6C6FD333}" destId="{E8F374D4-E010-1448-9581-DAC9505B7743}" srcOrd="0" destOrd="0" presId="urn:microsoft.com/office/officeart/2005/8/layout/hList1"/>
    <dgm:cxn modelId="{5ECD68BB-EB3B-4040-8C7C-4D38E062BC0E}" type="presParOf" srcId="{8780D908-14BC-8C4F-B8B5-A8EC6C6FD333}" destId="{755BED14-B317-D644-AE61-61E59E10D2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5B62A0-CE3B-5F4A-A1BA-04553DDB54DB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1FB02-03C4-434A-8A56-BF7B60B0B679}">
      <dgm:prSet/>
      <dgm:spPr/>
      <dgm:t>
        <a:bodyPr/>
        <a:lstStyle/>
        <a:p>
          <a:pPr rtl="0"/>
          <a:r>
            <a:rPr lang="en-US" dirty="0"/>
            <a:t>Performance</a:t>
          </a:r>
        </a:p>
      </dgm:t>
    </dgm:pt>
    <dgm:pt modelId="{B03A4C55-B70F-D34B-AE39-4229994311F7}" type="parTrans" cxnId="{A8724253-940A-4B40-B83A-000C93AC7921}">
      <dgm:prSet/>
      <dgm:spPr/>
      <dgm:t>
        <a:bodyPr/>
        <a:lstStyle/>
        <a:p>
          <a:endParaRPr lang="en-US"/>
        </a:p>
      </dgm:t>
    </dgm:pt>
    <dgm:pt modelId="{EDCF6AC3-3D70-7C4B-9F81-801EE614353A}" type="sibTrans" cxnId="{A8724253-940A-4B40-B83A-000C93AC7921}">
      <dgm:prSet/>
      <dgm:spPr>
        <a:solidFill>
          <a:schemeClr val="bg1"/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F0719869-0A70-DA4E-BC78-A1998FAFE565}">
      <dgm:prSet/>
      <dgm:spPr/>
      <dgm:t>
        <a:bodyPr/>
        <a:lstStyle/>
        <a:p>
          <a:pPr rtl="0"/>
          <a:r>
            <a:rPr lang="en-US" dirty="0"/>
            <a:t>A system with multiple processors will yield greater performance if work can be done in parallel</a:t>
          </a:r>
        </a:p>
      </dgm:t>
    </dgm:pt>
    <dgm:pt modelId="{936C5351-23AA-E846-B110-6D31984AB1F9}" type="parTrans" cxnId="{2B78E48A-59BC-E145-B585-8667B0902828}">
      <dgm:prSet/>
      <dgm:spPr/>
      <dgm:t>
        <a:bodyPr/>
        <a:lstStyle/>
        <a:p>
          <a:endParaRPr lang="en-US"/>
        </a:p>
      </dgm:t>
    </dgm:pt>
    <dgm:pt modelId="{368F2C33-4E02-0943-ADED-B2BE5EBA032C}" type="sibTrans" cxnId="{2B78E48A-59BC-E145-B585-8667B0902828}">
      <dgm:prSet/>
      <dgm:spPr/>
      <dgm:t>
        <a:bodyPr/>
        <a:lstStyle/>
        <a:p>
          <a:endParaRPr lang="en-US"/>
        </a:p>
      </dgm:t>
    </dgm:pt>
    <dgm:pt modelId="{3FF9C8E6-CA62-A24F-BA0D-84451CDF4A22}">
      <dgm:prSet/>
      <dgm:spPr/>
      <dgm:t>
        <a:bodyPr/>
        <a:lstStyle/>
        <a:p>
          <a:pPr rtl="0"/>
          <a:r>
            <a:rPr lang="en-US" dirty="0"/>
            <a:t>Availability</a:t>
          </a:r>
        </a:p>
      </dgm:t>
    </dgm:pt>
    <dgm:pt modelId="{4DC4CAFC-2FEB-774F-B598-57A6768EAC4B}" type="parTrans" cxnId="{35AA5C8E-D378-4846-82A3-4B16CDA92A7D}">
      <dgm:prSet/>
      <dgm:spPr/>
      <dgm:t>
        <a:bodyPr/>
        <a:lstStyle/>
        <a:p>
          <a:endParaRPr lang="en-US"/>
        </a:p>
      </dgm:t>
    </dgm:pt>
    <dgm:pt modelId="{7541F988-1FFC-F24D-BA9C-19D301A8E7DD}" type="sibTrans" cxnId="{35AA5C8E-D378-4846-82A3-4B16CDA92A7D}">
      <dgm:prSet/>
      <dgm:spPr>
        <a:solidFill>
          <a:schemeClr val="bg1"/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26B170FE-9DB6-FB42-B483-C27D33F9331D}">
      <dgm:prSet/>
      <dgm:spPr/>
      <dgm:t>
        <a:bodyPr/>
        <a:lstStyle/>
        <a:p>
          <a:pPr rtl="0"/>
          <a:r>
            <a:rPr lang="en-US" dirty="0"/>
            <a:t>The failure of a single processor does not halt the machine</a:t>
          </a:r>
        </a:p>
      </dgm:t>
    </dgm:pt>
    <dgm:pt modelId="{97AA75CD-DBBC-4D42-8CD8-71E632A2C1B8}" type="parTrans" cxnId="{4E9BEB37-44AB-E941-9468-95BB5D4BE64E}">
      <dgm:prSet/>
      <dgm:spPr/>
      <dgm:t>
        <a:bodyPr/>
        <a:lstStyle/>
        <a:p>
          <a:endParaRPr lang="en-US"/>
        </a:p>
      </dgm:t>
    </dgm:pt>
    <dgm:pt modelId="{CABBE03D-D385-8542-8D65-98E8EBD1822E}" type="sibTrans" cxnId="{4E9BEB37-44AB-E941-9468-95BB5D4BE64E}">
      <dgm:prSet/>
      <dgm:spPr/>
      <dgm:t>
        <a:bodyPr/>
        <a:lstStyle/>
        <a:p>
          <a:endParaRPr lang="en-US"/>
        </a:p>
      </dgm:t>
    </dgm:pt>
    <dgm:pt modelId="{45B86229-4C7C-8149-B0CA-E1DC43B6BD32}">
      <dgm:prSet/>
      <dgm:spPr/>
      <dgm:t>
        <a:bodyPr/>
        <a:lstStyle/>
        <a:p>
          <a:pPr rtl="0"/>
          <a:r>
            <a:rPr lang="en-US" dirty="0"/>
            <a:t>Incremental Growth</a:t>
          </a:r>
        </a:p>
      </dgm:t>
    </dgm:pt>
    <dgm:pt modelId="{BAA5497B-150F-AE44-876C-8DB3BA34E4D9}" type="parTrans" cxnId="{E647CAE8-B716-BE42-9366-0709332144ED}">
      <dgm:prSet/>
      <dgm:spPr/>
      <dgm:t>
        <a:bodyPr/>
        <a:lstStyle/>
        <a:p>
          <a:endParaRPr lang="en-US"/>
        </a:p>
      </dgm:t>
    </dgm:pt>
    <dgm:pt modelId="{4AD618F7-A81B-544D-B639-85D36E287274}" type="sibTrans" cxnId="{E647CAE8-B716-BE42-9366-0709332144ED}">
      <dgm:prSet/>
      <dgm:spPr>
        <a:solidFill>
          <a:schemeClr val="bg1"/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252DDE6-22C7-8940-8BA3-3C77E766407E}">
      <dgm:prSet/>
      <dgm:spPr/>
      <dgm:t>
        <a:bodyPr/>
        <a:lstStyle/>
        <a:p>
          <a:pPr rtl="0"/>
          <a:r>
            <a:rPr lang="en-US" dirty="0"/>
            <a:t>An additional processor can be added to enhance performance</a:t>
          </a:r>
        </a:p>
      </dgm:t>
    </dgm:pt>
    <dgm:pt modelId="{0E5C20E0-AE3D-CD4F-ADE5-225362F62DEE}" type="parTrans" cxnId="{8853887D-E2A1-0540-B2DC-EC34C0DCBC29}">
      <dgm:prSet/>
      <dgm:spPr/>
      <dgm:t>
        <a:bodyPr/>
        <a:lstStyle/>
        <a:p>
          <a:endParaRPr lang="en-US"/>
        </a:p>
      </dgm:t>
    </dgm:pt>
    <dgm:pt modelId="{4B838EFE-2BCD-014E-B40F-D4D787228DF5}" type="sibTrans" cxnId="{8853887D-E2A1-0540-B2DC-EC34C0DCBC29}">
      <dgm:prSet/>
      <dgm:spPr/>
      <dgm:t>
        <a:bodyPr/>
        <a:lstStyle/>
        <a:p>
          <a:endParaRPr lang="en-US"/>
        </a:p>
      </dgm:t>
    </dgm:pt>
    <dgm:pt modelId="{4515DE4F-954E-A74C-A52D-B54823E7E787}">
      <dgm:prSet/>
      <dgm:spPr/>
      <dgm:t>
        <a:bodyPr/>
        <a:lstStyle/>
        <a:p>
          <a:pPr rtl="0"/>
          <a:r>
            <a:rPr lang="en-US" dirty="0"/>
            <a:t>Scaling</a:t>
          </a:r>
        </a:p>
      </dgm:t>
    </dgm:pt>
    <dgm:pt modelId="{4B6A4A52-6A98-074D-9B49-B800B611AA28}" type="parTrans" cxnId="{A6CF6198-FAFA-F046-B859-6B019B6A01CC}">
      <dgm:prSet/>
      <dgm:spPr/>
      <dgm:t>
        <a:bodyPr/>
        <a:lstStyle/>
        <a:p>
          <a:endParaRPr lang="en-US"/>
        </a:p>
      </dgm:t>
    </dgm:pt>
    <dgm:pt modelId="{11E4FB1E-4D57-1145-9324-23F65AC54052}" type="sibTrans" cxnId="{A6CF6198-FAFA-F046-B859-6B019B6A01CC}">
      <dgm:prSet/>
      <dgm:spPr/>
      <dgm:t>
        <a:bodyPr/>
        <a:lstStyle/>
        <a:p>
          <a:endParaRPr lang="en-US"/>
        </a:p>
      </dgm:t>
    </dgm:pt>
    <dgm:pt modelId="{B69DF90F-044A-1148-8BFA-115632C71C7C}">
      <dgm:prSet/>
      <dgm:spPr/>
      <dgm:t>
        <a:bodyPr/>
        <a:lstStyle/>
        <a:p>
          <a:pPr rtl="0"/>
          <a:r>
            <a:rPr lang="en-US" dirty="0"/>
            <a:t>Vendors can offer a range of products with different price and performance characteristics</a:t>
          </a:r>
        </a:p>
      </dgm:t>
    </dgm:pt>
    <dgm:pt modelId="{88D10DB5-C3A5-7349-BA34-8241F14A506A}" type="parTrans" cxnId="{4F4814BD-8B5C-2B4F-BE39-95BF6F75FCE4}">
      <dgm:prSet/>
      <dgm:spPr/>
      <dgm:t>
        <a:bodyPr/>
        <a:lstStyle/>
        <a:p>
          <a:endParaRPr lang="en-US"/>
        </a:p>
      </dgm:t>
    </dgm:pt>
    <dgm:pt modelId="{C9B26143-EB41-654F-8991-4BB5D13EF08D}" type="sibTrans" cxnId="{4F4814BD-8B5C-2B4F-BE39-95BF6F75FCE4}">
      <dgm:prSet/>
      <dgm:spPr/>
      <dgm:t>
        <a:bodyPr/>
        <a:lstStyle/>
        <a:p>
          <a:endParaRPr lang="en-US"/>
        </a:p>
      </dgm:t>
    </dgm:pt>
    <dgm:pt modelId="{33DB8B0C-8469-E043-9272-1BC16C98E1CF}" type="pres">
      <dgm:prSet presAssocID="{0F5B62A0-CE3B-5F4A-A1BA-04553DDB54DB}" presName="Name0" presStyleCnt="0">
        <dgm:presLayoutVars>
          <dgm:dir/>
          <dgm:resizeHandles/>
        </dgm:presLayoutVars>
      </dgm:prSet>
      <dgm:spPr/>
    </dgm:pt>
    <dgm:pt modelId="{4032870D-BB36-4446-A83B-A123B1257ADE}" type="pres">
      <dgm:prSet presAssocID="{E7C1FB02-03C4-434A-8A56-BF7B60B0B679}" presName="compNode" presStyleCnt="0"/>
      <dgm:spPr/>
    </dgm:pt>
    <dgm:pt modelId="{43573063-CA93-5444-9C05-D2E0C777AE8F}" type="pres">
      <dgm:prSet presAssocID="{E7C1FB02-03C4-434A-8A56-BF7B60B0B679}" presName="dummyConnPt" presStyleCnt="0"/>
      <dgm:spPr/>
    </dgm:pt>
    <dgm:pt modelId="{4F0A6739-89F1-9D49-9BCE-093F07891350}" type="pres">
      <dgm:prSet presAssocID="{E7C1FB02-03C4-434A-8A56-BF7B60B0B679}" presName="node" presStyleLbl="node1" presStyleIdx="0" presStyleCnt="4">
        <dgm:presLayoutVars>
          <dgm:bulletEnabled val="1"/>
        </dgm:presLayoutVars>
      </dgm:prSet>
      <dgm:spPr/>
    </dgm:pt>
    <dgm:pt modelId="{57156A5F-5C81-8041-AF06-2D774109E205}" type="pres">
      <dgm:prSet presAssocID="{EDCF6AC3-3D70-7C4B-9F81-801EE614353A}" presName="sibTrans" presStyleLbl="bgSibTrans2D1" presStyleIdx="0" presStyleCnt="3"/>
      <dgm:spPr/>
    </dgm:pt>
    <dgm:pt modelId="{9E9FEA06-477D-9247-A3C1-7585500A6BE8}" type="pres">
      <dgm:prSet presAssocID="{3FF9C8E6-CA62-A24F-BA0D-84451CDF4A22}" presName="compNode" presStyleCnt="0"/>
      <dgm:spPr/>
    </dgm:pt>
    <dgm:pt modelId="{348E7B86-0BB8-1C4A-97DB-B65C4A872086}" type="pres">
      <dgm:prSet presAssocID="{3FF9C8E6-CA62-A24F-BA0D-84451CDF4A22}" presName="dummyConnPt" presStyleCnt="0"/>
      <dgm:spPr/>
    </dgm:pt>
    <dgm:pt modelId="{E085D1BB-EE4A-EF41-8C95-AA24FBC9B667}" type="pres">
      <dgm:prSet presAssocID="{3FF9C8E6-CA62-A24F-BA0D-84451CDF4A22}" presName="node" presStyleLbl="node1" presStyleIdx="1" presStyleCnt="4">
        <dgm:presLayoutVars>
          <dgm:bulletEnabled val="1"/>
        </dgm:presLayoutVars>
      </dgm:prSet>
      <dgm:spPr/>
    </dgm:pt>
    <dgm:pt modelId="{2BE430A8-E5F4-514B-9379-D42B6BB62557}" type="pres">
      <dgm:prSet presAssocID="{7541F988-1FFC-F24D-BA9C-19D301A8E7DD}" presName="sibTrans" presStyleLbl="bgSibTrans2D1" presStyleIdx="1" presStyleCnt="3"/>
      <dgm:spPr/>
    </dgm:pt>
    <dgm:pt modelId="{E772A6A1-EFAA-4D4D-8681-A263D8747F77}" type="pres">
      <dgm:prSet presAssocID="{45B86229-4C7C-8149-B0CA-E1DC43B6BD32}" presName="compNode" presStyleCnt="0"/>
      <dgm:spPr/>
    </dgm:pt>
    <dgm:pt modelId="{147839DE-6B86-EF49-A851-39A624510500}" type="pres">
      <dgm:prSet presAssocID="{45B86229-4C7C-8149-B0CA-E1DC43B6BD32}" presName="dummyConnPt" presStyleCnt="0"/>
      <dgm:spPr/>
    </dgm:pt>
    <dgm:pt modelId="{9EEA4761-437E-2447-AEF1-80F6AEAAE1CD}" type="pres">
      <dgm:prSet presAssocID="{45B86229-4C7C-8149-B0CA-E1DC43B6BD32}" presName="node" presStyleLbl="node1" presStyleIdx="2" presStyleCnt="4">
        <dgm:presLayoutVars>
          <dgm:bulletEnabled val="1"/>
        </dgm:presLayoutVars>
      </dgm:prSet>
      <dgm:spPr/>
    </dgm:pt>
    <dgm:pt modelId="{E21EC75D-96AD-7C4A-8699-BE859CB688BE}" type="pres">
      <dgm:prSet presAssocID="{4AD618F7-A81B-544D-B639-85D36E287274}" presName="sibTrans" presStyleLbl="bgSibTrans2D1" presStyleIdx="2" presStyleCnt="3"/>
      <dgm:spPr/>
    </dgm:pt>
    <dgm:pt modelId="{BD6DFBA6-2BC7-3F48-9184-23CD2E4EACBF}" type="pres">
      <dgm:prSet presAssocID="{4515DE4F-954E-A74C-A52D-B54823E7E787}" presName="compNode" presStyleCnt="0"/>
      <dgm:spPr/>
    </dgm:pt>
    <dgm:pt modelId="{17B8C7FE-160A-6A4F-8528-D6C8900FF282}" type="pres">
      <dgm:prSet presAssocID="{4515DE4F-954E-A74C-A52D-B54823E7E787}" presName="dummyConnPt" presStyleCnt="0"/>
      <dgm:spPr/>
    </dgm:pt>
    <dgm:pt modelId="{90AC56CC-20EA-BC4D-9739-42C5F93BB9B9}" type="pres">
      <dgm:prSet presAssocID="{4515DE4F-954E-A74C-A52D-B54823E7E787}" presName="node" presStyleLbl="node1" presStyleIdx="3" presStyleCnt="4">
        <dgm:presLayoutVars>
          <dgm:bulletEnabled val="1"/>
        </dgm:presLayoutVars>
      </dgm:prSet>
      <dgm:spPr/>
    </dgm:pt>
  </dgm:ptLst>
  <dgm:cxnLst>
    <dgm:cxn modelId="{4E2E7C05-60BF-3B43-8712-C0573D671890}" type="presOf" srcId="{F0719869-0A70-DA4E-BC78-A1998FAFE565}" destId="{4F0A6739-89F1-9D49-9BCE-093F07891350}" srcOrd="0" destOrd="1" presId="urn:microsoft.com/office/officeart/2005/8/layout/bProcess4"/>
    <dgm:cxn modelId="{0E16EE1C-5100-5746-B200-BCF7781E109D}" type="presOf" srcId="{3FF9C8E6-CA62-A24F-BA0D-84451CDF4A22}" destId="{E085D1BB-EE4A-EF41-8C95-AA24FBC9B667}" srcOrd="0" destOrd="0" presId="urn:microsoft.com/office/officeart/2005/8/layout/bProcess4"/>
    <dgm:cxn modelId="{6C0A671F-E7AC-2D45-BEE0-889313E205B8}" type="presOf" srcId="{45B86229-4C7C-8149-B0CA-E1DC43B6BD32}" destId="{9EEA4761-437E-2447-AEF1-80F6AEAAE1CD}" srcOrd="0" destOrd="0" presId="urn:microsoft.com/office/officeart/2005/8/layout/bProcess4"/>
    <dgm:cxn modelId="{4E9BEB37-44AB-E941-9468-95BB5D4BE64E}" srcId="{3FF9C8E6-CA62-A24F-BA0D-84451CDF4A22}" destId="{26B170FE-9DB6-FB42-B483-C27D33F9331D}" srcOrd="0" destOrd="0" parTransId="{97AA75CD-DBBC-4D42-8CD8-71E632A2C1B8}" sibTransId="{CABBE03D-D385-8542-8D65-98E8EBD1822E}"/>
    <dgm:cxn modelId="{03B6513D-C2B4-5542-805F-D187036740BE}" type="presOf" srcId="{B69DF90F-044A-1148-8BFA-115632C71C7C}" destId="{90AC56CC-20EA-BC4D-9739-42C5F93BB9B9}" srcOrd="0" destOrd="1" presId="urn:microsoft.com/office/officeart/2005/8/layout/bProcess4"/>
    <dgm:cxn modelId="{7286F74E-48B6-F446-B927-8432307C7C67}" type="presOf" srcId="{4AD618F7-A81B-544D-B639-85D36E287274}" destId="{E21EC75D-96AD-7C4A-8699-BE859CB688BE}" srcOrd="0" destOrd="0" presId="urn:microsoft.com/office/officeart/2005/8/layout/bProcess4"/>
    <dgm:cxn modelId="{A8724253-940A-4B40-B83A-000C93AC7921}" srcId="{0F5B62A0-CE3B-5F4A-A1BA-04553DDB54DB}" destId="{E7C1FB02-03C4-434A-8A56-BF7B60B0B679}" srcOrd="0" destOrd="0" parTransId="{B03A4C55-B70F-D34B-AE39-4229994311F7}" sibTransId="{EDCF6AC3-3D70-7C4B-9F81-801EE614353A}"/>
    <dgm:cxn modelId="{DCB1506E-419E-B24C-B06A-25EC09BA680F}" type="presOf" srcId="{0F5B62A0-CE3B-5F4A-A1BA-04553DDB54DB}" destId="{33DB8B0C-8469-E043-9272-1BC16C98E1CF}" srcOrd="0" destOrd="0" presId="urn:microsoft.com/office/officeart/2005/8/layout/bProcess4"/>
    <dgm:cxn modelId="{8853887D-E2A1-0540-B2DC-EC34C0DCBC29}" srcId="{45B86229-4C7C-8149-B0CA-E1DC43B6BD32}" destId="{7252DDE6-22C7-8940-8BA3-3C77E766407E}" srcOrd="0" destOrd="0" parTransId="{0E5C20E0-AE3D-CD4F-ADE5-225362F62DEE}" sibTransId="{4B838EFE-2BCD-014E-B40F-D4D787228DF5}"/>
    <dgm:cxn modelId="{2B78E48A-59BC-E145-B585-8667B0902828}" srcId="{E7C1FB02-03C4-434A-8A56-BF7B60B0B679}" destId="{F0719869-0A70-DA4E-BC78-A1998FAFE565}" srcOrd="0" destOrd="0" parTransId="{936C5351-23AA-E846-B110-6D31984AB1F9}" sibTransId="{368F2C33-4E02-0943-ADED-B2BE5EBA032C}"/>
    <dgm:cxn modelId="{1064AC8B-8275-CA4B-829D-0D877E2016BE}" type="presOf" srcId="{26B170FE-9DB6-FB42-B483-C27D33F9331D}" destId="{E085D1BB-EE4A-EF41-8C95-AA24FBC9B667}" srcOrd="0" destOrd="1" presId="urn:microsoft.com/office/officeart/2005/8/layout/bProcess4"/>
    <dgm:cxn modelId="{35AA5C8E-D378-4846-82A3-4B16CDA92A7D}" srcId="{0F5B62A0-CE3B-5F4A-A1BA-04553DDB54DB}" destId="{3FF9C8E6-CA62-A24F-BA0D-84451CDF4A22}" srcOrd="1" destOrd="0" parTransId="{4DC4CAFC-2FEB-774F-B598-57A6768EAC4B}" sibTransId="{7541F988-1FFC-F24D-BA9C-19D301A8E7DD}"/>
    <dgm:cxn modelId="{49FED08F-8A59-8C41-AA98-9FC3F74CD4F9}" type="presOf" srcId="{EDCF6AC3-3D70-7C4B-9F81-801EE614353A}" destId="{57156A5F-5C81-8041-AF06-2D774109E205}" srcOrd="0" destOrd="0" presId="urn:microsoft.com/office/officeart/2005/8/layout/bProcess4"/>
    <dgm:cxn modelId="{A6CF6198-FAFA-F046-B859-6B019B6A01CC}" srcId="{0F5B62A0-CE3B-5F4A-A1BA-04553DDB54DB}" destId="{4515DE4F-954E-A74C-A52D-B54823E7E787}" srcOrd="3" destOrd="0" parTransId="{4B6A4A52-6A98-074D-9B49-B800B611AA28}" sibTransId="{11E4FB1E-4D57-1145-9324-23F65AC54052}"/>
    <dgm:cxn modelId="{575FE698-7E52-7740-8973-5F255F6411EB}" type="presOf" srcId="{7252DDE6-22C7-8940-8BA3-3C77E766407E}" destId="{9EEA4761-437E-2447-AEF1-80F6AEAAE1CD}" srcOrd="0" destOrd="1" presId="urn:microsoft.com/office/officeart/2005/8/layout/bProcess4"/>
    <dgm:cxn modelId="{1DE2BFB5-DA80-8540-BAE8-4372F7B22333}" type="presOf" srcId="{7541F988-1FFC-F24D-BA9C-19D301A8E7DD}" destId="{2BE430A8-E5F4-514B-9379-D42B6BB62557}" srcOrd="0" destOrd="0" presId="urn:microsoft.com/office/officeart/2005/8/layout/bProcess4"/>
    <dgm:cxn modelId="{4F4814BD-8B5C-2B4F-BE39-95BF6F75FCE4}" srcId="{4515DE4F-954E-A74C-A52D-B54823E7E787}" destId="{B69DF90F-044A-1148-8BFA-115632C71C7C}" srcOrd="0" destOrd="0" parTransId="{88D10DB5-C3A5-7349-BA34-8241F14A506A}" sibTransId="{C9B26143-EB41-654F-8991-4BB5D13EF08D}"/>
    <dgm:cxn modelId="{E647CAE8-B716-BE42-9366-0709332144ED}" srcId="{0F5B62A0-CE3B-5F4A-A1BA-04553DDB54DB}" destId="{45B86229-4C7C-8149-B0CA-E1DC43B6BD32}" srcOrd="2" destOrd="0" parTransId="{BAA5497B-150F-AE44-876C-8DB3BA34E4D9}" sibTransId="{4AD618F7-A81B-544D-B639-85D36E287274}"/>
    <dgm:cxn modelId="{A2613EE9-0E81-0243-82AB-6928C39C13BC}" type="presOf" srcId="{4515DE4F-954E-A74C-A52D-B54823E7E787}" destId="{90AC56CC-20EA-BC4D-9739-42C5F93BB9B9}" srcOrd="0" destOrd="0" presId="urn:microsoft.com/office/officeart/2005/8/layout/bProcess4"/>
    <dgm:cxn modelId="{CD9880F2-615D-D74F-B8E3-9DF14ABD6980}" type="presOf" srcId="{E7C1FB02-03C4-434A-8A56-BF7B60B0B679}" destId="{4F0A6739-89F1-9D49-9BCE-093F07891350}" srcOrd="0" destOrd="0" presId="urn:microsoft.com/office/officeart/2005/8/layout/bProcess4"/>
    <dgm:cxn modelId="{C9DBE3A2-8816-5143-A644-5E673DA8010A}" type="presParOf" srcId="{33DB8B0C-8469-E043-9272-1BC16C98E1CF}" destId="{4032870D-BB36-4446-A83B-A123B1257ADE}" srcOrd="0" destOrd="0" presId="urn:microsoft.com/office/officeart/2005/8/layout/bProcess4"/>
    <dgm:cxn modelId="{5C8160E8-664B-7449-AEDA-099D7CCA15C6}" type="presParOf" srcId="{4032870D-BB36-4446-A83B-A123B1257ADE}" destId="{43573063-CA93-5444-9C05-D2E0C777AE8F}" srcOrd="0" destOrd="0" presId="urn:microsoft.com/office/officeart/2005/8/layout/bProcess4"/>
    <dgm:cxn modelId="{9756B8E6-C99A-F943-889B-C637F760F683}" type="presParOf" srcId="{4032870D-BB36-4446-A83B-A123B1257ADE}" destId="{4F0A6739-89F1-9D49-9BCE-093F07891350}" srcOrd="1" destOrd="0" presId="urn:microsoft.com/office/officeart/2005/8/layout/bProcess4"/>
    <dgm:cxn modelId="{5E841270-A25C-3846-9865-F240C21F9DD6}" type="presParOf" srcId="{33DB8B0C-8469-E043-9272-1BC16C98E1CF}" destId="{57156A5F-5C81-8041-AF06-2D774109E205}" srcOrd="1" destOrd="0" presId="urn:microsoft.com/office/officeart/2005/8/layout/bProcess4"/>
    <dgm:cxn modelId="{BA30F045-AD9B-934B-9698-7F3C4B59FF23}" type="presParOf" srcId="{33DB8B0C-8469-E043-9272-1BC16C98E1CF}" destId="{9E9FEA06-477D-9247-A3C1-7585500A6BE8}" srcOrd="2" destOrd="0" presId="urn:microsoft.com/office/officeart/2005/8/layout/bProcess4"/>
    <dgm:cxn modelId="{31CD2024-0DFE-6642-976C-FB747127CDF7}" type="presParOf" srcId="{9E9FEA06-477D-9247-A3C1-7585500A6BE8}" destId="{348E7B86-0BB8-1C4A-97DB-B65C4A872086}" srcOrd="0" destOrd="0" presId="urn:microsoft.com/office/officeart/2005/8/layout/bProcess4"/>
    <dgm:cxn modelId="{30EAF542-6272-4C4A-B27B-26E1C9EFC6AB}" type="presParOf" srcId="{9E9FEA06-477D-9247-A3C1-7585500A6BE8}" destId="{E085D1BB-EE4A-EF41-8C95-AA24FBC9B667}" srcOrd="1" destOrd="0" presId="urn:microsoft.com/office/officeart/2005/8/layout/bProcess4"/>
    <dgm:cxn modelId="{31AA497A-45A3-5D46-B737-6B1A2C425E3D}" type="presParOf" srcId="{33DB8B0C-8469-E043-9272-1BC16C98E1CF}" destId="{2BE430A8-E5F4-514B-9379-D42B6BB62557}" srcOrd="3" destOrd="0" presId="urn:microsoft.com/office/officeart/2005/8/layout/bProcess4"/>
    <dgm:cxn modelId="{BA47E6A9-7562-2740-8B53-7335A7DE39AC}" type="presParOf" srcId="{33DB8B0C-8469-E043-9272-1BC16C98E1CF}" destId="{E772A6A1-EFAA-4D4D-8681-A263D8747F77}" srcOrd="4" destOrd="0" presId="urn:microsoft.com/office/officeart/2005/8/layout/bProcess4"/>
    <dgm:cxn modelId="{E76B7163-701A-E94B-983F-495580878AA3}" type="presParOf" srcId="{E772A6A1-EFAA-4D4D-8681-A263D8747F77}" destId="{147839DE-6B86-EF49-A851-39A624510500}" srcOrd="0" destOrd="0" presId="urn:microsoft.com/office/officeart/2005/8/layout/bProcess4"/>
    <dgm:cxn modelId="{71BBCD08-D447-AC47-AEC6-BDEAFCE7157C}" type="presParOf" srcId="{E772A6A1-EFAA-4D4D-8681-A263D8747F77}" destId="{9EEA4761-437E-2447-AEF1-80F6AEAAE1CD}" srcOrd="1" destOrd="0" presId="urn:microsoft.com/office/officeart/2005/8/layout/bProcess4"/>
    <dgm:cxn modelId="{F4C4C2BD-C600-5B4C-9C49-5FB48F46DC5F}" type="presParOf" srcId="{33DB8B0C-8469-E043-9272-1BC16C98E1CF}" destId="{E21EC75D-96AD-7C4A-8699-BE859CB688BE}" srcOrd="5" destOrd="0" presId="urn:microsoft.com/office/officeart/2005/8/layout/bProcess4"/>
    <dgm:cxn modelId="{35BAD49B-3644-6F46-B0D8-9CEC1D4B6AC1}" type="presParOf" srcId="{33DB8B0C-8469-E043-9272-1BC16C98E1CF}" destId="{BD6DFBA6-2BC7-3F48-9184-23CD2E4EACBF}" srcOrd="6" destOrd="0" presId="urn:microsoft.com/office/officeart/2005/8/layout/bProcess4"/>
    <dgm:cxn modelId="{9019885B-E9D8-DE44-8B3B-7883DB8E6699}" type="presParOf" srcId="{BD6DFBA6-2BC7-3F48-9184-23CD2E4EACBF}" destId="{17B8C7FE-160A-6A4F-8528-D6C8900FF282}" srcOrd="0" destOrd="0" presId="urn:microsoft.com/office/officeart/2005/8/layout/bProcess4"/>
    <dgm:cxn modelId="{16B94CB4-B317-BA4A-9EF0-7275302D8834}" type="presParOf" srcId="{BD6DFBA6-2BC7-3F48-9184-23CD2E4EACBF}" destId="{90AC56CC-20EA-BC4D-9739-42C5F93BB9B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6A2E3-1043-9D46-A25F-90ADF1BF5E20}" type="doc">
      <dgm:prSet loTypeId="urn:microsoft.com/office/officeart/2005/8/layout/default#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1B828E-6174-D747-8D45-31F211622F30}">
      <dgm:prSet/>
      <dgm:spPr/>
      <dgm:t>
        <a:bodyPr/>
        <a:lstStyle/>
        <a:p>
          <a:pPr rtl="0"/>
          <a:r>
            <a:rPr lang="en-US" dirty="0"/>
            <a:t>Controls the operation of the computer</a:t>
          </a:r>
        </a:p>
      </dgm:t>
    </dgm:pt>
    <dgm:pt modelId="{D262110A-53C7-D04E-9899-94616493F444}" type="parTrans" cxnId="{0A9F465B-BCE9-1D46-AC40-955CFFE641FA}">
      <dgm:prSet/>
      <dgm:spPr/>
      <dgm:t>
        <a:bodyPr/>
        <a:lstStyle/>
        <a:p>
          <a:endParaRPr lang="en-US"/>
        </a:p>
      </dgm:t>
    </dgm:pt>
    <dgm:pt modelId="{D1D77116-E4EE-B248-98DC-CC50A1BF792F}" type="sibTrans" cxnId="{0A9F465B-BCE9-1D46-AC40-955CFFE641FA}">
      <dgm:prSet/>
      <dgm:spPr/>
      <dgm:t>
        <a:bodyPr/>
        <a:lstStyle/>
        <a:p>
          <a:endParaRPr lang="en-US"/>
        </a:p>
      </dgm:t>
    </dgm:pt>
    <dgm:pt modelId="{5F43A7C9-4D9F-D54F-82D7-4C7F6618EC72}">
      <dgm:prSet/>
      <dgm:spPr/>
      <dgm:t>
        <a:bodyPr/>
        <a:lstStyle/>
        <a:p>
          <a:pPr rtl="0"/>
          <a:r>
            <a:rPr lang="en-US" dirty="0"/>
            <a:t>Performs the data processing functions</a:t>
          </a:r>
        </a:p>
      </dgm:t>
    </dgm:pt>
    <dgm:pt modelId="{F6B8B4DF-DEC1-DD46-9450-5F52CCBEB5FB}" type="parTrans" cxnId="{C322C727-EDC1-5B42-81FC-BC9F2C2670D7}">
      <dgm:prSet/>
      <dgm:spPr/>
      <dgm:t>
        <a:bodyPr/>
        <a:lstStyle/>
        <a:p>
          <a:endParaRPr lang="en-US"/>
        </a:p>
      </dgm:t>
    </dgm:pt>
    <dgm:pt modelId="{EB084FCC-6BD8-4F47-A104-FAE3DD568DEC}" type="sibTrans" cxnId="{C322C727-EDC1-5B42-81FC-BC9F2C2670D7}">
      <dgm:prSet/>
      <dgm:spPr/>
      <dgm:t>
        <a:bodyPr/>
        <a:lstStyle/>
        <a:p>
          <a:endParaRPr lang="en-US"/>
        </a:p>
      </dgm:t>
    </dgm:pt>
    <dgm:pt modelId="{E6ACA15B-D42E-E24B-B4D7-4D933CAD95F5}">
      <dgm:prSet/>
      <dgm:spPr/>
      <dgm:t>
        <a:bodyPr/>
        <a:lstStyle/>
        <a:p>
          <a:pPr rtl="0"/>
          <a:r>
            <a:rPr lang="en-US" dirty="0"/>
            <a:t>Referred to as the </a:t>
          </a:r>
          <a:r>
            <a:rPr lang="en-US" i="1" dirty="0"/>
            <a:t>Central Processing Unit </a:t>
          </a:r>
          <a:r>
            <a:rPr lang="en-US" dirty="0"/>
            <a:t>(CPU)</a:t>
          </a:r>
        </a:p>
      </dgm:t>
    </dgm:pt>
    <dgm:pt modelId="{FD37EBE6-185D-CE4B-B255-F22213F2AC18}" type="parTrans" cxnId="{48C00C8E-9A5D-8A44-94D2-488E6370981A}">
      <dgm:prSet/>
      <dgm:spPr/>
      <dgm:t>
        <a:bodyPr/>
        <a:lstStyle/>
        <a:p>
          <a:endParaRPr lang="en-US"/>
        </a:p>
      </dgm:t>
    </dgm:pt>
    <dgm:pt modelId="{4FD171B1-434C-784F-938A-2595CC0C420D}" type="sibTrans" cxnId="{48C00C8E-9A5D-8A44-94D2-488E6370981A}">
      <dgm:prSet/>
      <dgm:spPr/>
      <dgm:t>
        <a:bodyPr/>
        <a:lstStyle/>
        <a:p>
          <a:endParaRPr lang="en-US"/>
        </a:p>
      </dgm:t>
    </dgm:pt>
    <dgm:pt modelId="{97CEFB03-0ACD-6E46-B3D3-4AF3F2AEFC9F}" type="pres">
      <dgm:prSet presAssocID="{6606A2E3-1043-9D46-A25F-90ADF1BF5E20}" presName="diagram" presStyleCnt="0">
        <dgm:presLayoutVars>
          <dgm:dir/>
          <dgm:resizeHandles val="exact"/>
        </dgm:presLayoutVars>
      </dgm:prSet>
      <dgm:spPr/>
    </dgm:pt>
    <dgm:pt modelId="{421477D8-87FB-CB46-800C-AF5BE18708CF}" type="pres">
      <dgm:prSet presAssocID="{211B828E-6174-D747-8D45-31F211622F30}" presName="node" presStyleLbl="node1" presStyleIdx="0" presStyleCnt="3" custLinFactNeighborX="-11426" custLinFactNeighborY="-103">
        <dgm:presLayoutVars>
          <dgm:bulletEnabled val="1"/>
        </dgm:presLayoutVars>
      </dgm:prSet>
      <dgm:spPr/>
    </dgm:pt>
    <dgm:pt modelId="{5B4C77BF-B560-244E-8C63-9174112AB3FD}" type="pres">
      <dgm:prSet presAssocID="{D1D77116-E4EE-B248-98DC-CC50A1BF792F}" presName="sibTrans" presStyleCnt="0"/>
      <dgm:spPr/>
    </dgm:pt>
    <dgm:pt modelId="{FB16DC6B-9AEC-7E4A-825E-4890CE4FF49B}" type="pres">
      <dgm:prSet presAssocID="{5F43A7C9-4D9F-D54F-82D7-4C7F6618EC72}" presName="node" presStyleLbl="node1" presStyleIdx="1" presStyleCnt="3" custLinFactNeighborX="10980" custLinFactNeighborY="-103">
        <dgm:presLayoutVars>
          <dgm:bulletEnabled val="1"/>
        </dgm:presLayoutVars>
      </dgm:prSet>
      <dgm:spPr/>
    </dgm:pt>
    <dgm:pt modelId="{96322CF8-6DD8-0B44-8A58-209DFBCF5C01}" type="pres">
      <dgm:prSet presAssocID="{EB084FCC-6BD8-4F47-A104-FAE3DD568DEC}" presName="sibTrans" presStyleCnt="0"/>
      <dgm:spPr/>
    </dgm:pt>
    <dgm:pt modelId="{C1868225-F9F8-5B4B-8DA1-9E5EAF33AFC1}" type="pres">
      <dgm:prSet presAssocID="{E6ACA15B-D42E-E24B-B4D7-4D933CAD95F5}" presName="node" presStyleLbl="node1" presStyleIdx="2" presStyleCnt="3" custLinFactNeighborX="11191" custLinFactNeighborY="-2626">
        <dgm:presLayoutVars>
          <dgm:bulletEnabled val="1"/>
        </dgm:presLayoutVars>
      </dgm:prSet>
      <dgm:spPr/>
    </dgm:pt>
  </dgm:ptLst>
  <dgm:cxnLst>
    <dgm:cxn modelId="{4F2DEC1C-EAD3-0246-AA71-1695873C1CCA}" type="presOf" srcId="{E6ACA15B-D42E-E24B-B4D7-4D933CAD95F5}" destId="{C1868225-F9F8-5B4B-8DA1-9E5EAF33AFC1}" srcOrd="0" destOrd="0" presId="urn:microsoft.com/office/officeart/2005/8/layout/default#2"/>
    <dgm:cxn modelId="{C322C727-EDC1-5B42-81FC-BC9F2C2670D7}" srcId="{6606A2E3-1043-9D46-A25F-90ADF1BF5E20}" destId="{5F43A7C9-4D9F-D54F-82D7-4C7F6618EC72}" srcOrd="1" destOrd="0" parTransId="{F6B8B4DF-DEC1-DD46-9450-5F52CCBEB5FB}" sibTransId="{EB084FCC-6BD8-4F47-A104-FAE3DD568DEC}"/>
    <dgm:cxn modelId="{3AF7A72D-2387-6C47-A70F-E1F796B647E6}" type="presOf" srcId="{6606A2E3-1043-9D46-A25F-90ADF1BF5E20}" destId="{97CEFB03-0ACD-6E46-B3D3-4AF3F2AEFC9F}" srcOrd="0" destOrd="0" presId="urn:microsoft.com/office/officeart/2005/8/layout/default#2"/>
    <dgm:cxn modelId="{0A9F465B-BCE9-1D46-AC40-955CFFE641FA}" srcId="{6606A2E3-1043-9D46-A25F-90ADF1BF5E20}" destId="{211B828E-6174-D747-8D45-31F211622F30}" srcOrd="0" destOrd="0" parTransId="{D262110A-53C7-D04E-9899-94616493F444}" sibTransId="{D1D77116-E4EE-B248-98DC-CC50A1BF792F}"/>
    <dgm:cxn modelId="{69BCB76B-8763-F14E-A48D-2633EDA45A05}" type="presOf" srcId="{211B828E-6174-D747-8D45-31F211622F30}" destId="{421477D8-87FB-CB46-800C-AF5BE18708CF}" srcOrd="0" destOrd="0" presId="urn:microsoft.com/office/officeart/2005/8/layout/default#2"/>
    <dgm:cxn modelId="{A238136E-AFC0-C74C-A145-A1CBF5648E86}" type="presOf" srcId="{5F43A7C9-4D9F-D54F-82D7-4C7F6618EC72}" destId="{FB16DC6B-9AEC-7E4A-825E-4890CE4FF49B}" srcOrd="0" destOrd="0" presId="urn:microsoft.com/office/officeart/2005/8/layout/default#2"/>
    <dgm:cxn modelId="{48C00C8E-9A5D-8A44-94D2-488E6370981A}" srcId="{6606A2E3-1043-9D46-A25F-90ADF1BF5E20}" destId="{E6ACA15B-D42E-E24B-B4D7-4D933CAD95F5}" srcOrd="2" destOrd="0" parTransId="{FD37EBE6-185D-CE4B-B255-F22213F2AC18}" sibTransId="{4FD171B1-434C-784F-938A-2595CC0C420D}"/>
    <dgm:cxn modelId="{1F5EE3DF-04A5-2946-ACA0-5C8520487C89}" type="presParOf" srcId="{97CEFB03-0ACD-6E46-B3D3-4AF3F2AEFC9F}" destId="{421477D8-87FB-CB46-800C-AF5BE18708CF}" srcOrd="0" destOrd="0" presId="urn:microsoft.com/office/officeart/2005/8/layout/default#2"/>
    <dgm:cxn modelId="{C801CDF4-1EFD-8D49-A1A6-B80D7E1EEC06}" type="presParOf" srcId="{97CEFB03-0ACD-6E46-B3D3-4AF3F2AEFC9F}" destId="{5B4C77BF-B560-244E-8C63-9174112AB3FD}" srcOrd="1" destOrd="0" presId="urn:microsoft.com/office/officeart/2005/8/layout/default#2"/>
    <dgm:cxn modelId="{774A2048-94F3-C946-8DA4-A5E8330A06C6}" type="presParOf" srcId="{97CEFB03-0ACD-6E46-B3D3-4AF3F2AEFC9F}" destId="{FB16DC6B-9AEC-7E4A-825E-4890CE4FF49B}" srcOrd="2" destOrd="0" presId="urn:microsoft.com/office/officeart/2005/8/layout/default#2"/>
    <dgm:cxn modelId="{C024FFD7-DF17-334A-BE37-C06E0ECA92F9}" type="presParOf" srcId="{97CEFB03-0ACD-6E46-B3D3-4AF3F2AEFC9F}" destId="{96322CF8-6DD8-0B44-8A58-209DFBCF5C01}" srcOrd="3" destOrd="0" presId="urn:microsoft.com/office/officeart/2005/8/layout/default#2"/>
    <dgm:cxn modelId="{753102E2-D019-8F4A-B59A-B537F9E63F1E}" type="presParOf" srcId="{97CEFB03-0ACD-6E46-B3D3-4AF3F2AEFC9F}" destId="{C1868225-F9F8-5B4B-8DA1-9E5EAF33AFC1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13B13-A9D0-2E41-AD45-11CE6B30FA63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FA41DF-5A8B-3D4D-97A0-FB4A48D62AEB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3200" dirty="0">
              <a:solidFill>
                <a:schemeClr val="tx1"/>
              </a:solidFill>
            </a:rPr>
            <a:t>Move data between the computer and  its external environment</a:t>
          </a:r>
        </a:p>
      </dgm:t>
    </dgm:pt>
    <dgm:pt modelId="{0E850D74-1A5F-3B42-90F5-BA9370A679D1}" type="parTrans" cxnId="{589D1413-7611-CB45-BDA8-966152F053BA}">
      <dgm:prSet/>
      <dgm:spPr/>
      <dgm:t>
        <a:bodyPr/>
        <a:lstStyle/>
        <a:p>
          <a:endParaRPr lang="en-US"/>
        </a:p>
      </dgm:t>
    </dgm:pt>
    <dgm:pt modelId="{8A364EA6-BC24-5246-8DBB-5E40E1A455F4}" type="sibTrans" cxnId="{589D1413-7611-CB45-BDA8-966152F053BA}">
      <dgm:prSet/>
      <dgm:spPr/>
      <dgm:t>
        <a:bodyPr/>
        <a:lstStyle/>
        <a:p>
          <a:endParaRPr lang="en-US"/>
        </a:p>
      </dgm:t>
    </dgm:pt>
    <dgm:pt modelId="{62798AD3-A234-374F-872D-8C94832D946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Secondary memory devices (e.g. disks)</a:t>
          </a:r>
        </a:p>
      </dgm:t>
    </dgm:pt>
    <dgm:pt modelId="{D597B50C-11BB-394D-B818-DA50C2C7943D}" type="parTrans" cxnId="{A69D36B7-6F1B-1E43-BF0D-63D7AA0F17BA}">
      <dgm:prSet/>
      <dgm:spPr/>
      <dgm:t>
        <a:bodyPr/>
        <a:lstStyle/>
        <a:p>
          <a:endParaRPr lang="en-US" dirty="0"/>
        </a:p>
      </dgm:t>
    </dgm:pt>
    <dgm:pt modelId="{ABFE6964-F7ED-9245-9D24-A747C1790289}" type="sibTrans" cxnId="{A69D36B7-6F1B-1E43-BF0D-63D7AA0F17BA}">
      <dgm:prSet/>
      <dgm:spPr/>
      <dgm:t>
        <a:bodyPr/>
        <a:lstStyle/>
        <a:p>
          <a:endParaRPr lang="en-US"/>
        </a:p>
      </dgm:t>
    </dgm:pt>
    <dgm:pt modelId="{4B479AE9-1E14-9B4B-B58C-2BE94915783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Communications equipment</a:t>
          </a:r>
        </a:p>
      </dgm:t>
    </dgm:pt>
    <dgm:pt modelId="{9F53347B-0A37-9E47-8A36-A015DFA4688A}" type="parTrans" cxnId="{AB11E6F6-BAC8-AD43-B037-A4E36CB6552F}">
      <dgm:prSet/>
      <dgm:spPr/>
      <dgm:t>
        <a:bodyPr/>
        <a:lstStyle/>
        <a:p>
          <a:endParaRPr lang="en-US" dirty="0"/>
        </a:p>
      </dgm:t>
    </dgm:pt>
    <dgm:pt modelId="{1AD8A2FB-CD95-6442-9623-F46076432985}" type="sibTrans" cxnId="{AB11E6F6-BAC8-AD43-B037-A4E36CB6552F}">
      <dgm:prSet/>
      <dgm:spPr/>
      <dgm:t>
        <a:bodyPr/>
        <a:lstStyle/>
        <a:p>
          <a:endParaRPr lang="en-US"/>
        </a:p>
      </dgm:t>
    </dgm:pt>
    <dgm:pt modelId="{E00AFB1C-568F-9E45-BEB4-364298F15AA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Terminals</a:t>
          </a:r>
        </a:p>
      </dgm:t>
    </dgm:pt>
    <dgm:pt modelId="{B09460E4-89CE-EB46-9D27-B834E60B077C}" type="parTrans" cxnId="{0DDDE72D-5141-E248-9662-5548498B977E}">
      <dgm:prSet/>
      <dgm:spPr/>
      <dgm:t>
        <a:bodyPr/>
        <a:lstStyle/>
        <a:p>
          <a:endParaRPr lang="en-US" dirty="0"/>
        </a:p>
      </dgm:t>
    </dgm:pt>
    <dgm:pt modelId="{9E0D131D-B2BE-6646-82BE-A97FE5C813A2}" type="sibTrans" cxnId="{0DDDE72D-5141-E248-9662-5548498B977E}">
      <dgm:prSet/>
      <dgm:spPr/>
      <dgm:t>
        <a:bodyPr/>
        <a:lstStyle/>
        <a:p>
          <a:endParaRPr lang="en-US"/>
        </a:p>
      </dgm:t>
    </dgm:pt>
    <dgm:pt modelId="{6D85F9F4-607F-AF45-9E26-9F3415EED225}" type="pres">
      <dgm:prSet presAssocID="{C6213B13-A9D0-2E41-AD45-11CE6B30FA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49C39E-BA41-004A-BDF3-2968C3B52597}" type="pres">
      <dgm:prSet presAssocID="{C6213B13-A9D0-2E41-AD45-11CE6B30FA63}" presName="hierFlow" presStyleCnt="0"/>
      <dgm:spPr/>
    </dgm:pt>
    <dgm:pt modelId="{BBA44117-5936-4E47-A125-D2E628BB1173}" type="pres">
      <dgm:prSet presAssocID="{C6213B13-A9D0-2E41-AD45-11CE6B30FA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13F1D97-9E90-E740-AEDB-3443BAD9AB1F}" type="pres">
      <dgm:prSet presAssocID="{EEFA41DF-5A8B-3D4D-97A0-FB4A48D62AEB}" presName="Name17" presStyleCnt="0"/>
      <dgm:spPr/>
    </dgm:pt>
    <dgm:pt modelId="{F1D063C7-04B4-6B47-9C23-C6F87DF56C95}" type="pres">
      <dgm:prSet presAssocID="{EEFA41DF-5A8B-3D4D-97A0-FB4A48D62AEB}" presName="level1Shape" presStyleLbl="node0" presStyleIdx="0" presStyleCnt="1" custScaleX="124258" custScaleY="306299">
        <dgm:presLayoutVars>
          <dgm:chPref val="3"/>
        </dgm:presLayoutVars>
      </dgm:prSet>
      <dgm:spPr/>
    </dgm:pt>
    <dgm:pt modelId="{644C255F-5764-AD44-B363-582F0246F339}" type="pres">
      <dgm:prSet presAssocID="{EEFA41DF-5A8B-3D4D-97A0-FB4A48D62AEB}" presName="hierChild2" presStyleCnt="0"/>
      <dgm:spPr/>
    </dgm:pt>
    <dgm:pt modelId="{9F422072-8793-3945-A574-9BEF2CA9AF69}" type="pres">
      <dgm:prSet presAssocID="{D597B50C-11BB-394D-B818-DA50C2C7943D}" presName="Name25" presStyleLbl="parChTrans1D2" presStyleIdx="0" presStyleCnt="3"/>
      <dgm:spPr/>
    </dgm:pt>
    <dgm:pt modelId="{7DFDED8C-5B5E-3248-9C35-343FAC1D1ED5}" type="pres">
      <dgm:prSet presAssocID="{D597B50C-11BB-394D-B818-DA50C2C7943D}" presName="connTx" presStyleLbl="parChTrans1D2" presStyleIdx="0" presStyleCnt="3"/>
      <dgm:spPr/>
    </dgm:pt>
    <dgm:pt modelId="{CB0681EA-9380-414A-BDD5-5D45B14FAC23}" type="pres">
      <dgm:prSet presAssocID="{62798AD3-A234-374F-872D-8C94832D946E}" presName="Name30" presStyleCnt="0"/>
      <dgm:spPr/>
    </dgm:pt>
    <dgm:pt modelId="{27072FB2-AA70-0B42-8209-40CD36EC0342}" type="pres">
      <dgm:prSet presAssocID="{62798AD3-A234-374F-872D-8C94832D946E}" presName="level2Shape" presStyleLbl="node2" presStyleIdx="0" presStyleCnt="3"/>
      <dgm:spPr/>
    </dgm:pt>
    <dgm:pt modelId="{75968C84-FE25-F24E-A0DD-5BA3DEC2AA06}" type="pres">
      <dgm:prSet presAssocID="{62798AD3-A234-374F-872D-8C94832D946E}" presName="hierChild3" presStyleCnt="0"/>
      <dgm:spPr/>
    </dgm:pt>
    <dgm:pt modelId="{6B6E02F7-EF8A-014D-B232-4B4AF36796C0}" type="pres">
      <dgm:prSet presAssocID="{9F53347B-0A37-9E47-8A36-A015DFA4688A}" presName="Name25" presStyleLbl="parChTrans1D2" presStyleIdx="1" presStyleCnt="3"/>
      <dgm:spPr/>
    </dgm:pt>
    <dgm:pt modelId="{EE4943FE-39BA-C44A-9739-E30FFB19C540}" type="pres">
      <dgm:prSet presAssocID="{9F53347B-0A37-9E47-8A36-A015DFA4688A}" presName="connTx" presStyleLbl="parChTrans1D2" presStyleIdx="1" presStyleCnt="3"/>
      <dgm:spPr/>
    </dgm:pt>
    <dgm:pt modelId="{827DF238-F01B-AF4B-A736-02BFA401948D}" type="pres">
      <dgm:prSet presAssocID="{4B479AE9-1E14-9B4B-B58C-2BE94915783B}" presName="Name30" presStyleCnt="0"/>
      <dgm:spPr/>
    </dgm:pt>
    <dgm:pt modelId="{0A4B2E8D-11E8-0B43-B8E6-B0FC31F8806C}" type="pres">
      <dgm:prSet presAssocID="{4B479AE9-1E14-9B4B-B58C-2BE94915783B}" presName="level2Shape" presStyleLbl="node2" presStyleIdx="1" presStyleCnt="3"/>
      <dgm:spPr/>
    </dgm:pt>
    <dgm:pt modelId="{1C223557-383B-BE48-9ABE-D0A02DF0FC92}" type="pres">
      <dgm:prSet presAssocID="{4B479AE9-1E14-9B4B-B58C-2BE94915783B}" presName="hierChild3" presStyleCnt="0"/>
      <dgm:spPr/>
    </dgm:pt>
    <dgm:pt modelId="{6BEF47CA-0CBD-2B44-96A6-C027A82559FD}" type="pres">
      <dgm:prSet presAssocID="{B09460E4-89CE-EB46-9D27-B834E60B077C}" presName="Name25" presStyleLbl="parChTrans1D2" presStyleIdx="2" presStyleCnt="3"/>
      <dgm:spPr/>
    </dgm:pt>
    <dgm:pt modelId="{8FB34180-4636-BB45-9DD3-07197FCC8D9A}" type="pres">
      <dgm:prSet presAssocID="{B09460E4-89CE-EB46-9D27-B834E60B077C}" presName="connTx" presStyleLbl="parChTrans1D2" presStyleIdx="2" presStyleCnt="3"/>
      <dgm:spPr/>
    </dgm:pt>
    <dgm:pt modelId="{053071C9-6D24-774F-8CEB-FB100F3C4CE4}" type="pres">
      <dgm:prSet presAssocID="{E00AFB1C-568F-9E45-BEB4-364298F15AA3}" presName="Name30" presStyleCnt="0"/>
      <dgm:spPr/>
    </dgm:pt>
    <dgm:pt modelId="{71F696A8-4BBA-284A-A6A9-6E6BB10325F2}" type="pres">
      <dgm:prSet presAssocID="{E00AFB1C-568F-9E45-BEB4-364298F15AA3}" presName="level2Shape" presStyleLbl="node2" presStyleIdx="2" presStyleCnt="3"/>
      <dgm:spPr/>
    </dgm:pt>
    <dgm:pt modelId="{AAF27DB8-D460-4C43-B054-EB3140EA55A6}" type="pres">
      <dgm:prSet presAssocID="{E00AFB1C-568F-9E45-BEB4-364298F15AA3}" presName="hierChild3" presStyleCnt="0"/>
      <dgm:spPr/>
    </dgm:pt>
    <dgm:pt modelId="{7E4385E9-8DDD-9946-8CBF-7161DBE0DB0A}" type="pres">
      <dgm:prSet presAssocID="{C6213B13-A9D0-2E41-AD45-11CE6B30FA63}" presName="bgShapesFlow" presStyleCnt="0"/>
      <dgm:spPr/>
    </dgm:pt>
  </dgm:ptLst>
  <dgm:cxnLst>
    <dgm:cxn modelId="{4E8BCC0A-9B34-264C-8958-C0BCFC2BEBCD}" type="presOf" srcId="{4B479AE9-1E14-9B4B-B58C-2BE94915783B}" destId="{0A4B2E8D-11E8-0B43-B8E6-B0FC31F8806C}" srcOrd="0" destOrd="0" presId="urn:microsoft.com/office/officeart/2005/8/layout/hierarchy5"/>
    <dgm:cxn modelId="{589D1413-7611-CB45-BDA8-966152F053BA}" srcId="{C6213B13-A9D0-2E41-AD45-11CE6B30FA63}" destId="{EEFA41DF-5A8B-3D4D-97A0-FB4A48D62AEB}" srcOrd="0" destOrd="0" parTransId="{0E850D74-1A5F-3B42-90F5-BA9370A679D1}" sibTransId="{8A364EA6-BC24-5246-8DBB-5E40E1A455F4}"/>
    <dgm:cxn modelId="{43899724-4203-2E4B-9E7D-435C1478A384}" type="presOf" srcId="{B09460E4-89CE-EB46-9D27-B834E60B077C}" destId="{8FB34180-4636-BB45-9DD3-07197FCC8D9A}" srcOrd="1" destOrd="0" presId="urn:microsoft.com/office/officeart/2005/8/layout/hierarchy5"/>
    <dgm:cxn modelId="{0DDDE72D-5141-E248-9662-5548498B977E}" srcId="{EEFA41DF-5A8B-3D4D-97A0-FB4A48D62AEB}" destId="{E00AFB1C-568F-9E45-BEB4-364298F15AA3}" srcOrd="2" destOrd="0" parTransId="{B09460E4-89CE-EB46-9D27-B834E60B077C}" sibTransId="{9E0D131D-B2BE-6646-82BE-A97FE5C813A2}"/>
    <dgm:cxn modelId="{89545939-D653-F348-9BC1-8812F89B80EF}" type="presOf" srcId="{9F53347B-0A37-9E47-8A36-A015DFA4688A}" destId="{EE4943FE-39BA-C44A-9739-E30FFB19C540}" srcOrd="1" destOrd="0" presId="urn:microsoft.com/office/officeart/2005/8/layout/hierarchy5"/>
    <dgm:cxn modelId="{F32A126D-037E-B34E-8F86-CE432C36C73E}" type="presOf" srcId="{9F53347B-0A37-9E47-8A36-A015DFA4688A}" destId="{6B6E02F7-EF8A-014D-B232-4B4AF36796C0}" srcOrd="0" destOrd="0" presId="urn:microsoft.com/office/officeart/2005/8/layout/hierarchy5"/>
    <dgm:cxn modelId="{DE65F677-058C-F44D-B9AB-DD49843E1A76}" type="presOf" srcId="{E00AFB1C-568F-9E45-BEB4-364298F15AA3}" destId="{71F696A8-4BBA-284A-A6A9-6E6BB10325F2}" srcOrd="0" destOrd="0" presId="urn:microsoft.com/office/officeart/2005/8/layout/hierarchy5"/>
    <dgm:cxn modelId="{DB7BC4AA-9301-374F-A42C-C81D94B5952F}" type="presOf" srcId="{C6213B13-A9D0-2E41-AD45-11CE6B30FA63}" destId="{6D85F9F4-607F-AF45-9E26-9F3415EED225}" srcOrd="0" destOrd="0" presId="urn:microsoft.com/office/officeart/2005/8/layout/hierarchy5"/>
    <dgm:cxn modelId="{1A8CF6AA-B0F3-9244-A56D-CD03A214BB42}" type="presOf" srcId="{B09460E4-89CE-EB46-9D27-B834E60B077C}" destId="{6BEF47CA-0CBD-2B44-96A6-C027A82559FD}" srcOrd="0" destOrd="0" presId="urn:microsoft.com/office/officeart/2005/8/layout/hierarchy5"/>
    <dgm:cxn modelId="{A69D36B7-6F1B-1E43-BF0D-63D7AA0F17BA}" srcId="{EEFA41DF-5A8B-3D4D-97A0-FB4A48D62AEB}" destId="{62798AD3-A234-374F-872D-8C94832D946E}" srcOrd="0" destOrd="0" parTransId="{D597B50C-11BB-394D-B818-DA50C2C7943D}" sibTransId="{ABFE6964-F7ED-9245-9D24-A747C1790289}"/>
    <dgm:cxn modelId="{136350BB-A00D-8E43-9FBC-CD01B433F155}" type="presOf" srcId="{62798AD3-A234-374F-872D-8C94832D946E}" destId="{27072FB2-AA70-0B42-8209-40CD36EC0342}" srcOrd="0" destOrd="0" presId="urn:microsoft.com/office/officeart/2005/8/layout/hierarchy5"/>
    <dgm:cxn modelId="{ECA12FBF-FC4D-7B49-A67A-4FE523C5FC41}" type="presOf" srcId="{D597B50C-11BB-394D-B818-DA50C2C7943D}" destId="{9F422072-8793-3945-A574-9BEF2CA9AF69}" srcOrd="0" destOrd="0" presId="urn:microsoft.com/office/officeart/2005/8/layout/hierarchy5"/>
    <dgm:cxn modelId="{056E4FD8-7A82-2842-A67E-6DB7BBBE3EBA}" type="presOf" srcId="{EEFA41DF-5A8B-3D4D-97A0-FB4A48D62AEB}" destId="{F1D063C7-04B4-6B47-9C23-C6F87DF56C95}" srcOrd="0" destOrd="0" presId="urn:microsoft.com/office/officeart/2005/8/layout/hierarchy5"/>
    <dgm:cxn modelId="{AB11E6F6-BAC8-AD43-B037-A4E36CB6552F}" srcId="{EEFA41DF-5A8B-3D4D-97A0-FB4A48D62AEB}" destId="{4B479AE9-1E14-9B4B-B58C-2BE94915783B}" srcOrd="1" destOrd="0" parTransId="{9F53347B-0A37-9E47-8A36-A015DFA4688A}" sibTransId="{1AD8A2FB-CD95-6442-9623-F46076432985}"/>
    <dgm:cxn modelId="{DC4292FA-C50D-C54E-A793-22AA83E9B774}" type="presOf" srcId="{D597B50C-11BB-394D-B818-DA50C2C7943D}" destId="{7DFDED8C-5B5E-3248-9C35-343FAC1D1ED5}" srcOrd="1" destOrd="0" presId="urn:microsoft.com/office/officeart/2005/8/layout/hierarchy5"/>
    <dgm:cxn modelId="{C832C429-EDEC-2B40-90FD-5EE41960561C}" type="presParOf" srcId="{6D85F9F4-607F-AF45-9E26-9F3415EED225}" destId="{3E49C39E-BA41-004A-BDF3-2968C3B52597}" srcOrd="0" destOrd="0" presId="urn:microsoft.com/office/officeart/2005/8/layout/hierarchy5"/>
    <dgm:cxn modelId="{6B5AB48A-CE51-B04F-BCC2-34E6151598B7}" type="presParOf" srcId="{3E49C39E-BA41-004A-BDF3-2968C3B52597}" destId="{BBA44117-5936-4E47-A125-D2E628BB1173}" srcOrd="0" destOrd="0" presId="urn:microsoft.com/office/officeart/2005/8/layout/hierarchy5"/>
    <dgm:cxn modelId="{EF838792-D17B-A845-A123-D696815DF99F}" type="presParOf" srcId="{BBA44117-5936-4E47-A125-D2E628BB1173}" destId="{113F1D97-9E90-E740-AEDB-3443BAD9AB1F}" srcOrd="0" destOrd="0" presId="urn:microsoft.com/office/officeart/2005/8/layout/hierarchy5"/>
    <dgm:cxn modelId="{A04BCBA9-8862-2E48-97B9-7BBF0A8C2672}" type="presParOf" srcId="{113F1D97-9E90-E740-AEDB-3443BAD9AB1F}" destId="{F1D063C7-04B4-6B47-9C23-C6F87DF56C95}" srcOrd="0" destOrd="0" presId="urn:microsoft.com/office/officeart/2005/8/layout/hierarchy5"/>
    <dgm:cxn modelId="{5D443C9B-CCF0-8941-AF6F-402356C2498C}" type="presParOf" srcId="{113F1D97-9E90-E740-AEDB-3443BAD9AB1F}" destId="{644C255F-5764-AD44-B363-582F0246F339}" srcOrd="1" destOrd="0" presId="urn:microsoft.com/office/officeart/2005/8/layout/hierarchy5"/>
    <dgm:cxn modelId="{FAEE39E0-343B-554B-AA15-CB7237CE6E77}" type="presParOf" srcId="{644C255F-5764-AD44-B363-582F0246F339}" destId="{9F422072-8793-3945-A574-9BEF2CA9AF69}" srcOrd="0" destOrd="0" presId="urn:microsoft.com/office/officeart/2005/8/layout/hierarchy5"/>
    <dgm:cxn modelId="{CD82B3C7-6E6F-1D43-9EA9-78A20C3A8B1A}" type="presParOf" srcId="{9F422072-8793-3945-A574-9BEF2CA9AF69}" destId="{7DFDED8C-5B5E-3248-9C35-343FAC1D1ED5}" srcOrd="0" destOrd="0" presId="urn:microsoft.com/office/officeart/2005/8/layout/hierarchy5"/>
    <dgm:cxn modelId="{642532F1-45E6-E14B-B3AA-D0C1D9CE9BF7}" type="presParOf" srcId="{644C255F-5764-AD44-B363-582F0246F339}" destId="{CB0681EA-9380-414A-BDD5-5D45B14FAC23}" srcOrd="1" destOrd="0" presId="urn:microsoft.com/office/officeart/2005/8/layout/hierarchy5"/>
    <dgm:cxn modelId="{D12075A0-DF96-3E4F-AC4C-289746F5CE8D}" type="presParOf" srcId="{CB0681EA-9380-414A-BDD5-5D45B14FAC23}" destId="{27072FB2-AA70-0B42-8209-40CD36EC0342}" srcOrd="0" destOrd="0" presId="urn:microsoft.com/office/officeart/2005/8/layout/hierarchy5"/>
    <dgm:cxn modelId="{77E25EFF-9F8C-E54E-9486-C687434EE5E0}" type="presParOf" srcId="{CB0681EA-9380-414A-BDD5-5D45B14FAC23}" destId="{75968C84-FE25-F24E-A0DD-5BA3DEC2AA06}" srcOrd="1" destOrd="0" presId="urn:microsoft.com/office/officeart/2005/8/layout/hierarchy5"/>
    <dgm:cxn modelId="{DAC86E7A-71A8-0D45-84A8-0EACD81AFA11}" type="presParOf" srcId="{644C255F-5764-AD44-B363-582F0246F339}" destId="{6B6E02F7-EF8A-014D-B232-4B4AF36796C0}" srcOrd="2" destOrd="0" presId="urn:microsoft.com/office/officeart/2005/8/layout/hierarchy5"/>
    <dgm:cxn modelId="{E0BD5999-CE6C-9E42-99B9-15EC9429B30D}" type="presParOf" srcId="{6B6E02F7-EF8A-014D-B232-4B4AF36796C0}" destId="{EE4943FE-39BA-C44A-9739-E30FFB19C540}" srcOrd="0" destOrd="0" presId="urn:microsoft.com/office/officeart/2005/8/layout/hierarchy5"/>
    <dgm:cxn modelId="{31055325-FFF8-B647-BEDE-6458594DD4F6}" type="presParOf" srcId="{644C255F-5764-AD44-B363-582F0246F339}" destId="{827DF238-F01B-AF4B-A736-02BFA401948D}" srcOrd="3" destOrd="0" presId="urn:microsoft.com/office/officeart/2005/8/layout/hierarchy5"/>
    <dgm:cxn modelId="{282C01F4-B520-834A-AC7B-404D4C8374AB}" type="presParOf" srcId="{827DF238-F01B-AF4B-A736-02BFA401948D}" destId="{0A4B2E8D-11E8-0B43-B8E6-B0FC31F8806C}" srcOrd="0" destOrd="0" presId="urn:microsoft.com/office/officeart/2005/8/layout/hierarchy5"/>
    <dgm:cxn modelId="{B2A36F02-910F-2C4F-89AA-8BF209B5A317}" type="presParOf" srcId="{827DF238-F01B-AF4B-A736-02BFA401948D}" destId="{1C223557-383B-BE48-9ABE-D0A02DF0FC92}" srcOrd="1" destOrd="0" presId="urn:microsoft.com/office/officeart/2005/8/layout/hierarchy5"/>
    <dgm:cxn modelId="{CD5C42E2-89C5-E649-9255-FF1242C17E96}" type="presParOf" srcId="{644C255F-5764-AD44-B363-582F0246F339}" destId="{6BEF47CA-0CBD-2B44-96A6-C027A82559FD}" srcOrd="4" destOrd="0" presId="urn:microsoft.com/office/officeart/2005/8/layout/hierarchy5"/>
    <dgm:cxn modelId="{2D424DD3-3EB1-4D43-91B1-A8C9AF2857F7}" type="presParOf" srcId="{6BEF47CA-0CBD-2B44-96A6-C027A82559FD}" destId="{8FB34180-4636-BB45-9DD3-07197FCC8D9A}" srcOrd="0" destOrd="0" presId="urn:microsoft.com/office/officeart/2005/8/layout/hierarchy5"/>
    <dgm:cxn modelId="{06F9B33D-3FF6-1E4A-809A-AEE987FE87E9}" type="presParOf" srcId="{644C255F-5764-AD44-B363-582F0246F339}" destId="{053071C9-6D24-774F-8CEB-FB100F3C4CE4}" srcOrd="5" destOrd="0" presId="urn:microsoft.com/office/officeart/2005/8/layout/hierarchy5"/>
    <dgm:cxn modelId="{39B1759B-5914-2B4B-9786-F566C9CD61EE}" type="presParOf" srcId="{053071C9-6D24-774F-8CEB-FB100F3C4CE4}" destId="{71F696A8-4BBA-284A-A6A9-6E6BB10325F2}" srcOrd="0" destOrd="0" presId="urn:microsoft.com/office/officeart/2005/8/layout/hierarchy5"/>
    <dgm:cxn modelId="{4C1D4E5F-720C-1D4A-BE30-E54D9344DB35}" type="presParOf" srcId="{053071C9-6D24-774F-8CEB-FB100F3C4CE4}" destId="{AAF27DB8-D460-4C43-B054-EB3140EA55A6}" srcOrd="1" destOrd="0" presId="urn:microsoft.com/office/officeart/2005/8/layout/hierarchy5"/>
    <dgm:cxn modelId="{3E950B42-756B-FD4B-81FD-89AE7C3A22E6}" type="presParOf" srcId="{6D85F9F4-607F-AF45-9E26-9F3415EED225}" destId="{7E4385E9-8DDD-9946-8CBF-7161DBE0DB0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EE2F2-96E3-E94E-AAF2-CDDA508BAD94}" type="doc">
      <dgm:prSet loTypeId="urn:microsoft.com/office/officeart/2005/8/layout/hProcess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8F9867-988D-4B45-AAFF-E032C295F482}">
      <dgm:prSet/>
      <dgm:spPr/>
      <dgm:t>
        <a:bodyPr/>
        <a:lstStyle/>
        <a:p>
          <a:r>
            <a:rPr lang="en-US" dirty="0"/>
            <a:t>Processor reads (fetches) instructions from memory</a:t>
          </a:r>
        </a:p>
      </dgm:t>
    </dgm:pt>
    <dgm:pt modelId="{15BBB3AD-BACE-824E-B823-9A0F8B0B731B}" type="parTrans" cxnId="{FF74B327-0DB8-9E46-9C2D-0EC4EB488474}">
      <dgm:prSet/>
      <dgm:spPr/>
      <dgm:t>
        <a:bodyPr/>
        <a:lstStyle/>
        <a:p>
          <a:endParaRPr lang="en-US"/>
        </a:p>
      </dgm:t>
    </dgm:pt>
    <dgm:pt modelId="{694342DE-2DFE-DA4D-B949-20B362624EF5}" type="sibTrans" cxnId="{FF74B327-0DB8-9E46-9C2D-0EC4EB488474}">
      <dgm:prSet/>
      <dgm:spPr/>
      <dgm:t>
        <a:bodyPr/>
        <a:lstStyle/>
        <a:p>
          <a:endParaRPr lang="en-US"/>
        </a:p>
      </dgm:t>
    </dgm:pt>
    <dgm:pt modelId="{CE52B32C-06C4-6443-AD16-DB864EB959C0}">
      <dgm:prSet/>
      <dgm:spPr/>
      <dgm:t>
        <a:bodyPr/>
        <a:lstStyle/>
        <a:p>
          <a:r>
            <a:rPr lang="en-US" dirty="0"/>
            <a:t>Processor executes each instruction</a:t>
          </a:r>
        </a:p>
      </dgm:t>
    </dgm:pt>
    <dgm:pt modelId="{FB739005-8423-0B42-914A-553E152678D6}" type="parTrans" cxnId="{B55F1616-839C-AA48-8DFB-1AB748CEE23B}">
      <dgm:prSet/>
      <dgm:spPr/>
      <dgm:t>
        <a:bodyPr/>
        <a:lstStyle/>
        <a:p>
          <a:endParaRPr lang="en-US"/>
        </a:p>
      </dgm:t>
    </dgm:pt>
    <dgm:pt modelId="{AC400D9B-818A-D544-85DA-EA297AC9D299}" type="sibTrans" cxnId="{B55F1616-839C-AA48-8DFB-1AB748CEE23B}">
      <dgm:prSet/>
      <dgm:spPr/>
      <dgm:t>
        <a:bodyPr/>
        <a:lstStyle/>
        <a:p>
          <a:endParaRPr lang="en-US"/>
        </a:p>
      </dgm:t>
    </dgm:pt>
    <dgm:pt modelId="{43B9C9C2-F8C7-0749-9652-0164D1693909}" type="pres">
      <dgm:prSet presAssocID="{A99EE2F2-96E3-E94E-AAF2-CDDA508BAD94}" presName="CompostProcess" presStyleCnt="0">
        <dgm:presLayoutVars>
          <dgm:dir/>
          <dgm:resizeHandles val="exact"/>
        </dgm:presLayoutVars>
      </dgm:prSet>
      <dgm:spPr/>
    </dgm:pt>
    <dgm:pt modelId="{36DB873E-21A1-144A-9AD7-E6EBFB71C30C}" type="pres">
      <dgm:prSet presAssocID="{A99EE2F2-96E3-E94E-AAF2-CDDA508BAD94}" presName="arrow" presStyleLbl="bgShp" presStyleIdx="0" presStyleCnt="1"/>
      <dgm:spPr>
        <a:solidFill>
          <a:schemeClr val="bg1"/>
        </a:solidFill>
        <a:ln>
          <a:solidFill>
            <a:schemeClr val="accent1"/>
          </a:solidFill>
        </a:ln>
      </dgm:spPr>
    </dgm:pt>
    <dgm:pt modelId="{A586CFED-CCBF-DB4B-8AE1-64958958146A}" type="pres">
      <dgm:prSet presAssocID="{A99EE2F2-96E3-E94E-AAF2-CDDA508BAD94}" presName="linearProcess" presStyleCnt="0"/>
      <dgm:spPr/>
    </dgm:pt>
    <dgm:pt modelId="{559AD022-6B47-494A-989A-66B40C1EA3D9}" type="pres">
      <dgm:prSet presAssocID="{EC8F9867-988D-4B45-AAFF-E032C295F482}" presName="textNode" presStyleLbl="node1" presStyleIdx="0" presStyleCnt="2">
        <dgm:presLayoutVars>
          <dgm:bulletEnabled val="1"/>
        </dgm:presLayoutVars>
      </dgm:prSet>
      <dgm:spPr/>
    </dgm:pt>
    <dgm:pt modelId="{D0D10D6D-9B73-554F-B8B4-33FC07A77D56}" type="pres">
      <dgm:prSet presAssocID="{694342DE-2DFE-DA4D-B949-20B362624EF5}" presName="sibTrans" presStyleCnt="0"/>
      <dgm:spPr/>
    </dgm:pt>
    <dgm:pt modelId="{AA5A79E6-F2A8-FE46-95C5-F961763B77BB}" type="pres">
      <dgm:prSet presAssocID="{CE52B32C-06C4-6443-AD16-DB864EB959C0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55F1616-839C-AA48-8DFB-1AB748CEE23B}" srcId="{A99EE2F2-96E3-E94E-AAF2-CDDA508BAD94}" destId="{CE52B32C-06C4-6443-AD16-DB864EB959C0}" srcOrd="1" destOrd="0" parTransId="{FB739005-8423-0B42-914A-553E152678D6}" sibTransId="{AC400D9B-818A-D544-85DA-EA297AC9D299}"/>
    <dgm:cxn modelId="{FF74B327-0DB8-9E46-9C2D-0EC4EB488474}" srcId="{A99EE2F2-96E3-E94E-AAF2-CDDA508BAD94}" destId="{EC8F9867-988D-4B45-AAFF-E032C295F482}" srcOrd="0" destOrd="0" parTransId="{15BBB3AD-BACE-824E-B823-9A0F8B0B731B}" sibTransId="{694342DE-2DFE-DA4D-B949-20B362624EF5}"/>
    <dgm:cxn modelId="{743F8849-E515-D143-A8E4-AD3DEDECCD47}" type="presOf" srcId="{CE52B32C-06C4-6443-AD16-DB864EB959C0}" destId="{AA5A79E6-F2A8-FE46-95C5-F961763B77BB}" srcOrd="0" destOrd="0" presId="urn:microsoft.com/office/officeart/2005/8/layout/hProcess9"/>
    <dgm:cxn modelId="{DBC5028D-802E-0844-8A19-213ECF561A26}" type="presOf" srcId="{EC8F9867-988D-4B45-AAFF-E032C295F482}" destId="{559AD022-6B47-494A-989A-66B40C1EA3D9}" srcOrd="0" destOrd="0" presId="urn:microsoft.com/office/officeart/2005/8/layout/hProcess9"/>
    <dgm:cxn modelId="{93E52592-810D-1943-9C80-4E5353568392}" type="presOf" srcId="{A99EE2F2-96E3-E94E-AAF2-CDDA508BAD94}" destId="{43B9C9C2-F8C7-0749-9652-0164D1693909}" srcOrd="0" destOrd="0" presId="urn:microsoft.com/office/officeart/2005/8/layout/hProcess9"/>
    <dgm:cxn modelId="{ADA15697-1C76-6540-A136-9E8F904349A5}" type="presParOf" srcId="{43B9C9C2-F8C7-0749-9652-0164D1693909}" destId="{36DB873E-21A1-144A-9AD7-E6EBFB71C30C}" srcOrd="0" destOrd="0" presId="urn:microsoft.com/office/officeart/2005/8/layout/hProcess9"/>
    <dgm:cxn modelId="{E0DCADAD-68A3-4946-8454-A514ED3F9EF8}" type="presParOf" srcId="{43B9C9C2-F8C7-0749-9652-0164D1693909}" destId="{A586CFED-CCBF-DB4B-8AE1-64958958146A}" srcOrd="1" destOrd="0" presId="urn:microsoft.com/office/officeart/2005/8/layout/hProcess9"/>
    <dgm:cxn modelId="{B3836562-6158-9948-895D-47FFFBF24286}" type="presParOf" srcId="{A586CFED-CCBF-DB4B-8AE1-64958958146A}" destId="{559AD022-6B47-494A-989A-66B40C1EA3D9}" srcOrd="0" destOrd="0" presId="urn:microsoft.com/office/officeart/2005/8/layout/hProcess9"/>
    <dgm:cxn modelId="{CE8ED8F8-04C0-5741-A566-59D4DB56165B}" type="presParOf" srcId="{A586CFED-CCBF-DB4B-8AE1-64958958146A}" destId="{D0D10D6D-9B73-554F-B8B4-33FC07A77D56}" srcOrd="1" destOrd="0" presId="urn:microsoft.com/office/officeart/2005/8/layout/hProcess9"/>
    <dgm:cxn modelId="{1FADC05C-E1FF-FA4F-AA44-F47E0C8CC613}" type="presParOf" srcId="{A586CFED-CCBF-DB4B-8AE1-64958958146A}" destId="{AA5A79E6-F2A8-FE46-95C5-F961763B77BB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007BB0-3A6D-B942-AE4B-A89E9F6F097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25039-EDE0-0241-BB1F-68A904D35115}">
      <dgm:prSet/>
      <dgm:spPr/>
      <dgm:t>
        <a:bodyPr/>
        <a:lstStyle/>
        <a:p>
          <a:pPr rtl="0"/>
          <a:r>
            <a:rPr lang="en-NZ" dirty="0"/>
            <a:t>An interrupt occurs while another interrupt is being processed</a:t>
          </a:r>
        </a:p>
      </dgm:t>
    </dgm:pt>
    <dgm:pt modelId="{EACA4E9E-5792-7C41-A0BD-E3ACCECF2D7B}" type="parTrans" cxnId="{EC1CFC9B-3971-2D46-8932-AB30BFDD981D}">
      <dgm:prSet/>
      <dgm:spPr/>
      <dgm:t>
        <a:bodyPr/>
        <a:lstStyle/>
        <a:p>
          <a:endParaRPr lang="en-US"/>
        </a:p>
      </dgm:t>
    </dgm:pt>
    <dgm:pt modelId="{DB0AAF0F-30D6-614C-B436-CC42338F5C78}" type="sibTrans" cxnId="{EC1CFC9B-3971-2D46-8932-AB30BFDD981D}">
      <dgm:prSet/>
      <dgm:spPr/>
      <dgm:t>
        <a:bodyPr/>
        <a:lstStyle/>
        <a:p>
          <a:endParaRPr lang="en-US"/>
        </a:p>
      </dgm:t>
    </dgm:pt>
    <dgm:pt modelId="{19EFBAB3-8C73-4B4E-BFD4-390288903C8D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600" dirty="0"/>
            <a:t>e.g. receiving data from a communications line and printing results at the same time</a:t>
          </a:r>
        </a:p>
      </dgm:t>
    </dgm:pt>
    <dgm:pt modelId="{AB70C653-986A-0A41-BF91-176B6CB57711}" type="parTrans" cxnId="{9ADDE226-1382-3142-A6CB-03D80A59193D}">
      <dgm:prSet/>
      <dgm:spPr/>
      <dgm:t>
        <a:bodyPr/>
        <a:lstStyle/>
        <a:p>
          <a:endParaRPr lang="en-US"/>
        </a:p>
      </dgm:t>
    </dgm:pt>
    <dgm:pt modelId="{21531D86-4A75-834D-B047-A359759A7B04}" type="sibTrans" cxnId="{9ADDE226-1382-3142-A6CB-03D80A59193D}">
      <dgm:prSet/>
      <dgm:spPr/>
      <dgm:t>
        <a:bodyPr/>
        <a:lstStyle/>
        <a:p>
          <a:endParaRPr lang="en-US"/>
        </a:p>
      </dgm:t>
    </dgm:pt>
    <dgm:pt modelId="{C034143B-51AE-A74F-A366-CED5E94A34DC}">
      <dgm:prSet/>
      <dgm:spPr/>
      <dgm:t>
        <a:bodyPr/>
        <a:lstStyle/>
        <a:p>
          <a:pPr rtl="0"/>
          <a:r>
            <a:rPr lang="en-NZ" dirty="0"/>
            <a:t>Two approaches:</a:t>
          </a:r>
        </a:p>
      </dgm:t>
    </dgm:pt>
    <dgm:pt modelId="{2C83A6C7-D690-1543-A630-D5F247466812}" type="parTrans" cxnId="{5F3207B6-466B-4248-9808-2EAD00D83004}">
      <dgm:prSet/>
      <dgm:spPr/>
      <dgm:t>
        <a:bodyPr/>
        <a:lstStyle/>
        <a:p>
          <a:endParaRPr lang="en-US"/>
        </a:p>
      </dgm:t>
    </dgm:pt>
    <dgm:pt modelId="{7FACD8FA-F9F3-784A-8D9D-62C74599412A}" type="sibTrans" cxnId="{5F3207B6-466B-4248-9808-2EAD00D83004}">
      <dgm:prSet/>
      <dgm:spPr/>
      <dgm:t>
        <a:bodyPr/>
        <a:lstStyle/>
        <a:p>
          <a:endParaRPr lang="en-US"/>
        </a:p>
      </dgm:t>
    </dgm:pt>
    <dgm:pt modelId="{7B979FB0-5748-5947-87A5-F4D24F0FB48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NZ" sz="2600" dirty="0"/>
            <a:t>Disable interrupts while an interrupt is being processed</a:t>
          </a:r>
        </a:p>
      </dgm:t>
    </dgm:pt>
    <dgm:pt modelId="{56AEADFE-06B9-B34E-9098-01E8E588C57E}" type="parTrans" cxnId="{3B8B81F0-858B-884F-9FA3-B544C6E3CA08}">
      <dgm:prSet/>
      <dgm:spPr/>
      <dgm:t>
        <a:bodyPr/>
        <a:lstStyle/>
        <a:p>
          <a:endParaRPr lang="en-US"/>
        </a:p>
      </dgm:t>
    </dgm:pt>
    <dgm:pt modelId="{D2C7F174-6682-9947-AACC-2890FA793CB2}" type="sibTrans" cxnId="{3B8B81F0-858B-884F-9FA3-B544C6E3CA08}">
      <dgm:prSet/>
      <dgm:spPr/>
      <dgm:t>
        <a:bodyPr/>
        <a:lstStyle/>
        <a:p>
          <a:endParaRPr lang="en-US"/>
        </a:p>
      </dgm:t>
    </dgm:pt>
    <dgm:pt modelId="{C8AC9EE9-B6CC-7C46-B15E-2C7B9AEF8A70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600" dirty="0"/>
            <a:t>Use a priority scheme</a:t>
          </a:r>
        </a:p>
      </dgm:t>
    </dgm:pt>
    <dgm:pt modelId="{0EEAC409-36B0-2947-BBD4-21BEE30775B9}" type="parTrans" cxnId="{368BF2E9-83B0-2D46-8C5A-D52EDE9812CF}">
      <dgm:prSet/>
      <dgm:spPr/>
      <dgm:t>
        <a:bodyPr/>
        <a:lstStyle/>
        <a:p>
          <a:endParaRPr lang="en-US"/>
        </a:p>
      </dgm:t>
    </dgm:pt>
    <dgm:pt modelId="{548D858A-F6C1-2E42-B8C6-F7CBA0C9A3E3}" type="sibTrans" cxnId="{368BF2E9-83B0-2D46-8C5A-D52EDE9812CF}">
      <dgm:prSet/>
      <dgm:spPr/>
      <dgm:t>
        <a:bodyPr/>
        <a:lstStyle/>
        <a:p>
          <a:endParaRPr lang="en-US"/>
        </a:p>
      </dgm:t>
    </dgm:pt>
    <dgm:pt modelId="{D5A35BEA-5153-D24B-B1DD-2371FF44373E}" type="pres">
      <dgm:prSet presAssocID="{69007BB0-3A6D-B942-AE4B-A89E9F6F0971}" presName="Name0" presStyleCnt="0">
        <dgm:presLayoutVars>
          <dgm:dir/>
          <dgm:animLvl val="lvl"/>
          <dgm:resizeHandles val="exact"/>
        </dgm:presLayoutVars>
      </dgm:prSet>
      <dgm:spPr/>
    </dgm:pt>
    <dgm:pt modelId="{78A52B61-466F-B14A-AC04-BAA0198028DA}" type="pres">
      <dgm:prSet presAssocID="{61725039-EDE0-0241-BB1F-68A904D35115}" presName="composite" presStyleCnt="0"/>
      <dgm:spPr/>
    </dgm:pt>
    <dgm:pt modelId="{A80F1619-2A2E-4440-879E-1CD49AE3B62E}" type="pres">
      <dgm:prSet presAssocID="{61725039-EDE0-0241-BB1F-68A904D3511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AEBF06E-CDBA-5D42-ACA0-CDB013F15D32}" type="pres">
      <dgm:prSet presAssocID="{61725039-EDE0-0241-BB1F-68A904D35115}" presName="desTx" presStyleLbl="alignAccFollowNode1" presStyleIdx="0" presStyleCnt="2">
        <dgm:presLayoutVars>
          <dgm:bulletEnabled val="1"/>
        </dgm:presLayoutVars>
      </dgm:prSet>
      <dgm:spPr/>
    </dgm:pt>
    <dgm:pt modelId="{1C923A7D-FF3A-FC49-821C-27A212E30EBF}" type="pres">
      <dgm:prSet presAssocID="{DB0AAF0F-30D6-614C-B436-CC42338F5C78}" presName="space" presStyleCnt="0"/>
      <dgm:spPr/>
    </dgm:pt>
    <dgm:pt modelId="{5307D3CF-80ED-384B-BC82-27D638A22E40}" type="pres">
      <dgm:prSet presAssocID="{C034143B-51AE-A74F-A366-CED5E94A34DC}" presName="composite" presStyleCnt="0"/>
      <dgm:spPr/>
    </dgm:pt>
    <dgm:pt modelId="{05EE9C55-7598-D34F-BE05-E40A82C0CF1B}" type="pres">
      <dgm:prSet presAssocID="{C034143B-51AE-A74F-A366-CED5E94A34D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584F76F-3CB1-A44A-BC5D-6B2AE9488314}" type="pres">
      <dgm:prSet presAssocID="{C034143B-51AE-A74F-A366-CED5E94A34D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46A0B17-70D3-5341-BB53-E49E221AFA8F}" type="presOf" srcId="{61725039-EDE0-0241-BB1F-68A904D35115}" destId="{A80F1619-2A2E-4440-879E-1CD49AE3B62E}" srcOrd="0" destOrd="0" presId="urn:microsoft.com/office/officeart/2005/8/layout/hList1"/>
    <dgm:cxn modelId="{0BD26519-EF88-C84C-BF99-B5664EFC962C}" type="presOf" srcId="{19EFBAB3-8C73-4B4E-BFD4-390288903C8D}" destId="{EAEBF06E-CDBA-5D42-ACA0-CDB013F15D32}" srcOrd="0" destOrd="0" presId="urn:microsoft.com/office/officeart/2005/8/layout/hList1"/>
    <dgm:cxn modelId="{9ADDE226-1382-3142-A6CB-03D80A59193D}" srcId="{61725039-EDE0-0241-BB1F-68A904D35115}" destId="{19EFBAB3-8C73-4B4E-BFD4-390288903C8D}" srcOrd="0" destOrd="0" parTransId="{AB70C653-986A-0A41-BF91-176B6CB57711}" sibTransId="{21531D86-4A75-834D-B047-A359759A7B04}"/>
    <dgm:cxn modelId="{115B6332-2489-4D4D-9686-EC9CD015E505}" type="presOf" srcId="{C034143B-51AE-A74F-A366-CED5E94A34DC}" destId="{05EE9C55-7598-D34F-BE05-E40A82C0CF1B}" srcOrd="0" destOrd="0" presId="urn:microsoft.com/office/officeart/2005/8/layout/hList1"/>
    <dgm:cxn modelId="{EC1CFC9B-3971-2D46-8932-AB30BFDD981D}" srcId="{69007BB0-3A6D-B942-AE4B-A89E9F6F0971}" destId="{61725039-EDE0-0241-BB1F-68A904D35115}" srcOrd="0" destOrd="0" parTransId="{EACA4E9E-5792-7C41-A0BD-E3ACCECF2D7B}" sibTransId="{DB0AAF0F-30D6-614C-B436-CC42338F5C78}"/>
    <dgm:cxn modelId="{46B6AF9F-5310-7B45-9BFF-3B8CE7BD6BF6}" type="presOf" srcId="{7B979FB0-5748-5947-87A5-F4D24F0FB489}" destId="{2584F76F-3CB1-A44A-BC5D-6B2AE9488314}" srcOrd="0" destOrd="0" presId="urn:microsoft.com/office/officeart/2005/8/layout/hList1"/>
    <dgm:cxn modelId="{5F3207B6-466B-4248-9808-2EAD00D83004}" srcId="{69007BB0-3A6D-B942-AE4B-A89E9F6F0971}" destId="{C034143B-51AE-A74F-A366-CED5E94A34DC}" srcOrd="1" destOrd="0" parTransId="{2C83A6C7-D690-1543-A630-D5F247466812}" sibTransId="{7FACD8FA-F9F3-784A-8D9D-62C74599412A}"/>
    <dgm:cxn modelId="{368BF2E9-83B0-2D46-8C5A-D52EDE9812CF}" srcId="{C034143B-51AE-A74F-A366-CED5E94A34DC}" destId="{C8AC9EE9-B6CC-7C46-B15E-2C7B9AEF8A70}" srcOrd="1" destOrd="0" parTransId="{0EEAC409-36B0-2947-BBD4-21BEE30775B9}" sibTransId="{548D858A-F6C1-2E42-B8C6-F7CBA0C9A3E3}"/>
    <dgm:cxn modelId="{90183FEE-9F26-C64E-A4AE-ABE1B1B78026}" type="presOf" srcId="{69007BB0-3A6D-B942-AE4B-A89E9F6F0971}" destId="{D5A35BEA-5153-D24B-B1DD-2371FF44373E}" srcOrd="0" destOrd="0" presId="urn:microsoft.com/office/officeart/2005/8/layout/hList1"/>
    <dgm:cxn modelId="{75487FEF-DAAA-084B-BC37-A6646C75B3AE}" type="presOf" srcId="{C8AC9EE9-B6CC-7C46-B15E-2C7B9AEF8A70}" destId="{2584F76F-3CB1-A44A-BC5D-6B2AE9488314}" srcOrd="0" destOrd="1" presId="urn:microsoft.com/office/officeart/2005/8/layout/hList1"/>
    <dgm:cxn modelId="{3B8B81F0-858B-884F-9FA3-B544C6E3CA08}" srcId="{C034143B-51AE-A74F-A366-CED5E94A34DC}" destId="{7B979FB0-5748-5947-87A5-F4D24F0FB489}" srcOrd="0" destOrd="0" parTransId="{56AEADFE-06B9-B34E-9098-01E8E588C57E}" sibTransId="{D2C7F174-6682-9947-AACC-2890FA793CB2}"/>
    <dgm:cxn modelId="{627066A3-DE85-E54F-970A-F14696023ADF}" type="presParOf" srcId="{D5A35BEA-5153-D24B-B1DD-2371FF44373E}" destId="{78A52B61-466F-B14A-AC04-BAA0198028DA}" srcOrd="0" destOrd="0" presId="urn:microsoft.com/office/officeart/2005/8/layout/hList1"/>
    <dgm:cxn modelId="{C901B5C2-C561-4440-8416-0EA8F206F6B9}" type="presParOf" srcId="{78A52B61-466F-B14A-AC04-BAA0198028DA}" destId="{A80F1619-2A2E-4440-879E-1CD49AE3B62E}" srcOrd="0" destOrd="0" presId="urn:microsoft.com/office/officeart/2005/8/layout/hList1"/>
    <dgm:cxn modelId="{DF14B50A-DE29-EB40-906F-7D49B071022D}" type="presParOf" srcId="{78A52B61-466F-B14A-AC04-BAA0198028DA}" destId="{EAEBF06E-CDBA-5D42-ACA0-CDB013F15D32}" srcOrd="1" destOrd="0" presId="urn:microsoft.com/office/officeart/2005/8/layout/hList1"/>
    <dgm:cxn modelId="{AC339545-FB53-044D-8795-D835DC34389F}" type="presParOf" srcId="{D5A35BEA-5153-D24B-B1DD-2371FF44373E}" destId="{1C923A7D-FF3A-FC49-821C-27A212E30EBF}" srcOrd="1" destOrd="0" presId="urn:microsoft.com/office/officeart/2005/8/layout/hList1"/>
    <dgm:cxn modelId="{45AFB70F-C938-204B-AD70-C17CE6F3F876}" type="presParOf" srcId="{D5A35BEA-5153-D24B-B1DD-2371FF44373E}" destId="{5307D3CF-80ED-384B-BC82-27D638A22E40}" srcOrd="2" destOrd="0" presId="urn:microsoft.com/office/officeart/2005/8/layout/hList1"/>
    <dgm:cxn modelId="{1A9E3EBF-CF72-134A-8AE1-54864F9A3734}" type="presParOf" srcId="{5307D3CF-80ED-384B-BC82-27D638A22E40}" destId="{05EE9C55-7598-D34F-BE05-E40A82C0CF1B}" srcOrd="0" destOrd="0" presId="urn:microsoft.com/office/officeart/2005/8/layout/hList1"/>
    <dgm:cxn modelId="{E2C09DBC-4567-2F44-9C98-95162702F3DA}" type="presParOf" srcId="{5307D3CF-80ED-384B-BC82-27D638A22E40}" destId="{2584F76F-3CB1-A44A-BC5D-6B2AE94883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75B3B3-68E8-074C-ABF0-337964E7A2D7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34E43-2709-9741-B02F-D5CE2AA11502}">
      <dgm:prSet/>
      <dgm:spPr/>
      <dgm:t>
        <a:bodyPr/>
        <a:lstStyle/>
        <a:p>
          <a:pPr rtl="0"/>
          <a:r>
            <a:rPr lang="en-US" dirty="0"/>
            <a:t>Faster access time = greater cost per bit</a:t>
          </a:r>
        </a:p>
      </dgm:t>
    </dgm:pt>
    <dgm:pt modelId="{BD836A13-6061-7447-81DE-5AC13302B04E}" type="parTrans" cxnId="{51E4ADD5-8772-9E46-85EB-62F8130F832B}">
      <dgm:prSet/>
      <dgm:spPr/>
      <dgm:t>
        <a:bodyPr/>
        <a:lstStyle/>
        <a:p>
          <a:endParaRPr lang="en-US"/>
        </a:p>
      </dgm:t>
    </dgm:pt>
    <dgm:pt modelId="{4AF61A00-579E-784C-9987-4FA25037B114}" type="sibTrans" cxnId="{51E4ADD5-8772-9E46-85EB-62F8130F832B}">
      <dgm:prSet/>
      <dgm:spPr/>
      <dgm:t>
        <a:bodyPr/>
        <a:lstStyle/>
        <a:p>
          <a:endParaRPr lang="en-US" dirty="0"/>
        </a:p>
      </dgm:t>
    </dgm:pt>
    <dgm:pt modelId="{FFA3272C-9CF1-1743-AE10-241542A803C6}">
      <dgm:prSet/>
      <dgm:spPr/>
      <dgm:t>
        <a:bodyPr/>
        <a:lstStyle/>
        <a:p>
          <a:pPr rtl="0"/>
          <a:r>
            <a:rPr lang="en-US" dirty="0"/>
            <a:t>Greater capacity = smaller cost per bit</a:t>
          </a:r>
        </a:p>
      </dgm:t>
    </dgm:pt>
    <dgm:pt modelId="{F3018DE2-8F42-2043-B43F-8A6A214B7E3D}" type="parTrans" cxnId="{8BBF3BCD-453B-7046-B382-2CB2C37DED70}">
      <dgm:prSet/>
      <dgm:spPr/>
      <dgm:t>
        <a:bodyPr/>
        <a:lstStyle/>
        <a:p>
          <a:endParaRPr lang="en-US"/>
        </a:p>
      </dgm:t>
    </dgm:pt>
    <dgm:pt modelId="{1C15254A-7675-5C4E-A30C-076850EA6603}" type="sibTrans" cxnId="{8BBF3BCD-453B-7046-B382-2CB2C37DED70}">
      <dgm:prSet/>
      <dgm:spPr/>
      <dgm:t>
        <a:bodyPr/>
        <a:lstStyle/>
        <a:p>
          <a:endParaRPr lang="en-US" dirty="0"/>
        </a:p>
      </dgm:t>
    </dgm:pt>
    <dgm:pt modelId="{67674154-E75E-F942-88B5-DC1BF507A229}">
      <dgm:prSet/>
      <dgm:spPr/>
      <dgm:t>
        <a:bodyPr/>
        <a:lstStyle/>
        <a:p>
          <a:pPr rtl="0"/>
          <a:r>
            <a:rPr lang="en-US" dirty="0"/>
            <a:t>Greater capacity = slower access speed</a:t>
          </a:r>
        </a:p>
      </dgm:t>
    </dgm:pt>
    <dgm:pt modelId="{45E092C4-CFB8-8F46-A0C4-CAEDBE0A7FC2}" type="parTrans" cxnId="{733FC643-7C5E-464D-A100-9DA14265CD9C}">
      <dgm:prSet/>
      <dgm:spPr/>
      <dgm:t>
        <a:bodyPr/>
        <a:lstStyle/>
        <a:p>
          <a:endParaRPr lang="en-US"/>
        </a:p>
      </dgm:t>
    </dgm:pt>
    <dgm:pt modelId="{BB78AD50-F6DD-E247-83D8-81D58E68FEE0}" type="sibTrans" cxnId="{733FC643-7C5E-464D-A100-9DA14265CD9C}">
      <dgm:prSet/>
      <dgm:spPr/>
      <dgm:t>
        <a:bodyPr/>
        <a:lstStyle/>
        <a:p>
          <a:endParaRPr lang="en-US"/>
        </a:p>
      </dgm:t>
    </dgm:pt>
    <dgm:pt modelId="{9D09E747-9C91-A545-8C6C-387D321A98DE}" type="pres">
      <dgm:prSet presAssocID="{EF75B3B3-68E8-074C-ABF0-337964E7A2D7}" presName="Name0" presStyleCnt="0">
        <dgm:presLayoutVars>
          <dgm:dir/>
          <dgm:animLvl val="lvl"/>
          <dgm:resizeHandles val="exact"/>
        </dgm:presLayoutVars>
      </dgm:prSet>
      <dgm:spPr/>
    </dgm:pt>
    <dgm:pt modelId="{8FB86F2A-AD6C-BD45-AE0B-7C1E36870D95}" type="pres">
      <dgm:prSet presAssocID="{EF75B3B3-68E8-074C-ABF0-337964E7A2D7}" presName="tSp" presStyleCnt="0"/>
      <dgm:spPr/>
    </dgm:pt>
    <dgm:pt modelId="{BBB1C1DC-3F8C-E744-A146-11995D5F2A04}" type="pres">
      <dgm:prSet presAssocID="{EF75B3B3-68E8-074C-ABF0-337964E7A2D7}" presName="bSp" presStyleCnt="0"/>
      <dgm:spPr/>
    </dgm:pt>
    <dgm:pt modelId="{95589FFC-4FE2-A04E-ADEF-C20320E28348}" type="pres">
      <dgm:prSet presAssocID="{EF75B3B3-68E8-074C-ABF0-337964E7A2D7}" presName="process" presStyleCnt="0"/>
      <dgm:spPr/>
    </dgm:pt>
    <dgm:pt modelId="{1901DA6F-EEBE-6548-A22B-B22212F1848F}" type="pres">
      <dgm:prSet presAssocID="{EE734E43-2709-9741-B02F-D5CE2AA11502}" presName="composite1" presStyleCnt="0"/>
      <dgm:spPr/>
    </dgm:pt>
    <dgm:pt modelId="{5EA74614-4123-254A-9D2E-601CE792C843}" type="pres">
      <dgm:prSet presAssocID="{EE734E43-2709-9741-B02F-D5CE2AA11502}" presName="dummyNode1" presStyleLbl="node1" presStyleIdx="0" presStyleCnt="3"/>
      <dgm:spPr/>
    </dgm:pt>
    <dgm:pt modelId="{64B009AE-7F49-DA49-A8EB-164A761D3040}" type="pres">
      <dgm:prSet presAssocID="{EE734E43-2709-9741-B02F-D5CE2AA11502}" presName="childNode1" presStyleLbl="bgAcc1" presStyleIdx="0" presStyleCnt="3">
        <dgm:presLayoutVars>
          <dgm:bulletEnabled val="1"/>
        </dgm:presLayoutVars>
      </dgm:prSet>
      <dgm:spPr/>
    </dgm:pt>
    <dgm:pt modelId="{5A466564-A561-4346-B434-EAC319F19458}" type="pres">
      <dgm:prSet presAssocID="{EE734E43-2709-9741-B02F-D5CE2AA11502}" presName="childNode1tx" presStyleLbl="bgAcc1" presStyleIdx="0" presStyleCnt="3">
        <dgm:presLayoutVars>
          <dgm:bulletEnabled val="1"/>
        </dgm:presLayoutVars>
      </dgm:prSet>
      <dgm:spPr/>
    </dgm:pt>
    <dgm:pt modelId="{668D22A7-3D23-E343-9B18-CEB3F7AC4D5C}" type="pres">
      <dgm:prSet presAssocID="{EE734E43-2709-9741-B02F-D5CE2AA11502}" presName="parentNode1" presStyleLbl="node1" presStyleIdx="0" presStyleCnt="3" custScaleX="98514" custScaleY="251879" custLinFactNeighborX="-10171" custLinFactNeighborY="-60986">
        <dgm:presLayoutVars>
          <dgm:chMax val="1"/>
          <dgm:bulletEnabled val="1"/>
        </dgm:presLayoutVars>
      </dgm:prSet>
      <dgm:spPr/>
    </dgm:pt>
    <dgm:pt modelId="{4C91A121-39C8-2B4A-BBA2-453F542806F6}" type="pres">
      <dgm:prSet presAssocID="{EE734E43-2709-9741-B02F-D5CE2AA11502}" presName="connSite1" presStyleCnt="0"/>
      <dgm:spPr/>
    </dgm:pt>
    <dgm:pt modelId="{A6AE483D-B00D-D84D-9EEC-E6AB4B40590C}" type="pres">
      <dgm:prSet presAssocID="{4AF61A00-579E-784C-9987-4FA25037B114}" presName="Name9" presStyleLbl="sibTrans2D1" presStyleIdx="0" presStyleCnt="2" custLinFactNeighborX="29315" custLinFactNeighborY="-12910"/>
      <dgm:spPr/>
    </dgm:pt>
    <dgm:pt modelId="{67989503-70A6-4C42-B592-A00C19759A24}" type="pres">
      <dgm:prSet presAssocID="{FFA3272C-9CF1-1743-AE10-241542A803C6}" presName="composite2" presStyleCnt="0"/>
      <dgm:spPr/>
    </dgm:pt>
    <dgm:pt modelId="{EE904DBD-51D3-2545-92D6-8F106EECC7AB}" type="pres">
      <dgm:prSet presAssocID="{FFA3272C-9CF1-1743-AE10-241542A803C6}" presName="dummyNode2" presStyleLbl="node1" presStyleIdx="0" presStyleCnt="3"/>
      <dgm:spPr/>
    </dgm:pt>
    <dgm:pt modelId="{B1C4A6A7-0C4A-7F48-A212-F6E515565B43}" type="pres">
      <dgm:prSet presAssocID="{FFA3272C-9CF1-1743-AE10-241542A803C6}" presName="childNode2" presStyleLbl="bgAcc1" presStyleIdx="1" presStyleCnt="3">
        <dgm:presLayoutVars>
          <dgm:bulletEnabled val="1"/>
        </dgm:presLayoutVars>
      </dgm:prSet>
      <dgm:spPr/>
    </dgm:pt>
    <dgm:pt modelId="{95629FE7-ACCF-8841-8CE8-892C215E32DF}" type="pres">
      <dgm:prSet presAssocID="{FFA3272C-9CF1-1743-AE10-241542A803C6}" presName="childNode2tx" presStyleLbl="bgAcc1" presStyleIdx="1" presStyleCnt="3">
        <dgm:presLayoutVars>
          <dgm:bulletEnabled val="1"/>
        </dgm:presLayoutVars>
      </dgm:prSet>
      <dgm:spPr/>
    </dgm:pt>
    <dgm:pt modelId="{3B6DD367-37DE-6F46-A02B-7B831D8AB759}" type="pres">
      <dgm:prSet presAssocID="{FFA3272C-9CF1-1743-AE10-241542A803C6}" presName="parentNode2" presStyleLbl="node1" presStyleIdx="1" presStyleCnt="3" custScaleX="133514" custScaleY="223598" custLinFactNeighborX="334" custLinFactNeighborY="49982">
        <dgm:presLayoutVars>
          <dgm:chMax val="0"/>
          <dgm:bulletEnabled val="1"/>
        </dgm:presLayoutVars>
      </dgm:prSet>
      <dgm:spPr/>
    </dgm:pt>
    <dgm:pt modelId="{21D59957-9E6E-1E46-BE22-CC26566F5145}" type="pres">
      <dgm:prSet presAssocID="{FFA3272C-9CF1-1743-AE10-241542A803C6}" presName="connSite2" presStyleCnt="0"/>
      <dgm:spPr/>
    </dgm:pt>
    <dgm:pt modelId="{36ED39BC-97BF-9649-BAD0-0858DA0CB2F8}" type="pres">
      <dgm:prSet presAssocID="{1C15254A-7675-5C4E-A30C-076850EA6603}" presName="Name18" presStyleLbl="sibTrans2D1" presStyleIdx="1" presStyleCnt="2" custLinFactNeighborX="25656" custLinFactNeighborY="15102"/>
      <dgm:spPr/>
    </dgm:pt>
    <dgm:pt modelId="{16CE3C6C-F6A4-764C-B5F6-0DE384C04B64}" type="pres">
      <dgm:prSet presAssocID="{67674154-E75E-F942-88B5-DC1BF507A229}" presName="composite1" presStyleCnt="0"/>
      <dgm:spPr/>
    </dgm:pt>
    <dgm:pt modelId="{D7ED7A17-806C-8945-9DDA-737D964302BB}" type="pres">
      <dgm:prSet presAssocID="{67674154-E75E-F942-88B5-DC1BF507A229}" presName="dummyNode1" presStyleLbl="node1" presStyleIdx="1" presStyleCnt="3"/>
      <dgm:spPr/>
    </dgm:pt>
    <dgm:pt modelId="{CDC9055E-B16C-434B-8EFE-433257F244D1}" type="pres">
      <dgm:prSet presAssocID="{67674154-E75E-F942-88B5-DC1BF507A229}" presName="childNode1" presStyleLbl="bgAcc1" presStyleIdx="2" presStyleCnt="3">
        <dgm:presLayoutVars>
          <dgm:bulletEnabled val="1"/>
        </dgm:presLayoutVars>
      </dgm:prSet>
      <dgm:spPr/>
    </dgm:pt>
    <dgm:pt modelId="{EAFC476A-F4CE-404A-B914-816A49FF0AB8}" type="pres">
      <dgm:prSet presAssocID="{67674154-E75E-F942-88B5-DC1BF507A229}" presName="childNode1tx" presStyleLbl="bgAcc1" presStyleIdx="2" presStyleCnt="3">
        <dgm:presLayoutVars>
          <dgm:bulletEnabled val="1"/>
        </dgm:presLayoutVars>
      </dgm:prSet>
      <dgm:spPr/>
    </dgm:pt>
    <dgm:pt modelId="{A5CAA5E9-0C84-0F4A-B7F9-9A2FB183C957}" type="pres">
      <dgm:prSet presAssocID="{67674154-E75E-F942-88B5-DC1BF507A229}" presName="parentNode1" presStyleLbl="node1" presStyleIdx="2" presStyleCnt="3" custScaleX="116854" custScaleY="198460" custLinFactNeighborX="-446" custLinFactNeighborY="-2661">
        <dgm:presLayoutVars>
          <dgm:chMax val="1"/>
          <dgm:bulletEnabled val="1"/>
        </dgm:presLayoutVars>
      </dgm:prSet>
      <dgm:spPr/>
    </dgm:pt>
    <dgm:pt modelId="{71C2D9E6-8F1A-5141-9A1A-DEE2C5D2FAA9}" type="pres">
      <dgm:prSet presAssocID="{67674154-E75E-F942-88B5-DC1BF507A229}" presName="connSite1" presStyleCnt="0"/>
      <dgm:spPr/>
    </dgm:pt>
  </dgm:ptLst>
  <dgm:cxnLst>
    <dgm:cxn modelId="{EB395B29-CE7F-864F-94D4-1F3EF0CE75C2}" type="presOf" srcId="{FFA3272C-9CF1-1743-AE10-241542A803C6}" destId="{3B6DD367-37DE-6F46-A02B-7B831D8AB759}" srcOrd="0" destOrd="0" presId="urn:microsoft.com/office/officeart/2005/8/layout/hProcess4"/>
    <dgm:cxn modelId="{733FC643-7C5E-464D-A100-9DA14265CD9C}" srcId="{EF75B3B3-68E8-074C-ABF0-337964E7A2D7}" destId="{67674154-E75E-F942-88B5-DC1BF507A229}" srcOrd="2" destOrd="0" parTransId="{45E092C4-CFB8-8F46-A0C4-CAEDBE0A7FC2}" sibTransId="{BB78AD50-F6DD-E247-83D8-81D58E68FEE0}"/>
    <dgm:cxn modelId="{E2F9B763-1F77-F240-86F0-B5B2D1AE727A}" type="presOf" srcId="{1C15254A-7675-5C4E-A30C-076850EA6603}" destId="{36ED39BC-97BF-9649-BAD0-0858DA0CB2F8}" srcOrd="0" destOrd="0" presId="urn:microsoft.com/office/officeart/2005/8/layout/hProcess4"/>
    <dgm:cxn modelId="{5E6DFF8F-22FE-3A48-8A70-D08901BF9153}" type="presOf" srcId="{67674154-E75E-F942-88B5-DC1BF507A229}" destId="{A5CAA5E9-0C84-0F4A-B7F9-9A2FB183C957}" srcOrd="0" destOrd="0" presId="urn:microsoft.com/office/officeart/2005/8/layout/hProcess4"/>
    <dgm:cxn modelId="{92DA7BB4-CACA-1A4E-8CA5-0EE5FDB78ED0}" type="presOf" srcId="{EF75B3B3-68E8-074C-ABF0-337964E7A2D7}" destId="{9D09E747-9C91-A545-8C6C-387D321A98DE}" srcOrd="0" destOrd="0" presId="urn:microsoft.com/office/officeart/2005/8/layout/hProcess4"/>
    <dgm:cxn modelId="{754C9FB6-8077-9546-9F41-F3C0F909A1C0}" type="presOf" srcId="{EE734E43-2709-9741-B02F-D5CE2AA11502}" destId="{668D22A7-3D23-E343-9B18-CEB3F7AC4D5C}" srcOrd="0" destOrd="0" presId="urn:microsoft.com/office/officeart/2005/8/layout/hProcess4"/>
    <dgm:cxn modelId="{37C7EFB9-6377-8044-BBCF-1165F173BB8A}" type="presOf" srcId="{4AF61A00-579E-784C-9987-4FA25037B114}" destId="{A6AE483D-B00D-D84D-9EEC-E6AB4B40590C}" srcOrd="0" destOrd="0" presId="urn:microsoft.com/office/officeart/2005/8/layout/hProcess4"/>
    <dgm:cxn modelId="{8BBF3BCD-453B-7046-B382-2CB2C37DED70}" srcId="{EF75B3B3-68E8-074C-ABF0-337964E7A2D7}" destId="{FFA3272C-9CF1-1743-AE10-241542A803C6}" srcOrd="1" destOrd="0" parTransId="{F3018DE2-8F42-2043-B43F-8A6A214B7E3D}" sibTransId="{1C15254A-7675-5C4E-A30C-076850EA6603}"/>
    <dgm:cxn modelId="{51E4ADD5-8772-9E46-85EB-62F8130F832B}" srcId="{EF75B3B3-68E8-074C-ABF0-337964E7A2D7}" destId="{EE734E43-2709-9741-B02F-D5CE2AA11502}" srcOrd="0" destOrd="0" parTransId="{BD836A13-6061-7447-81DE-5AC13302B04E}" sibTransId="{4AF61A00-579E-784C-9987-4FA25037B114}"/>
    <dgm:cxn modelId="{9F39F52C-82C5-C74E-A1AA-C871D78F20BC}" type="presParOf" srcId="{9D09E747-9C91-A545-8C6C-387D321A98DE}" destId="{8FB86F2A-AD6C-BD45-AE0B-7C1E36870D95}" srcOrd="0" destOrd="0" presId="urn:microsoft.com/office/officeart/2005/8/layout/hProcess4"/>
    <dgm:cxn modelId="{DD0A334F-7207-7841-A12F-7D62D6E92C7E}" type="presParOf" srcId="{9D09E747-9C91-A545-8C6C-387D321A98DE}" destId="{BBB1C1DC-3F8C-E744-A146-11995D5F2A04}" srcOrd="1" destOrd="0" presId="urn:microsoft.com/office/officeart/2005/8/layout/hProcess4"/>
    <dgm:cxn modelId="{AD4833AB-5344-4B48-9D07-743E7292DBC4}" type="presParOf" srcId="{9D09E747-9C91-A545-8C6C-387D321A98DE}" destId="{95589FFC-4FE2-A04E-ADEF-C20320E28348}" srcOrd="2" destOrd="0" presId="urn:microsoft.com/office/officeart/2005/8/layout/hProcess4"/>
    <dgm:cxn modelId="{1CA460EA-496A-584E-B2A6-5E1462E180BE}" type="presParOf" srcId="{95589FFC-4FE2-A04E-ADEF-C20320E28348}" destId="{1901DA6F-EEBE-6548-A22B-B22212F1848F}" srcOrd="0" destOrd="0" presId="urn:microsoft.com/office/officeart/2005/8/layout/hProcess4"/>
    <dgm:cxn modelId="{FC3ECB40-A21F-3745-A46A-106D6DBBCD8E}" type="presParOf" srcId="{1901DA6F-EEBE-6548-A22B-B22212F1848F}" destId="{5EA74614-4123-254A-9D2E-601CE792C843}" srcOrd="0" destOrd="0" presId="urn:microsoft.com/office/officeart/2005/8/layout/hProcess4"/>
    <dgm:cxn modelId="{F187DDA8-46DE-9A4C-BE2C-38E7107B512C}" type="presParOf" srcId="{1901DA6F-EEBE-6548-A22B-B22212F1848F}" destId="{64B009AE-7F49-DA49-A8EB-164A761D3040}" srcOrd="1" destOrd="0" presId="urn:microsoft.com/office/officeart/2005/8/layout/hProcess4"/>
    <dgm:cxn modelId="{D3809877-7A56-2B44-89F5-AA9F1DB4ECD6}" type="presParOf" srcId="{1901DA6F-EEBE-6548-A22B-B22212F1848F}" destId="{5A466564-A561-4346-B434-EAC319F19458}" srcOrd="2" destOrd="0" presId="urn:microsoft.com/office/officeart/2005/8/layout/hProcess4"/>
    <dgm:cxn modelId="{2D6D32B7-E6BA-7A4C-B59D-ECC8A1461056}" type="presParOf" srcId="{1901DA6F-EEBE-6548-A22B-B22212F1848F}" destId="{668D22A7-3D23-E343-9B18-CEB3F7AC4D5C}" srcOrd="3" destOrd="0" presId="urn:microsoft.com/office/officeart/2005/8/layout/hProcess4"/>
    <dgm:cxn modelId="{F31C0517-9221-F14F-B1AE-564DD5490DCB}" type="presParOf" srcId="{1901DA6F-EEBE-6548-A22B-B22212F1848F}" destId="{4C91A121-39C8-2B4A-BBA2-453F542806F6}" srcOrd="4" destOrd="0" presId="urn:microsoft.com/office/officeart/2005/8/layout/hProcess4"/>
    <dgm:cxn modelId="{927A5D5E-46CB-BF4B-A301-99F226BE156D}" type="presParOf" srcId="{95589FFC-4FE2-A04E-ADEF-C20320E28348}" destId="{A6AE483D-B00D-D84D-9EEC-E6AB4B40590C}" srcOrd="1" destOrd="0" presId="urn:microsoft.com/office/officeart/2005/8/layout/hProcess4"/>
    <dgm:cxn modelId="{EDF093B3-B6F9-8645-A18E-794B4F5C7B1F}" type="presParOf" srcId="{95589FFC-4FE2-A04E-ADEF-C20320E28348}" destId="{67989503-70A6-4C42-B592-A00C19759A24}" srcOrd="2" destOrd="0" presId="urn:microsoft.com/office/officeart/2005/8/layout/hProcess4"/>
    <dgm:cxn modelId="{C9D9B55F-7A47-274B-BC17-4D882AC6EAAC}" type="presParOf" srcId="{67989503-70A6-4C42-B592-A00C19759A24}" destId="{EE904DBD-51D3-2545-92D6-8F106EECC7AB}" srcOrd="0" destOrd="0" presId="urn:microsoft.com/office/officeart/2005/8/layout/hProcess4"/>
    <dgm:cxn modelId="{4178C245-0B33-7B4B-89F4-95E0B0A65F97}" type="presParOf" srcId="{67989503-70A6-4C42-B592-A00C19759A24}" destId="{B1C4A6A7-0C4A-7F48-A212-F6E515565B43}" srcOrd="1" destOrd="0" presId="urn:microsoft.com/office/officeart/2005/8/layout/hProcess4"/>
    <dgm:cxn modelId="{A2F5C221-A897-934F-9AFB-38749331509C}" type="presParOf" srcId="{67989503-70A6-4C42-B592-A00C19759A24}" destId="{95629FE7-ACCF-8841-8CE8-892C215E32DF}" srcOrd="2" destOrd="0" presId="urn:microsoft.com/office/officeart/2005/8/layout/hProcess4"/>
    <dgm:cxn modelId="{97D9DCFE-4948-C347-B3FF-95E83319E72F}" type="presParOf" srcId="{67989503-70A6-4C42-B592-A00C19759A24}" destId="{3B6DD367-37DE-6F46-A02B-7B831D8AB759}" srcOrd="3" destOrd="0" presId="urn:microsoft.com/office/officeart/2005/8/layout/hProcess4"/>
    <dgm:cxn modelId="{8804FC5F-C65F-5D4C-8D43-4B4B87DD2797}" type="presParOf" srcId="{67989503-70A6-4C42-B592-A00C19759A24}" destId="{21D59957-9E6E-1E46-BE22-CC26566F5145}" srcOrd="4" destOrd="0" presId="urn:microsoft.com/office/officeart/2005/8/layout/hProcess4"/>
    <dgm:cxn modelId="{8965480B-59A3-9044-837A-CD6359E42156}" type="presParOf" srcId="{95589FFC-4FE2-A04E-ADEF-C20320E28348}" destId="{36ED39BC-97BF-9649-BAD0-0858DA0CB2F8}" srcOrd="3" destOrd="0" presId="urn:microsoft.com/office/officeart/2005/8/layout/hProcess4"/>
    <dgm:cxn modelId="{BBE2A99E-3BE2-A44A-B52B-A1773D520B70}" type="presParOf" srcId="{95589FFC-4FE2-A04E-ADEF-C20320E28348}" destId="{16CE3C6C-F6A4-764C-B5F6-0DE384C04B64}" srcOrd="4" destOrd="0" presId="urn:microsoft.com/office/officeart/2005/8/layout/hProcess4"/>
    <dgm:cxn modelId="{7B43F77B-DEA7-F646-8E27-7EE71A2AC2BC}" type="presParOf" srcId="{16CE3C6C-F6A4-764C-B5F6-0DE384C04B64}" destId="{D7ED7A17-806C-8945-9DDA-737D964302BB}" srcOrd="0" destOrd="0" presId="urn:microsoft.com/office/officeart/2005/8/layout/hProcess4"/>
    <dgm:cxn modelId="{77DBEAC3-0B71-3642-9CE6-A98A33A8A6EC}" type="presParOf" srcId="{16CE3C6C-F6A4-764C-B5F6-0DE384C04B64}" destId="{CDC9055E-B16C-434B-8EFE-433257F244D1}" srcOrd="1" destOrd="0" presId="urn:microsoft.com/office/officeart/2005/8/layout/hProcess4"/>
    <dgm:cxn modelId="{1C880CDD-78AA-8C4C-8660-4F5370F95D41}" type="presParOf" srcId="{16CE3C6C-F6A4-764C-B5F6-0DE384C04B64}" destId="{EAFC476A-F4CE-404A-B914-816A49FF0AB8}" srcOrd="2" destOrd="0" presId="urn:microsoft.com/office/officeart/2005/8/layout/hProcess4"/>
    <dgm:cxn modelId="{51421515-A23A-E74A-B17E-BBE04C50E52E}" type="presParOf" srcId="{16CE3C6C-F6A4-764C-B5F6-0DE384C04B64}" destId="{A5CAA5E9-0C84-0F4A-B7F9-9A2FB183C957}" srcOrd="3" destOrd="0" presId="urn:microsoft.com/office/officeart/2005/8/layout/hProcess4"/>
    <dgm:cxn modelId="{66E51874-DDCD-A941-A6FB-978C3DF36F92}" type="presParOf" srcId="{16CE3C6C-F6A4-764C-B5F6-0DE384C04B64}" destId="{71C2D9E6-8F1A-5141-9A1A-DEE2C5D2FAA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C0B980-160C-CD47-9E1D-9D9734FBA703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0D45-A947-2B48-8402-F380B0D27260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Secondary Memory</a:t>
          </a:r>
          <a:endParaRPr lang="en-US" dirty="0">
            <a:solidFill>
              <a:schemeClr val="bg1"/>
            </a:solidFill>
          </a:endParaRPr>
        </a:p>
      </dgm:t>
    </dgm:pt>
    <dgm:pt modelId="{AB5B8FAE-28D1-3E4B-87B6-159E83F52300}" type="parTrans" cxnId="{0F2616E1-C618-5641-B03D-3D0727383C37}">
      <dgm:prSet/>
      <dgm:spPr/>
      <dgm:t>
        <a:bodyPr/>
        <a:lstStyle/>
        <a:p>
          <a:endParaRPr lang="en-US"/>
        </a:p>
      </dgm:t>
    </dgm:pt>
    <dgm:pt modelId="{DCCC82D3-F28C-EF45-AF62-02CC708720FC}" type="sibTrans" cxnId="{0F2616E1-C618-5641-B03D-3D0727383C37}">
      <dgm:prSet/>
      <dgm:spPr/>
      <dgm:t>
        <a:bodyPr/>
        <a:lstStyle/>
        <a:p>
          <a:endParaRPr lang="en-US"/>
        </a:p>
      </dgm:t>
    </dgm:pt>
    <dgm:pt modelId="{54892FE1-425C-544B-BC60-F285FB536EA1}">
      <dgm:prSet phldrT="[Text]"/>
      <dgm:spPr>
        <a:solidFill>
          <a:schemeClr val="bg1"/>
        </a:solidFill>
      </dgm:spPr>
      <dgm:t>
        <a:bodyPr/>
        <a:lstStyle/>
        <a:p>
          <a:r>
            <a:rPr lang="en-US" b="1" i="0" dirty="0">
              <a:solidFill>
                <a:schemeClr val="accent1">
                  <a:lumMod val="75000"/>
                </a:schemeClr>
              </a:solidFill>
            </a:rPr>
            <a:t>Also referred to as auxiliary memory</a:t>
          </a:r>
        </a:p>
      </dgm:t>
    </dgm:pt>
    <dgm:pt modelId="{9CEB1B48-DD97-B040-B27D-196838701348}" type="parTrans" cxnId="{A7D7A6BC-AA89-DB47-A641-B3EDC2E9E7A3}">
      <dgm:prSet/>
      <dgm:spPr/>
      <dgm:t>
        <a:bodyPr/>
        <a:lstStyle/>
        <a:p>
          <a:endParaRPr lang="en-US" dirty="0"/>
        </a:p>
      </dgm:t>
    </dgm:pt>
    <dgm:pt modelId="{EC7D2A08-CF63-DD43-8424-B09209E4D504}" type="sibTrans" cxnId="{A7D7A6BC-AA89-DB47-A641-B3EDC2E9E7A3}">
      <dgm:prSet/>
      <dgm:spPr/>
      <dgm:t>
        <a:bodyPr/>
        <a:lstStyle/>
        <a:p>
          <a:endParaRPr lang="en-US"/>
        </a:p>
      </dgm:t>
    </dgm:pt>
    <dgm:pt modelId="{0BCDDA9E-BCBA-A547-B425-05BBDFA55B70}">
      <dgm:prSet/>
      <dgm:spPr>
        <a:solidFill>
          <a:schemeClr val="bg1"/>
        </a:solidFill>
      </dgm:spPr>
      <dgm:t>
        <a:bodyPr/>
        <a:lstStyle/>
        <a:p>
          <a:r>
            <a:rPr lang="en-US" b="1" i="0" dirty="0">
              <a:solidFill>
                <a:schemeClr val="accent1">
                  <a:lumMod val="75000"/>
                </a:schemeClr>
              </a:solidFill>
            </a:rPr>
            <a:t>External</a:t>
          </a:r>
        </a:p>
      </dgm:t>
    </dgm:pt>
    <dgm:pt modelId="{95E09E98-5716-834F-A8A8-22B0095F04AB}" type="parTrans" cxnId="{D9902C3E-9DB1-A743-AFDD-2CB082C7328B}">
      <dgm:prSet/>
      <dgm:spPr/>
      <dgm:t>
        <a:bodyPr/>
        <a:lstStyle/>
        <a:p>
          <a:endParaRPr lang="en-US" dirty="0"/>
        </a:p>
      </dgm:t>
    </dgm:pt>
    <dgm:pt modelId="{4C91F34A-33D9-E843-A930-A51B24EF2C6D}" type="sibTrans" cxnId="{D9902C3E-9DB1-A743-AFDD-2CB082C7328B}">
      <dgm:prSet/>
      <dgm:spPr/>
      <dgm:t>
        <a:bodyPr/>
        <a:lstStyle/>
        <a:p>
          <a:endParaRPr lang="en-US"/>
        </a:p>
      </dgm:t>
    </dgm:pt>
    <dgm:pt modelId="{F967E9AC-D9D9-344C-B086-D9FCB33D0AFF}">
      <dgm:prSet/>
      <dgm:spPr>
        <a:solidFill>
          <a:schemeClr val="bg1"/>
        </a:solidFill>
      </dgm:spPr>
      <dgm:t>
        <a:bodyPr/>
        <a:lstStyle/>
        <a:p>
          <a:r>
            <a:rPr lang="en-US" b="1" i="0" dirty="0">
              <a:solidFill>
                <a:schemeClr val="accent1">
                  <a:lumMod val="75000"/>
                </a:schemeClr>
              </a:solidFill>
            </a:rPr>
            <a:t>Nonvolatile</a:t>
          </a:r>
        </a:p>
      </dgm:t>
    </dgm:pt>
    <dgm:pt modelId="{FE77EDD4-D9D0-2844-A7EB-75EAD9B1E0A5}" type="parTrans" cxnId="{8AC56509-0070-A340-9C60-BD8473AA528C}">
      <dgm:prSet/>
      <dgm:spPr/>
      <dgm:t>
        <a:bodyPr/>
        <a:lstStyle/>
        <a:p>
          <a:endParaRPr lang="en-US" dirty="0"/>
        </a:p>
      </dgm:t>
    </dgm:pt>
    <dgm:pt modelId="{BAB18CC8-3A4D-304F-8AAB-1901AE38D975}" type="sibTrans" cxnId="{8AC56509-0070-A340-9C60-BD8473AA528C}">
      <dgm:prSet/>
      <dgm:spPr/>
      <dgm:t>
        <a:bodyPr/>
        <a:lstStyle/>
        <a:p>
          <a:endParaRPr lang="en-US"/>
        </a:p>
      </dgm:t>
    </dgm:pt>
    <dgm:pt modelId="{BF181567-7121-4542-A101-01B592EB901F}">
      <dgm:prSet/>
      <dgm:spPr>
        <a:solidFill>
          <a:schemeClr val="bg1"/>
        </a:solidFill>
      </dgm:spPr>
      <dgm:t>
        <a:bodyPr/>
        <a:lstStyle/>
        <a:p>
          <a:r>
            <a:rPr lang="en-US" b="1" i="0" dirty="0">
              <a:solidFill>
                <a:schemeClr val="accent1">
                  <a:lumMod val="75000"/>
                </a:schemeClr>
              </a:solidFill>
            </a:rPr>
            <a:t>Used to store program and data files</a:t>
          </a:r>
        </a:p>
      </dgm:t>
    </dgm:pt>
    <dgm:pt modelId="{20FEDE42-B839-AF47-B50D-6D25ADD594DB}" type="parTrans" cxnId="{C48A06AB-ABD4-E74D-AC31-A8353A980372}">
      <dgm:prSet/>
      <dgm:spPr/>
      <dgm:t>
        <a:bodyPr/>
        <a:lstStyle/>
        <a:p>
          <a:endParaRPr lang="en-US" dirty="0"/>
        </a:p>
      </dgm:t>
    </dgm:pt>
    <dgm:pt modelId="{4C37D257-8050-F34F-B393-493A8DF9C3C6}" type="sibTrans" cxnId="{C48A06AB-ABD4-E74D-AC31-A8353A980372}">
      <dgm:prSet/>
      <dgm:spPr/>
      <dgm:t>
        <a:bodyPr/>
        <a:lstStyle/>
        <a:p>
          <a:endParaRPr lang="en-US"/>
        </a:p>
      </dgm:t>
    </dgm:pt>
    <dgm:pt modelId="{1352029B-DF4D-9142-B301-2F7B2DA2D33D}" type="pres">
      <dgm:prSet presAssocID="{89C0B980-160C-CD47-9E1D-9D9734FBA70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C3054F-8C9C-C042-93B3-EA802A868F59}" type="pres">
      <dgm:prSet presAssocID="{175B0D45-A947-2B48-8402-F380B0D27260}" presName="horFlow" presStyleCnt="0"/>
      <dgm:spPr/>
    </dgm:pt>
    <dgm:pt modelId="{6840D052-5EFA-D046-A639-AD21F883913E}" type="pres">
      <dgm:prSet presAssocID="{175B0D45-A947-2B48-8402-F380B0D27260}" presName="bigChev" presStyleLbl="node1" presStyleIdx="0" presStyleCnt="1" custScaleX="113275" custScaleY="139351" custLinFactY="-18275" custLinFactNeighborX="33885" custLinFactNeighborY="-100000"/>
      <dgm:spPr/>
    </dgm:pt>
    <dgm:pt modelId="{0F2C831E-5F32-8140-B86C-99A7452D5117}" type="pres">
      <dgm:prSet presAssocID="{9CEB1B48-DD97-B040-B27D-196838701348}" presName="parTrans" presStyleCnt="0"/>
      <dgm:spPr/>
    </dgm:pt>
    <dgm:pt modelId="{F74A3067-0BE3-F34A-964B-C151F7DE1B35}" type="pres">
      <dgm:prSet presAssocID="{54892FE1-425C-544B-BC60-F285FB536EA1}" presName="node" presStyleLbl="alignAccFollowNode1" presStyleIdx="0" presStyleCnt="1" custScaleX="184066" custScaleY="293839" custLinFactX="-8049" custLinFactY="12260" custLinFactNeighborX="-100000" custLinFactNeighborY="100000">
        <dgm:presLayoutVars>
          <dgm:bulletEnabled val="1"/>
        </dgm:presLayoutVars>
      </dgm:prSet>
      <dgm:spPr/>
    </dgm:pt>
  </dgm:ptLst>
  <dgm:cxnLst>
    <dgm:cxn modelId="{14E0A106-3A8E-074E-9355-FD7D34C2D993}" type="presOf" srcId="{0BCDDA9E-BCBA-A547-B425-05BBDFA55B70}" destId="{F74A3067-0BE3-F34A-964B-C151F7DE1B35}" srcOrd="0" destOrd="1" presId="urn:microsoft.com/office/officeart/2005/8/layout/lProcess3"/>
    <dgm:cxn modelId="{8AC56509-0070-A340-9C60-BD8473AA528C}" srcId="{54892FE1-425C-544B-BC60-F285FB536EA1}" destId="{F967E9AC-D9D9-344C-B086-D9FCB33D0AFF}" srcOrd="1" destOrd="0" parTransId="{FE77EDD4-D9D0-2844-A7EB-75EAD9B1E0A5}" sibTransId="{BAB18CC8-3A4D-304F-8AAB-1901AE38D975}"/>
    <dgm:cxn modelId="{D9902C3E-9DB1-A743-AFDD-2CB082C7328B}" srcId="{54892FE1-425C-544B-BC60-F285FB536EA1}" destId="{0BCDDA9E-BCBA-A547-B425-05BBDFA55B70}" srcOrd="0" destOrd="0" parTransId="{95E09E98-5716-834F-A8A8-22B0095F04AB}" sibTransId="{4C91F34A-33D9-E843-A930-A51B24EF2C6D}"/>
    <dgm:cxn modelId="{70F51B56-0AA9-5F42-9885-F58CDA6FCF0A}" type="presOf" srcId="{BF181567-7121-4542-A101-01B592EB901F}" destId="{F74A3067-0BE3-F34A-964B-C151F7DE1B35}" srcOrd="0" destOrd="3" presId="urn:microsoft.com/office/officeart/2005/8/layout/lProcess3"/>
    <dgm:cxn modelId="{01E6586D-F8DA-F243-81B9-4B15BC35AE43}" type="presOf" srcId="{54892FE1-425C-544B-BC60-F285FB536EA1}" destId="{F74A3067-0BE3-F34A-964B-C151F7DE1B35}" srcOrd="0" destOrd="0" presId="urn:microsoft.com/office/officeart/2005/8/layout/lProcess3"/>
    <dgm:cxn modelId="{C48A06AB-ABD4-E74D-AC31-A8353A980372}" srcId="{54892FE1-425C-544B-BC60-F285FB536EA1}" destId="{BF181567-7121-4542-A101-01B592EB901F}" srcOrd="2" destOrd="0" parTransId="{20FEDE42-B839-AF47-B50D-6D25ADD594DB}" sibTransId="{4C37D257-8050-F34F-B393-493A8DF9C3C6}"/>
    <dgm:cxn modelId="{58E890AF-4B3A-B04B-9B99-594754178B97}" type="presOf" srcId="{175B0D45-A947-2B48-8402-F380B0D27260}" destId="{6840D052-5EFA-D046-A639-AD21F883913E}" srcOrd="0" destOrd="0" presId="urn:microsoft.com/office/officeart/2005/8/layout/lProcess3"/>
    <dgm:cxn modelId="{A7D7A6BC-AA89-DB47-A641-B3EDC2E9E7A3}" srcId="{175B0D45-A947-2B48-8402-F380B0D27260}" destId="{54892FE1-425C-544B-BC60-F285FB536EA1}" srcOrd="0" destOrd="0" parTransId="{9CEB1B48-DD97-B040-B27D-196838701348}" sibTransId="{EC7D2A08-CF63-DD43-8424-B09209E4D504}"/>
    <dgm:cxn modelId="{C3DE36C5-569C-B942-8022-E59FA18F893B}" type="presOf" srcId="{F967E9AC-D9D9-344C-B086-D9FCB33D0AFF}" destId="{F74A3067-0BE3-F34A-964B-C151F7DE1B35}" srcOrd="0" destOrd="2" presId="urn:microsoft.com/office/officeart/2005/8/layout/lProcess3"/>
    <dgm:cxn modelId="{CF88C6C8-9888-5346-91C8-5BC72DCA6A12}" type="presOf" srcId="{89C0B980-160C-CD47-9E1D-9D9734FBA703}" destId="{1352029B-DF4D-9142-B301-2F7B2DA2D33D}" srcOrd="0" destOrd="0" presId="urn:microsoft.com/office/officeart/2005/8/layout/lProcess3"/>
    <dgm:cxn modelId="{0F2616E1-C618-5641-B03D-3D0727383C37}" srcId="{89C0B980-160C-CD47-9E1D-9D9734FBA703}" destId="{175B0D45-A947-2B48-8402-F380B0D27260}" srcOrd="0" destOrd="0" parTransId="{AB5B8FAE-28D1-3E4B-87B6-159E83F52300}" sibTransId="{DCCC82D3-F28C-EF45-AF62-02CC708720FC}"/>
    <dgm:cxn modelId="{007B9EF9-352B-D847-B114-B5ACBCBC80E2}" type="presParOf" srcId="{1352029B-DF4D-9142-B301-2F7B2DA2D33D}" destId="{27C3054F-8C9C-C042-93B3-EA802A868F59}" srcOrd="0" destOrd="0" presId="urn:microsoft.com/office/officeart/2005/8/layout/lProcess3"/>
    <dgm:cxn modelId="{C703CBBA-61AF-8E45-8055-8F0E285E5C4F}" type="presParOf" srcId="{27C3054F-8C9C-C042-93B3-EA802A868F59}" destId="{6840D052-5EFA-D046-A639-AD21F883913E}" srcOrd="0" destOrd="0" presId="urn:microsoft.com/office/officeart/2005/8/layout/lProcess3"/>
    <dgm:cxn modelId="{1CA379FC-0B06-9A4D-A50B-5A18CBB5B69C}" type="presParOf" srcId="{27C3054F-8C9C-C042-93B3-EA802A868F59}" destId="{0F2C831E-5F32-8140-B86C-99A7452D5117}" srcOrd="1" destOrd="0" presId="urn:microsoft.com/office/officeart/2005/8/layout/lProcess3"/>
    <dgm:cxn modelId="{A0CB84B1-6F1D-9747-A68E-7D7EF296B94E}" type="presParOf" srcId="{27C3054F-8C9C-C042-93B3-EA802A868F59}" destId="{F74A3067-0BE3-F34A-964B-C151F7DE1B3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9B8AD7-DAEA-D54A-89DB-CF3FCB220AD0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400882-3102-2841-AC76-D4D425E98448}">
      <dgm:prSet phldrT="[Text]"/>
      <dgm:spPr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gm:spPr>
      <dgm:t>
        <a:bodyPr/>
        <a:lstStyle/>
        <a:p>
          <a:r>
            <a:rPr lang="en-NZ" dirty="0">
              <a:solidFill>
                <a:schemeClr val="tx1"/>
              </a:solidFill>
            </a:rPr>
            <a:t>Main categories are:</a:t>
          </a:r>
          <a:endParaRPr lang="en-US" dirty="0">
            <a:solidFill>
              <a:schemeClr val="tx1"/>
            </a:solidFill>
          </a:endParaRPr>
        </a:p>
      </dgm:t>
    </dgm:pt>
    <dgm:pt modelId="{D95CA7E7-133F-9741-A6DF-633D50EBD490}" type="parTrans" cxnId="{BE16F6DD-BB8D-734D-AA14-370601B0EA94}">
      <dgm:prSet/>
      <dgm:spPr/>
      <dgm:t>
        <a:bodyPr/>
        <a:lstStyle/>
        <a:p>
          <a:endParaRPr lang="en-US"/>
        </a:p>
      </dgm:t>
    </dgm:pt>
    <dgm:pt modelId="{B10BE6F1-5DFC-4642-B07E-8E5E9DFA0F95}" type="sibTrans" cxnId="{BE16F6DD-BB8D-734D-AA14-370601B0EA94}">
      <dgm:prSet/>
      <dgm:spPr/>
      <dgm:t>
        <a:bodyPr/>
        <a:lstStyle/>
        <a:p>
          <a:endParaRPr lang="en-US"/>
        </a:p>
      </dgm:t>
    </dgm:pt>
    <dgm:pt modelId="{70599669-D876-F14A-8B24-210DD8FDDEAC}">
      <dgm:prSet custT="1"/>
      <dgm:spPr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gm:spPr>
      <dgm:t>
        <a:bodyPr/>
        <a:lstStyle/>
        <a:p>
          <a:r>
            <a:rPr lang="en-NZ" sz="1800" dirty="0">
              <a:solidFill>
                <a:schemeClr val="tx1"/>
              </a:solidFill>
            </a:rPr>
            <a:t>Cache size</a:t>
          </a:r>
        </a:p>
      </dgm:t>
    </dgm:pt>
    <dgm:pt modelId="{7958A09B-5EEE-DC46-8C36-9B68BE9ED5D0}" type="parTrans" cxnId="{25200577-C5CE-1D41-B819-D085362B608E}">
      <dgm:prSet/>
      <dgm:spPr>
        <a:solidFill>
          <a:schemeClr val="tx1">
            <a:lumMod val="85000"/>
            <a:lumOff val="15000"/>
            <a:alpha val="9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1A3BBB1E-F0C5-6D4E-91BB-966E506EE4C6}" type="sibTrans" cxnId="{25200577-C5CE-1D41-B819-D085362B608E}">
      <dgm:prSet/>
      <dgm:spPr/>
      <dgm:t>
        <a:bodyPr/>
        <a:lstStyle/>
        <a:p>
          <a:endParaRPr lang="en-US"/>
        </a:p>
      </dgm:t>
    </dgm:pt>
    <dgm:pt modelId="{AAE1D245-610A-1943-9BA3-BE1C5A496E9A}">
      <dgm:prSet custT="1"/>
      <dgm:spPr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gm:spPr>
      <dgm:t>
        <a:bodyPr/>
        <a:lstStyle/>
        <a:p>
          <a:r>
            <a:rPr lang="en-NZ" sz="1800" dirty="0">
              <a:solidFill>
                <a:schemeClr val="tx1"/>
              </a:solidFill>
            </a:rPr>
            <a:t>Block size</a:t>
          </a:r>
        </a:p>
      </dgm:t>
    </dgm:pt>
    <dgm:pt modelId="{831C031B-1632-5047-9EF0-E9A260FEEA5E}" type="parTrans" cxnId="{7D4AC27D-FAFB-8642-99FD-9DCDB568C5FE}">
      <dgm:prSet/>
      <dgm:spPr>
        <a:solidFill>
          <a:schemeClr val="tx1">
            <a:lumMod val="85000"/>
            <a:lumOff val="15000"/>
            <a:alpha val="9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7708E05-F8EE-2040-A3BA-AD055D2D81A8}" type="sibTrans" cxnId="{7D4AC27D-FAFB-8642-99FD-9DCDB568C5FE}">
      <dgm:prSet/>
      <dgm:spPr/>
      <dgm:t>
        <a:bodyPr/>
        <a:lstStyle/>
        <a:p>
          <a:endParaRPr lang="en-US"/>
        </a:p>
      </dgm:t>
    </dgm:pt>
    <dgm:pt modelId="{BBD80658-9F24-5947-B228-734210C01F19}">
      <dgm:prSet custT="1"/>
      <dgm:spPr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gm:spPr>
      <dgm:t>
        <a:bodyPr/>
        <a:lstStyle/>
        <a:p>
          <a:r>
            <a:rPr lang="en-NZ" sz="1800" dirty="0">
              <a:solidFill>
                <a:schemeClr val="tx1"/>
              </a:solidFill>
            </a:rPr>
            <a:t>Mapping function</a:t>
          </a:r>
        </a:p>
      </dgm:t>
    </dgm:pt>
    <dgm:pt modelId="{CAC393E0-2B35-074D-97A7-114F50E1E562}" type="parTrans" cxnId="{30149AEA-B13E-BD42-9C22-658464C522D3}">
      <dgm:prSet/>
      <dgm:spPr>
        <a:solidFill>
          <a:schemeClr val="tx1">
            <a:lumMod val="85000"/>
            <a:lumOff val="15000"/>
            <a:alpha val="9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4BFB6C2-298D-974E-9971-17BFD0C401AB}" type="sibTrans" cxnId="{30149AEA-B13E-BD42-9C22-658464C522D3}">
      <dgm:prSet/>
      <dgm:spPr/>
      <dgm:t>
        <a:bodyPr/>
        <a:lstStyle/>
        <a:p>
          <a:endParaRPr lang="en-US"/>
        </a:p>
      </dgm:t>
    </dgm:pt>
    <dgm:pt modelId="{815460D6-468F-734A-B619-7537C568DCFD}">
      <dgm:prSet custT="1"/>
      <dgm:spPr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gm:spPr>
      <dgm:t>
        <a:bodyPr/>
        <a:lstStyle/>
        <a:p>
          <a:r>
            <a:rPr lang="en-NZ" sz="1800" dirty="0">
              <a:solidFill>
                <a:schemeClr val="tx1"/>
              </a:solidFill>
            </a:rPr>
            <a:t>Write policy</a:t>
          </a:r>
        </a:p>
      </dgm:t>
    </dgm:pt>
    <dgm:pt modelId="{2242F9F8-DD62-F949-9905-D5E5314B0D8C}" type="parTrans" cxnId="{01D23C76-8F09-2A4F-A9A3-1A2BB9E5B42F}">
      <dgm:prSet/>
      <dgm:spPr>
        <a:solidFill>
          <a:schemeClr val="tx1">
            <a:lumMod val="85000"/>
            <a:lumOff val="15000"/>
            <a:alpha val="9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F41D69E-DF3F-A148-8DB4-B3907EAD721F}" type="sibTrans" cxnId="{01D23C76-8F09-2A4F-A9A3-1A2BB9E5B42F}">
      <dgm:prSet/>
      <dgm:spPr/>
      <dgm:t>
        <a:bodyPr/>
        <a:lstStyle/>
        <a:p>
          <a:endParaRPr lang="en-US"/>
        </a:p>
      </dgm:t>
    </dgm:pt>
    <dgm:pt modelId="{D7DEF92A-37B4-7842-88BF-9F910CA37D06}">
      <dgm:prSet custT="1"/>
      <dgm:spPr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gm:spPr>
      <dgm:t>
        <a:bodyPr/>
        <a:lstStyle/>
        <a:p>
          <a:r>
            <a:rPr lang="en-NZ" sz="1800" dirty="0">
              <a:solidFill>
                <a:schemeClr val="tx1"/>
              </a:solidFill>
            </a:rPr>
            <a:t>Number of cache levels</a:t>
          </a:r>
        </a:p>
      </dgm:t>
    </dgm:pt>
    <dgm:pt modelId="{7FC038B7-9BC1-554B-A8E9-E3B01C1E8AE7}" type="parTrans" cxnId="{804C3C44-0CF8-144C-A063-3F4D714C9B4C}">
      <dgm:prSet/>
      <dgm:spPr>
        <a:solidFill>
          <a:schemeClr val="tx1">
            <a:lumMod val="85000"/>
            <a:lumOff val="15000"/>
            <a:alpha val="9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4B177B5-0B79-A244-8B2A-F03F96122B7D}" type="sibTrans" cxnId="{804C3C44-0CF8-144C-A063-3F4D714C9B4C}">
      <dgm:prSet/>
      <dgm:spPr/>
      <dgm:t>
        <a:bodyPr/>
        <a:lstStyle/>
        <a:p>
          <a:endParaRPr lang="en-US"/>
        </a:p>
      </dgm:t>
    </dgm:pt>
    <dgm:pt modelId="{850F11DE-6849-0E48-AD42-1256F3F3DC8D}">
      <dgm:prSet custT="1"/>
      <dgm:spPr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gm:spPr>
      <dgm:t>
        <a:bodyPr/>
        <a:lstStyle/>
        <a:p>
          <a:r>
            <a:rPr lang="en-NZ" sz="1600" dirty="0">
              <a:solidFill>
                <a:schemeClr val="tx1"/>
              </a:solidFill>
            </a:rPr>
            <a:t>Replacement algorithm</a:t>
          </a:r>
        </a:p>
      </dgm:t>
    </dgm:pt>
    <dgm:pt modelId="{DEAE0287-2433-FB49-9465-F186181BCEDD}" type="parTrans" cxnId="{FCA42294-4E9A-054C-BE3F-1DA02F2F19EA}">
      <dgm:prSet/>
      <dgm:spPr>
        <a:solidFill>
          <a:schemeClr val="tx1">
            <a:lumMod val="85000"/>
            <a:lumOff val="15000"/>
            <a:alpha val="9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52E01428-7F84-574A-A109-FE977F37A38B}" type="sibTrans" cxnId="{FCA42294-4E9A-054C-BE3F-1DA02F2F19EA}">
      <dgm:prSet/>
      <dgm:spPr/>
      <dgm:t>
        <a:bodyPr/>
        <a:lstStyle/>
        <a:p>
          <a:endParaRPr lang="en-US"/>
        </a:p>
      </dgm:t>
    </dgm:pt>
    <dgm:pt modelId="{61EAFA89-4509-1641-BFF1-11EF1EB030CE}" type="pres">
      <dgm:prSet presAssocID="{089B8AD7-DAEA-D54A-89DB-CF3FCB220AD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A397E1-7C52-9E40-B934-14D19DD40891}" type="pres">
      <dgm:prSet presAssocID="{F4400882-3102-2841-AC76-D4D425E98448}" presName="centerShape" presStyleLbl="node0" presStyleIdx="0" presStyleCnt="1"/>
      <dgm:spPr/>
    </dgm:pt>
    <dgm:pt modelId="{0CE9912B-CB3D-474A-8CC6-7D0D15FCC68A}" type="pres">
      <dgm:prSet presAssocID="{7958A09B-5EEE-DC46-8C36-9B68BE9ED5D0}" presName="parTrans" presStyleLbl="sibTrans2D1" presStyleIdx="0" presStyleCnt="6"/>
      <dgm:spPr/>
    </dgm:pt>
    <dgm:pt modelId="{4CE99F9E-979C-1E49-A03B-C814662FFDA9}" type="pres">
      <dgm:prSet presAssocID="{7958A09B-5EEE-DC46-8C36-9B68BE9ED5D0}" presName="connectorText" presStyleLbl="sibTrans2D1" presStyleIdx="0" presStyleCnt="6"/>
      <dgm:spPr/>
    </dgm:pt>
    <dgm:pt modelId="{BD27A3AF-D2CF-A047-B6F7-04098E8CD5CB}" type="pres">
      <dgm:prSet presAssocID="{70599669-D876-F14A-8B24-210DD8FDDEAC}" presName="node" presStyleLbl="node1" presStyleIdx="0" presStyleCnt="6">
        <dgm:presLayoutVars>
          <dgm:bulletEnabled val="1"/>
        </dgm:presLayoutVars>
      </dgm:prSet>
      <dgm:spPr/>
    </dgm:pt>
    <dgm:pt modelId="{47B684DF-B714-1E42-B923-713D0524893F}" type="pres">
      <dgm:prSet presAssocID="{831C031B-1632-5047-9EF0-E9A260FEEA5E}" presName="parTrans" presStyleLbl="sibTrans2D1" presStyleIdx="1" presStyleCnt="6"/>
      <dgm:spPr/>
    </dgm:pt>
    <dgm:pt modelId="{A5878825-8F01-D94A-B4FF-5EE703B3FA90}" type="pres">
      <dgm:prSet presAssocID="{831C031B-1632-5047-9EF0-E9A260FEEA5E}" presName="connectorText" presStyleLbl="sibTrans2D1" presStyleIdx="1" presStyleCnt="6"/>
      <dgm:spPr/>
    </dgm:pt>
    <dgm:pt modelId="{4B2B8829-71AB-AF43-83AA-885F4124C847}" type="pres">
      <dgm:prSet presAssocID="{AAE1D245-610A-1943-9BA3-BE1C5A496E9A}" presName="node" presStyleLbl="node1" presStyleIdx="1" presStyleCnt="6">
        <dgm:presLayoutVars>
          <dgm:bulletEnabled val="1"/>
        </dgm:presLayoutVars>
      </dgm:prSet>
      <dgm:spPr/>
    </dgm:pt>
    <dgm:pt modelId="{289654D2-F4F8-B54C-BB11-89463C432F13}" type="pres">
      <dgm:prSet presAssocID="{CAC393E0-2B35-074D-97A7-114F50E1E562}" presName="parTrans" presStyleLbl="sibTrans2D1" presStyleIdx="2" presStyleCnt="6"/>
      <dgm:spPr/>
    </dgm:pt>
    <dgm:pt modelId="{A2AFE4C9-A432-0240-8108-D2B30ECD2494}" type="pres">
      <dgm:prSet presAssocID="{CAC393E0-2B35-074D-97A7-114F50E1E562}" presName="connectorText" presStyleLbl="sibTrans2D1" presStyleIdx="2" presStyleCnt="6"/>
      <dgm:spPr/>
    </dgm:pt>
    <dgm:pt modelId="{B9FC0CC6-5794-8D44-9D5C-EF8A2B28FD16}" type="pres">
      <dgm:prSet presAssocID="{BBD80658-9F24-5947-B228-734210C01F19}" presName="node" presStyleLbl="node1" presStyleIdx="2" presStyleCnt="6">
        <dgm:presLayoutVars>
          <dgm:bulletEnabled val="1"/>
        </dgm:presLayoutVars>
      </dgm:prSet>
      <dgm:spPr/>
    </dgm:pt>
    <dgm:pt modelId="{EECDA9A7-212F-1046-9A38-3512EA3050BC}" type="pres">
      <dgm:prSet presAssocID="{DEAE0287-2433-FB49-9465-F186181BCEDD}" presName="parTrans" presStyleLbl="sibTrans2D1" presStyleIdx="3" presStyleCnt="6"/>
      <dgm:spPr/>
    </dgm:pt>
    <dgm:pt modelId="{831E6BFA-7515-A141-B84F-8148019BF6BB}" type="pres">
      <dgm:prSet presAssocID="{DEAE0287-2433-FB49-9465-F186181BCEDD}" presName="connectorText" presStyleLbl="sibTrans2D1" presStyleIdx="3" presStyleCnt="6"/>
      <dgm:spPr/>
    </dgm:pt>
    <dgm:pt modelId="{BCB8DC9A-CEC1-7E4E-9C78-9534F2EC03C1}" type="pres">
      <dgm:prSet presAssocID="{850F11DE-6849-0E48-AD42-1256F3F3DC8D}" presName="node" presStyleLbl="node1" presStyleIdx="3" presStyleCnt="6" custScaleX="112131">
        <dgm:presLayoutVars>
          <dgm:bulletEnabled val="1"/>
        </dgm:presLayoutVars>
      </dgm:prSet>
      <dgm:spPr/>
    </dgm:pt>
    <dgm:pt modelId="{99D146F3-C688-5848-9F3C-93A81D825FF9}" type="pres">
      <dgm:prSet presAssocID="{2242F9F8-DD62-F949-9905-D5E5314B0D8C}" presName="parTrans" presStyleLbl="sibTrans2D1" presStyleIdx="4" presStyleCnt="6"/>
      <dgm:spPr/>
    </dgm:pt>
    <dgm:pt modelId="{5E21C6B1-1337-DE41-8E05-4D27118E142B}" type="pres">
      <dgm:prSet presAssocID="{2242F9F8-DD62-F949-9905-D5E5314B0D8C}" presName="connectorText" presStyleLbl="sibTrans2D1" presStyleIdx="4" presStyleCnt="6"/>
      <dgm:spPr/>
    </dgm:pt>
    <dgm:pt modelId="{E2DB8AD2-B770-244C-848D-9975C9B2F8B3}" type="pres">
      <dgm:prSet presAssocID="{815460D6-468F-734A-B619-7537C568DCFD}" presName="node" presStyleLbl="node1" presStyleIdx="4" presStyleCnt="6">
        <dgm:presLayoutVars>
          <dgm:bulletEnabled val="1"/>
        </dgm:presLayoutVars>
      </dgm:prSet>
      <dgm:spPr/>
    </dgm:pt>
    <dgm:pt modelId="{1E9B6624-6511-B947-8BEE-05DEAFFDBF83}" type="pres">
      <dgm:prSet presAssocID="{7FC038B7-9BC1-554B-A8E9-E3B01C1E8AE7}" presName="parTrans" presStyleLbl="sibTrans2D1" presStyleIdx="5" presStyleCnt="6"/>
      <dgm:spPr/>
    </dgm:pt>
    <dgm:pt modelId="{C470BF10-7558-604C-B5AE-FBC0380BB45F}" type="pres">
      <dgm:prSet presAssocID="{7FC038B7-9BC1-554B-A8E9-E3B01C1E8AE7}" presName="connectorText" presStyleLbl="sibTrans2D1" presStyleIdx="5" presStyleCnt="6"/>
      <dgm:spPr/>
    </dgm:pt>
    <dgm:pt modelId="{0BE5F01D-D17C-D44A-A17A-17F1E6D7771F}" type="pres">
      <dgm:prSet presAssocID="{D7DEF92A-37B4-7842-88BF-9F910CA37D06}" presName="node" presStyleLbl="node1" presStyleIdx="5" presStyleCnt="6">
        <dgm:presLayoutVars>
          <dgm:bulletEnabled val="1"/>
        </dgm:presLayoutVars>
      </dgm:prSet>
      <dgm:spPr/>
    </dgm:pt>
  </dgm:ptLst>
  <dgm:cxnLst>
    <dgm:cxn modelId="{E15B4505-8586-BA45-9B94-093423E1433C}" type="presOf" srcId="{815460D6-468F-734A-B619-7537C568DCFD}" destId="{E2DB8AD2-B770-244C-848D-9975C9B2F8B3}" srcOrd="0" destOrd="0" presId="urn:microsoft.com/office/officeart/2005/8/layout/radial5"/>
    <dgm:cxn modelId="{A598890E-B9BE-C541-946D-8F2CD2F59B3A}" type="presOf" srcId="{831C031B-1632-5047-9EF0-E9A260FEEA5E}" destId="{47B684DF-B714-1E42-B923-713D0524893F}" srcOrd="0" destOrd="0" presId="urn:microsoft.com/office/officeart/2005/8/layout/radial5"/>
    <dgm:cxn modelId="{3F8A6A10-0418-0C40-B236-27CCF1F3CDFA}" type="presOf" srcId="{F4400882-3102-2841-AC76-D4D425E98448}" destId="{3FA397E1-7C52-9E40-B934-14D19DD40891}" srcOrd="0" destOrd="0" presId="urn:microsoft.com/office/officeart/2005/8/layout/radial5"/>
    <dgm:cxn modelId="{CE96F323-037D-6745-9613-F3A05BFB900C}" type="presOf" srcId="{7FC038B7-9BC1-554B-A8E9-E3B01C1E8AE7}" destId="{1E9B6624-6511-B947-8BEE-05DEAFFDBF83}" srcOrd="0" destOrd="0" presId="urn:microsoft.com/office/officeart/2005/8/layout/radial5"/>
    <dgm:cxn modelId="{991FFC3F-E50F-3F4F-9EAB-9EB8DD8EB53D}" type="presOf" srcId="{DEAE0287-2433-FB49-9465-F186181BCEDD}" destId="{831E6BFA-7515-A141-B84F-8148019BF6BB}" srcOrd="1" destOrd="0" presId="urn:microsoft.com/office/officeart/2005/8/layout/radial5"/>
    <dgm:cxn modelId="{804C3C44-0CF8-144C-A063-3F4D714C9B4C}" srcId="{F4400882-3102-2841-AC76-D4D425E98448}" destId="{D7DEF92A-37B4-7842-88BF-9F910CA37D06}" srcOrd="5" destOrd="0" parTransId="{7FC038B7-9BC1-554B-A8E9-E3B01C1E8AE7}" sibTransId="{C4B177B5-0B79-A244-8B2A-F03F96122B7D}"/>
    <dgm:cxn modelId="{10A8454D-5A66-774B-A123-4ED642516DC2}" type="presOf" srcId="{7958A09B-5EEE-DC46-8C36-9B68BE9ED5D0}" destId="{4CE99F9E-979C-1E49-A03B-C814662FFDA9}" srcOrd="1" destOrd="0" presId="urn:microsoft.com/office/officeart/2005/8/layout/radial5"/>
    <dgm:cxn modelId="{61B5594F-FDEC-5641-8738-460A4A55C92C}" type="presOf" srcId="{CAC393E0-2B35-074D-97A7-114F50E1E562}" destId="{A2AFE4C9-A432-0240-8108-D2B30ECD2494}" srcOrd="1" destOrd="0" presId="urn:microsoft.com/office/officeart/2005/8/layout/radial5"/>
    <dgm:cxn modelId="{E04C9C50-2D15-7245-9F7B-2C3E740B0947}" type="presOf" srcId="{D7DEF92A-37B4-7842-88BF-9F910CA37D06}" destId="{0BE5F01D-D17C-D44A-A17A-17F1E6D7771F}" srcOrd="0" destOrd="0" presId="urn:microsoft.com/office/officeart/2005/8/layout/radial5"/>
    <dgm:cxn modelId="{A9127055-8D6A-234D-B750-8345F0CDE523}" type="presOf" srcId="{2242F9F8-DD62-F949-9905-D5E5314B0D8C}" destId="{99D146F3-C688-5848-9F3C-93A81D825FF9}" srcOrd="0" destOrd="0" presId="urn:microsoft.com/office/officeart/2005/8/layout/radial5"/>
    <dgm:cxn modelId="{D7576962-97B8-8740-9740-9020064A93B2}" type="presOf" srcId="{CAC393E0-2B35-074D-97A7-114F50E1E562}" destId="{289654D2-F4F8-B54C-BB11-89463C432F13}" srcOrd="0" destOrd="0" presId="urn:microsoft.com/office/officeart/2005/8/layout/radial5"/>
    <dgm:cxn modelId="{01D23C76-8F09-2A4F-A9A3-1A2BB9E5B42F}" srcId="{F4400882-3102-2841-AC76-D4D425E98448}" destId="{815460D6-468F-734A-B619-7537C568DCFD}" srcOrd="4" destOrd="0" parTransId="{2242F9F8-DD62-F949-9905-D5E5314B0D8C}" sibTransId="{EF41D69E-DF3F-A148-8DB4-B3907EAD721F}"/>
    <dgm:cxn modelId="{25200577-C5CE-1D41-B819-D085362B608E}" srcId="{F4400882-3102-2841-AC76-D4D425E98448}" destId="{70599669-D876-F14A-8B24-210DD8FDDEAC}" srcOrd="0" destOrd="0" parTransId="{7958A09B-5EEE-DC46-8C36-9B68BE9ED5D0}" sibTransId="{1A3BBB1E-F0C5-6D4E-91BB-966E506EE4C6}"/>
    <dgm:cxn modelId="{DA3D3B7D-E5E1-744D-8622-1D1AABE81984}" type="presOf" srcId="{7958A09B-5EEE-DC46-8C36-9B68BE9ED5D0}" destId="{0CE9912B-CB3D-474A-8CC6-7D0D15FCC68A}" srcOrd="0" destOrd="0" presId="urn:microsoft.com/office/officeart/2005/8/layout/radial5"/>
    <dgm:cxn modelId="{7D4AC27D-FAFB-8642-99FD-9DCDB568C5FE}" srcId="{F4400882-3102-2841-AC76-D4D425E98448}" destId="{AAE1D245-610A-1943-9BA3-BE1C5A496E9A}" srcOrd="1" destOrd="0" parTransId="{831C031B-1632-5047-9EF0-E9A260FEEA5E}" sibTransId="{67708E05-F8EE-2040-A3BA-AD055D2D81A8}"/>
    <dgm:cxn modelId="{03AE3F86-D8CE-E841-9E4F-9C8BB478338D}" type="presOf" srcId="{BBD80658-9F24-5947-B228-734210C01F19}" destId="{B9FC0CC6-5794-8D44-9D5C-EF8A2B28FD16}" srcOrd="0" destOrd="0" presId="urn:microsoft.com/office/officeart/2005/8/layout/radial5"/>
    <dgm:cxn modelId="{8AC16786-8A01-8D4A-AA09-29DA3667C560}" type="presOf" srcId="{831C031B-1632-5047-9EF0-E9A260FEEA5E}" destId="{A5878825-8F01-D94A-B4FF-5EE703B3FA90}" srcOrd="1" destOrd="0" presId="urn:microsoft.com/office/officeart/2005/8/layout/radial5"/>
    <dgm:cxn modelId="{FCA42294-4E9A-054C-BE3F-1DA02F2F19EA}" srcId="{F4400882-3102-2841-AC76-D4D425E98448}" destId="{850F11DE-6849-0E48-AD42-1256F3F3DC8D}" srcOrd="3" destOrd="0" parTransId="{DEAE0287-2433-FB49-9465-F186181BCEDD}" sibTransId="{52E01428-7F84-574A-A109-FE977F37A38B}"/>
    <dgm:cxn modelId="{67F52E9E-3001-D448-AA0F-4CDF10B0EFCE}" type="presOf" srcId="{850F11DE-6849-0E48-AD42-1256F3F3DC8D}" destId="{BCB8DC9A-CEC1-7E4E-9C78-9534F2EC03C1}" srcOrd="0" destOrd="0" presId="urn:microsoft.com/office/officeart/2005/8/layout/radial5"/>
    <dgm:cxn modelId="{3249F4A2-0365-734E-AB0B-F2AA2D6F868D}" type="presOf" srcId="{2242F9F8-DD62-F949-9905-D5E5314B0D8C}" destId="{5E21C6B1-1337-DE41-8E05-4D27118E142B}" srcOrd="1" destOrd="0" presId="urn:microsoft.com/office/officeart/2005/8/layout/radial5"/>
    <dgm:cxn modelId="{0C54E9A5-81ED-314B-986C-300F67D9A56E}" type="presOf" srcId="{7FC038B7-9BC1-554B-A8E9-E3B01C1E8AE7}" destId="{C470BF10-7558-604C-B5AE-FBC0380BB45F}" srcOrd="1" destOrd="0" presId="urn:microsoft.com/office/officeart/2005/8/layout/radial5"/>
    <dgm:cxn modelId="{F431EEB5-363D-4545-B4D6-5E57D9501ADD}" type="presOf" srcId="{AAE1D245-610A-1943-9BA3-BE1C5A496E9A}" destId="{4B2B8829-71AB-AF43-83AA-885F4124C847}" srcOrd="0" destOrd="0" presId="urn:microsoft.com/office/officeart/2005/8/layout/radial5"/>
    <dgm:cxn modelId="{96D80FC3-133A-6043-B418-73EB0EC1360B}" type="presOf" srcId="{DEAE0287-2433-FB49-9465-F186181BCEDD}" destId="{EECDA9A7-212F-1046-9A38-3512EA3050BC}" srcOrd="0" destOrd="0" presId="urn:microsoft.com/office/officeart/2005/8/layout/radial5"/>
    <dgm:cxn modelId="{7E5E4ECB-7F8D-8849-A1CC-102A9B2F906E}" type="presOf" srcId="{089B8AD7-DAEA-D54A-89DB-CF3FCB220AD0}" destId="{61EAFA89-4509-1641-BFF1-11EF1EB030CE}" srcOrd="0" destOrd="0" presId="urn:microsoft.com/office/officeart/2005/8/layout/radial5"/>
    <dgm:cxn modelId="{BE16F6DD-BB8D-734D-AA14-370601B0EA94}" srcId="{089B8AD7-DAEA-D54A-89DB-CF3FCB220AD0}" destId="{F4400882-3102-2841-AC76-D4D425E98448}" srcOrd="0" destOrd="0" parTransId="{D95CA7E7-133F-9741-A6DF-633D50EBD490}" sibTransId="{B10BE6F1-5DFC-4642-B07E-8E5E9DFA0F95}"/>
    <dgm:cxn modelId="{30149AEA-B13E-BD42-9C22-658464C522D3}" srcId="{F4400882-3102-2841-AC76-D4D425E98448}" destId="{BBD80658-9F24-5947-B228-734210C01F19}" srcOrd="2" destOrd="0" parTransId="{CAC393E0-2B35-074D-97A7-114F50E1E562}" sibTransId="{24BFB6C2-298D-974E-9971-17BFD0C401AB}"/>
    <dgm:cxn modelId="{D13D57FA-AAE9-6D49-9304-AC03977F2C78}" type="presOf" srcId="{70599669-D876-F14A-8B24-210DD8FDDEAC}" destId="{BD27A3AF-D2CF-A047-B6F7-04098E8CD5CB}" srcOrd="0" destOrd="0" presId="urn:microsoft.com/office/officeart/2005/8/layout/radial5"/>
    <dgm:cxn modelId="{1F71FABD-6BD5-664B-AF92-8AA7038AE8E4}" type="presParOf" srcId="{61EAFA89-4509-1641-BFF1-11EF1EB030CE}" destId="{3FA397E1-7C52-9E40-B934-14D19DD40891}" srcOrd="0" destOrd="0" presId="urn:microsoft.com/office/officeart/2005/8/layout/radial5"/>
    <dgm:cxn modelId="{E167DFBE-F2A6-1946-B916-4FCDBACB5A04}" type="presParOf" srcId="{61EAFA89-4509-1641-BFF1-11EF1EB030CE}" destId="{0CE9912B-CB3D-474A-8CC6-7D0D15FCC68A}" srcOrd="1" destOrd="0" presId="urn:microsoft.com/office/officeart/2005/8/layout/radial5"/>
    <dgm:cxn modelId="{B482EC76-8796-BA42-9B45-EC3551FCB49A}" type="presParOf" srcId="{0CE9912B-CB3D-474A-8CC6-7D0D15FCC68A}" destId="{4CE99F9E-979C-1E49-A03B-C814662FFDA9}" srcOrd="0" destOrd="0" presId="urn:microsoft.com/office/officeart/2005/8/layout/radial5"/>
    <dgm:cxn modelId="{33908D12-FC5B-D742-B8E7-4A7B5E15C618}" type="presParOf" srcId="{61EAFA89-4509-1641-BFF1-11EF1EB030CE}" destId="{BD27A3AF-D2CF-A047-B6F7-04098E8CD5CB}" srcOrd="2" destOrd="0" presId="urn:microsoft.com/office/officeart/2005/8/layout/radial5"/>
    <dgm:cxn modelId="{9E4CA25A-CB10-2841-9582-6D09035DC3C2}" type="presParOf" srcId="{61EAFA89-4509-1641-BFF1-11EF1EB030CE}" destId="{47B684DF-B714-1E42-B923-713D0524893F}" srcOrd="3" destOrd="0" presId="urn:microsoft.com/office/officeart/2005/8/layout/radial5"/>
    <dgm:cxn modelId="{AF466C60-4B6C-C744-9719-E5FE424510C0}" type="presParOf" srcId="{47B684DF-B714-1E42-B923-713D0524893F}" destId="{A5878825-8F01-D94A-B4FF-5EE703B3FA90}" srcOrd="0" destOrd="0" presId="urn:microsoft.com/office/officeart/2005/8/layout/radial5"/>
    <dgm:cxn modelId="{C0E53774-410B-384D-9402-BB0FAEE258E2}" type="presParOf" srcId="{61EAFA89-4509-1641-BFF1-11EF1EB030CE}" destId="{4B2B8829-71AB-AF43-83AA-885F4124C847}" srcOrd="4" destOrd="0" presId="urn:microsoft.com/office/officeart/2005/8/layout/radial5"/>
    <dgm:cxn modelId="{2AE7584F-A2AA-284B-B4E2-7DF200B7C2CC}" type="presParOf" srcId="{61EAFA89-4509-1641-BFF1-11EF1EB030CE}" destId="{289654D2-F4F8-B54C-BB11-89463C432F13}" srcOrd="5" destOrd="0" presId="urn:microsoft.com/office/officeart/2005/8/layout/radial5"/>
    <dgm:cxn modelId="{4F50EF8A-FDCE-1644-96D7-845ADD6045D7}" type="presParOf" srcId="{289654D2-F4F8-B54C-BB11-89463C432F13}" destId="{A2AFE4C9-A432-0240-8108-D2B30ECD2494}" srcOrd="0" destOrd="0" presId="urn:microsoft.com/office/officeart/2005/8/layout/radial5"/>
    <dgm:cxn modelId="{B66AF8F6-E081-4B47-9BFF-A881C3D78EF4}" type="presParOf" srcId="{61EAFA89-4509-1641-BFF1-11EF1EB030CE}" destId="{B9FC0CC6-5794-8D44-9D5C-EF8A2B28FD16}" srcOrd="6" destOrd="0" presId="urn:microsoft.com/office/officeart/2005/8/layout/radial5"/>
    <dgm:cxn modelId="{4E62B348-33D5-454C-AD7D-387C60314715}" type="presParOf" srcId="{61EAFA89-4509-1641-BFF1-11EF1EB030CE}" destId="{EECDA9A7-212F-1046-9A38-3512EA3050BC}" srcOrd="7" destOrd="0" presId="urn:microsoft.com/office/officeart/2005/8/layout/radial5"/>
    <dgm:cxn modelId="{5607FEAE-F6D0-634E-ADF0-0273BAC87BD4}" type="presParOf" srcId="{EECDA9A7-212F-1046-9A38-3512EA3050BC}" destId="{831E6BFA-7515-A141-B84F-8148019BF6BB}" srcOrd="0" destOrd="0" presId="urn:microsoft.com/office/officeart/2005/8/layout/radial5"/>
    <dgm:cxn modelId="{3BDF3F9A-2384-D249-A419-3902232074E1}" type="presParOf" srcId="{61EAFA89-4509-1641-BFF1-11EF1EB030CE}" destId="{BCB8DC9A-CEC1-7E4E-9C78-9534F2EC03C1}" srcOrd="8" destOrd="0" presId="urn:microsoft.com/office/officeart/2005/8/layout/radial5"/>
    <dgm:cxn modelId="{2F5857A9-F7C4-6945-8D99-8290864EBC42}" type="presParOf" srcId="{61EAFA89-4509-1641-BFF1-11EF1EB030CE}" destId="{99D146F3-C688-5848-9F3C-93A81D825FF9}" srcOrd="9" destOrd="0" presId="urn:microsoft.com/office/officeart/2005/8/layout/radial5"/>
    <dgm:cxn modelId="{F8827084-A41D-F443-BD83-0D0C3F803EB9}" type="presParOf" srcId="{99D146F3-C688-5848-9F3C-93A81D825FF9}" destId="{5E21C6B1-1337-DE41-8E05-4D27118E142B}" srcOrd="0" destOrd="0" presId="urn:microsoft.com/office/officeart/2005/8/layout/radial5"/>
    <dgm:cxn modelId="{C978D983-91C4-B64F-A63D-57B1C855B45B}" type="presParOf" srcId="{61EAFA89-4509-1641-BFF1-11EF1EB030CE}" destId="{E2DB8AD2-B770-244C-848D-9975C9B2F8B3}" srcOrd="10" destOrd="0" presId="urn:microsoft.com/office/officeart/2005/8/layout/radial5"/>
    <dgm:cxn modelId="{9DD0F22A-9988-B94F-A0C0-4AC5179F5B24}" type="presParOf" srcId="{61EAFA89-4509-1641-BFF1-11EF1EB030CE}" destId="{1E9B6624-6511-B947-8BEE-05DEAFFDBF83}" srcOrd="11" destOrd="0" presId="urn:microsoft.com/office/officeart/2005/8/layout/radial5"/>
    <dgm:cxn modelId="{82038F21-61C2-EE49-9E0C-72D73FFDF7B5}" type="presParOf" srcId="{1E9B6624-6511-B947-8BEE-05DEAFFDBF83}" destId="{C470BF10-7558-604C-B5AE-FBC0380BB45F}" srcOrd="0" destOrd="0" presId="urn:microsoft.com/office/officeart/2005/8/layout/radial5"/>
    <dgm:cxn modelId="{CE834499-AAEC-414A-A68B-2301581CEA52}" type="presParOf" srcId="{61EAFA89-4509-1641-BFF1-11EF1EB030CE}" destId="{0BE5F01D-D17C-D44A-A17A-17F1E6D7771F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0ED9BA-2F7B-164F-9C8C-0ECCCAC5232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59329C-AEE6-AB4D-A24E-E6DE72A33F78}">
      <dgm:prSet custT="1"/>
      <dgm:spPr/>
      <dgm:t>
        <a:bodyPr/>
        <a:lstStyle/>
        <a:p>
          <a:pPr rtl="0"/>
          <a:r>
            <a:rPr lang="en-US" sz="5200" dirty="0"/>
            <a:t>Cache Size</a:t>
          </a:r>
        </a:p>
      </dgm:t>
    </dgm:pt>
    <dgm:pt modelId="{3636227B-64A1-EC46-AD20-A4E291F3B1BE}" type="parTrans" cxnId="{4998F44D-9325-C744-B93F-063B2B595D37}">
      <dgm:prSet/>
      <dgm:spPr/>
      <dgm:t>
        <a:bodyPr/>
        <a:lstStyle/>
        <a:p>
          <a:endParaRPr lang="en-US"/>
        </a:p>
      </dgm:t>
    </dgm:pt>
    <dgm:pt modelId="{62235224-C8A5-9B43-807A-395123AF0410}" type="sibTrans" cxnId="{4998F44D-9325-C744-B93F-063B2B595D37}">
      <dgm:prSet/>
      <dgm:spPr/>
      <dgm:t>
        <a:bodyPr/>
        <a:lstStyle/>
        <a:p>
          <a:endParaRPr lang="en-US"/>
        </a:p>
      </dgm:t>
    </dgm:pt>
    <dgm:pt modelId="{A146BC9D-0B8F-BA42-A0BC-FB3427F3C7B9}">
      <dgm:prSet/>
      <dgm:spPr/>
      <dgm:t>
        <a:bodyPr/>
        <a:lstStyle/>
        <a:p>
          <a:pPr rtl="0"/>
          <a:r>
            <a:rPr lang="en-US" dirty="0"/>
            <a:t>Small caches have significant impact on performance</a:t>
          </a:r>
        </a:p>
      </dgm:t>
    </dgm:pt>
    <dgm:pt modelId="{13D68B7B-7750-0F45-8FA8-3217C92E5BC1}" type="parTrans" cxnId="{E5AD9C06-94DA-A044-8106-72666E8FF5B9}">
      <dgm:prSet/>
      <dgm:spPr/>
      <dgm:t>
        <a:bodyPr/>
        <a:lstStyle/>
        <a:p>
          <a:endParaRPr lang="en-US" dirty="0"/>
        </a:p>
      </dgm:t>
    </dgm:pt>
    <dgm:pt modelId="{81B1BFF0-07EE-0446-87DF-159145713563}" type="sibTrans" cxnId="{E5AD9C06-94DA-A044-8106-72666E8FF5B9}">
      <dgm:prSet/>
      <dgm:spPr/>
      <dgm:t>
        <a:bodyPr/>
        <a:lstStyle/>
        <a:p>
          <a:endParaRPr lang="en-US"/>
        </a:p>
      </dgm:t>
    </dgm:pt>
    <dgm:pt modelId="{8CA0942B-60B8-3144-A8A8-416F83738447}">
      <dgm:prSet/>
      <dgm:spPr/>
      <dgm:t>
        <a:bodyPr/>
        <a:lstStyle/>
        <a:p>
          <a:pPr rtl="0"/>
          <a:r>
            <a:rPr lang="en-US" dirty="0"/>
            <a:t>Block Size</a:t>
          </a:r>
        </a:p>
      </dgm:t>
    </dgm:pt>
    <dgm:pt modelId="{11800E5D-A381-F74C-B15A-9511800AC9DD}" type="parTrans" cxnId="{A536A1A3-5A56-7D49-9091-2A543F7EF5D4}">
      <dgm:prSet/>
      <dgm:spPr/>
      <dgm:t>
        <a:bodyPr/>
        <a:lstStyle/>
        <a:p>
          <a:endParaRPr lang="en-US"/>
        </a:p>
      </dgm:t>
    </dgm:pt>
    <dgm:pt modelId="{A4ACFAF2-2AE7-2E45-8EA4-F2CC2067AEA9}" type="sibTrans" cxnId="{A536A1A3-5A56-7D49-9091-2A543F7EF5D4}">
      <dgm:prSet/>
      <dgm:spPr/>
      <dgm:t>
        <a:bodyPr/>
        <a:lstStyle/>
        <a:p>
          <a:endParaRPr lang="en-US"/>
        </a:p>
      </dgm:t>
    </dgm:pt>
    <dgm:pt modelId="{8DFD5182-B09A-624F-A740-E41EBDAC1273}">
      <dgm:prSet/>
      <dgm:spPr/>
      <dgm:t>
        <a:bodyPr/>
        <a:lstStyle/>
        <a:p>
          <a:pPr rtl="0"/>
          <a:r>
            <a:rPr lang="en-US" dirty="0"/>
            <a:t>The unit of data exchanged between cache and main memory</a:t>
          </a:r>
        </a:p>
      </dgm:t>
    </dgm:pt>
    <dgm:pt modelId="{FDBFEA4E-8440-4C4E-B538-169660056C03}" type="parTrans" cxnId="{2B744CC4-7DAE-9B47-B7EE-3AFD216EBDA6}">
      <dgm:prSet/>
      <dgm:spPr/>
      <dgm:t>
        <a:bodyPr/>
        <a:lstStyle/>
        <a:p>
          <a:endParaRPr lang="en-US" dirty="0"/>
        </a:p>
      </dgm:t>
    </dgm:pt>
    <dgm:pt modelId="{FE15BF8E-3C03-4247-AC4E-8F48762341CE}" type="sibTrans" cxnId="{2B744CC4-7DAE-9B47-B7EE-3AFD216EBDA6}">
      <dgm:prSet/>
      <dgm:spPr/>
      <dgm:t>
        <a:bodyPr/>
        <a:lstStyle/>
        <a:p>
          <a:endParaRPr lang="en-US"/>
        </a:p>
      </dgm:t>
    </dgm:pt>
    <dgm:pt modelId="{91E4FE33-C134-A14D-90DE-7B69ADCD97F1}" type="pres">
      <dgm:prSet presAssocID="{3E0ED9BA-2F7B-164F-9C8C-0ECCCAC523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3DA18A-7B14-C742-8C51-869358A14CAD}" type="pres">
      <dgm:prSet presAssocID="{4359329C-AEE6-AB4D-A24E-E6DE72A33F78}" presName="root" presStyleCnt="0"/>
      <dgm:spPr/>
    </dgm:pt>
    <dgm:pt modelId="{0390C93A-5E04-3C43-A193-FEAC3E0B88EE}" type="pres">
      <dgm:prSet presAssocID="{4359329C-AEE6-AB4D-A24E-E6DE72A33F78}" presName="rootComposite" presStyleCnt="0"/>
      <dgm:spPr/>
    </dgm:pt>
    <dgm:pt modelId="{24EF14F8-BE1F-AE4B-9370-44EBA265FE08}" type="pres">
      <dgm:prSet presAssocID="{4359329C-AEE6-AB4D-A24E-E6DE72A33F78}" presName="rootText" presStyleLbl="node1" presStyleIdx="0" presStyleCnt="2" custScaleX="87435" custScaleY="76968" custLinFactNeighborX="9573" custLinFactNeighborY="1769"/>
      <dgm:spPr/>
    </dgm:pt>
    <dgm:pt modelId="{F10D9A5A-38D5-C84C-BF34-89D4EDD31CE8}" type="pres">
      <dgm:prSet presAssocID="{4359329C-AEE6-AB4D-A24E-E6DE72A33F78}" presName="rootConnector" presStyleLbl="node1" presStyleIdx="0" presStyleCnt="2"/>
      <dgm:spPr/>
    </dgm:pt>
    <dgm:pt modelId="{BF9FB3F7-8DAD-8846-B109-4658557A057F}" type="pres">
      <dgm:prSet presAssocID="{4359329C-AEE6-AB4D-A24E-E6DE72A33F78}" presName="childShape" presStyleCnt="0"/>
      <dgm:spPr/>
    </dgm:pt>
    <dgm:pt modelId="{E32D2D7E-4096-FD40-9D80-EE11084C1A83}" type="pres">
      <dgm:prSet presAssocID="{13D68B7B-7750-0F45-8FA8-3217C92E5BC1}" presName="Name13" presStyleLbl="parChTrans1D2" presStyleIdx="0" presStyleCnt="2"/>
      <dgm:spPr/>
    </dgm:pt>
    <dgm:pt modelId="{77FE7FAB-4550-4443-88EF-66D6C8D2A9ED}" type="pres">
      <dgm:prSet presAssocID="{A146BC9D-0B8F-BA42-A0BC-FB3427F3C7B9}" presName="childText" presStyleLbl="bgAcc1" presStyleIdx="0" presStyleCnt="2" custLinFactNeighborX="11700" custLinFactNeighborY="7284">
        <dgm:presLayoutVars>
          <dgm:bulletEnabled val="1"/>
        </dgm:presLayoutVars>
      </dgm:prSet>
      <dgm:spPr/>
    </dgm:pt>
    <dgm:pt modelId="{A30DB2D5-E03F-C342-8A1F-0A1867CF2E81}" type="pres">
      <dgm:prSet presAssocID="{8CA0942B-60B8-3144-A8A8-416F83738447}" presName="root" presStyleCnt="0"/>
      <dgm:spPr/>
    </dgm:pt>
    <dgm:pt modelId="{E53C5C77-5AFA-644D-BF1B-E36A6E27963E}" type="pres">
      <dgm:prSet presAssocID="{8CA0942B-60B8-3144-A8A8-416F83738447}" presName="rootComposite" presStyleCnt="0"/>
      <dgm:spPr/>
    </dgm:pt>
    <dgm:pt modelId="{048857E3-1096-6442-AF04-12B5D30D2C53}" type="pres">
      <dgm:prSet presAssocID="{8CA0942B-60B8-3144-A8A8-416F83738447}" presName="rootText" presStyleLbl="node1" presStyleIdx="1" presStyleCnt="2" custScaleX="74029" custScaleY="81987"/>
      <dgm:spPr/>
    </dgm:pt>
    <dgm:pt modelId="{C063CC95-3712-754A-8D4A-861DC6FD66DC}" type="pres">
      <dgm:prSet presAssocID="{8CA0942B-60B8-3144-A8A8-416F83738447}" presName="rootConnector" presStyleLbl="node1" presStyleIdx="1" presStyleCnt="2"/>
      <dgm:spPr/>
    </dgm:pt>
    <dgm:pt modelId="{5D455874-2EF3-A349-8D3E-A0FFE878B4BD}" type="pres">
      <dgm:prSet presAssocID="{8CA0942B-60B8-3144-A8A8-416F83738447}" presName="childShape" presStyleCnt="0"/>
      <dgm:spPr/>
    </dgm:pt>
    <dgm:pt modelId="{D018A09F-8E79-8348-8335-D09F4154CCA4}" type="pres">
      <dgm:prSet presAssocID="{FDBFEA4E-8440-4C4E-B538-169660056C03}" presName="Name13" presStyleLbl="parChTrans1D2" presStyleIdx="1" presStyleCnt="2"/>
      <dgm:spPr/>
    </dgm:pt>
    <dgm:pt modelId="{FEB8D0ED-9830-E94A-81F4-6094924293A7}" type="pres">
      <dgm:prSet presAssocID="{8DFD5182-B09A-624F-A740-E41EBDAC127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E5AD9C06-94DA-A044-8106-72666E8FF5B9}" srcId="{4359329C-AEE6-AB4D-A24E-E6DE72A33F78}" destId="{A146BC9D-0B8F-BA42-A0BC-FB3427F3C7B9}" srcOrd="0" destOrd="0" parTransId="{13D68B7B-7750-0F45-8FA8-3217C92E5BC1}" sibTransId="{81B1BFF0-07EE-0446-87DF-159145713563}"/>
    <dgm:cxn modelId="{1E354B0A-7D9B-274E-8D61-015C7C546022}" type="presOf" srcId="{4359329C-AEE6-AB4D-A24E-E6DE72A33F78}" destId="{24EF14F8-BE1F-AE4B-9370-44EBA265FE08}" srcOrd="0" destOrd="0" presId="urn:microsoft.com/office/officeart/2005/8/layout/hierarchy3"/>
    <dgm:cxn modelId="{26B4051B-5594-A445-8089-F0DD88812D1C}" type="presOf" srcId="{8CA0942B-60B8-3144-A8A8-416F83738447}" destId="{048857E3-1096-6442-AF04-12B5D30D2C53}" srcOrd="0" destOrd="0" presId="urn:microsoft.com/office/officeart/2005/8/layout/hierarchy3"/>
    <dgm:cxn modelId="{31B76234-F65F-954E-A4CF-27F73ECA568D}" type="presOf" srcId="{4359329C-AEE6-AB4D-A24E-E6DE72A33F78}" destId="{F10D9A5A-38D5-C84C-BF34-89D4EDD31CE8}" srcOrd="1" destOrd="0" presId="urn:microsoft.com/office/officeart/2005/8/layout/hierarchy3"/>
    <dgm:cxn modelId="{1BB05538-0ABC-2B48-B105-482DCCEF0D53}" type="presOf" srcId="{8DFD5182-B09A-624F-A740-E41EBDAC1273}" destId="{FEB8D0ED-9830-E94A-81F4-6094924293A7}" srcOrd="0" destOrd="0" presId="urn:microsoft.com/office/officeart/2005/8/layout/hierarchy3"/>
    <dgm:cxn modelId="{99765948-0D6E-D446-88B4-1D6D6FA1B2F2}" type="presOf" srcId="{8CA0942B-60B8-3144-A8A8-416F83738447}" destId="{C063CC95-3712-754A-8D4A-861DC6FD66DC}" srcOrd="1" destOrd="0" presId="urn:microsoft.com/office/officeart/2005/8/layout/hierarchy3"/>
    <dgm:cxn modelId="{4998F44D-9325-C744-B93F-063B2B595D37}" srcId="{3E0ED9BA-2F7B-164F-9C8C-0ECCCAC52328}" destId="{4359329C-AEE6-AB4D-A24E-E6DE72A33F78}" srcOrd="0" destOrd="0" parTransId="{3636227B-64A1-EC46-AD20-A4E291F3B1BE}" sibTransId="{62235224-C8A5-9B43-807A-395123AF0410}"/>
    <dgm:cxn modelId="{A536A1A3-5A56-7D49-9091-2A543F7EF5D4}" srcId="{3E0ED9BA-2F7B-164F-9C8C-0ECCCAC52328}" destId="{8CA0942B-60B8-3144-A8A8-416F83738447}" srcOrd="1" destOrd="0" parTransId="{11800E5D-A381-F74C-B15A-9511800AC9DD}" sibTransId="{A4ACFAF2-2AE7-2E45-8EA4-F2CC2067AEA9}"/>
    <dgm:cxn modelId="{6BC1FDAA-66FE-8D42-B65B-79992B7866DA}" type="presOf" srcId="{3E0ED9BA-2F7B-164F-9C8C-0ECCCAC52328}" destId="{91E4FE33-C134-A14D-90DE-7B69ADCD97F1}" srcOrd="0" destOrd="0" presId="urn:microsoft.com/office/officeart/2005/8/layout/hierarchy3"/>
    <dgm:cxn modelId="{D04FA2B0-B172-D24A-8A06-E83D765961A6}" type="presOf" srcId="{A146BC9D-0B8F-BA42-A0BC-FB3427F3C7B9}" destId="{77FE7FAB-4550-4443-88EF-66D6C8D2A9ED}" srcOrd="0" destOrd="0" presId="urn:microsoft.com/office/officeart/2005/8/layout/hierarchy3"/>
    <dgm:cxn modelId="{4C875CBE-7E7F-4749-8044-18FEF1830073}" type="presOf" srcId="{13D68B7B-7750-0F45-8FA8-3217C92E5BC1}" destId="{E32D2D7E-4096-FD40-9D80-EE11084C1A83}" srcOrd="0" destOrd="0" presId="urn:microsoft.com/office/officeart/2005/8/layout/hierarchy3"/>
    <dgm:cxn modelId="{2B744CC4-7DAE-9B47-B7EE-3AFD216EBDA6}" srcId="{8CA0942B-60B8-3144-A8A8-416F83738447}" destId="{8DFD5182-B09A-624F-A740-E41EBDAC1273}" srcOrd="0" destOrd="0" parTransId="{FDBFEA4E-8440-4C4E-B538-169660056C03}" sibTransId="{FE15BF8E-3C03-4247-AC4E-8F48762341CE}"/>
    <dgm:cxn modelId="{CC16DFF3-A3A4-8649-8F2B-7FB217EE54EC}" type="presOf" srcId="{FDBFEA4E-8440-4C4E-B538-169660056C03}" destId="{D018A09F-8E79-8348-8335-D09F4154CCA4}" srcOrd="0" destOrd="0" presId="urn:microsoft.com/office/officeart/2005/8/layout/hierarchy3"/>
    <dgm:cxn modelId="{AED74C07-7AF5-A147-A744-4FC9FC6D98EB}" type="presParOf" srcId="{91E4FE33-C134-A14D-90DE-7B69ADCD97F1}" destId="{7B3DA18A-7B14-C742-8C51-869358A14CAD}" srcOrd="0" destOrd="0" presId="urn:microsoft.com/office/officeart/2005/8/layout/hierarchy3"/>
    <dgm:cxn modelId="{3052D73F-0AE8-7B49-B19C-E466290F4B5C}" type="presParOf" srcId="{7B3DA18A-7B14-C742-8C51-869358A14CAD}" destId="{0390C93A-5E04-3C43-A193-FEAC3E0B88EE}" srcOrd="0" destOrd="0" presId="urn:microsoft.com/office/officeart/2005/8/layout/hierarchy3"/>
    <dgm:cxn modelId="{A368CCBA-C620-124F-8011-6F4B94E5B583}" type="presParOf" srcId="{0390C93A-5E04-3C43-A193-FEAC3E0B88EE}" destId="{24EF14F8-BE1F-AE4B-9370-44EBA265FE08}" srcOrd="0" destOrd="0" presId="urn:microsoft.com/office/officeart/2005/8/layout/hierarchy3"/>
    <dgm:cxn modelId="{51A3C9AC-46F0-8044-9527-8F7D81D8E4E5}" type="presParOf" srcId="{0390C93A-5E04-3C43-A193-FEAC3E0B88EE}" destId="{F10D9A5A-38D5-C84C-BF34-89D4EDD31CE8}" srcOrd="1" destOrd="0" presId="urn:microsoft.com/office/officeart/2005/8/layout/hierarchy3"/>
    <dgm:cxn modelId="{6DFF3C72-0B79-3645-8214-15C6AA3E0DB9}" type="presParOf" srcId="{7B3DA18A-7B14-C742-8C51-869358A14CAD}" destId="{BF9FB3F7-8DAD-8846-B109-4658557A057F}" srcOrd="1" destOrd="0" presId="urn:microsoft.com/office/officeart/2005/8/layout/hierarchy3"/>
    <dgm:cxn modelId="{CF60E1A4-1FFA-E640-B70D-EF2C89074E78}" type="presParOf" srcId="{BF9FB3F7-8DAD-8846-B109-4658557A057F}" destId="{E32D2D7E-4096-FD40-9D80-EE11084C1A83}" srcOrd="0" destOrd="0" presId="urn:microsoft.com/office/officeart/2005/8/layout/hierarchy3"/>
    <dgm:cxn modelId="{62EA8E9D-4CC7-AD4C-9558-1CBFAD590807}" type="presParOf" srcId="{BF9FB3F7-8DAD-8846-B109-4658557A057F}" destId="{77FE7FAB-4550-4443-88EF-66D6C8D2A9ED}" srcOrd="1" destOrd="0" presId="urn:microsoft.com/office/officeart/2005/8/layout/hierarchy3"/>
    <dgm:cxn modelId="{EA8E738A-9628-EA42-8A91-8090D34D7888}" type="presParOf" srcId="{91E4FE33-C134-A14D-90DE-7B69ADCD97F1}" destId="{A30DB2D5-E03F-C342-8A1F-0A1867CF2E81}" srcOrd="1" destOrd="0" presId="urn:microsoft.com/office/officeart/2005/8/layout/hierarchy3"/>
    <dgm:cxn modelId="{8A55FC5E-B5BC-B149-8782-559305289C8F}" type="presParOf" srcId="{A30DB2D5-E03F-C342-8A1F-0A1867CF2E81}" destId="{E53C5C77-5AFA-644D-BF1B-E36A6E27963E}" srcOrd="0" destOrd="0" presId="urn:microsoft.com/office/officeart/2005/8/layout/hierarchy3"/>
    <dgm:cxn modelId="{5C8B9A55-27EC-B84A-8571-2C143A3FFC19}" type="presParOf" srcId="{E53C5C77-5AFA-644D-BF1B-E36A6E27963E}" destId="{048857E3-1096-6442-AF04-12B5D30D2C53}" srcOrd="0" destOrd="0" presId="urn:microsoft.com/office/officeart/2005/8/layout/hierarchy3"/>
    <dgm:cxn modelId="{D18A632B-6408-464F-8819-C0381D62B0B5}" type="presParOf" srcId="{E53C5C77-5AFA-644D-BF1B-E36A6E27963E}" destId="{C063CC95-3712-754A-8D4A-861DC6FD66DC}" srcOrd="1" destOrd="0" presId="urn:microsoft.com/office/officeart/2005/8/layout/hierarchy3"/>
    <dgm:cxn modelId="{48DFDB1C-E044-2044-913C-F6ECACF178E7}" type="presParOf" srcId="{A30DB2D5-E03F-C342-8A1F-0A1867CF2E81}" destId="{5D455874-2EF3-A349-8D3E-A0FFE878B4BD}" srcOrd="1" destOrd="0" presId="urn:microsoft.com/office/officeart/2005/8/layout/hierarchy3"/>
    <dgm:cxn modelId="{58C82A30-90AD-5F4A-8100-46649B8DD89F}" type="presParOf" srcId="{5D455874-2EF3-A349-8D3E-A0FFE878B4BD}" destId="{D018A09F-8E79-8348-8335-D09F4154CCA4}" srcOrd="0" destOrd="0" presId="urn:microsoft.com/office/officeart/2005/8/layout/hierarchy3"/>
    <dgm:cxn modelId="{FE7CA210-03E0-1D42-B7F6-575D053BED09}" type="presParOf" srcId="{5D455874-2EF3-A349-8D3E-A0FFE878B4BD}" destId="{FEB8D0ED-9830-E94A-81F4-6094924293A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30FF1-2507-9F49-A591-07E6CEF78234}">
      <dsp:nvSpPr>
        <dsp:cNvPr id="0" name=""/>
        <dsp:cNvSpPr/>
      </dsp:nvSpPr>
      <dsp:spPr>
        <a:xfrm>
          <a:off x="1066808" y="304800"/>
          <a:ext cx="1769283" cy="1123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19C36-6726-324B-979F-AB0836BDCF1F}">
      <dsp:nvSpPr>
        <dsp:cNvPr id="0" name=""/>
        <dsp:cNvSpPr/>
      </dsp:nvSpPr>
      <dsp:spPr>
        <a:xfrm>
          <a:off x="1263395" y="491558"/>
          <a:ext cx="1769283" cy="1123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>
              <a:solidFill>
                <a:schemeClr val="tx1"/>
              </a:solidFill>
            </a:rPr>
            <a:t>Processor</a:t>
          </a:r>
        </a:p>
      </dsp:txBody>
      <dsp:txXfrm>
        <a:off x="1296301" y="524464"/>
        <a:ext cx="1703471" cy="1057683"/>
      </dsp:txXfrm>
    </dsp:sp>
    <dsp:sp modelId="{E9749119-7A06-4840-B0C1-953DEC1D0D5B}">
      <dsp:nvSpPr>
        <dsp:cNvPr id="0" name=""/>
        <dsp:cNvSpPr/>
      </dsp:nvSpPr>
      <dsp:spPr>
        <a:xfrm>
          <a:off x="1219200" y="2514603"/>
          <a:ext cx="1769283" cy="1123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14E1AC-3785-F44A-B4FB-B71FE99B7F60}">
      <dsp:nvSpPr>
        <dsp:cNvPr id="0" name=""/>
        <dsp:cNvSpPr/>
      </dsp:nvSpPr>
      <dsp:spPr>
        <a:xfrm>
          <a:off x="1415787" y="2701361"/>
          <a:ext cx="1769283" cy="1123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>
              <a:solidFill>
                <a:schemeClr val="tx1"/>
              </a:solidFill>
            </a:rPr>
            <a:t>Main Memory</a:t>
          </a:r>
        </a:p>
      </dsp:txBody>
      <dsp:txXfrm>
        <a:off x="1448693" y="2734267"/>
        <a:ext cx="1703471" cy="1057683"/>
      </dsp:txXfrm>
    </dsp:sp>
    <dsp:sp modelId="{14FC8863-8EE5-694D-9DC7-A04C4A3B1E88}">
      <dsp:nvSpPr>
        <dsp:cNvPr id="0" name=""/>
        <dsp:cNvSpPr/>
      </dsp:nvSpPr>
      <dsp:spPr>
        <a:xfrm>
          <a:off x="5257806" y="228605"/>
          <a:ext cx="1769283" cy="1123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04015-BE93-8649-B182-2B94DB828B9A}">
      <dsp:nvSpPr>
        <dsp:cNvPr id="0" name=""/>
        <dsp:cNvSpPr/>
      </dsp:nvSpPr>
      <dsp:spPr>
        <a:xfrm>
          <a:off x="5454393" y="415363"/>
          <a:ext cx="1769283" cy="1123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>
              <a:solidFill>
                <a:schemeClr val="tx1"/>
              </a:solidFill>
            </a:rPr>
            <a:t>I/O Modules</a:t>
          </a:r>
        </a:p>
      </dsp:txBody>
      <dsp:txXfrm>
        <a:off x="5487299" y="448269"/>
        <a:ext cx="1703471" cy="1057683"/>
      </dsp:txXfrm>
    </dsp:sp>
    <dsp:sp modelId="{E9069BF9-D401-8E46-967F-B79DD53E6C14}">
      <dsp:nvSpPr>
        <dsp:cNvPr id="0" name=""/>
        <dsp:cNvSpPr/>
      </dsp:nvSpPr>
      <dsp:spPr>
        <a:xfrm>
          <a:off x="5486402" y="2362201"/>
          <a:ext cx="1769283" cy="11234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2688EA-822B-DD4F-B66D-B56BACAC091A}">
      <dsp:nvSpPr>
        <dsp:cNvPr id="0" name=""/>
        <dsp:cNvSpPr/>
      </dsp:nvSpPr>
      <dsp:spPr>
        <a:xfrm>
          <a:off x="5682989" y="2548959"/>
          <a:ext cx="1769283" cy="1123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b="1" i="0" kern="1200" dirty="0">
              <a:solidFill>
                <a:schemeClr val="tx1"/>
              </a:solidFill>
            </a:rPr>
            <a:t>System Bus</a:t>
          </a:r>
        </a:p>
      </dsp:txBody>
      <dsp:txXfrm>
        <a:off x="5715895" y="2581865"/>
        <a:ext cx="1703471" cy="10576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0C3BB-810D-554B-B104-8B133CA4EB92}">
      <dsp:nvSpPr>
        <dsp:cNvPr id="0" name=""/>
        <dsp:cNvSpPr/>
      </dsp:nvSpPr>
      <dsp:spPr>
        <a:xfrm>
          <a:off x="4167" y="1207368"/>
          <a:ext cx="3552527" cy="1776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Two constraints affect design:</a:t>
          </a:r>
        </a:p>
      </dsp:txBody>
      <dsp:txXfrm>
        <a:off x="56192" y="1259393"/>
        <a:ext cx="3448477" cy="1672213"/>
      </dsp:txXfrm>
    </dsp:sp>
    <dsp:sp modelId="{533F3058-1B00-BE4A-94CB-A60E74871AEF}">
      <dsp:nvSpPr>
        <dsp:cNvPr id="0" name=""/>
        <dsp:cNvSpPr/>
      </dsp:nvSpPr>
      <dsp:spPr>
        <a:xfrm rot="19457599">
          <a:off x="3392209" y="1546679"/>
          <a:ext cx="1749980" cy="76289"/>
        </a:xfrm>
        <a:custGeom>
          <a:avLst/>
          <a:gdLst/>
          <a:ahLst/>
          <a:cxnLst/>
          <a:rect l="0" t="0" r="0" b="0"/>
          <a:pathLst>
            <a:path>
              <a:moveTo>
                <a:pt x="0" y="38144"/>
              </a:moveTo>
              <a:lnTo>
                <a:pt x="1749980" y="38144"/>
              </a:lnTo>
            </a:path>
          </a:pathLst>
        </a:custGeom>
        <a:noFill/>
        <a:ln w="1587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4223450" y="1541074"/>
        <a:ext cx="87499" cy="87499"/>
      </dsp:txXfrm>
    </dsp:sp>
    <dsp:sp modelId="{6C1A5724-EEC5-5047-B6F3-8A3992529503}">
      <dsp:nvSpPr>
        <dsp:cNvPr id="0" name=""/>
        <dsp:cNvSpPr/>
      </dsp:nvSpPr>
      <dsp:spPr>
        <a:xfrm>
          <a:off x="4977705" y="186016"/>
          <a:ext cx="3552527" cy="1776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When one block is read in, another may have to be replaced</a:t>
          </a:r>
        </a:p>
      </dsp:txBody>
      <dsp:txXfrm>
        <a:off x="5029730" y="238041"/>
        <a:ext cx="3448477" cy="1672213"/>
      </dsp:txXfrm>
    </dsp:sp>
    <dsp:sp modelId="{9C5F3BC6-5B99-9F4B-8BBC-0BBE9F5BB883}">
      <dsp:nvSpPr>
        <dsp:cNvPr id="0" name=""/>
        <dsp:cNvSpPr/>
      </dsp:nvSpPr>
      <dsp:spPr>
        <a:xfrm rot="2142401">
          <a:off x="3392209" y="2568031"/>
          <a:ext cx="1749980" cy="76289"/>
        </a:xfrm>
        <a:custGeom>
          <a:avLst/>
          <a:gdLst/>
          <a:ahLst/>
          <a:cxnLst/>
          <a:rect l="0" t="0" r="0" b="0"/>
          <a:pathLst>
            <a:path>
              <a:moveTo>
                <a:pt x="0" y="38144"/>
              </a:moveTo>
              <a:lnTo>
                <a:pt x="1749980" y="38144"/>
              </a:lnTo>
            </a:path>
          </a:pathLst>
        </a:custGeom>
        <a:noFill/>
        <a:ln w="15875" cap="flat" cmpd="sng" algn="ctr">
          <a:solidFill>
            <a:schemeClr val="tx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4223450" y="2562426"/>
        <a:ext cx="87499" cy="87499"/>
      </dsp:txXfrm>
    </dsp:sp>
    <dsp:sp modelId="{3E6C60F3-BE1E-8045-99EE-70301BF0D992}">
      <dsp:nvSpPr>
        <dsp:cNvPr id="0" name=""/>
        <dsp:cNvSpPr/>
      </dsp:nvSpPr>
      <dsp:spPr>
        <a:xfrm>
          <a:off x="4977705" y="2228719"/>
          <a:ext cx="3552527" cy="1776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more flexible the mapping function, the more complex is the circuitry required to search the cache </a:t>
          </a:r>
        </a:p>
      </dsp:txBody>
      <dsp:txXfrm>
        <a:off x="5029730" y="2280744"/>
        <a:ext cx="3448477" cy="16722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4CDDF-D6CD-5B4D-9222-7B541575C81C}">
      <dsp:nvSpPr>
        <dsp:cNvPr id="0" name=""/>
        <dsp:cNvSpPr/>
      </dsp:nvSpPr>
      <dsp:spPr>
        <a:xfrm>
          <a:off x="0" y="1022546"/>
          <a:ext cx="8382000" cy="34133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353820" rIns="650536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occur every time the block is updated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occur when the block is replaced</a:t>
          </a:r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Minimizes write operations</a:t>
          </a:r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Leaves main memory in an obsolete state</a:t>
          </a:r>
        </a:p>
      </dsp:txBody>
      <dsp:txXfrm>
        <a:off x="0" y="1022546"/>
        <a:ext cx="8382000" cy="3413373"/>
      </dsp:txXfrm>
    </dsp:sp>
    <dsp:sp modelId="{0EE621EE-7ADD-E344-84F4-86EEE9B48B86}">
      <dsp:nvSpPr>
        <dsp:cNvPr id="0" name=""/>
        <dsp:cNvSpPr/>
      </dsp:nvSpPr>
      <dsp:spPr>
        <a:xfrm>
          <a:off x="228598" y="793950"/>
          <a:ext cx="7231335" cy="13124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Dictates when the memory write operation takes place</a:t>
          </a:r>
        </a:p>
      </dsp:txBody>
      <dsp:txXfrm>
        <a:off x="292669" y="858021"/>
        <a:ext cx="7103193" cy="11843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65CA-124C-5841-A1D7-8FE02BBA98D1}">
      <dsp:nvSpPr>
        <dsp:cNvPr id="0" name=""/>
        <dsp:cNvSpPr/>
      </dsp:nvSpPr>
      <dsp:spPr>
        <a:xfrm>
          <a:off x="0" y="0"/>
          <a:ext cx="7848600" cy="28956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787631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Three techniques are possible for I/O operations:</a:t>
          </a:r>
        </a:p>
      </dsp:txBody>
      <dsp:txXfrm>
        <a:off x="72088" y="72088"/>
        <a:ext cx="7704424" cy="2751424"/>
      </dsp:txXfrm>
    </dsp:sp>
    <dsp:sp modelId="{32606DC8-654F-EF46-B4B5-5C3B0D266A42}">
      <dsp:nvSpPr>
        <dsp:cNvPr id="0" name=""/>
        <dsp:cNvSpPr/>
      </dsp:nvSpPr>
      <dsp:spPr>
        <a:xfrm>
          <a:off x="196215" y="1219203"/>
          <a:ext cx="2263105" cy="1470653"/>
        </a:xfrm>
        <a:prstGeom prst="roundRect">
          <a:avLst>
            <a:gd name="adj" fmla="val 10500"/>
          </a:avLst>
        </a:prstGeom>
        <a:solidFill>
          <a:schemeClr val="bg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Programmed I/O</a:t>
          </a:r>
        </a:p>
      </dsp:txBody>
      <dsp:txXfrm>
        <a:off x="241443" y="1264431"/>
        <a:ext cx="2172649" cy="1380197"/>
      </dsp:txXfrm>
    </dsp:sp>
    <dsp:sp modelId="{33A2B240-3BDD-4F42-B776-19B257CDA092}">
      <dsp:nvSpPr>
        <dsp:cNvPr id="0" name=""/>
        <dsp:cNvSpPr/>
      </dsp:nvSpPr>
      <dsp:spPr>
        <a:xfrm>
          <a:off x="2500652" y="1219203"/>
          <a:ext cx="2431133" cy="1470653"/>
        </a:xfrm>
        <a:prstGeom prst="roundRect">
          <a:avLst>
            <a:gd name="adj" fmla="val 10500"/>
          </a:avLst>
        </a:prstGeom>
        <a:solidFill>
          <a:schemeClr val="bg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Interrupt-Driven I/O</a:t>
          </a:r>
        </a:p>
      </dsp:txBody>
      <dsp:txXfrm>
        <a:off x="2545880" y="1264431"/>
        <a:ext cx="2340677" cy="1380197"/>
      </dsp:txXfrm>
    </dsp:sp>
    <dsp:sp modelId="{0466B519-BD67-E64C-A017-BFF8956BF7B9}">
      <dsp:nvSpPr>
        <dsp:cNvPr id="0" name=""/>
        <dsp:cNvSpPr/>
      </dsp:nvSpPr>
      <dsp:spPr>
        <a:xfrm>
          <a:off x="4973117" y="1219203"/>
          <a:ext cx="2673791" cy="1470653"/>
        </a:xfrm>
        <a:prstGeom prst="roundRect">
          <a:avLst>
            <a:gd name="adj" fmla="val 10500"/>
          </a:avLst>
        </a:prstGeom>
        <a:solidFill>
          <a:schemeClr val="bg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/>
            <a:t>Direct Memory Access (DMA)</a:t>
          </a:r>
        </a:p>
      </dsp:txBody>
      <dsp:txXfrm>
        <a:off x="5018345" y="1264431"/>
        <a:ext cx="2583335" cy="13801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0227D-6B09-8B4F-AABA-B17EFB065008}">
      <dsp:nvSpPr>
        <dsp:cNvPr id="0" name=""/>
        <dsp:cNvSpPr/>
      </dsp:nvSpPr>
      <dsp:spPr>
        <a:xfrm>
          <a:off x="0" y="1371599"/>
          <a:ext cx="8610600" cy="1828800"/>
        </a:xfrm>
        <a:prstGeom prst="notchedRightArrow">
          <a:avLst/>
        </a:prstGeom>
        <a:solidFill>
          <a:srgbClr val="A4740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55B9FD-6178-B54D-A30E-A9A63325AAE2}">
      <dsp:nvSpPr>
        <dsp:cNvPr id="0" name=""/>
        <dsp:cNvSpPr/>
      </dsp:nvSpPr>
      <dsp:spPr>
        <a:xfrm>
          <a:off x="1623" y="0"/>
          <a:ext cx="1481418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Processor issues an I/O command to a module and then goes on to do some other useful work</a:t>
          </a:r>
        </a:p>
      </dsp:txBody>
      <dsp:txXfrm>
        <a:off x="1623" y="0"/>
        <a:ext cx="1481418" cy="1828800"/>
      </dsp:txXfrm>
    </dsp:sp>
    <dsp:sp modelId="{2351F15B-9FB1-1547-B73C-BBE34FD7E7E7}">
      <dsp:nvSpPr>
        <dsp:cNvPr id="0" name=""/>
        <dsp:cNvSpPr/>
      </dsp:nvSpPr>
      <dsp:spPr>
        <a:xfrm>
          <a:off x="513732" y="2057400"/>
          <a:ext cx="457200" cy="457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128C76-A1F9-894B-8511-9BE2FC724C06}">
      <dsp:nvSpPr>
        <dsp:cNvPr id="0" name=""/>
        <dsp:cNvSpPr/>
      </dsp:nvSpPr>
      <dsp:spPr>
        <a:xfrm>
          <a:off x="1557113" y="2743199"/>
          <a:ext cx="2134516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I/O module will then interrupt the processor to request service when it is ready to exchange data with the processor</a:t>
          </a:r>
        </a:p>
      </dsp:txBody>
      <dsp:txXfrm>
        <a:off x="1557113" y="2743199"/>
        <a:ext cx="2134516" cy="1828800"/>
      </dsp:txXfrm>
    </dsp:sp>
    <dsp:sp modelId="{75F0CC56-C73E-D643-A82F-2E9DEC9EE171}">
      <dsp:nvSpPr>
        <dsp:cNvPr id="0" name=""/>
        <dsp:cNvSpPr/>
      </dsp:nvSpPr>
      <dsp:spPr>
        <a:xfrm>
          <a:off x="2395771" y="2057400"/>
          <a:ext cx="457200" cy="457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2F3586-5621-1748-B3C6-38FFD512AABB}">
      <dsp:nvSpPr>
        <dsp:cNvPr id="0" name=""/>
        <dsp:cNvSpPr/>
      </dsp:nvSpPr>
      <dsp:spPr>
        <a:xfrm>
          <a:off x="3765700" y="0"/>
          <a:ext cx="1635293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The processor executes the data transfer and then resumes its former processing</a:t>
          </a:r>
        </a:p>
      </dsp:txBody>
      <dsp:txXfrm>
        <a:off x="3765700" y="0"/>
        <a:ext cx="1635293" cy="1828800"/>
      </dsp:txXfrm>
    </dsp:sp>
    <dsp:sp modelId="{F68CDA0D-9016-434B-B8D3-7DF0FD7E4CBA}">
      <dsp:nvSpPr>
        <dsp:cNvPr id="0" name=""/>
        <dsp:cNvSpPr/>
      </dsp:nvSpPr>
      <dsp:spPr>
        <a:xfrm>
          <a:off x="4354747" y="2057400"/>
          <a:ext cx="457200" cy="457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038B5B-54B4-FB46-B66D-2705D9B45E43}">
      <dsp:nvSpPr>
        <dsp:cNvPr id="0" name=""/>
        <dsp:cNvSpPr/>
      </dsp:nvSpPr>
      <dsp:spPr>
        <a:xfrm>
          <a:off x="5475064" y="2743199"/>
          <a:ext cx="2272851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More efficient than Programmed I/O but still requires active intervention of the processor to transfer data between memory and an I/O module</a:t>
          </a:r>
        </a:p>
      </dsp:txBody>
      <dsp:txXfrm>
        <a:off x="5475064" y="2743199"/>
        <a:ext cx="2272851" cy="1828800"/>
      </dsp:txXfrm>
    </dsp:sp>
    <dsp:sp modelId="{6D6C04DB-180D-B94C-B89C-1A29077FA773}">
      <dsp:nvSpPr>
        <dsp:cNvPr id="0" name=""/>
        <dsp:cNvSpPr/>
      </dsp:nvSpPr>
      <dsp:spPr>
        <a:xfrm>
          <a:off x="6382890" y="2057400"/>
          <a:ext cx="457200" cy="457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374D4-E010-1448-9581-DAC9505B7743}">
      <dsp:nvSpPr>
        <dsp:cNvPr id="0" name=""/>
        <dsp:cNvSpPr/>
      </dsp:nvSpPr>
      <dsp:spPr>
        <a:xfrm>
          <a:off x="0" y="8729"/>
          <a:ext cx="8077200" cy="9039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When the processor wishes to read or write data it issues a command to the DMA module containing:</a:t>
          </a:r>
        </a:p>
      </dsp:txBody>
      <dsp:txXfrm>
        <a:off x="0" y="8729"/>
        <a:ext cx="8077200" cy="903929"/>
      </dsp:txXfrm>
    </dsp:sp>
    <dsp:sp modelId="{755BED14-B317-D644-AE61-61E59E10D292}">
      <dsp:nvSpPr>
        <dsp:cNvPr id="0" name=""/>
        <dsp:cNvSpPr/>
      </dsp:nvSpPr>
      <dsp:spPr>
        <a:xfrm>
          <a:off x="0" y="912659"/>
          <a:ext cx="8077200" cy="2355210"/>
        </a:xfrm>
        <a:prstGeom prst="rect">
          <a:avLst/>
        </a:prstGeom>
        <a:solidFill>
          <a:schemeClr val="bg1">
            <a:lumMod val="95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Whether a read or write is requested 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address of the I/O device involved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starting location in memory to read/write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number of words to be read/written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Z" sz="2600" kern="1200" dirty="0"/>
        </a:p>
      </dsp:txBody>
      <dsp:txXfrm>
        <a:off x="0" y="912659"/>
        <a:ext cx="8077200" cy="23552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56A5F-5C81-8041-AF06-2D774109E205}">
      <dsp:nvSpPr>
        <dsp:cNvPr id="0" name=""/>
        <dsp:cNvSpPr/>
      </dsp:nvSpPr>
      <dsp:spPr>
        <a:xfrm rot="5400000">
          <a:off x="125758" y="1481961"/>
          <a:ext cx="2312212" cy="279034"/>
        </a:xfrm>
        <a:prstGeom prst="rect">
          <a:avLst/>
        </a:prstGeom>
        <a:solidFill>
          <a:schemeClr val="bg1"/>
        </a:solidFill>
        <a:ln>
          <a:solidFill>
            <a:schemeClr val="accent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A6739-89F1-9D49-9BCE-093F07891350}">
      <dsp:nvSpPr>
        <dsp:cNvPr id="0" name=""/>
        <dsp:cNvSpPr/>
      </dsp:nvSpPr>
      <dsp:spPr>
        <a:xfrm>
          <a:off x="655248" y="2738"/>
          <a:ext cx="3100387" cy="1860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system with multiple processors will yield greater performance if work can be done in parallel</a:t>
          </a:r>
        </a:p>
      </dsp:txBody>
      <dsp:txXfrm>
        <a:off x="709732" y="57222"/>
        <a:ext cx="2991419" cy="1751264"/>
      </dsp:txXfrm>
    </dsp:sp>
    <dsp:sp modelId="{2BE430A8-E5F4-514B-9379-D42B6BB62557}">
      <dsp:nvSpPr>
        <dsp:cNvPr id="0" name=""/>
        <dsp:cNvSpPr/>
      </dsp:nvSpPr>
      <dsp:spPr>
        <a:xfrm>
          <a:off x="1288404" y="2644606"/>
          <a:ext cx="4110437" cy="279034"/>
        </a:xfrm>
        <a:prstGeom prst="rect">
          <a:avLst/>
        </a:prstGeom>
        <a:solidFill>
          <a:schemeClr val="bg1"/>
        </a:solidFill>
        <a:ln>
          <a:solidFill>
            <a:schemeClr val="accent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85D1BB-EE4A-EF41-8C95-AA24FBC9B667}">
      <dsp:nvSpPr>
        <dsp:cNvPr id="0" name=""/>
        <dsp:cNvSpPr/>
      </dsp:nvSpPr>
      <dsp:spPr>
        <a:xfrm>
          <a:off x="655248" y="2328029"/>
          <a:ext cx="3100387" cy="1860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Availability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failure of a single processor does not halt the machine</a:t>
          </a:r>
        </a:p>
      </dsp:txBody>
      <dsp:txXfrm>
        <a:off x="709732" y="2382513"/>
        <a:ext cx="2991419" cy="1751264"/>
      </dsp:txXfrm>
    </dsp:sp>
    <dsp:sp modelId="{E21EC75D-96AD-7C4A-8699-BE859CB688BE}">
      <dsp:nvSpPr>
        <dsp:cNvPr id="0" name=""/>
        <dsp:cNvSpPr/>
      </dsp:nvSpPr>
      <dsp:spPr>
        <a:xfrm rot="16200000">
          <a:off x="4249274" y="1481961"/>
          <a:ext cx="2312212" cy="279034"/>
        </a:xfrm>
        <a:prstGeom prst="rect">
          <a:avLst/>
        </a:prstGeom>
        <a:solidFill>
          <a:schemeClr val="bg1"/>
        </a:solidFill>
        <a:ln>
          <a:solidFill>
            <a:schemeClr val="accent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EA4761-437E-2447-AEF1-80F6AEAAE1CD}">
      <dsp:nvSpPr>
        <dsp:cNvPr id="0" name=""/>
        <dsp:cNvSpPr/>
      </dsp:nvSpPr>
      <dsp:spPr>
        <a:xfrm>
          <a:off x="4778763" y="2328029"/>
          <a:ext cx="3100387" cy="1860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Incremental Growth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 additional processor can be added to enhance performance</a:t>
          </a:r>
        </a:p>
      </dsp:txBody>
      <dsp:txXfrm>
        <a:off x="4833247" y="2382513"/>
        <a:ext cx="2991419" cy="1751264"/>
      </dsp:txXfrm>
    </dsp:sp>
    <dsp:sp modelId="{90AC56CC-20EA-BC4D-9739-42C5F93BB9B9}">
      <dsp:nvSpPr>
        <dsp:cNvPr id="0" name=""/>
        <dsp:cNvSpPr/>
      </dsp:nvSpPr>
      <dsp:spPr>
        <a:xfrm>
          <a:off x="4778763" y="2738"/>
          <a:ext cx="3100387" cy="1860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Scaling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Vendors can offer a range of products with different price and performance characteristics</a:t>
          </a:r>
        </a:p>
      </dsp:txBody>
      <dsp:txXfrm>
        <a:off x="4833247" y="57222"/>
        <a:ext cx="2991419" cy="1751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477D8-87FB-CB46-800C-AF5BE18708CF}">
      <dsp:nvSpPr>
        <dsp:cNvPr id="0" name=""/>
        <dsp:cNvSpPr/>
      </dsp:nvSpPr>
      <dsp:spPr>
        <a:xfrm>
          <a:off x="380996" y="0"/>
          <a:ext cx="3337917" cy="2002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Controls the operation of the computer</a:t>
          </a:r>
        </a:p>
      </dsp:txBody>
      <dsp:txXfrm>
        <a:off x="380996" y="0"/>
        <a:ext cx="3337917" cy="2002750"/>
      </dsp:txXfrm>
    </dsp:sp>
    <dsp:sp modelId="{FB16DC6B-9AEC-7E4A-825E-4890CE4FF49B}">
      <dsp:nvSpPr>
        <dsp:cNvPr id="0" name=""/>
        <dsp:cNvSpPr/>
      </dsp:nvSpPr>
      <dsp:spPr>
        <a:xfrm>
          <a:off x="4800599" y="0"/>
          <a:ext cx="3337917" cy="2002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Performs the data processing functions</a:t>
          </a:r>
        </a:p>
      </dsp:txBody>
      <dsp:txXfrm>
        <a:off x="4800599" y="0"/>
        <a:ext cx="3337917" cy="2002750"/>
      </dsp:txXfrm>
    </dsp:sp>
    <dsp:sp modelId="{C1868225-F9F8-5B4B-8DA1-9E5EAF33AFC1}">
      <dsp:nvSpPr>
        <dsp:cNvPr id="0" name=""/>
        <dsp:cNvSpPr/>
      </dsp:nvSpPr>
      <dsp:spPr>
        <a:xfrm>
          <a:off x="2971787" y="2286003"/>
          <a:ext cx="3337917" cy="2002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Referred to as the </a:t>
          </a:r>
          <a:r>
            <a:rPr lang="en-US" sz="3300" i="1" kern="1200" dirty="0"/>
            <a:t>Central Processing Unit </a:t>
          </a:r>
          <a:r>
            <a:rPr lang="en-US" sz="3300" kern="1200" dirty="0"/>
            <a:t>(CPU)</a:t>
          </a:r>
        </a:p>
      </dsp:txBody>
      <dsp:txXfrm>
        <a:off x="2971787" y="2286003"/>
        <a:ext cx="3337917" cy="2002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63C7-04B4-6B47-9C23-C6F87DF56C95}">
      <dsp:nvSpPr>
        <dsp:cNvPr id="0" name=""/>
        <dsp:cNvSpPr/>
      </dsp:nvSpPr>
      <dsp:spPr>
        <a:xfrm>
          <a:off x="1318260" y="149629"/>
          <a:ext cx="3095742" cy="38155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Move data between the computer and  its external environment</a:t>
          </a:r>
        </a:p>
      </dsp:txBody>
      <dsp:txXfrm>
        <a:off x="1408931" y="240300"/>
        <a:ext cx="2914400" cy="3634198"/>
      </dsp:txXfrm>
    </dsp:sp>
    <dsp:sp modelId="{9F422072-8793-3945-A574-9BEF2CA9AF69}">
      <dsp:nvSpPr>
        <dsp:cNvPr id="0" name=""/>
        <dsp:cNvSpPr/>
      </dsp:nvSpPr>
      <dsp:spPr>
        <a:xfrm rot="18289469">
          <a:off x="4039739" y="1313881"/>
          <a:ext cx="174507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45079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4868652" y="1297500"/>
        <a:ext cx="87253" cy="87253"/>
      </dsp:txXfrm>
    </dsp:sp>
    <dsp:sp modelId="{27072FB2-AA70-0B42-8209-40CD36EC0342}">
      <dsp:nvSpPr>
        <dsp:cNvPr id="0" name=""/>
        <dsp:cNvSpPr/>
      </dsp:nvSpPr>
      <dsp:spPr>
        <a:xfrm>
          <a:off x="5410556" y="2009"/>
          <a:ext cx="2491382" cy="124569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Secondary memory devices (e.g. disks)</a:t>
          </a:r>
        </a:p>
      </dsp:txBody>
      <dsp:txXfrm>
        <a:off x="5447041" y="38494"/>
        <a:ext cx="2418412" cy="1172721"/>
      </dsp:txXfrm>
    </dsp:sp>
    <dsp:sp modelId="{6B6E02F7-EF8A-014D-B232-4B4AF36796C0}">
      <dsp:nvSpPr>
        <dsp:cNvPr id="0" name=""/>
        <dsp:cNvSpPr/>
      </dsp:nvSpPr>
      <dsp:spPr>
        <a:xfrm>
          <a:off x="4414003" y="2030153"/>
          <a:ext cx="9965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96553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887365" y="2032486"/>
        <a:ext cx="49827" cy="49827"/>
      </dsp:txXfrm>
    </dsp:sp>
    <dsp:sp modelId="{0A4B2E8D-11E8-0B43-B8E6-B0FC31F8806C}">
      <dsp:nvSpPr>
        <dsp:cNvPr id="0" name=""/>
        <dsp:cNvSpPr/>
      </dsp:nvSpPr>
      <dsp:spPr>
        <a:xfrm>
          <a:off x="5410556" y="1434554"/>
          <a:ext cx="2491382" cy="124569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Communications equipment</a:t>
          </a:r>
        </a:p>
      </dsp:txBody>
      <dsp:txXfrm>
        <a:off x="5447041" y="1471039"/>
        <a:ext cx="2418412" cy="1172721"/>
      </dsp:txXfrm>
    </dsp:sp>
    <dsp:sp modelId="{6BEF47CA-0CBD-2B44-96A6-C027A82559FD}">
      <dsp:nvSpPr>
        <dsp:cNvPr id="0" name=""/>
        <dsp:cNvSpPr/>
      </dsp:nvSpPr>
      <dsp:spPr>
        <a:xfrm rot="3310531">
          <a:off x="4039739" y="2746426"/>
          <a:ext cx="174507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45079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4868652" y="2730045"/>
        <a:ext cx="87253" cy="87253"/>
      </dsp:txXfrm>
    </dsp:sp>
    <dsp:sp modelId="{71F696A8-4BBA-284A-A6A9-6E6BB10325F2}">
      <dsp:nvSpPr>
        <dsp:cNvPr id="0" name=""/>
        <dsp:cNvSpPr/>
      </dsp:nvSpPr>
      <dsp:spPr>
        <a:xfrm>
          <a:off x="5410556" y="2867099"/>
          <a:ext cx="2491382" cy="124569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Terminals</a:t>
          </a:r>
        </a:p>
      </dsp:txBody>
      <dsp:txXfrm>
        <a:off x="5447041" y="2903584"/>
        <a:ext cx="2418412" cy="1172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B873E-21A1-144A-9AD7-E6EBFB71C30C}">
      <dsp:nvSpPr>
        <dsp:cNvPr id="0" name=""/>
        <dsp:cNvSpPr/>
      </dsp:nvSpPr>
      <dsp:spPr>
        <a:xfrm>
          <a:off x="560070" y="0"/>
          <a:ext cx="6347460" cy="3606800"/>
        </a:xfrm>
        <a:prstGeom prst="rightArrow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9AD022-6B47-494A-989A-66B40C1EA3D9}">
      <dsp:nvSpPr>
        <dsp:cNvPr id="0" name=""/>
        <dsp:cNvSpPr/>
      </dsp:nvSpPr>
      <dsp:spPr>
        <a:xfrm>
          <a:off x="258977" y="1082040"/>
          <a:ext cx="3383756" cy="144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Processor reads (fetches) instructions from memory</a:t>
          </a:r>
        </a:p>
      </dsp:txBody>
      <dsp:txXfrm>
        <a:off x="329405" y="1152468"/>
        <a:ext cx="3242900" cy="1301864"/>
      </dsp:txXfrm>
    </dsp:sp>
    <dsp:sp modelId="{AA5A79E6-F2A8-FE46-95C5-F961763B77BB}">
      <dsp:nvSpPr>
        <dsp:cNvPr id="0" name=""/>
        <dsp:cNvSpPr/>
      </dsp:nvSpPr>
      <dsp:spPr>
        <a:xfrm>
          <a:off x="3824866" y="1082040"/>
          <a:ext cx="3383756" cy="144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Processor executes each instruction</a:t>
          </a:r>
        </a:p>
      </dsp:txBody>
      <dsp:txXfrm>
        <a:off x="3895294" y="1152468"/>
        <a:ext cx="3242900" cy="1301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F1619-2A2E-4440-879E-1CD49AE3B62E}">
      <dsp:nvSpPr>
        <dsp:cNvPr id="0" name=""/>
        <dsp:cNvSpPr/>
      </dsp:nvSpPr>
      <dsp:spPr>
        <a:xfrm>
          <a:off x="40" y="313672"/>
          <a:ext cx="3881177" cy="1310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 dirty="0"/>
            <a:t>An interrupt occurs while another interrupt is being processed</a:t>
          </a:r>
        </a:p>
      </dsp:txBody>
      <dsp:txXfrm>
        <a:off x="40" y="313672"/>
        <a:ext cx="3881177" cy="1310323"/>
      </dsp:txXfrm>
    </dsp:sp>
    <dsp:sp modelId="{EAEBF06E-CDBA-5D42-ACA0-CDB013F15D32}">
      <dsp:nvSpPr>
        <dsp:cNvPr id="0" name=""/>
        <dsp:cNvSpPr/>
      </dsp:nvSpPr>
      <dsp:spPr>
        <a:xfrm>
          <a:off x="40" y="1623996"/>
          <a:ext cx="3881177" cy="179613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e.g. receiving data from a communications line and printing results at the same time</a:t>
          </a:r>
        </a:p>
      </dsp:txBody>
      <dsp:txXfrm>
        <a:off x="40" y="1623996"/>
        <a:ext cx="3881177" cy="1796130"/>
      </dsp:txXfrm>
    </dsp:sp>
    <dsp:sp modelId="{05EE9C55-7598-D34F-BE05-E40A82C0CF1B}">
      <dsp:nvSpPr>
        <dsp:cNvPr id="0" name=""/>
        <dsp:cNvSpPr/>
      </dsp:nvSpPr>
      <dsp:spPr>
        <a:xfrm>
          <a:off x="4424582" y="313672"/>
          <a:ext cx="3881177" cy="13103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 dirty="0"/>
            <a:t>Two approaches:</a:t>
          </a:r>
        </a:p>
      </dsp:txBody>
      <dsp:txXfrm>
        <a:off x="4424582" y="313672"/>
        <a:ext cx="3881177" cy="1310323"/>
      </dsp:txXfrm>
    </dsp:sp>
    <dsp:sp modelId="{2584F76F-3CB1-A44A-BC5D-6B2AE9488314}">
      <dsp:nvSpPr>
        <dsp:cNvPr id="0" name=""/>
        <dsp:cNvSpPr/>
      </dsp:nvSpPr>
      <dsp:spPr>
        <a:xfrm>
          <a:off x="4424582" y="1623996"/>
          <a:ext cx="3881177" cy="179613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600" kern="1200" dirty="0"/>
            <a:t>Disable interrupts while an interrupt is being processed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Use a priority scheme</a:t>
          </a:r>
        </a:p>
      </dsp:txBody>
      <dsp:txXfrm>
        <a:off x="4424582" y="1623996"/>
        <a:ext cx="3881177" cy="1796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09AE-7F49-DA49-A8EB-164A761D3040}">
      <dsp:nvSpPr>
        <dsp:cNvPr id="0" name=""/>
        <dsp:cNvSpPr/>
      </dsp:nvSpPr>
      <dsp:spPr>
        <a:xfrm>
          <a:off x="1535" y="935984"/>
          <a:ext cx="2190980" cy="1807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E483D-B00D-D84D-9EEC-E6AB4B40590C}">
      <dsp:nvSpPr>
        <dsp:cNvPr id="0" name=""/>
        <dsp:cNvSpPr/>
      </dsp:nvSpPr>
      <dsp:spPr>
        <a:xfrm>
          <a:off x="1905012" y="1142991"/>
          <a:ext cx="2699402" cy="2699402"/>
        </a:xfrm>
        <a:prstGeom prst="leftCircularArrow">
          <a:avLst>
            <a:gd name="adj1" fmla="val 2869"/>
            <a:gd name="adj2" fmla="val 350713"/>
            <a:gd name="adj3" fmla="val 2782274"/>
            <a:gd name="adj4" fmla="val 9680539"/>
            <a:gd name="adj5" fmla="val 334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D22A7-3D23-E343-9B18-CEB3F7AC4D5C}">
      <dsp:nvSpPr>
        <dsp:cNvPr id="0" name=""/>
        <dsp:cNvSpPr/>
      </dsp:nvSpPr>
      <dsp:spPr>
        <a:xfrm>
          <a:off x="304806" y="1295400"/>
          <a:ext cx="1918597" cy="1950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Faster access time = greater cost per bit</a:t>
          </a:r>
        </a:p>
      </dsp:txBody>
      <dsp:txXfrm>
        <a:off x="361000" y="1351594"/>
        <a:ext cx="1806209" cy="1838343"/>
      </dsp:txXfrm>
    </dsp:sp>
    <dsp:sp modelId="{B1C4A6A7-0C4A-7F48-A212-F6E515565B43}">
      <dsp:nvSpPr>
        <dsp:cNvPr id="0" name=""/>
        <dsp:cNvSpPr/>
      </dsp:nvSpPr>
      <dsp:spPr>
        <a:xfrm>
          <a:off x="2804754" y="1469357"/>
          <a:ext cx="2190980" cy="1807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D39BC-97BF-9649-BAD0-0858DA0CB2F8}">
      <dsp:nvSpPr>
        <dsp:cNvPr id="0" name=""/>
        <dsp:cNvSpPr/>
      </dsp:nvSpPr>
      <dsp:spPr>
        <a:xfrm>
          <a:off x="4876810" y="457194"/>
          <a:ext cx="3099375" cy="3099375"/>
        </a:xfrm>
        <a:prstGeom prst="circularArrow">
          <a:avLst>
            <a:gd name="adj1" fmla="val 2499"/>
            <a:gd name="adj2" fmla="val 302829"/>
            <a:gd name="adj3" fmla="val 19063922"/>
            <a:gd name="adj4" fmla="val 12117772"/>
            <a:gd name="adj5" fmla="val 291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DD367-37DE-6F46-A02B-7B831D8AB759}">
      <dsp:nvSpPr>
        <dsp:cNvPr id="0" name=""/>
        <dsp:cNvSpPr/>
      </dsp:nvSpPr>
      <dsp:spPr>
        <a:xfrm>
          <a:off x="2971794" y="990602"/>
          <a:ext cx="2600236" cy="1731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Greater capacity = smaller cost per bit</a:t>
          </a:r>
        </a:p>
      </dsp:txBody>
      <dsp:txXfrm>
        <a:off x="3022514" y="1041322"/>
        <a:ext cx="2498796" cy="1630263"/>
      </dsp:txXfrm>
    </dsp:sp>
    <dsp:sp modelId="{CDC9055E-B16C-434B-8EFE-433257F244D1}">
      <dsp:nvSpPr>
        <dsp:cNvPr id="0" name=""/>
        <dsp:cNvSpPr/>
      </dsp:nvSpPr>
      <dsp:spPr>
        <a:xfrm>
          <a:off x="5934322" y="1039413"/>
          <a:ext cx="2190980" cy="1807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AA5E9-0C84-0F4A-B7F9-9A2FB183C957}">
      <dsp:nvSpPr>
        <dsp:cNvPr id="0" name=""/>
        <dsp:cNvSpPr/>
      </dsp:nvSpPr>
      <dsp:spPr>
        <a:xfrm>
          <a:off x="6248402" y="2057397"/>
          <a:ext cx="2275776" cy="1537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Greater capacity = slower access speed</a:t>
          </a:r>
        </a:p>
      </dsp:txBody>
      <dsp:txXfrm>
        <a:off x="6293420" y="2102415"/>
        <a:ext cx="2185740" cy="14469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0D052-5EFA-D046-A639-AD21F883913E}">
      <dsp:nvSpPr>
        <dsp:cNvPr id="0" name=""/>
        <dsp:cNvSpPr/>
      </dsp:nvSpPr>
      <dsp:spPr>
        <a:xfrm>
          <a:off x="147546" y="558743"/>
          <a:ext cx="3750596" cy="18455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Secondary Memory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1070343" y="558743"/>
        <a:ext cx="1905002" cy="1845594"/>
      </dsp:txXfrm>
    </dsp:sp>
    <dsp:sp modelId="{F74A3067-0BE3-F34A-964B-C151F7DE1B35}">
      <dsp:nvSpPr>
        <dsp:cNvPr id="0" name=""/>
        <dsp:cNvSpPr/>
      </dsp:nvSpPr>
      <dsp:spPr>
        <a:xfrm>
          <a:off x="2670214" y="2666998"/>
          <a:ext cx="5058455" cy="3230083"/>
        </a:xfrm>
        <a:prstGeom prst="chevron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>
              <a:solidFill>
                <a:schemeClr val="accent1">
                  <a:lumMod val="75000"/>
                </a:schemeClr>
              </a:solidFill>
            </a:rPr>
            <a:t>Also referred to as auxiliary memory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solidFill>
                <a:schemeClr val="accent1">
                  <a:lumMod val="75000"/>
                </a:schemeClr>
              </a:solidFill>
            </a:rPr>
            <a:t>External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solidFill>
                <a:schemeClr val="accent1">
                  <a:lumMod val="75000"/>
                </a:schemeClr>
              </a:solidFill>
            </a:rPr>
            <a:t>Nonvolatile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solidFill>
                <a:schemeClr val="accent1">
                  <a:lumMod val="75000"/>
                </a:schemeClr>
              </a:solidFill>
            </a:rPr>
            <a:t>Used to store program and data files</a:t>
          </a:r>
        </a:p>
      </dsp:txBody>
      <dsp:txXfrm>
        <a:off x="4285256" y="2666998"/>
        <a:ext cx="1828372" cy="3230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397E1-7C52-9E40-B934-14D19DD40891}">
      <dsp:nvSpPr>
        <dsp:cNvPr id="0" name=""/>
        <dsp:cNvSpPr/>
      </dsp:nvSpPr>
      <dsp:spPr>
        <a:xfrm>
          <a:off x="2726627" y="2307527"/>
          <a:ext cx="1328544" cy="1328544"/>
        </a:xfrm>
        <a:prstGeom prst="ellipse">
          <a:avLst/>
        </a:prstGeom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>
              <a:solidFill>
                <a:schemeClr val="tx1"/>
              </a:solidFill>
            </a:rPr>
            <a:t>Main categories are: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921188" y="2502088"/>
        <a:ext cx="939422" cy="939422"/>
      </dsp:txXfrm>
    </dsp:sp>
    <dsp:sp modelId="{0CE9912B-CB3D-474A-8CC6-7D0D15FCC68A}">
      <dsp:nvSpPr>
        <dsp:cNvPr id="0" name=""/>
        <dsp:cNvSpPr/>
      </dsp:nvSpPr>
      <dsp:spPr>
        <a:xfrm rot="16200000">
          <a:off x="3194234" y="1681884"/>
          <a:ext cx="393330" cy="5314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253234" y="1847167"/>
        <a:ext cx="275331" cy="318851"/>
      </dsp:txXfrm>
    </dsp:sp>
    <dsp:sp modelId="{BD27A3AF-D2CF-A047-B6F7-04098E8CD5CB}">
      <dsp:nvSpPr>
        <dsp:cNvPr id="0" name=""/>
        <dsp:cNvSpPr/>
      </dsp:nvSpPr>
      <dsp:spPr>
        <a:xfrm>
          <a:off x="2609403" y="2401"/>
          <a:ext cx="1562992" cy="1562992"/>
        </a:xfrm>
        <a:prstGeom prst="ellipse">
          <a:avLst/>
        </a:prstGeom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Cache size</a:t>
          </a:r>
        </a:p>
      </dsp:txBody>
      <dsp:txXfrm>
        <a:off x="2838298" y="231296"/>
        <a:ext cx="1105202" cy="1105202"/>
      </dsp:txXfrm>
    </dsp:sp>
    <dsp:sp modelId="{47B684DF-B714-1E42-B923-713D0524893F}">
      <dsp:nvSpPr>
        <dsp:cNvPr id="0" name=""/>
        <dsp:cNvSpPr/>
      </dsp:nvSpPr>
      <dsp:spPr>
        <a:xfrm rot="19800000">
          <a:off x="4081223" y="2193987"/>
          <a:ext cx="393330" cy="5314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089127" y="2329770"/>
        <a:ext cx="275331" cy="318851"/>
      </dsp:txXfrm>
    </dsp:sp>
    <dsp:sp modelId="{4B2B8829-71AB-AF43-83AA-885F4124C847}">
      <dsp:nvSpPr>
        <dsp:cNvPr id="0" name=""/>
        <dsp:cNvSpPr/>
      </dsp:nvSpPr>
      <dsp:spPr>
        <a:xfrm>
          <a:off x="4504181" y="1096352"/>
          <a:ext cx="1562992" cy="1562992"/>
        </a:xfrm>
        <a:prstGeom prst="ellipse">
          <a:avLst/>
        </a:prstGeom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Block size</a:t>
          </a:r>
        </a:p>
      </dsp:txBody>
      <dsp:txXfrm>
        <a:off x="4733076" y="1325247"/>
        <a:ext cx="1105202" cy="1105202"/>
      </dsp:txXfrm>
    </dsp:sp>
    <dsp:sp modelId="{289654D2-F4F8-B54C-BB11-89463C432F13}">
      <dsp:nvSpPr>
        <dsp:cNvPr id="0" name=""/>
        <dsp:cNvSpPr/>
      </dsp:nvSpPr>
      <dsp:spPr>
        <a:xfrm rot="1800000">
          <a:off x="4081223" y="3218194"/>
          <a:ext cx="393330" cy="5314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089127" y="3294977"/>
        <a:ext cx="275331" cy="318851"/>
      </dsp:txXfrm>
    </dsp:sp>
    <dsp:sp modelId="{B9FC0CC6-5794-8D44-9D5C-EF8A2B28FD16}">
      <dsp:nvSpPr>
        <dsp:cNvPr id="0" name=""/>
        <dsp:cNvSpPr/>
      </dsp:nvSpPr>
      <dsp:spPr>
        <a:xfrm>
          <a:off x="4504181" y="3284254"/>
          <a:ext cx="1562992" cy="1562992"/>
        </a:xfrm>
        <a:prstGeom prst="ellipse">
          <a:avLst/>
        </a:prstGeom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Mapping function</a:t>
          </a:r>
        </a:p>
      </dsp:txBody>
      <dsp:txXfrm>
        <a:off x="4733076" y="3513149"/>
        <a:ext cx="1105202" cy="1105202"/>
      </dsp:txXfrm>
    </dsp:sp>
    <dsp:sp modelId="{EECDA9A7-212F-1046-9A38-3512EA3050BC}">
      <dsp:nvSpPr>
        <dsp:cNvPr id="0" name=""/>
        <dsp:cNvSpPr/>
      </dsp:nvSpPr>
      <dsp:spPr>
        <a:xfrm rot="5400000">
          <a:off x="3194234" y="3730297"/>
          <a:ext cx="393330" cy="5314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253234" y="3777581"/>
        <a:ext cx="275331" cy="318851"/>
      </dsp:txXfrm>
    </dsp:sp>
    <dsp:sp modelId="{BCB8DC9A-CEC1-7E4E-9C78-9534F2EC03C1}">
      <dsp:nvSpPr>
        <dsp:cNvPr id="0" name=""/>
        <dsp:cNvSpPr/>
      </dsp:nvSpPr>
      <dsp:spPr>
        <a:xfrm>
          <a:off x="2514600" y="4378205"/>
          <a:ext cx="1752599" cy="1562992"/>
        </a:xfrm>
        <a:prstGeom prst="ellipse">
          <a:avLst/>
        </a:prstGeom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>
              <a:solidFill>
                <a:schemeClr val="tx1"/>
              </a:solidFill>
            </a:rPr>
            <a:t>Replacement algorithm</a:t>
          </a:r>
        </a:p>
      </dsp:txBody>
      <dsp:txXfrm>
        <a:off x="2771262" y="4607100"/>
        <a:ext cx="1239275" cy="1105202"/>
      </dsp:txXfrm>
    </dsp:sp>
    <dsp:sp modelId="{99D146F3-C688-5848-9F3C-93A81D825FF9}">
      <dsp:nvSpPr>
        <dsp:cNvPr id="0" name=""/>
        <dsp:cNvSpPr/>
      </dsp:nvSpPr>
      <dsp:spPr>
        <a:xfrm rot="9000000">
          <a:off x="2307245" y="3218194"/>
          <a:ext cx="393330" cy="5314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10800000">
        <a:off x="2417340" y="3294977"/>
        <a:ext cx="275331" cy="318851"/>
      </dsp:txXfrm>
    </dsp:sp>
    <dsp:sp modelId="{E2DB8AD2-B770-244C-848D-9975C9B2F8B3}">
      <dsp:nvSpPr>
        <dsp:cNvPr id="0" name=""/>
        <dsp:cNvSpPr/>
      </dsp:nvSpPr>
      <dsp:spPr>
        <a:xfrm>
          <a:off x="714625" y="3284254"/>
          <a:ext cx="1562992" cy="1562992"/>
        </a:xfrm>
        <a:prstGeom prst="ellipse">
          <a:avLst/>
        </a:prstGeom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Write policy</a:t>
          </a:r>
        </a:p>
      </dsp:txBody>
      <dsp:txXfrm>
        <a:off x="943520" y="3513149"/>
        <a:ext cx="1105202" cy="1105202"/>
      </dsp:txXfrm>
    </dsp:sp>
    <dsp:sp modelId="{1E9B6624-6511-B947-8BEE-05DEAFFDBF83}">
      <dsp:nvSpPr>
        <dsp:cNvPr id="0" name=""/>
        <dsp:cNvSpPr/>
      </dsp:nvSpPr>
      <dsp:spPr>
        <a:xfrm rot="12600000">
          <a:off x="2307245" y="2193987"/>
          <a:ext cx="393330" cy="5314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10800000">
        <a:off x="2417340" y="2329770"/>
        <a:ext cx="275331" cy="318851"/>
      </dsp:txXfrm>
    </dsp:sp>
    <dsp:sp modelId="{0BE5F01D-D17C-D44A-A17A-17F1E6D7771F}">
      <dsp:nvSpPr>
        <dsp:cNvPr id="0" name=""/>
        <dsp:cNvSpPr/>
      </dsp:nvSpPr>
      <dsp:spPr>
        <a:xfrm>
          <a:off x="714625" y="1096352"/>
          <a:ext cx="1562992" cy="1562992"/>
        </a:xfrm>
        <a:prstGeom prst="ellipse">
          <a:avLst/>
        </a:prstGeom>
        <a:solidFill>
          <a:schemeClr val="bg1">
            <a:alpha val="90000"/>
          </a:schemeClr>
        </a:solidFill>
        <a:ln>
          <a:solidFill>
            <a:schemeClr val="accent1">
              <a:alpha val="90000"/>
            </a:schemeClr>
          </a:solidFill>
        </a:ln>
        <a:effectLst>
          <a:glow rad="88900">
            <a:schemeClr val="accent1">
              <a:alpha val="75000"/>
            </a:schemeClr>
          </a:glow>
          <a:softEdge rad="508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tx1"/>
              </a:solidFill>
            </a:rPr>
            <a:t>Number of cache levels</a:t>
          </a:r>
        </a:p>
      </dsp:txBody>
      <dsp:txXfrm>
        <a:off x="943520" y="1325247"/>
        <a:ext cx="1105202" cy="11052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F14F8-BE1F-AE4B-9370-44EBA265FE08}">
      <dsp:nvSpPr>
        <dsp:cNvPr id="0" name=""/>
        <dsp:cNvSpPr/>
      </dsp:nvSpPr>
      <dsp:spPr>
        <a:xfrm>
          <a:off x="395098" y="39508"/>
          <a:ext cx="3599857" cy="1584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marL="0" lvl="0" indent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Cache Size</a:t>
          </a:r>
        </a:p>
      </dsp:txBody>
      <dsp:txXfrm>
        <a:off x="441505" y="85915"/>
        <a:ext cx="3507043" cy="1491642"/>
      </dsp:txXfrm>
    </dsp:sp>
    <dsp:sp modelId="{E32D2D7E-4096-FD40-9D80-EE11084C1A83}">
      <dsp:nvSpPr>
        <dsp:cNvPr id="0" name=""/>
        <dsp:cNvSpPr/>
      </dsp:nvSpPr>
      <dsp:spPr>
        <a:xfrm>
          <a:off x="755083" y="1623965"/>
          <a:ext cx="351216" cy="1613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939"/>
              </a:lnTo>
              <a:lnTo>
                <a:pt x="351216" y="161393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E7FAB-4550-4443-88EF-66D6C8D2A9ED}">
      <dsp:nvSpPr>
        <dsp:cNvPr id="0" name=""/>
        <dsp:cNvSpPr/>
      </dsp:nvSpPr>
      <dsp:spPr>
        <a:xfrm>
          <a:off x="1106299" y="2208609"/>
          <a:ext cx="3293744" cy="2058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Small caches have significant impact on performance</a:t>
          </a:r>
        </a:p>
      </dsp:txBody>
      <dsp:txXfrm>
        <a:off x="1166593" y="2268903"/>
        <a:ext cx="3173156" cy="1938002"/>
      </dsp:txXfrm>
    </dsp:sp>
    <dsp:sp modelId="{048857E3-1096-6442-AF04-12B5D30D2C53}">
      <dsp:nvSpPr>
        <dsp:cNvPr id="0" name=""/>
        <dsp:cNvSpPr/>
      </dsp:nvSpPr>
      <dsp:spPr>
        <a:xfrm>
          <a:off x="4630113" y="3092"/>
          <a:ext cx="3047908" cy="168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Block Size</a:t>
          </a:r>
        </a:p>
      </dsp:txBody>
      <dsp:txXfrm>
        <a:off x="4679546" y="52525"/>
        <a:ext cx="2949042" cy="1588910"/>
      </dsp:txXfrm>
    </dsp:sp>
    <dsp:sp modelId="{D018A09F-8E79-8348-8335-D09F4154CCA4}">
      <dsp:nvSpPr>
        <dsp:cNvPr id="0" name=""/>
        <dsp:cNvSpPr/>
      </dsp:nvSpPr>
      <dsp:spPr>
        <a:xfrm>
          <a:off x="4934903" y="1690869"/>
          <a:ext cx="304790" cy="154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42"/>
              </a:lnTo>
              <a:lnTo>
                <a:pt x="304790" y="15439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8D0ED-9830-E94A-81F4-6094924293A7}">
      <dsp:nvSpPr>
        <dsp:cNvPr id="0" name=""/>
        <dsp:cNvSpPr/>
      </dsp:nvSpPr>
      <dsp:spPr>
        <a:xfrm>
          <a:off x="5239694" y="2205516"/>
          <a:ext cx="3293744" cy="2058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unit of data exchanged between cache and main memory</a:t>
          </a:r>
        </a:p>
      </dsp:txBody>
      <dsp:txXfrm>
        <a:off x="5299988" y="2265810"/>
        <a:ext cx="3173156" cy="193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1F84-92E0-B549-BE4F-92E239AA993A}" type="datetime1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2017 Pearson Education, Inc., Hoboken, NJ.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2766-913B-814E-B3C1-678F4BDB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56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4D5EFE-478A-AB44-AF91-783C7E33BFEB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11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9/e, by William Stallings, Chapter 1 “</a:t>
            </a:r>
            <a:r>
              <a:rPr kumimoji="1" lang="en-GB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Computer</a:t>
            </a:r>
            <a:r>
              <a:rPr kumimoji="1" lang="en-GB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3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8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5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8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7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69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8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08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4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71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69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86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47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21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2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35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35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61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7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4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8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84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14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593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70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76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9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6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7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62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839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5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0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109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737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97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5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413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849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066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089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951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22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01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2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377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460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Chapter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3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8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9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9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7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A7D98-C2AC-0A4F-8BE4-C2C08A68F727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AB671-8647-2D4E-A11A-F2B9AA2D526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9F0E8-2646-DB46-AE52-FBF2BC0E81BD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F29CBB-934E-8A4D-ACEC-B1AEF630B8F9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F87B-F54B-5745-9105-D5C899A5E35B}" type="datetime1">
              <a:rPr lang="en-US" smtClean="0"/>
              <a:t>8/27/23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1CDA1-A27D-2741-900B-20980F399C51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A4C20-A107-1B41-AAFF-9B604AA56E90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4630D-5B1A-FF49-A214-9E59E34EB944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DD2842-0C4A-8B47-A023-7500EC2DA67B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DA13B5-EE61-504E-8367-80EAA8021421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74D1D-8365-CD42-88FD-49AFE29ABA63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F42C9-5216-BC4F-B135-0E45E939A63C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DE2B6-93BC-1C4F-B028-18B4723E4A08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ACA07-3FF2-B44D-952E-061E810D13E8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538F15-4A89-6D44-9443-76BD2F419F2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EC5BB2-954B-5D42-81B0-549C7AEA5FD5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120F9A-12AA-1E49-BDA2-2D464F283A94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DA810D-5D7E-D241-A273-5D446A81CCB6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EEBBA-E4EF-7B49-80A8-5B82A96E582E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7EC2B-D58B-B448-905D-ED9C2BB7D1D5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AF18-148D-B34A-BE49-913C989DE659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B8FE8-E38D-734C-B24B-36A35D483D35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54CA3-5BAF-324F-A7F1-BF84A4C05597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8AD44-9DF2-A449-AD81-CD1DA4B74DB0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503AA-EFDF-D042-B1C8-E0A84E02F7A9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355619-333C-B245-8B55-A2EFC8A06CA1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C759A86-CF41-BB4C-9BC0-5B5D5F32F31A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Computer System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Ninth  Edition</a:t>
            </a:r>
          </a:p>
          <a:p>
            <a:r>
              <a:rPr lang="en-US" dirty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33400" y="1905000"/>
            <a:ext cx="2057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253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Graphical Processing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Units (GPU’s)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2133600"/>
            <a:ext cx="8534400" cy="4572000"/>
          </a:xfrm>
        </p:spPr>
        <p:txBody>
          <a:bodyPr>
            <a:normAutofit fontScale="92500" lnSpcReduction="10000"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n-US" sz="3600" dirty="0"/>
              <a:t>Provide efficient computation on arrays of data using Single-Instruction Multiple Data (SIMD) techniques pioneered in supercomputers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3568" dirty="0"/>
              <a:t>No longer used just for rendering advanced graphics</a:t>
            </a:r>
          </a:p>
          <a:p>
            <a:pPr marL="565150" lvl="2">
              <a:lnSpc>
                <a:spcPct val="80000"/>
              </a:lnSpc>
              <a:spcBef>
                <a:spcPts val="1800"/>
              </a:spcBef>
            </a:pPr>
            <a:r>
              <a:rPr lang="en-US" sz="3027" dirty="0"/>
              <a:t>Also used for general numerical processing</a:t>
            </a:r>
          </a:p>
          <a:p>
            <a:pPr marL="1130300" lvl="4">
              <a:lnSpc>
                <a:spcPct val="50000"/>
              </a:lnSpc>
              <a:spcBef>
                <a:spcPts val="1800"/>
              </a:spcBef>
            </a:pPr>
            <a:r>
              <a:rPr lang="en-US" sz="2800" dirty="0"/>
              <a:t>Physics simulations for games</a:t>
            </a:r>
          </a:p>
          <a:p>
            <a:pPr marL="1130300" lvl="4">
              <a:lnSpc>
                <a:spcPct val="50000"/>
              </a:lnSpc>
              <a:spcBef>
                <a:spcPts val="1800"/>
              </a:spcBef>
            </a:pPr>
            <a:r>
              <a:rPr lang="en-US" sz="2800" dirty="0"/>
              <a:t>Computations on large spreadsheets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91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Digital Signal Processors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(DSPs)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524000"/>
            <a:ext cx="8534400" cy="50292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Deal with streaming signals such as audio or video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Used to be embedded in I/O devices like modems</a:t>
            </a:r>
          </a:p>
          <a:p>
            <a:pPr marL="847725" lvl="3">
              <a:lnSpc>
                <a:spcPct val="80000"/>
              </a:lnSpc>
              <a:spcBef>
                <a:spcPts val="1800"/>
              </a:spcBef>
            </a:pPr>
            <a:r>
              <a:rPr lang="en-US" sz="3027" dirty="0"/>
              <a:t>Are now becoming first-class computational devices, especially in handhelds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Encoding/decoding speech and video (codecs)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Provide support for encryption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on a Chip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(SoC)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304800" y="2209800"/>
            <a:ext cx="8534400" cy="4267200"/>
          </a:xfrm>
        </p:spPr>
        <p:txBody>
          <a:bodyPr>
            <a:normAutofit/>
          </a:bodyPr>
          <a:lstStyle/>
          <a:p>
            <a:r>
              <a:rPr lang="en-US" sz="3600" dirty="0"/>
              <a:t>To satisfy the requirements of handheld devices, the classic microprocessor is giving way to the </a:t>
            </a:r>
            <a:r>
              <a:rPr lang="en-US" sz="3600" dirty="0" err="1"/>
              <a:t>SoC</a:t>
            </a:r>
            <a:endParaRPr lang="en-US" sz="3600" dirty="0"/>
          </a:p>
          <a:p>
            <a:pPr lvl="2"/>
            <a:r>
              <a:rPr lang="en-US" sz="2800" dirty="0"/>
              <a:t>Other components of the system, such as DSPs, GPUs, I/O devices (such as </a:t>
            </a:r>
            <a:r>
              <a:rPr lang="en-US" sz="2800" dirty="0" err="1"/>
              <a:t>codecs</a:t>
            </a:r>
            <a:r>
              <a:rPr lang="en-US" sz="2800" dirty="0"/>
              <a:t> and radios) and main memory, in addition to the                    CPUs and caches, are on the same chip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4294967295"/>
          </p:nvPr>
        </p:nvSpPr>
        <p:spPr>
          <a:xfrm>
            <a:off x="685800" y="2209800"/>
            <a:ext cx="7848600" cy="1828800"/>
          </a:xfrm>
        </p:spPr>
        <p:txBody>
          <a:bodyPr>
            <a:normAutofit/>
          </a:bodyPr>
          <a:lstStyle/>
          <a:p>
            <a:r>
              <a:rPr lang="en-US" sz="3200" dirty="0"/>
              <a:t>A program consists of a set of instructions stored in memory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8465900"/>
              </p:ext>
            </p:extLst>
          </p:nvPr>
        </p:nvGraphicFramePr>
        <p:xfrm>
          <a:off x="914400" y="2895600"/>
          <a:ext cx="74676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0400" y="556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/>
              <a:t>Two steps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9989670" cy="771929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Instruction Fetch </a:t>
            </a:r>
            <a:br>
              <a:rPr lang="en-US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and Execute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2590800"/>
            <a:ext cx="8534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The processor fetches an instruction from memory</a:t>
            </a:r>
          </a:p>
          <a:p>
            <a:r>
              <a:rPr lang="en-US" sz="3200" dirty="0"/>
              <a:t>Typically the program counter (PC) holds the address of the next instruction to be fetched</a:t>
            </a:r>
          </a:p>
          <a:p>
            <a:pPr lvl="3">
              <a:buSzPct val="102000"/>
              <a:buFont typeface="Wingdings" charset="2"/>
              <a:buChar char="§"/>
            </a:pPr>
            <a:r>
              <a:rPr lang="en-US" sz="2800" dirty="0"/>
              <a:t>PC is incremented after each fetch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919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Callout 12"/>
          <p:cNvSpPr/>
          <p:nvPr/>
        </p:nvSpPr>
        <p:spPr>
          <a:xfrm>
            <a:off x="609600" y="2362200"/>
            <a:ext cx="3733800" cy="1981200"/>
          </a:xfrm>
          <a:prstGeom prst="wedgeEllipseCallou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Instruction Register (IR)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3657600" cy="3840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sz="2400" dirty="0"/>
              <a:t>Fetched instruction is loaded into Instruction Register (IR)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2590800"/>
            <a:ext cx="42672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Processor interprets the instruction and performs required action:</a:t>
            </a:r>
          </a:p>
          <a:p>
            <a:pPr marL="1370013" lvl="3" indent="-285750"/>
            <a:r>
              <a:rPr lang="en-US" sz="2400" dirty="0"/>
              <a:t>Processor-memory</a:t>
            </a:r>
          </a:p>
          <a:p>
            <a:pPr marL="1370013" lvl="3" indent="-285750"/>
            <a:r>
              <a:rPr lang="en-US" sz="2400" dirty="0"/>
              <a:t>Processor-I/O</a:t>
            </a:r>
          </a:p>
          <a:p>
            <a:pPr marL="1370013" lvl="3" indent="-285750"/>
            <a:r>
              <a:rPr lang="en-US" sz="2400" dirty="0"/>
              <a:t>Data processing</a:t>
            </a:r>
          </a:p>
          <a:p>
            <a:pPr marL="1370013" lvl="3" indent="-285750"/>
            <a:r>
              <a:rPr lang="en-US" sz="2400" dirty="0"/>
              <a:t>Control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038600" y="4114800"/>
            <a:ext cx="8991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3489739" y="56211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Content Placeholder 3" descr="Fig01_03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1550" b="-581"/>
          <a:stretch>
            <a:fillRect/>
          </a:stretch>
        </p:blipFill>
        <p:spPr>
          <a:xfrm>
            <a:off x="1676400" y="762000"/>
            <a:ext cx="5791200" cy="578219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87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-228600"/>
            <a:ext cx="6629400" cy="87713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Interrupts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2209800"/>
            <a:ext cx="8534400" cy="4191000"/>
          </a:xfrm>
        </p:spPr>
        <p:txBody>
          <a:bodyPr>
            <a:normAutofit/>
          </a:bodyPr>
          <a:lstStyle/>
          <a:p>
            <a:r>
              <a:rPr lang="en-US" sz="3200" dirty="0"/>
              <a:t>Mechanism by which other modules may interrupt the normal sequencing of the processor</a:t>
            </a:r>
          </a:p>
          <a:p>
            <a:r>
              <a:rPr lang="en-US" sz="3200" dirty="0"/>
              <a:t>Provided to improve processor utilization</a:t>
            </a:r>
          </a:p>
          <a:p>
            <a:pPr lvl="2"/>
            <a:r>
              <a:rPr lang="en-US" sz="2400" dirty="0"/>
              <a:t>Most I/O devices are slower than the processor</a:t>
            </a:r>
          </a:p>
          <a:p>
            <a:pPr lvl="2"/>
            <a:r>
              <a:rPr lang="en-US" sz="2400" dirty="0"/>
              <a:t>Processor must pause to wait for device</a:t>
            </a:r>
          </a:p>
          <a:p>
            <a:pPr lvl="2"/>
            <a:r>
              <a:rPr lang="en-US" sz="2400" dirty="0"/>
              <a:t>Wasteful use of the processor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81000" y="2209800"/>
            <a:ext cx="8458200" cy="4343400"/>
          </a:xfrm>
        </p:spPr>
        <p:txBody>
          <a:bodyPr>
            <a:normAutofit/>
          </a:bodyPr>
          <a:lstStyle/>
          <a:p>
            <a:r>
              <a:rPr lang="en-US" sz="3000" dirty="0"/>
              <a:t>Exploits the hardware resources of one or more processors</a:t>
            </a:r>
          </a:p>
          <a:p>
            <a:r>
              <a:rPr lang="en-US" sz="3000" dirty="0"/>
              <a:t>Provides a set of services to system users</a:t>
            </a:r>
          </a:p>
          <a:p>
            <a:r>
              <a:rPr lang="en-US" sz="3000" dirty="0"/>
              <a:t>Manages secondary memory and I/O devices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558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914400"/>
            <a:ext cx="7924800" cy="529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1.1     Classes of Interrupts</a:t>
            </a:r>
          </a:p>
          <a:p>
            <a:pPr algn="ctr"/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 </a:t>
            </a:r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Program</a:t>
            </a:r>
            <a:r>
              <a:rPr lang="en-US" dirty="0">
                <a:latin typeface="+mn-lt"/>
              </a:rPr>
              <a:t>		Generated by some condition that occurs as a result of an 		instruction execution, such as arithmetic overflow, division 		by zero, attempt to execute an illegal machine instruction, 		and reference outside a user's allowed memory space.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b="1" dirty="0">
                <a:latin typeface="+mn-lt"/>
              </a:rPr>
              <a:t>Timer</a:t>
            </a:r>
            <a:r>
              <a:rPr lang="en-US" dirty="0">
                <a:latin typeface="+mn-lt"/>
              </a:rPr>
              <a:t>		Generated by a timer within the processor. This allows the 		operating system to perform certain functions on a regular 		basis.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b="1" dirty="0">
                <a:latin typeface="+mn-lt"/>
              </a:rPr>
              <a:t>I/O</a:t>
            </a:r>
            <a:r>
              <a:rPr lang="en-US" dirty="0">
                <a:latin typeface="+mn-lt"/>
              </a:rPr>
              <a:t>		Generated by an I/O controller, to signal normal 			completion of an operation or to signal a variety of error 		conditions.</a:t>
            </a:r>
          </a:p>
          <a:p>
            <a:r>
              <a:rPr lang="en-US" dirty="0">
                <a:latin typeface="+mn-lt"/>
              </a:rPr>
              <a:t> </a:t>
            </a:r>
          </a:p>
          <a:p>
            <a:r>
              <a:rPr lang="en-US" b="1" dirty="0">
                <a:latin typeface="+mn-lt"/>
              </a:rPr>
              <a:t>Hardware 	</a:t>
            </a:r>
            <a:r>
              <a:rPr lang="en-US" dirty="0">
                <a:latin typeface="+mn-lt"/>
              </a:rPr>
              <a:t>Generated by a failure, such as power failure or memory </a:t>
            </a:r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failure</a:t>
            </a:r>
            <a:r>
              <a:rPr lang="en-US" dirty="0">
                <a:latin typeface="+mn-lt"/>
              </a:rPr>
              <a:t>		parity error.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3657600" cy="1098332"/>
          </a:xfrm>
        </p:spPr>
        <p:txBody>
          <a:bodyPr/>
          <a:lstStyle/>
          <a:p>
            <a:pPr algn="ctr"/>
            <a:r>
              <a:rPr lang="en-US" dirty="0"/>
              <a:t>Figure 1.5a</a:t>
            </a:r>
            <a:br>
              <a:rPr lang="en-US" sz="1400" dirty="0"/>
            </a:br>
            <a:br>
              <a:rPr lang="en-US" dirty="0"/>
            </a:br>
            <a:r>
              <a:rPr lang="en-US" dirty="0"/>
              <a:t>Flow of Control </a:t>
            </a:r>
            <a:br>
              <a:rPr lang="en-US" dirty="0"/>
            </a:br>
            <a:r>
              <a:rPr lang="en-US" dirty="0"/>
              <a:t>Without Interrupts</a:t>
            </a:r>
          </a:p>
        </p:txBody>
      </p:sp>
      <p:pic>
        <p:nvPicPr>
          <p:cNvPr id="3" name="Picture 2" descr="f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20909" r="64706" b="33636"/>
          <a:stretch>
            <a:fillRect/>
          </a:stretch>
        </p:blipFill>
        <p:spPr>
          <a:xfrm>
            <a:off x="5029200" y="539258"/>
            <a:ext cx="3124200" cy="600820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0" y="6248400"/>
            <a:ext cx="3352800" cy="4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990600"/>
            <a:ext cx="3657600" cy="28956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1.5b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Short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I/O Wait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f5.pdf"/>
          <p:cNvPicPr>
            <a:picLocks noChangeAspect="1"/>
          </p:cNvPicPr>
          <p:nvPr/>
        </p:nvPicPr>
        <p:blipFill>
          <a:blip r:embed="rId3"/>
          <a:srcRect l="35294" t="22727" r="35294" b="34545"/>
          <a:stretch>
            <a:fillRect/>
          </a:stretch>
        </p:blipFill>
        <p:spPr>
          <a:xfrm>
            <a:off x="5105400" y="685800"/>
            <a:ext cx="3104514" cy="583646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09600" y="5943600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X </a:t>
            </a:r>
            <a:r>
              <a:rPr lang="en-US" sz="1100" dirty="0"/>
              <a:t>= interrupt occurs during course of execution of user program</a:t>
            </a:r>
            <a:endParaRPr lang="en-US" sz="11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5800" y="6248400"/>
            <a:ext cx="3352800" cy="4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676400"/>
            <a:ext cx="3657600" cy="28956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1.5c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Long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I/O Wait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f5.pdf"/>
          <p:cNvPicPr>
            <a:picLocks noChangeAspect="1"/>
          </p:cNvPicPr>
          <p:nvPr/>
        </p:nvPicPr>
        <p:blipFill>
          <a:blip r:embed="rId3"/>
          <a:srcRect l="64706" t="20909" r="4706" b="33636"/>
          <a:stretch>
            <a:fillRect/>
          </a:stretch>
        </p:blipFill>
        <p:spPr>
          <a:xfrm>
            <a:off x="5029200" y="533400"/>
            <a:ext cx="3190806" cy="613637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p:blipFill>
          <a:blip r:embed="rId3"/>
          <a:srcRect l="12727" t="10588" r="24545" b="24706"/>
          <a:stretch>
            <a:fillRect/>
          </a:stretch>
        </p:blipFill>
        <p:spPr>
          <a:xfrm>
            <a:off x="609600" y="685800"/>
            <a:ext cx="7371876" cy="58760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p:blipFill>
          <a:blip r:embed="rId3"/>
          <a:srcRect l="8182" t="21176" r="6364" b="20000"/>
          <a:stretch>
            <a:fillRect/>
          </a:stretch>
        </p:blipFill>
        <p:spPr>
          <a:xfrm>
            <a:off x="304800" y="1371600"/>
            <a:ext cx="8636173" cy="459381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8.pdf"/>
          <p:cNvPicPr>
            <a:picLocks noChangeAspect="1"/>
          </p:cNvPicPr>
          <p:nvPr/>
        </p:nvPicPr>
        <p:blipFill>
          <a:blip r:embed="rId3"/>
          <a:srcRect l="4706" t="7273" b="10909"/>
          <a:stretch>
            <a:fillRect/>
          </a:stretch>
        </p:blipFill>
        <p:spPr>
          <a:xfrm>
            <a:off x="2034538" y="761999"/>
            <a:ext cx="5243176" cy="5825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20803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9.pdf"/>
          <p:cNvPicPr>
            <a:picLocks noChangeAspect="1"/>
          </p:cNvPicPr>
          <p:nvPr/>
        </p:nvPicPr>
        <p:blipFill>
          <a:blip r:embed="rId3"/>
          <a:srcRect t="5455" b="7273"/>
          <a:stretch>
            <a:fillRect/>
          </a:stretch>
        </p:blipFill>
        <p:spPr>
          <a:xfrm>
            <a:off x="2133600" y="705519"/>
            <a:ext cx="5146964" cy="58129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0.pdf"/>
          <p:cNvPicPr>
            <a:picLocks noChangeAspect="1"/>
          </p:cNvPicPr>
          <p:nvPr/>
        </p:nvPicPr>
        <p:blipFill>
          <a:blip r:embed="rId3"/>
          <a:srcRect t="10909" b="10909"/>
          <a:stretch>
            <a:fillRect/>
          </a:stretch>
        </p:blipFill>
        <p:spPr>
          <a:xfrm>
            <a:off x="1752600" y="609600"/>
            <a:ext cx="5963485" cy="60336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:mv="urn:schemas-microsoft-com:mac:vml"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b="12727"/>
          <a:stretch>
            <a:fillRect/>
          </a:stretch>
        </p:blipFill>
        <p:spPr>
          <a:xfrm>
            <a:off x="1524000" y="0"/>
            <a:ext cx="5802320" cy="6553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8"/>
          </a:xfrm>
        </p:spPr>
        <p:txBody>
          <a:bodyPr/>
          <a:lstStyle/>
          <a:p>
            <a:pPr algn="ctr"/>
            <a:r>
              <a:rPr lang="en-NZ" dirty="0"/>
              <a:t>    </a:t>
            </a:r>
            <a:r>
              <a:rPr lang="en-NZ" sz="6000" dirty="0">
                <a:solidFill>
                  <a:schemeClr val="accent1">
                    <a:lumMod val="75000"/>
                  </a:schemeClr>
                </a:solidFill>
              </a:rPr>
              <a:t>Basic Elements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06745705"/>
              </p:ext>
            </p:extLst>
          </p:nvPr>
        </p:nvGraphicFramePr>
        <p:xfrm>
          <a:off x="381000" y="2438400"/>
          <a:ext cx="8458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482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Multiple Interrupts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38716978"/>
              </p:ext>
            </p:extLst>
          </p:nvPr>
        </p:nvGraphicFramePr>
        <p:xfrm>
          <a:off x="434474" y="2362200"/>
          <a:ext cx="8305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5333" y="18263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2.pdf"/>
          <p:cNvPicPr>
            <a:picLocks noChangeAspect="1"/>
          </p:cNvPicPr>
          <p:nvPr/>
        </p:nvPicPr>
        <p:blipFill>
          <a:blip r:embed="rId3"/>
          <a:srcRect b="2727"/>
          <a:stretch>
            <a:fillRect/>
          </a:stretch>
        </p:blipFill>
        <p:spPr>
          <a:xfrm>
            <a:off x="2057400" y="372036"/>
            <a:ext cx="5011882" cy="630905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3.pdf"/>
          <p:cNvPicPr>
            <a:picLocks noChangeAspect="1"/>
          </p:cNvPicPr>
          <p:nvPr/>
        </p:nvPicPr>
        <p:blipFill>
          <a:blip r:embed="rId3"/>
          <a:srcRect l="12727" t="12941" r="12727" b="14118"/>
          <a:stretch>
            <a:fillRect/>
          </a:stretch>
        </p:blipFill>
        <p:spPr>
          <a:xfrm>
            <a:off x="914400" y="685800"/>
            <a:ext cx="7861023" cy="5943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Memory Hierarchy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8534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Design constraints on a computer’s memory</a:t>
            </a:r>
          </a:p>
          <a:p>
            <a:pPr lvl="2">
              <a:buSzPct val="140000"/>
              <a:buFont typeface="Wingdings" charset="2"/>
              <a:buChar char="§"/>
            </a:pPr>
            <a:r>
              <a:rPr lang="en-US" sz="2400" dirty="0"/>
              <a:t>How much?</a:t>
            </a:r>
          </a:p>
          <a:p>
            <a:pPr lvl="2">
              <a:buSzPct val="140000"/>
              <a:buFont typeface="Wingdings" charset="2"/>
              <a:buChar char="§"/>
            </a:pPr>
            <a:r>
              <a:rPr lang="en-US" sz="2400" dirty="0"/>
              <a:t>How fast?</a:t>
            </a:r>
          </a:p>
          <a:p>
            <a:pPr lvl="2">
              <a:buSzPct val="140000"/>
              <a:buFont typeface="Wingdings" charset="2"/>
              <a:buChar char="§"/>
            </a:pPr>
            <a:r>
              <a:rPr lang="en-US" sz="2400" dirty="0"/>
              <a:t>How expensive?</a:t>
            </a:r>
          </a:p>
          <a:p>
            <a:r>
              <a:rPr lang="en-US" sz="2800" dirty="0"/>
              <a:t>If the capacity is there, applications will likely be developed to use it</a:t>
            </a:r>
          </a:p>
          <a:p>
            <a:r>
              <a:rPr lang="en-US" sz="2800" dirty="0"/>
              <a:t>Memory must be able to keep up with the processor</a:t>
            </a:r>
          </a:p>
          <a:p>
            <a:r>
              <a:rPr lang="en-US" sz="2800" dirty="0"/>
              <a:t>Cost of memory must be reasonable in relationship        to the other components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Relationships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72219709"/>
              </p:ext>
            </p:extLst>
          </p:nvPr>
        </p:nvGraphicFramePr>
        <p:xfrm>
          <a:off x="304800" y="2286000"/>
          <a:ext cx="8534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244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4495800" cy="5257800"/>
          </a:xfrm>
        </p:spPr>
        <p:txBody>
          <a:bodyPr>
            <a:normAutofit/>
          </a:bodyPr>
          <a:lstStyle/>
          <a:p>
            <a:endParaRPr lang="en-NZ" dirty="0"/>
          </a:p>
          <a:p>
            <a:pPr>
              <a:buSzPct val="109000"/>
              <a:buFont typeface="Wingdings" charset="2"/>
              <a:buChar char="§"/>
            </a:pPr>
            <a:r>
              <a:rPr lang="en-NZ" sz="3200" dirty="0"/>
              <a:t>Going down the hierarchy:</a:t>
            </a:r>
            <a:endParaRPr lang="en-NZ" sz="1400" dirty="0"/>
          </a:p>
          <a:p>
            <a:endParaRPr lang="en-NZ" sz="800" dirty="0"/>
          </a:p>
          <a:p>
            <a:pPr lvl="1">
              <a:buFont typeface="Wingdings" charset="2"/>
              <a:buChar char="Ø"/>
            </a:pPr>
            <a:r>
              <a:rPr lang="en-NZ" sz="2595" dirty="0"/>
              <a:t>Decreasing cost per bit</a:t>
            </a:r>
          </a:p>
          <a:p>
            <a:pPr lvl="1">
              <a:buFont typeface="Wingdings" charset="2"/>
              <a:buChar char="Ø"/>
            </a:pPr>
            <a:r>
              <a:rPr lang="en-NZ" sz="2595" dirty="0"/>
              <a:t>Increasing capacity</a:t>
            </a:r>
          </a:p>
          <a:p>
            <a:pPr lvl="1">
              <a:buFont typeface="Wingdings" charset="2"/>
              <a:buChar char="Ø"/>
            </a:pPr>
            <a:r>
              <a:rPr lang="en-NZ" sz="2595" dirty="0"/>
              <a:t>Increasing access time</a:t>
            </a:r>
          </a:p>
          <a:p>
            <a:pPr lvl="1">
              <a:buFont typeface="Wingdings" charset="2"/>
              <a:buChar char="Ø"/>
            </a:pPr>
            <a:r>
              <a:rPr lang="en-NZ" sz="2595" dirty="0"/>
              <a:t>Decreasing frequency of access to the memory by the processor</a:t>
            </a:r>
          </a:p>
          <a:p>
            <a:pPr lvl="1"/>
            <a:endParaRPr lang="en-NZ" dirty="0"/>
          </a:p>
        </p:txBody>
      </p:sp>
      <p:pic>
        <p:nvPicPr>
          <p:cNvPr id="6" name="Picture 5" descr="f14.pdf"/>
          <p:cNvPicPr>
            <a:picLocks noChangeAspect="1"/>
          </p:cNvPicPr>
          <p:nvPr/>
        </p:nvPicPr>
        <p:blipFill>
          <a:blip r:embed="rId3"/>
          <a:srcRect l="7059" t="14545" r="7059" b="10909"/>
          <a:stretch>
            <a:fillRect/>
          </a:stretch>
        </p:blipFill>
        <p:spPr>
          <a:xfrm>
            <a:off x="4572000" y="1828800"/>
            <a:ext cx="4210364" cy="47295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5.pdf"/>
          <p:cNvPicPr>
            <a:picLocks noChangeAspect="1"/>
          </p:cNvPicPr>
          <p:nvPr/>
        </p:nvPicPr>
        <p:blipFill>
          <a:blip r:embed="rId3"/>
          <a:srcRect t="19091" b="31818"/>
          <a:stretch>
            <a:fillRect/>
          </a:stretch>
        </p:blipFill>
        <p:spPr>
          <a:xfrm>
            <a:off x="0" y="685800"/>
            <a:ext cx="9213864" cy="585355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824788" cy="1143000"/>
          </a:xfrm>
        </p:spPr>
        <p:txBody>
          <a:bodyPr/>
          <a:lstStyle/>
          <a:p>
            <a:pPr algn="ctr"/>
            <a:r>
              <a:rPr lang="en-NZ" dirty="0">
                <a:ln w="15875">
                  <a:solidFill>
                    <a:schemeClr val="accent1">
                      <a:lumMod val="50000"/>
                      <a:alpha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Principle of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76400"/>
            <a:ext cx="8610600" cy="4953000"/>
          </a:xfrm>
        </p:spPr>
        <p:txBody>
          <a:bodyPr>
            <a:noAutofit/>
          </a:bodyPr>
          <a:lstStyle/>
          <a:p>
            <a:endParaRPr lang="en-NZ" sz="3200" dirty="0"/>
          </a:p>
          <a:p>
            <a:r>
              <a:rPr lang="en-NZ" sz="3200" dirty="0"/>
              <a:t>Memory references by the processor tend to cluster</a:t>
            </a:r>
          </a:p>
          <a:p>
            <a:r>
              <a:rPr lang="en-NZ" sz="3200" dirty="0"/>
              <a:t>Data is organized so that the percentage of accesses to each successively lower level is substantially less than that of the level above</a:t>
            </a:r>
          </a:p>
          <a:p>
            <a:r>
              <a:rPr lang="en-NZ" sz="3200" dirty="0"/>
              <a:t>Can be applied across more than two levels of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81000" y="457200"/>
          <a:ext cx="8382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l"/>
            <a:r>
              <a:rPr lang="en-US" dirty="0">
                <a:ln w="15875">
                  <a:solidFill>
                    <a:schemeClr val="accent1">
                      <a:lumMod val="50000"/>
                      <a:alpha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Cache Memory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22860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/>
              <a:t>Invisible to the OS</a:t>
            </a:r>
          </a:p>
          <a:p>
            <a:r>
              <a:rPr lang="en-US" sz="2400" dirty="0"/>
              <a:t>Interacts with other memory management hardware</a:t>
            </a:r>
          </a:p>
          <a:p>
            <a:r>
              <a:rPr lang="en-US" sz="2400" dirty="0"/>
              <a:t>Processor must access memory at least once per instruction cycle</a:t>
            </a:r>
          </a:p>
          <a:p>
            <a:r>
              <a:rPr lang="en-US" sz="2400" dirty="0"/>
              <a:t>Processor execution is limited by memory cycle time</a:t>
            </a:r>
          </a:p>
          <a:p>
            <a:r>
              <a:rPr lang="en-US" sz="2400" dirty="0"/>
              <a:t>Exploit the principle of locality with a small, fast memory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8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Processor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</p:nvPr>
        </p:nvGraphicFramePr>
        <p:xfrm>
          <a:off x="304800" y="2133600"/>
          <a:ext cx="8534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6.pdf"/>
          <p:cNvPicPr>
            <a:picLocks noChangeAspect="1"/>
          </p:cNvPicPr>
          <p:nvPr/>
        </p:nvPicPr>
        <p:blipFill>
          <a:blip r:embed="rId3"/>
          <a:srcRect t="2727" b="29091"/>
          <a:stretch>
            <a:fillRect/>
          </a:stretch>
        </p:blipFill>
        <p:spPr>
          <a:xfrm>
            <a:off x="1219200" y="524435"/>
            <a:ext cx="6934200" cy="61184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7.pdf"/>
          <p:cNvPicPr>
            <a:picLocks noChangeAspect="1"/>
          </p:cNvPicPr>
          <p:nvPr/>
        </p:nvPicPr>
        <p:blipFill>
          <a:blip r:embed="rId3"/>
          <a:srcRect l="6364" t="7059" r="9091" b="8235"/>
          <a:stretch>
            <a:fillRect/>
          </a:stretch>
        </p:blipFill>
        <p:spPr>
          <a:xfrm>
            <a:off x="762000" y="685800"/>
            <a:ext cx="7503391" cy="580901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:mv="urn:schemas-microsoft-com:mac:vml"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8.pdf"/>
          <p:cNvPicPr>
            <a:picLocks noChangeAspect="1"/>
          </p:cNvPicPr>
          <p:nvPr/>
        </p:nvPicPr>
        <p:blipFill>
          <a:blip r:embed="rId3"/>
          <a:srcRect t="10000" b="10909"/>
          <a:stretch>
            <a:fillRect/>
          </a:stretch>
        </p:blipFill>
        <p:spPr>
          <a:xfrm>
            <a:off x="1676400" y="685800"/>
            <a:ext cx="5732507" cy="586740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6800"/>
            <a:ext cx="2057400" cy="1905000"/>
          </a:xfrm>
        </p:spPr>
        <p:txBody>
          <a:bodyPr/>
          <a:lstStyle/>
          <a:p>
            <a:pPr algn="l"/>
            <a:r>
              <a:rPr lang="en-NZ" sz="4400" b="1" dirty="0">
                <a:ln w="15875">
                  <a:solidFill>
                    <a:schemeClr val="accent1">
                      <a:lumMod val="50000"/>
                      <a:alpha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Cache Design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69028492"/>
              </p:ext>
            </p:extLst>
          </p:nvPr>
        </p:nvGraphicFramePr>
        <p:xfrm>
          <a:off x="2362200" y="533400"/>
          <a:ext cx="6781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Cache and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7234477"/>
              </p:ext>
            </p:extLst>
          </p:nvPr>
        </p:nvGraphicFramePr>
        <p:xfrm>
          <a:off x="131010" y="2152316"/>
          <a:ext cx="8534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Mapping Function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52951462"/>
              </p:ext>
            </p:extLst>
          </p:nvPr>
        </p:nvGraphicFramePr>
        <p:xfrm>
          <a:off x="304800" y="2438400"/>
          <a:ext cx="8534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4"/>
          <p:cNvSpPr/>
          <p:nvPr/>
        </p:nvSpPr>
        <p:spPr>
          <a:xfrm>
            <a:off x="457200" y="1828800"/>
            <a:ext cx="4876800" cy="18229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0" tIns="57150" rIns="114300" bIns="57150" numCol="1" spcCol="1270" anchor="ctr" anchorCtr="0">
            <a:noAutofit/>
          </a:bodyPr>
          <a:lstStyle/>
          <a:p>
            <a:pPr defTabSz="266700">
              <a:lnSpc>
                <a:spcPct val="90000"/>
              </a:lnSpc>
              <a:spcAft>
                <a:spcPct val="35000"/>
              </a:spcAft>
              <a:buClr>
                <a:schemeClr val="accent1"/>
              </a:buClr>
              <a:buSzPct val="150000"/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  Determines which cache location the block will occupy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53400" cy="1067748"/>
          </a:xfrm>
        </p:spPr>
        <p:txBody>
          <a:bodyPr/>
          <a:lstStyle/>
          <a:p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Replacement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828800" y="5181600"/>
            <a:ext cx="6096000" cy="1905000"/>
          </a:xfrm>
        </p:spPr>
        <p:txBody>
          <a:bodyPr>
            <a:normAutofit/>
          </a:bodyPr>
          <a:lstStyle/>
          <a:p>
            <a:pPr>
              <a:buSzPct val="103000"/>
              <a:buFont typeface="Wingdings" charset="2"/>
              <a:buChar char="§"/>
            </a:pPr>
            <a:r>
              <a:rPr lang="en-NZ" sz="2400" dirty="0"/>
              <a:t>Chooses which block to replace when a new block is to be loaded into the cache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609600" y="2286000"/>
            <a:ext cx="7772400" cy="3124200"/>
          </a:xfrm>
        </p:spPr>
        <p:txBody>
          <a:bodyPr>
            <a:normAutofit/>
          </a:bodyPr>
          <a:lstStyle/>
          <a:p>
            <a:pPr marL="342900" lvl="1" indent="-342900">
              <a:buSzPct val="162000"/>
              <a:buFont typeface="Wingdings" charset="2"/>
              <a:buChar char="§"/>
            </a:pPr>
            <a:r>
              <a:rPr lang="en-NZ" sz="3200" dirty="0"/>
              <a:t>Least Recently Used (LRU) Algorithm</a:t>
            </a:r>
          </a:p>
          <a:p>
            <a:pPr marL="912813" lvl="1" indent="-344488"/>
            <a:r>
              <a:rPr lang="en-NZ" sz="2800" dirty="0"/>
              <a:t>Effective strategy is to replace a block that has been in the cache the longest with no references to it</a:t>
            </a:r>
          </a:p>
          <a:p>
            <a:pPr marL="912813" lvl="1" indent="-344488"/>
            <a:r>
              <a:rPr lang="en-NZ" sz="2800" dirty="0"/>
              <a:t>Hardware mechanisms are needed to identify the least recently used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2" y="456253"/>
            <a:ext cx="8027987" cy="114394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Write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</p:nvPr>
        </p:nvGraphicFramePr>
        <p:xfrm>
          <a:off x="381000" y="1600200"/>
          <a:ext cx="838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244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067747"/>
          </a:xfrm>
        </p:spPr>
        <p:txBody>
          <a:bodyPr/>
          <a:lstStyle/>
          <a:p>
            <a:pPr algn="ct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I/O Techniques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00115138"/>
              </p:ext>
            </p:extLst>
          </p:nvPr>
        </p:nvGraphicFramePr>
        <p:xfrm>
          <a:off x="609600" y="3505200"/>
          <a:ext cx="7848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2362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ounded Rectangle 4"/>
          <p:cNvSpPr/>
          <p:nvPr/>
        </p:nvSpPr>
        <p:spPr>
          <a:xfrm>
            <a:off x="533400" y="2209800"/>
            <a:ext cx="8077200" cy="1295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7742" tIns="0" rIns="217742" bIns="0" numCol="1" spcCol="1270" anchor="ctr" anchorCtr="0">
            <a:noAutofit/>
          </a:bodyPr>
          <a:lstStyle/>
          <a:p>
            <a:pPr lvl="0" algn="l" defTabSz="266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150000"/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kern="1200" dirty="0">
                <a:solidFill>
                  <a:schemeClr val="tx1"/>
                </a:solidFill>
              </a:rPr>
              <a:t>When the processor encounters an instruction relating to I/O, it executes that instruction by issuing a command to the appropriate I/O module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56387" cy="1067748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Programmed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2286000"/>
            <a:ext cx="8534400" cy="4114800"/>
          </a:xfrm>
        </p:spPr>
        <p:txBody>
          <a:bodyPr>
            <a:noAutofit/>
          </a:bodyPr>
          <a:lstStyle/>
          <a:p>
            <a:r>
              <a:rPr lang="en-NZ" sz="2900" dirty="0"/>
              <a:t>The I/O module performs the requested action then sets the appropriate bits in the I/O status register </a:t>
            </a:r>
          </a:p>
          <a:p>
            <a:r>
              <a:rPr lang="en-NZ" sz="2900" dirty="0"/>
              <a:t>The processor periodically checks the status of the I/O module until it determines the instruction is complete</a:t>
            </a:r>
          </a:p>
          <a:p>
            <a:r>
              <a:rPr lang="en-NZ" sz="2900" dirty="0"/>
              <a:t>With programmed I/O the performance level of the entire system is severely degraded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Main Memory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4294967295"/>
          </p:nvPr>
        </p:nvSpPr>
        <p:spPr>
          <a:xfrm>
            <a:off x="533400" y="2133600"/>
            <a:ext cx="6781800" cy="4267200"/>
          </a:xfrm>
        </p:spPr>
        <p:txBody>
          <a:bodyPr>
            <a:normAutofit/>
          </a:bodyPr>
          <a:lstStyle/>
          <a:p>
            <a:r>
              <a:rPr lang="en-US" sz="3600" dirty="0"/>
              <a:t>Stores data and programs</a:t>
            </a:r>
          </a:p>
          <a:p>
            <a:r>
              <a:rPr lang="en-US" sz="3600" dirty="0"/>
              <a:t>Typically volatile</a:t>
            </a:r>
          </a:p>
          <a:p>
            <a:pPr lvl="1"/>
            <a:r>
              <a:rPr lang="en-US" sz="3000" dirty="0"/>
              <a:t>Contents of the memory is lost when the computer is shut down</a:t>
            </a:r>
          </a:p>
          <a:p>
            <a:r>
              <a:rPr lang="en-US" sz="3600" dirty="0"/>
              <a:t>Referred to as </a:t>
            </a:r>
            <a:r>
              <a:rPr lang="en-US" sz="3600" i="1" dirty="0"/>
              <a:t>real memory </a:t>
            </a:r>
            <a:r>
              <a:rPr lang="en-US" sz="3600" dirty="0"/>
              <a:t>or </a:t>
            </a:r>
            <a:r>
              <a:rPr lang="en-US" sz="3600" i="1" dirty="0"/>
              <a:t>primary memory</a:t>
            </a:r>
            <a:r>
              <a:rPr lang="en-US" dirty="0"/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177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2" y="456253"/>
            <a:ext cx="7951787" cy="991548"/>
          </a:xfrm>
        </p:spPr>
        <p:txBody>
          <a:bodyPr/>
          <a:lstStyle/>
          <a:p>
            <a:pPr algn="ct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Interrupt-Driven I/O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228600" y="2133600"/>
          <a:ext cx="8610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20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Interrupt-Driven I/O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8485096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Transfer rate is limited by the speed with which the processor can test and service a device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The processor is tied up in managing an I/O transfer</a:t>
            </a:r>
          </a:p>
          <a:p>
            <a:pPr lvl="3">
              <a:buSzPct val="99000"/>
              <a:buFont typeface="Wingdings" charset="2"/>
              <a:buChar char="§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 A number of instructions must be executed for each I/O transfer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800" dirty="0">
                <a:solidFill>
                  <a:schemeClr val="accent1">
                    <a:lumMod val="75000"/>
                  </a:schemeClr>
                </a:solidFill>
              </a:rPr>
              <a:t>Direct Memory Access</a:t>
            </a:r>
            <a:br>
              <a:rPr lang="en-NZ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NZ" sz="4800" dirty="0">
                <a:solidFill>
                  <a:schemeClr val="accent1">
                    <a:lumMod val="75000"/>
                  </a:schemeClr>
                </a:solidFill>
              </a:rPr>
              <a:t> (DMA)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66524012"/>
              </p:ext>
            </p:extLst>
          </p:nvPr>
        </p:nvGraphicFramePr>
        <p:xfrm>
          <a:off x="533400" y="3200400"/>
          <a:ext cx="8077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209800"/>
            <a:ext cx="807720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6700">
              <a:lnSpc>
                <a:spcPct val="90000"/>
              </a:lnSpc>
              <a:spcAft>
                <a:spcPct val="35000"/>
              </a:spcAft>
              <a:buClr>
                <a:schemeClr val="accent1"/>
              </a:buClr>
              <a:buSzPct val="150000"/>
              <a:buFont typeface="Wingdings" charset="2"/>
              <a:buChar char="§"/>
            </a:pPr>
            <a:r>
              <a:rPr lang="en-NZ" sz="2400" dirty="0">
                <a:latin typeface="+mn-lt"/>
              </a:rPr>
              <a:t> Performed by a separate module on the system bus or incorporated into an I/O module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Direct Memory Access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2286000"/>
            <a:ext cx="8534400" cy="42672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Transfers the entire block of data directly to and from memory without going through the processor</a:t>
            </a:r>
          </a:p>
          <a:p>
            <a:pPr lvl="2"/>
            <a:r>
              <a:rPr lang="en-US" sz="2400" dirty="0"/>
              <a:t>Processor is involved only at the beginning and end of the transfer</a:t>
            </a:r>
          </a:p>
          <a:p>
            <a:pPr lvl="2"/>
            <a:r>
              <a:rPr lang="en-US" sz="2400" dirty="0"/>
              <a:t>Processor executes more slowly during a transfer when processor access to the bus is required</a:t>
            </a:r>
          </a:p>
          <a:p>
            <a:r>
              <a:rPr lang="en-US" sz="3200" dirty="0"/>
              <a:t>More efficient than interrupt-driven or programmed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400" dirty="0">
                <a:solidFill>
                  <a:schemeClr val="accent1">
                    <a:lumMod val="75000"/>
                  </a:schemeClr>
                </a:solidFill>
              </a:rPr>
              <a:t>Symmetric Multiprocessors </a:t>
            </a:r>
            <a:br>
              <a:rPr lang="en-NZ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NZ" sz="4400" dirty="0">
                <a:solidFill>
                  <a:schemeClr val="accent1">
                    <a:lumMod val="75000"/>
                  </a:schemeClr>
                </a:solidFill>
              </a:rPr>
              <a:t>(SMP)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04800" y="2286000"/>
            <a:ext cx="8534400" cy="4267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892" dirty="0"/>
              <a:t> A stand-alone computer system with the following characteristics:</a:t>
            </a:r>
            <a:endParaRPr lang="en-US" sz="3692" dirty="0"/>
          </a:p>
          <a:p>
            <a:pPr lvl="1"/>
            <a:r>
              <a:rPr lang="en-US" sz="2600" dirty="0"/>
              <a:t>Two or more similar processors of comparable capability</a:t>
            </a:r>
          </a:p>
          <a:p>
            <a:pPr lvl="1"/>
            <a:r>
              <a:rPr lang="en-US" sz="2600" dirty="0"/>
              <a:t>Processors share the same main memory and are interconnected by a bus or other internal connection scheme</a:t>
            </a:r>
          </a:p>
          <a:p>
            <a:pPr lvl="1"/>
            <a:r>
              <a:rPr lang="en-US" sz="2600" dirty="0"/>
              <a:t>Processors share access to I/O devices</a:t>
            </a:r>
          </a:p>
          <a:p>
            <a:pPr lvl="1"/>
            <a:r>
              <a:rPr lang="en-US" sz="2600" dirty="0"/>
              <a:t>All processors can perform the same functions</a:t>
            </a:r>
          </a:p>
          <a:p>
            <a:pPr lvl="1"/>
            <a:r>
              <a:rPr lang="en-NZ" sz="2600" dirty="0"/>
              <a:t>The system is controlled by an integrated operating system that provides interaction between processors and their programs at the job, task, file, and data element levels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20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sz="6000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SMP Advantages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30529184"/>
              </p:ext>
            </p:extLst>
          </p:nvPr>
        </p:nvGraphicFramePr>
        <p:xfrm>
          <a:off x="304800" y="2286000"/>
          <a:ext cx="8534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244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9.pdf"/>
          <p:cNvPicPr>
            <a:picLocks noChangeAspect="1"/>
          </p:cNvPicPr>
          <p:nvPr/>
        </p:nvPicPr>
        <p:blipFill>
          <a:blip r:embed="rId3"/>
          <a:srcRect l="7273" t="12941" r="19091" b="7059"/>
          <a:stretch>
            <a:fillRect/>
          </a:stretch>
        </p:blipFill>
        <p:spPr>
          <a:xfrm>
            <a:off x="1066800" y="685800"/>
            <a:ext cx="6972319" cy="585321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Multicore Computer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2286000"/>
            <a:ext cx="8534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Also known as a chip multiprocessor</a:t>
            </a:r>
          </a:p>
          <a:p>
            <a:r>
              <a:rPr lang="en-US" sz="3200" dirty="0"/>
              <a:t>Combines two or more processors (cores) on a single piece of silicon (die)</a:t>
            </a:r>
          </a:p>
          <a:p>
            <a:pPr lvl="2">
              <a:buSzPct val="65000"/>
            </a:pPr>
            <a:r>
              <a:rPr lang="en-US" sz="2800" dirty="0"/>
              <a:t>Each core consists of all of the components of an independent processor</a:t>
            </a:r>
          </a:p>
          <a:p>
            <a:r>
              <a:rPr lang="en-US" sz="3200" dirty="0"/>
              <a:t>In addition, multicore chips also include L2 cache and in some cases L3 cache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77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  <p:pic>
        <p:nvPicPr>
          <p:cNvPr id="5" name="Picture 4" descr="f2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514600" y="493059"/>
            <a:ext cx="4918364" cy="6364941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28032" y="2286000"/>
            <a:ext cx="3858768" cy="4114799"/>
          </a:xfrm>
        </p:spPr>
        <p:txBody>
          <a:bodyPr>
            <a:normAutofit fontScale="62500" lnSpcReduction="20000"/>
          </a:bodyPr>
          <a:lstStyle/>
          <a:p>
            <a:r>
              <a:rPr lang="en-US" sz="3892" dirty="0"/>
              <a:t>Cache memory</a:t>
            </a:r>
          </a:p>
          <a:p>
            <a:pPr lvl="2"/>
            <a:r>
              <a:rPr lang="en-US" sz="3692" dirty="0"/>
              <a:t>Motivation</a:t>
            </a:r>
          </a:p>
          <a:p>
            <a:pPr lvl="2"/>
            <a:r>
              <a:rPr lang="en-US" sz="3692" dirty="0"/>
              <a:t>Cache principles</a:t>
            </a:r>
          </a:p>
          <a:p>
            <a:pPr lvl="2"/>
            <a:r>
              <a:rPr lang="en-US" sz="3692" dirty="0"/>
              <a:t>Cache design</a:t>
            </a:r>
          </a:p>
          <a:p>
            <a:r>
              <a:rPr lang="en-US" sz="3892" dirty="0"/>
              <a:t>Direct memory access</a:t>
            </a:r>
          </a:p>
          <a:p>
            <a:r>
              <a:rPr lang="en-US" sz="3892" dirty="0"/>
              <a:t>Multiprocessor and </a:t>
            </a:r>
            <a:r>
              <a:rPr lang="en-US" sz="3892" dirty="0" err="1"/>
              <a:t>multicore</a:t>
            </a:r>
            <a:r>
              <a:rPr lang="en-US" sz="3892" dirty="0"/>
              <a:t> organization</a:t>
            </a:r>
          </a:p>
          <a:p>
            <a:pPr lvl="2"/>
            <a:r>
              <a:rPr lang="en-US" sz="3692" dirty="0"/>
              <a:t>Symmetric multiprocessors</a:t>
            </a:r>
          </a:p>
          <a:p>
            <a:pPr lvl="2"/>
            <a:r>
              <a:rPr lang="en-US" sz="3692" dirty="0"/>
              <a:t>Multicore computers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3760694" cy="4114800"/>
          </a:xfrm>
        </p:spPr>
        <p:txBody>
          <a:bodyPr>
            <a:normAutofit fontScale="62500" lnSpcReduction="20000"/>
          </a:bodyPr>
          <a:lstStyle/>
          <a:p>
            <a:r>
              <a:rPr lang="en-US" sz="3892" dirty="0"/>
              <a:t>Basic Elements</a:t>
            </a:r>
          </a:p>
          <a:p>
            <a:r>
              <a:rPr lang="en-US" sz="3892" dirty="0"/>
              <a:t>Evolution of the microprocessor</a:t>
            </a:r>
          </a:p>
          <a:p>
            <a:r>
              <a:rPr lang="en-US" sz="3892" dirty="0"/>
              <a:t>Instruction execution</a:t>
            </a:r>
          </a:p>
          <a:p>
            <a:r>
              <a:rPr lang="en-US" sz="3892" dirty="0"/>
              <a:t>Interrupts</a:t>
            </a:r>
          </a:p>
          <a:p>
            <a:pPr lvl="2"/>
            <a:r>
              <a:rPr lang="en-US" sz="3692" dirty="0"/>
              <a:t>Interrupts and the instruction cycle</a:t>
            </a:r>
          </a:p>
          <a:p>
            <a:pPr lvl="2"/>
            <a:r>
              <a:rPr lang="en-US" sz="3692" dirty="0"/>
              <a:t>Interrupt processing</a:t>
            </a:r>
          </a:p>
          <a:p>
            <a:pPr lvl="2"/>
            <a:r>
              <a:rPr lang="en-US" sz="3692" dirty="0"/>
              <a:t>Multiple interrupts</a:t>
            </a:r>
          </a:p>
          <a:p>
            <a:r>
              <a:rPr lang="en-US" sz="3892" dirty="0"/>
              <a:t>The memory hierarchy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I/O Modules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33871609"/>
              </p:ext>
            </p:extLst>
          </p:nvPr>
        </p:nvGraphicFramePr>
        <p:xfrm>
          <a:off x="76200" y="2286000"/>
          <a:ext cx="922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482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7"/>
          </a:xfrm>
        </p:spPr>
        <p:txBody>
          <a:bodyPr/>
          <a:lstStyle/>
          <a:p>
            <a:pPr algn="l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           System Bus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half" idx="1"/>
          </p:nvPr>
        </p:nvSpPr>
        <p:spPr>
          <a:xfrm>
            <a:off x="658904" y="2667000"/>
            <a:ext cx="7189696" cy="3459163"/>
          </a:xfrm>
        </p:spPr>
        <p:txBody>
          <a:bodyPr>
            <a:noAutofit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n-US" sz="4400" dirty="0"/>
              <a:t>Provides for communication among processors, main memory, and I/O modules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558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-228600"/>
            <a:ext cx="6213764" cy="80413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558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Microprocessor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2362200"/>
            <a:ext cx="8382000" cy="4267200"/>
          </a:xfrm>
        </p:spPr>
        <p:txBody>
          <a:bodyPr>
            <a:normAutofit fontScale="85000" lnSpcReduction="20000"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n-US" sz="4235" dirty="0"/>
              <a:t>Invention that brought about desktop and handheld computing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4235" dirty="0"/>
              <a:t>Contains a processor on a single chip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4235" dirty="0"/>
              <a:t>Fastest general purpose processors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4235" dirty="0"/>
              <a:t>Multiprocessors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4235" dirty="0"/>
              <a:t>Each chip (socket) contains multiple processors (cores)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3572</Words>
  <Application>Microsoft Macintosh PowerPoint</Application>
  <PresentationFormat>On-screen Show (4:3)</PresentationFormat>
  <Paragraphs>413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Calisto MT</vt:lpstr>
      <vt:lpstr>Times New Roman</vt:lpstr>
      <vt:lpstr>Wingdings</vt:lpstr>
      <vt:lpstr>Custom Design</vt:lpstr>
      <vt:lpstr>Codex</vt:lpstr>
      <vt:lpstr>    Chapter 1 Computer System Overview</vt:lpstr>
      <vt:lpstr>Operating System</vt:lpstr>
      <vt:lpstr>    Basic Elements</vt:lpstr>
      <vt:lpstr>Processor</vt:lpstr>
      <vt:lpstr>Main Memory</vt:lpstr>
      <vt:lpstr>I/O Modules</vt:lpstr>
      <vt:lpstr>           System Bus</vt:lpstr>
      <vt:lpstr>PowerPoint Presentation</vt:lpstr>
      <vt:lpstr>     Microprocessor</vt:lpstr>
      <vt:lpstr>Graphical Processing  Units (GPU’s)</vt:lpstr>
      <vt:lpstr>Digital Signal Processors (DSPs)</vt:lpstr>
      <vt:lpstr>System on a Chip (SoC)</vt:lpstr>
      <vt:lpstr>Instruction Execution</vt:lpstr>
      <vt:lpstr>PowerPoint Presentation</vt:lpstr>
      <vt:lpstr>Instruction Fetch  and Execute</vt:lpstr>
      <vt:lpstr>Instruction Register (IR)</vt:lpstr>
      <vt:lpstr>PowerPoint Presentation</vt:lpstr>
      <vt:lpstr>PowerPoint Presentation</vt:lpstr>
      <vt:lpstr>Interrupts</vt:lpstr>
      <vt:lpstr>PowerPoint Presentation</vt:lpstr>
      <vt:lpstr>Figure 1.5a  Flow of Control  Without Interrupts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Interrupts</vt:lpstr>
      <vt:lpstr>PowerPoint Presentation</vt:lpstr>
      <vt:lpstr>PowerPoint Presentation</vt:lpstr>
      <vt:lpstr>Memory Hierarchy</vt:lpstr>
      <vt:lpstr>Memory Relationships</vt:lpstr>
      <vt:lpstr>The Memory Hierarchy</vt:lpstr>
      <vt:lpstr>PowerPoint Presentation</vt:lpstr>
      <vt:lpstr>Principle of Locality</vt:lpstr>
      <vt:lpstr>PowerPoint Presentation</vt:lpstr>
      <vt:lpstr>Cache Memory</vt:lpstr>
      <vt:lpstr>PowerPoint Presentation</vt:lpstr>
      <vt:lpstr>PowerPoint Presentation</vt:lpstr>
      <vt:lpstr>PowerPoint Presentation</vt:lpstr>
      <vt:lpstr>Cache Design</vt:lpstr>
      <vt:lpstr>Cache and Block Size</vt:lpstr>
      <vt:lpstr>Mapping Function</vt:lpstr>
      <vt:lpstr>Replacement Algorithm</vt:lpstr>
      <vt:lpstr>Write Policy</vt:lpstr>
      <vt:lpstr>I/O Techniques</vt:lpstr>
      <vt:lpstr>Programmed I/O</vt:lpstr>
      <vt:lpstr>Interrupt-Driven I/O</vt:lpstr>
      <vt:lpstr>Interrupt-Driven I/O Drawbacks</vt:lpstr>
      <vt:lpstr>Direct Memory Access  (DMA)</vt:lpstr>
      <vt:lpstr>Direct Memory Access</vt:lpstr>
      <vt:lpstr>Symmetric Multiprocessors  (SMP)</vt:lpstr>
      <vt:lpstr>SMP Advantages</vt:lpstr>
      <vt:lpstr>PowerPoint Presentation</vt:lpstr>
      <vt:lpstr>Multicore Computer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2017-02-23T04:34:30Z</dcterms:created>
  <dcterms:modified xsi:type="dcterms:W3CDTF">2023-08-27T13:12:57Z</dcterms:modified>
</cp:coreProperties>
</file>