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62" r:id="rId6"/>
    <p:sldId id="310" r:id="rId7"/>
    <p:sldId id="311" r:id="rId8"/>
    <p:sldId id="317" r:id="rId9"/>
    <p:sldId id="308" r:id="rId10"/>
    <p:sldId id="320" r:id="rId11"/>
    <p:sldId id="319" r:id="rId12"/>
    <p:sldId id="321" r:id="rId13"/>
    <p:sldId id="322" r:id="rId14"/>
    <p:sldId id="306" r:id="rId15"/>
    <p:sldId id="323" r:id="rId16"/>
    <p:sldId id="324" r:id="rId17"/>
    <p:sldId id="326" r:id="rId18"/>
    <p:sldId id="328" r:id="rId19"/>
    <p:sldId id="327" r:id="rId20"/>
    <p:sldId id="325" r:id="rId21"/>
  </p:sldIdLst>
  <p:sldSz cx="9144000" cy="5143500" type="screen16x9"/>
  <p:notesSz cx="6858000" cy="9144000"/>
  <p:embeddedFontLst>
    <p:embeddedFont>
      <p:font typeface=".VnBlack" panose="020B7200000000000000" pitchFamily="34" charset="0"/>
      <p:regular r:id="rId23"/>
    </p:embeddedFont>
    <p:embeddedFont>
      <p:font typeface=".VnRevue" panose="020B7200000000000000" pitchFamily="34" charset="0"/>
      <p:regular r:id="rId24"/>
    </p:embeddedFont>
    <p:embeddedFont>
      <p:font typeface="Itim" panose="00000500000000000000" pitchFamily="2" charset="-34"/>
      <p:regular r:id="rId25"/>
    </p:embeddedFont>
    <p:embeddedFont>
      <p:font typeface="MTO  Astro City" pitchFamily="2" charset="0"/>
      <p:regular r:id="rId26"/>
    </p:embeddedFont>
    <p:embeddedFont>
      <p:font typeface="MTO Getting Angry" pitchFamily="2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ịnh Gia Hiển" initials="TGH" lastIdx="1" clrIdx="0">
    <p:extLst>
      <p:ext uri="{19B8F6BF-5375-455C-9EA6-DF929625EA0E}">
        <p15:presenceInfo xmlns:p15="http://schemas.microsoft.com/office/powerpoint/2012/main" userId="953acfa99af064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050ACC-9514-466E-BBFE-6426A6F5596C}">
  <a:tblStyle styleId="{D7050ACC-9514-466E-BBFE-6426A6F559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8b238304a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8b238304a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9131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8bca512db4_0_2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8bca512db4_0_2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5795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8b951196a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8b951196a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481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459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7092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8b951196a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8b951196a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377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8b951196a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8b951196a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545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8bca512db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8bca512db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910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5178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8b951196a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8b951196a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799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038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6472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363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798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5046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rgbClr val="CFE2F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16575" y="0"/>
            <a:ext cx="8579795" cy="5143484"/>
          </a:xfrm>
          <a:custGeom>
            <a:avLst/>
            <a:gdLst/>
            <a:ahLst/>
            <a:cxnLst/>
            <a:rect l="l" t="t" r="r" b="b"/>
            <a:pathLst>
              <a:path w="128517" h="78770" extrusionOk="0">
                <a:moveTo>
                  <a:pt x="35" y="1"/>
                </a:moveTo>
                <a:lnTo>
                  <a:pt x="0" y="78769"/>
                </a:lnTo>
                <a:lnTo>
                  <a:pt x="128517" y="78769"/>
                </a:lnTo>
                <a:cubicBezTo>
                  <a:pt x="61260" y="76442"/>
                  <a:pt x="7739" y="332"/>
                  <a:pt x="7739" y="332"/>
                </a:cubicBezTo>
                <a:lnTo>
                  <a:pt x="3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754550" y="1135650"/>
            <a:ext cx="5634900" cy="2872200"/>
          </a:xfrm>
          <a:prstGeom prst="plaque">
            <a:avLst>
              <a:gd name="adj" fmla="val 11691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2572800" y="3116850"/>
            <a:ext cx="399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2572800" y="2222750"/>
            <a:ext cx="399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 rot="697126">
            <a:off x="8280187" y="-46678"/>
            <a:ext cx="1305393" cy="1346461"/>
            <a:chOff x="1492000" y="427450"/>
            <a:chExt cx="1188000" cy="1225375"/>
          </a:xfrm>
        </p:grpSpPr>
        <p:sp>
          <p:nvSpPr>
            <p:cNvPr id="14" name="Google Shape;14;p2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2351850" y="1498850"/>
            <a:ext cx="4440300" cy="14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Itim"/>
              <a:buNone/>
              <a:defRPr sz="6000" b="1"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2351850" y="3287050"/>
            <a:ext cx="4440300" cy="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-50900" y="-21500"/>
            <a:ext cx="771000" cy="51651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 rot="-1976796" flipH="1">
            <a:off x="5917481" y="3990133"/>
            <a:ext cx="3474354" cy="888893"/>
            <a:chOff x="3809875" y="1963175"/>
            <a:chExt cx="1923600" cy="492150"/>
          </a:xfrm>
        </p:grpSpPr>
        <p:sp>
          <p:nvSpPr>
            <p:cNvPr id="29" name="Google Shape;29;p2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-375097">
            <a:off x="1228557" y="-253382"/>
            <a:ext cx="711742" cy="793298"/>
            <a:chOff x="6554696" y="509501"/>
            <a:chExt cx="711709" cy="793261"/>
          </a:xfrm>
        </p:grpSpPr>
        <p:sp>
          <p:nvSpPr>
            <p:cNvPr id="41" name="Google Shape;41;p2"/>
            <p:cNvSpPr/>
            <p:nvPr/>
          </p:nvSpPr>
          <p:spPr>
            <a:xfrm>
              <a:off x="6560695" y="516700"/>
              <a:ext cx="696978" cy="779230"/>
            </a:xfrm>
            <a:custGeom>
              <a:avLst/>
              <a:gdLst/>
              <a:ahLst/>
              <a:cxnLst/>
              <a:rect l="l" t="t" r="r" b="b"/>
              <a:pathLst>
                <a:path w="20913" h="23381" extrusionOk="0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54696" y="509501"/>
              <a:ext cx="711709" cy="793261"/>
            </a:xfrm>
            <a:custGeom>
              <a:avLst/>
              <a:gdLst/>
              <a:ahLst/>
              <a:cxnLst/>
              <a:rect l="l" t="t" r="r" b="b"/>
              <a:pathLst>
                <a:path w="21355" h="23802" extrusionOk="0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 rot="807122">
            <a:off x="809300" y="4708652"/>
            <a:ext cx="2497551" cy="2401906"/>
            <a:chOff x="1857000" y="3245400"/>
            <a:chExt cx="1233825" cy="1186575"/>
          </a:xfrm>
        </p:grpSpPr>
        <p:sp>
          <p:nvSpPr>
            <p:cNvPr id="44" name="Google Shape;44;p2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2"/>
          <p:cNvSpPr/>
          <p:nvPr/>
        </p:nvSpPr>
        <p:spPr>
          <a:xfrm rot="-381518">
            <a:off x="1317430" y="-146232"/>
            <a:ext cx="102933" cy="551241"/>
          </a:xfrm>
          <a:prstGeom prst="roundRect">
            <a:avLst>
              <a:gd name="adj" fmla="val 50000"/>
            </a:avLst>
          </a:prstGeom>
          <a:solidFill>
            <a:schemeClr val="lt2">
              <a:alpha val="47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72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/>
          <p:nvPr/>
        </p:nvSpPr>
        <p:spPr>
          <a:xfrm>
            <a:off x="8740343" y="1780347"/>
            <a:ext cx="20479" cy="58449"/>
          </a:xfrm>
          <a:custGeom>
            <a:avLst/>
            <a:gdLst/>
            <a:ahLst/>
            <a:cxnLst/>
            <a:rect l="l" t="t" r="r" b="b"/>
            <a:pathLst>
              <a:path w="488" h="1403" extrusionOk="0">
                <a:moveTo>
                  <a:pt x="249" y="0"/>
                </a:moveTo>
                <a:cubicBezTo>
                  <a:pt x="193" y="0"/>
                  <a:pt x="139" y="35"/>
                  <a:pt x="118" y="90"/>
                </a:cubicBezTo>
                <a:cubicBezTo>
                  <a:pt x="73" y="190"/>
                  <a:pt x="46" y="289"/>
                  <a:pt x="28" y="397"/>
                </a:cubicBezTo>
                <a:cubicBezTo>
                  <a:pt x="19" y="442"/>
                  <a:pt x="1" y="496"/>
                  <a:pt x="19" y="541"/>
                </a:cubicBezTo>
                <a:cubicBezTo>
                  <a:pt x="19" y="559"/>
                  <a:pt x="28" y="568"/>
                  <a:pt x="37" y="586"/>
                </a:cubicBezTo>
                <a:cubicBezTo>
                  <a:pt x="64" y="595"/>
                  <a:pt x="145" y="613"/>
                  <a:pt x="145" y="622"/>
                </a:cubicBezTo>
                <a:cubicBezTo>
                  <a:pt x="145" y="631"/>
                  <a:pt x="100" y="649"/>
                  <a:pt x="73" y="658"/>
                </a:cubicBezTo>
                <a:cubicBezTo>
                  <a:pt x="37" y="667"/>
                  <a:pt x="46" y="685"/>
                  <a:pt x="46" y="694"/>
                </a:cubicBezTo>
                <a:cubicBezTo>
                  <a:pt x="37" y="902"/>
                  <a:pt x="46" y="1100"/>
                  <a:pt x="109" y="1307"/>
                </a:cubicBezTo>
                <a:cubicBezTo>
                  <a:pt x="118" y="1343"/>
                  <a:pt x="154" y="1379"/>
                  <a:pt x="190" y="1397"/>
                </a:cubicBezTo>
                <a:cubicBezTo>
                  <a:pt x="203" y="1401"/>
                  <a:pt x="215" y="1402"/>
                  <a:pt x="228" y="1402"/>
                </a:cubicBezTo>
                <a:cubicBezTo>
                  <a:pt x="289" y="1402"/>
                  <a:pt x="348" y="1367"/>
                  <a:pt x="371" y="1307"/>
                </a:cubicBezTo>
                <a:cubicBezTo>
                  <a:pt x="434" y="1109"/>
                  <a:pt x="443" y="902"/>
                  <a:pt x="443" y="703"/>
                </a:cubicBezTo>
                <a:cubicBezTo>
                  <a:pt x="443" y="685"/>
                  <a:pt x="452" y="676"/>
                  <a:pt x="416" y="658"/>
                </a:cubicBezTo>
                <a:cubicBezTo>
                  <a:pt x="389" y="649"/>
                  <a:pt x="344" y="640"/>
                  <a:pt x="344" y="622"/>
                </a:cubicBezTo>
                <a:cubicBezTo>
                  <a:pt x="344" y="613"/>
                  <a:pt x="425" y="595"/>
                  <a:pt x="443" y="586"/>
                </a:cubicBezTo>
                <a:cubicBezTo>
                  <a:pt x="461" y="577"/>
                  <a:pt x="470" y="559"/>
                  <a:pt x="470" y="550"/>
                </a:cubicBezTo>
                <a:cubicBezTo>
                  <a:pt x="488" y="496"/>
                  <a:pt x="470" y="451"/>
                  <a:pt x="461" y="397"/>
                </a:cubicBezTo>
                <a:cubicBezTo>
                  <a:pt x="443" y="298"/>
                  <a:pt x="416" y="190"/>
                  <a:pt x="380" y="90"/>
                </a:cubicBezTo>
                <a:cubicBezTo>
                  <a:pt x="362" y="54"/>
                  <a:pt x="335" y="27"/>
                  <a:pt x="298" y="9"/>
                </a:cubicBezTo>
                <a:cubicBezTo>
                  <a:pt x="282" y="3"/>
                  <a:pt x="266" y="0"/>
                  <a:pt x="2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6" name="Google Shape;56;p4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720000" y="1246924"/>
            <a:ext cx="7704000" cy="3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1pPr>
            <a:lvl2pPr marL="914400" lvl="1" indent="-304800" rtl="0">
              <a:spcBef>
                <a:spcPts val="5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521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5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82" name="Google Shape;82;p5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" name="Google Shape;83;p5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" name="Google Shape;84;p5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5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01" name="Google Shape;101;p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16" name="Google Shape;116;p5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5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5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5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5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5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687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subTitle" idx="1"/>
          </p:nvPr>
        </p:nvSpPr>
        <p:spPr>
          <a:xfrm>
            <a:off x="906900" y="3292127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subTitle" idx="2"/>
          </p:nvPr>
        </p:nvSpPr>
        <p:spPr>
          <a:xfrm>
            <a:off x="5676900" y="3292127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3"/>
          </p:nvPr>
        </p:nvSpPr>
        <p:spPr>
          <a:xfrm>
            <a:off x="906900" y="1584571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ubTitle" idx="4"/>
          </p:nvPr>
        </p:nvSpPr>
        <p:spPr>
          <a:xfrm>
            <a:off x="5676900" y="1584571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subTitle" idx="5"/>
          </p:nvPr>
        </p:nvSpPr>
        <p:spPr>
          <a:xfrm>
            <a:off x="906900" y="2076621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subTitle" idx="6"/>
          </p:nvPr>
        </p:nvSpPr>
        <p:spPr>
          <a:xfrm>
            <a:off x="5676900" y="2076621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subTitle" idx="7"/>
          </p:nvPr>
        </p:nvSpPr>
        <p:spPr>
          <a:xfrm>
            <a:off x="906900" y="3755202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ubTitle" idx="8"/>
          </p:nvPr>
        </p:nvSpPr>
        <p:spPr>
          <a:xfrm>
            <a:off x="5676900" y="3755202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878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17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473" name="Google Shape;473;p17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5" name="Google Shape;495;p17"/>
          <p:cNvSpPr txBox="1">
            <a:spLocks noGrp="1"/>
          </p:cNvSpPr>
          <p:nvPr>
            <p:ph type="subTitle" idx="1"/>
          </p:nvPr>
        </p:nvSpPr>
        <p:spPr>
          <a:xfrm>
            <a:off x="3117150" y="3648238"/>
            <a:ext cx="29097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6" name="Google Shape;496;p17"/>
          <p:cNvSpPr txBox="1">
            <a:spLocks noGrp="1"/>
          </p:cNvSpPr>
          <p:nvPr>
            <p:ph type="title"/>
          </p:nvPr>
        </p:nvSpPr>
        <p:spPr>
          <a:xfrm>
            <a:off x="1918650" y="1613838"/>
            <a:ext cx="5306700" cy="148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7" name="Google Shape;497;p17"/>
          <p:cNvSpPr txBox="1">
            <a:spLocks noGrp="1"/>
          </p:cNvSpPr>
          <p:nvPr>
            <p:ph type="title" idx="2" hasCustomPrompt="1"/>
          </p:nvPr>
        </p:nvSpPr>
        <p:spPr>
          <a:xfrm>
            <a:off x="3843750" y="591063"/>
            <a:ext cx="1456500" cy="6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498" name="Google Shape;498;p17"/>
          <p:cNvGrpSpPr/>
          <p:nvPr/>
        </p:nvGrpSpPr>
        <p:grpSpPr>
          <a:xfrm rot="-697126" flipH="1">
            <a:off x="569287" y="-351303"/>
            <a:ext cx="1305393" cy="1346461"/>
            <a:chOff x="1492000" y="427450"/>
            <a:chExt cx="1188000" cy="1225375"/>
          </a:xfrm>
        </p:grpSpPr>
        <p:sp>
          <p:nvSpPr>
            <p:cNvPr id="499" name="Google Shape;499;p17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9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18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12" name="Google Shape;512;p18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1" name="Google Shape;531;p18"/>
          <p:cNvSpPr txBox="1">
            <a:spLocks noGrp="1"/>
          </p:cNvSpPr>
          <p:nvPr>
            <p:ph type="subTitle" idx="1"/>
          </p:nvPr>
        </p:nvSpPr>
        <p:spPr>
          <a:xfrm>
            <a:off x="890100" y="1760244"/>
            <a:ext cx="7533900" cy="27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532" name="Google Shape;532;p18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132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 + Four Columns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16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422" name="Google Shape;422;p16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3" name="Google Shape;423;p16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24" name="Google Shape;424;p16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425" name="Google Shape;425;p16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6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6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6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6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6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6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6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6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6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6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6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6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6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0" name="Google Shape;440;p16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441" name="Google Shape;441;p16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6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6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6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6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6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6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6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6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6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6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6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6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6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6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56" name="Google Shape;456;p16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7" name="Google Shape;457;p16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8" name="Google Shape;458;p16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9" name="Google Shape;459;p16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0" name="Google Shape;460;p16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1" name="Google Shape;461;p16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62" name="Google Shape;462;p16"/>
          <p:cNvSpPr txBox="1">
            <a:spLocks noGrp="1"/>
          </p:cNvSpPr>
          <p:nvPr>
            <p:ph type="subTitle" idx="1"/>
          </p:nvPr>
        </p:nvSpPr>
        <p:spPr>
          <a:xfrm>
            <a:off x="906900" y="3567725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63" name="Google Shape;463;p16"/>
          <p:cNvSpPr txBox="1">
            <a:spLocks noGrp="1"/>
          </p:cNvSpPr>
          <p:nvPr>
            <p:ph type="subTitle" idx="2"/>
          </p:nvPr>
        </p:nvSpPr>
        <p:spPr>
          <a:xfrm>
            <a:off x="5703900" y="3567725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64" name="Google Shape;464;p16"/>
          <p:cNvSpPr txBox="1">
            <a:spLocks noGrp="1"/>
          </p:cNvSpPr>
          <p:nvPr>
            <p:ph type="subTitle" idx="3"/>
          </p:nvPr>
        </p:nvSpPr>
        <p:spPr>
          <a:xfrm>
            <a:off x="906900" y="2028275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65" name="Google Shape;465;p16"/>
          <p:cNvSpPr txBox="1">
            <a:spLocks noGrp="1"/>
          </p:cNvSpPr>
          <p:nvPr>
            <p:ph type="subTitle" idx="4"/>
          </p:nvPr>
        </p:nvSpPr>
        <p:spPr>
          <a:xfrm>
            <a:off x="5427475" y="1810450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66" name="Google Shape;466;p16"/>
          <p:cNvSpPr txBox="1">
            <a:spLocks noGrp="1"/>
          </p:cNvSpPr>
          <p:nvPr>
            <p:ph type="subTitle" idx="5"/>
          </p:nvPr>
        </p:nvSpPr>
        <p:spPr>
          <a:xfrm>
            <a:off x="906900" y="2520325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67" name="Google Shape;467;p16"/>
          <p:cNvSpPr txBox="1">
            <a:spLocks noGrp="1"/>
          </p:cNvSpPr>
          <p:nvPr>
            <p:ph type="subTitle" idx="6"/>
          </p:nvPr>
        </p:nvSpPr>
        <p:spPr>
          <a:xfrm>
            <a:off x="5703900" y="2520325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68" name="Google Shape;468;p16"/>
          <p:cNvSpPr txBox="1">
            <a:spLocks noGrp="1"/>
          </p:cNvSpPr>
          <p:nvPr>
            <p:ph type="subTitle" idx="7"/>
          </p:nvPr>
        </p:nvSpPr>
        <p:spPr>
          <a:xfrm>
            <a:off x="906900" y="4030800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69" name="Google Shape;469;p16"/>
          <p:cNvSpPr txBox="1">
            <a:spLocks noGrp="1"/>
          </p:cNvSpPr>
          <p:nvPr>
            <p:ph type="subTitle" idx="8"/>
          </p:nvPr>
        </p:nvSpPr>
        <p:spPr>
          <a:xfrm>
            <a:off x="5703900" y="4030800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0" name="Google Shape;470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30000" cy="99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379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8710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5" name="Google Shape;795;p29"/>
          <p:cNvGrpSpPr/>
          <p:nvPr/>
        </p:nvGrpSpPr>
        <p:grpSpPr>
          <a:xfrm>
            <a:off x="4796078" y="4434972"/>
            <a:ext cx="2310700" cy="320922"/>
            <a:chOff x="1394800" y="3522000"/>
            <a:chExt cx="1048650" cy="138275"/>
          </a:xfrm>
        </p:grpSpPr>
        <p:sp>
          <p:nvSpPr>
            <p:cNvPr id="796" name="Google Shape;796;p29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2069;p51">
            <a:extLst>
              <a:ext uri="{FF2B5EF4-FFF2-40B4-BE49-F238E27FC236}">
                <a16:creationId xmlns:a16="http://schemas.microsoft.com/office/drawing/2014/main" id="{5D42CBFB-8E8E-4EAC-B86C-513B3134F6CD}"/>
              </a:ext>
            </a:extLst>
          </p:cNvPr>
          <p:cNvGrpSpPr/>
          <p:nvPr/>
        </p:nvGrpSpPr>
        <p:grpSpPr>
          <a:xfrm rot="21439817">
            <a:off x="6599758" y="2991275"/>
            <a:ext cx="2522454" cy="1938337"/>
            <a:chOff x="1857000" y="3245400"/>
            <a:chExt cx="1233825" cy="1186575"/>
          </a:xfrm>
        </p:grpSpPr>
        <p:sp>
          <p:nvSpPr>
            <p:cNvPr id="39" name="Google Shape;2070;p51">
              <a:extLst>
                <a:ext uri="{FF2B5EF4-FFF2-40B4-BE49-F238E27FC236}">
                  <a16:creationId xmlns:a16="http://schemas.microsoft.com/office/drawing/2014/main" id="{3D72B9C8-F2A8-4D43-93B5-33E9C993CCFD}"/>
                </a:ext>
              </a:extLst>
            </p:cNvPr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071;p51">
              <a:extLst>
                <a:ext uri="{FF2B5EF4-FFF2-40B4-BE49-F238E27FC236}">
                  <a16:creationId xmlns:a16="http://schemas.microsoft.com/office/drawing/2014/main" id="{906B67F1-B454-4D32-8AA7-5F40051C6275}"/>
                </a:ext>
              </a:extLst>
            </p:cNvPr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072;p51">
              <a:extLst>
                <a:ext uri="{FF2B5EF4-FFF2-40B4-BE49-F238E27FC236}">
                  <a16:creationId xmlns:a16="http://schemas.microsoft.com/office/drawing/2014/main" id="{12F2B684-EE33-4224-8576-D82B6CBD631B}"/>
                </a:ext>
              </a:extLst>
            </p:cNvPr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073;p51">
              <a:extLst>
                <a:ext uri="{FF2B5EF4-FFF2-40B4-BE49-F238E27FC236}">
                  <a16:creationId xmlns:a16="http://schemas.microsoft.com/office/drawing/2014/main" id="{4BDE4908-C571-43F2-AFCC-FEA924C10D87}"/>
                </a:ext>
              </a:extLst>
            </p:cNvPr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074;p51">
              <a:extLst>
                <a:ext uri="{FF2B5EF4-FFF2-40B4-BE49-F238E27FC236}">
                  <a16:creationId xmlns:a16="http://schemas.microsoft.com/office/drawing/2014/main" id="{AAB7A5AA-A481-442E-B2ED-FE288BD7A502}"/>
                </a:ext>
              </a:extLst>
            </p:cNvPr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075;p51">
              <a:extLst>
                <a:ext uri="{FF2B5EF4-FFF2-40B4-BE49-F238E27FC236}">
                  <a16:creationId xmlns:a16="http://schemas.microsoft.com/office/drawing/2014/main" id="{0D488264-A2E8-41DF-9EB5-4FE980A807BF}"/>
                </a:ext>
              </a:extLst>
            </p:cNvPr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1" name="Google Shape;791;p29"/>
          <p:cNvSpPr txBox="1">
            <a:spLocks noGrp="1"/>
          </p:cNvSpPr>
          <p:nvPr>
            <p:ph type="ctrTitle"/>
          </p:nvPr>
        </p:nvSpPr>
        <p:spPr>
          <a:xfrm>
            <a:off x="2351850" y="1183056"/>
            <a:ext cx="4440300" cy="14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PRESENTATION</a:t>
            </a:r>
            <a:endParaRPr sz="4500" dirty="0"/>
          </a:p>
        </p:txBody>
      </p:sp>
      <p:cxnSp>
        <p:nvCxnSpPr>
          <p:cNvPr id="793" name="Google Shape;793;p29"/>
          <p:cNvCxnSpPr/>
          <p:nvPr/>
        </p:nvCxnSpPr>
        <p:spPr>
          <a:xfrm>
            <a:off x="549375" y="-15925"/>
            <a:ext cx="0" cy="515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4" name="Google Shape;794;p29"/>
          <p:cNvCxnSpPr/>
          <p:nvPr/>
        </p:nvCxnSpPr>
        <p:spPr>
          <a:xfrm>
            <a:off x="716575" y="-15925"/>
            <a:ext cx="0" cy="515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5" name="Google Shape;805;p29"/>
          <p:cNvSpPr/>
          <p:nvPr/>
        </p:nvSpPr>
        <p:spPr>
          <a:xfrm rot="489382">
            <a:off x="6587619" y="458135"/>
            <a:ext cx="932338" cy="512411"/>
          </a:xfrm>
          <a:custGeom>
            <a:avLst/>
            <a:gdLst/>
            <a:ahLst/>
            <a:cxnLst/>
            <a:rect l="l" t="t" r="r" b="b"/>
            <a:pathLst>
              <a:path w="17773" h="9768" extrusionOk="0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29"/>
          <p:cNvGrpSpPr/>
          <p:nvPr/>
        </p:nvGrpSpPr>
        <p:grpSpPr>
          <a:xfrm rot="6705569">
            <a:off x="797958" y="1349623"/>
            <a:ext cx="806638" cy="421735"/>
            <a:chOff x="1822875" y="1377000"/>
            <a:chExt cx="548075" cy="286550"/>
          </a:xfrm>
        </p:grpSpPr>
        <p:sp>
          <p:nvSpPr>
            <p:cNvPr id="807" name="Google Shape;807;p29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791;p29">
            <a:extLst>
              <a:ext uri="{FF2B5EF4-FFF2-40B4-BE49-F238E27FC236}">
                <a16:creationId xmlns:a16="http://schemas.microsoft.com/office/drawing/2014/main" id="{155F6D31-BCB4-40C2-AB91-34247831DFC8}"/>
              </a:ext>
            </a:extLst>
          </p:cNvPr>
          <p:cNvSpPr txBox="1">
            <a:spLocks/>
          </p:cNvSpPr>
          <p:nvPr/>
        </p:nvSpPr>
        <p:spPr>
          <a:xfrm>
            <a:off x="2351850" y="2015168"/>
            <a:ext cx="44403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tim"/>
              <a:buNone/>
              <a:defRPr sz="6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tim"/>
              <a:buNone/>
              <a:defRPr sz="52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tim"/>
              <a:buNone/>
              <a:defRPr sz="52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tim"/>
              <a:buNone/>
              <a:defRPr sz="52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tim"/>
              <a:buNone/>
              <a:defRPr sz="52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tim"/>
              <a:buNone/>
              <a:defRPr sz="52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tim"/>
              <a:buNone/>
              <a:defRPr sz="52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tim"/>
              <a:buNone/>
              <a:defRPr sz="52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tim"/>
              <a:buNone/>
              <a:defRPr sz="52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r>
              <a:rPr lang="en-US" sz="4500" dirty="0"/>
              <a:t>REVIEW</a:t>
            </a:r>
          </a:p>
        </p:txBody>
      </p:sp>
      <p:grpSp>
        <p:nvGrpSpPr>
          <p:cNvPr id="28" name="Google Shape;943;p33">
            <a:extLst>
              <a:ext uri="{FF2B5EF4-FFF2-40B4-BE49-F238E27FC236}">
                <a16:creationId xmlns:a16="http://schemas.microsoft.com/office/drawing/2014/main" id="{30C783DA-1DAC-45AA-B876-78B561296B40}"/>
              </a:ext>
            </a:extLst>
          </p:cNvPr>
          <p:cNvGrpSpPr/>
          <p:nvPr/>
        </p:nvGrpSpPr>
        <p:grpSpPr>
          <a:xfrm rot="-546322">
            <a:off x="717388" y="2689834"/>
            <a:ext cx="2817315" cy="2469552"/>
            <a:chOff x="2505075" y="4180600"/>
            <a:chExt cx="1092750" cy="957900"/>
          </a:xfrm>
        </p:grpSpPr>
        <p:sp>
          <p:nvSpPr>
            <p:cNvPr id="29" name="Google Shape;944;p33">
              <a:extLst>
                <a:ext uri="{FF2B5EF4-FFF2-40B4-BE49-F238E27FC236}">
                  <a16:creationId xmlns:a16="http://schemas.microsoft.com/office/drawing/2014/main" id="{5D1F9500-607F-403B-A740-8BDEE626D434}"/>
                </a:ext>
              </a:extLst>
            </p:cNvPr>
            <p:cNvSpPr/>
            <p:nvPr/>
          </p:nvSpPr>
          <p:spPr>
            <a:xfrm>
              <a:off x="2612200" y="4898650"/>
              <a:ext cx="984100" cy="235275"/>
            </a:xfrm>
            <a:custGeom>
              <a:avLst/>
              <a:gdLst/>
              <a:ahLst/>
              <a:cxnLst/>
              <a:rect l="l" t="t" r="r" b="b"/>
              <a:pathLst>
                <a:path w="39364" h="9411" extrusionOk="0">
                  <a:moveTo>
                    <a:pt x="6166" y="0"/>
                  </a:moveTo>
                  <a:cubicBezTo>
                    <a:pt x="6141" y="0"/>
                    <a:pt x="5339" y="652"/>
                    <a:pt x="5339" y="652"/>
                  </a:cubicBezTo>
                  <a:cubicBezTo>
                    <a:pt x="4688" y="2882"/>
                    <a:pt x="2357" y="5965"/>
                    <a:pt x="1" y="6617"/>
                  </a:cubicBezTo>
                  <a:cubicBezTo>
                    <a:pt x="5966" y="7068"/>
                    <a:pt x="13259" y="8321"/>
                    <a:pt x="19224" y="8797"/>
                  </a:cubicBezTo>
                  <a:cubicBezTo>
                    <a:pt x="22532" y="9048"/>
                    <a:pt x="25841" y="9248"/>
                    <a:pt x="29149" y="9349"/>
                  </a:cubicBezTo>
                  <a:cubicBezTo>
                    <a:pt x="29759" y="9367"/>
                    <a:pt x="30670" y="9411"/>
                    <a:pt x="31701" y="9411"/>
                  </a:cubicBezTo>
                  <a:cubicBezTo>
                    <a:pt x="34944" y="9411"/>
                    <a:pt x="39363" y="8971"/>
                    <a:pt x="39249" y="5890"/>
                  </a:cubicBezTo>
                  <a:lnTo>
                    <a:pt x="39224" y="5890"/>
                  </a:lnTo>
                  <a:cubicBezTo>
                    <a:pt x="28021" y="4988"/>
                    <a:pt x="17069" y="2682"/>
                    <a:pt x="61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45;p33">
              <a:extLst>
                <a:ext uri="{FF2B5EF4-FFF2-40B4-BE49-F238E27FC236}">
                  <a16:creationId xmlns:a16="http://schemas.microsoft.com/office/drawing/2014/main" id="{AFCA933B-3FBC-4D4A-B3DD-5E9E23D441A2}"/>
                </a:ext>
              </a:extLst>
            </p:cNvPr>
            <p:cNvSpPr/>
            <p:nvPr/>
          </p:nvSpPr>
          <p:spPr>
            <a:xfrm>
              <a:off x="2607825" y="4893625"/>
              <a:ext cx="990000" cy="244875"/>
            </a:xfrm>
            <a:custGeom>
              <a:avLst/>
              <a:gdLst/>
              <a:ahLst/>
              <a:cxnLst/>
              <a:rect l="l" t="t" r="r" b="b"/>
              <a:pathLst>
                <a:path w="39600" h="9795" extrusionOk="0">
                  <a:moveTo>
                    <a:pt x="6379" y="398"/>
                  </a:moveTo>
                  <a:lnTo>
                    <a:pt x="6379" y="398"/>
                  </a:lnTo>
                  <a:cubicBezTo>
                    <a:pt x="9057" y="1067"/>
                    <a:pt x="11759" y="1687"/>
                    <a:pt x="14462" y="2306"/>
                  </a:cubicBezTo>
                  <a:cubicBezTo>
                    <a:pt x="17218" y="2908"/>
                    <a:pt x="19950" y="3509"/>
                    <a:pt x="22707" y="4011"/>
                  </a:cubicBezTo>
                  <a:cubicBezTo>
                    <a:pt x="28194" y="5008"/>
                    <a:pt x="33731" y="5807"/>
                    <a:pt x="39293" y="6235"/>
                  </a:cubicBezTo>
                  <a:lnTo>
                    <a:pt x="39293" y="6235"/>
                  </a:lnTo>
                  <a:cubicBezTo>
                    <a:pt x="39281" y="6246"/>
                    <a:pt x="39274" y="6252"/>
                    <a:pt x="39274" y="6266"/>
                  </a:cubicBezTo>
                  <a:lnTo>
                    <a:pt x="39274" y="6392"/>
                  </a:lnTo>
                  <a:cubicBezTo>
                    <a:pt x="39249" y="6492"/>
                    <a:pt x="39249" y="6592"/>
                    <a:pt x="39224" y="6692"/>
                  </a:cubicBezTo>
                  <a:cubicBezTo>
                    <a:pt x="39199" y="6893"/>
                    <a:pt x="39123" y="7068"/>
                    <a:pt x="39023" y="7269"/>
                  </a:cubicBezTo>
                  <a:cubicBezTo>
                    <a:pt x="38848" y="7620"/>
                    <a:pt x="38572" y="7920"/>
                    <a:pt x="38246" y="8171"/>
                  </a:cubicBezTo>
                  <a:cubicBezTo>
                    <a:pt x="37595" y="8647"/>
                    <a:pt x="36767" y="8898"/>
                    <a:pt x="35965" y="9073"/>
                  </a:cubicBezTo>
                  <a:cubicBezTo>
                    <a:pt x="34654" y="9352"/>
                    <a:pt x="33295" y="9441"/>
                    <a:pt x="31939" y="9441"/>
                  </a:cubicBezTo>
                  <a:cubicBezTo>
                    <a:pt x="31585" y="9441"/>
                    <a:pt x="31231" y="9435"/>
                    <a:pt x="30878" y="9424"/>
                  </a:cubicBezTo>
                  <a:cubicBezTo>
                    <a:pt x="29173" y="9374"/>
                    <a:pt x="27469" y="9324"/>
                    <a:pt x="25740" y="9224"/>
                  </a:cubicBezTo>
                  <a:lnTo>
                    <a:pt x="20627" y="8948"/>
                  </a:lnTo>
                  <a:cubicBezTo>
                    <a:pt x="18898" y="8873"/>
                    <a:pt x="17218" y="8697"/>
                    <a:pt x="15514" y="8497"/>
                  </a:cubicBezTo>
                  <a:cubicBezTo>
                    <a:pt x="13810" y="8296"/>
                    <a:pt x="12106" y="8071"/>
                    <a:pt x="10401" y="7845"/>
                  </a:cubicBezTo>
                  <a:cubicBezTo>
                    <a:pt x="7272" y="7405"/>
                    <a:pt x="4121" y="6986"/>
                    <a:pt x="969" y="6707"/>
                  </a:cubicBezTo>
                  <a:lnTo>
                    <a:pt x="969" y="6707"/>
                  </a:lnTo>
                  <a:cubicBezTo>
                    <a:pt x="1378" y="6510"/>
                    <a:pt x="1757" y="6260"/>
                    <a:pt x="2106" y="5991"/>
                  </a:cubicBezTo>
                  <a:cubicBezTo>
                    <a:pt x="2657" y="5565"/>
                    <a:pt x="3158" y="5088"/>
                    <a:pt x="3609" y="4537"/>
                  </a:cubicBezTo>
                  <a:cubicBezTo>
                    <a:pt x="4061" y="4011"/>
                    <a:pt x="4487" y="3434"/>
                    <a:pt x="4837" y="2833"/>
                  </a:cubicBezTo>
                  <a:cubicBezTo>
                    <a:pt x="5181" y="2245"/>
                    <a:pt x="5476" y="1633"/>
                    <a:pt x="5676" y="973"/>
                  </a:cubicBezTo>
                  <a:lnTo>
                    <a:pt x="5676" y="973"/>
                  </a:lnTo>
                  <a:lnTo>
                    <a:pt x="6379" y="398"/>
                  </a:lnTo>
                  <a:close/>
                  <a:moveTo>
                    <a:pt x="6366" y="1"/>
                  </a:moveTo>
                  <a:cubicBezTo>
                    <a:pt x="6316" y="1"/>
                    <a:pt x="6266" y="1"/>
                    <a:pt x="6216" y="51"/>
                  </a:cubicBezTo>
                  <a:lnTo>
                    <a:pt x="6191" y="51"/>
                  </a:lnTo>
                  <a:lnTo>
                    <a:pt x="5389" y="727"/>
                  </a:lnTo>
                  <a:cubicBezTo>
                    <a:pt x="5364" y="752"/>
                    <a:pt x="5339" y="778"/>
                    <a:pt x="5339" y="803"/>
                  </a:cubicBezTo>
                  <a:cubicBezTo>
                    <a:pt x="5138" y="1454"/>
                    <a:pt x="4863" y="2081"/>
                    <a:pt x="4512" y="2657"/>
                  </a:cubicBezTo>
                  <a:cubicBezTo>
                    <a:pt x="4186" y="3234"/>
                    <a:pt x="3785" y="3785"/>
                    <a:pt x="3334" y="4311"/>
                  </a:cubicBezTo>
                  <a:cubicBezTo>
                    <a:pt x="2908" y="4838"/>
                    <a:pt x="2431" y="5314"/>
                    <a:pt x="1880" y="5715"/>
                  </a:cubicBezTo>
                  <a:cubicBezTo>
                    <a:pt x="1354" y="6116"/>
                    <a:pt x="777" y="6467"/>
                    <a:pt x="126" y="6642"/>
                  </a:cubicBezTo>
                  <a:cubicBezTo>
                    <a:pt x="76" y="6667"/>
                    <a:pt x="25" y="6742"/>
                    <a:pt x="0" y="6793"/>
                  </a:cubicBezTo>
                  <a:cubicBezTo>
                    <a:pt x="0" y="6893"/>
                    <a:pt x="76" y="6993"/>
                    <a:pt x="176" y="6993"/>
                  </a:cubicBezTo>
                  <a:cubicBezTo>
                    <a:pt x="3584" y="7244"/>
                    <a:pt x="6968" y="7720"/>
                    <a:pt x="10376" y="8121"/>
                  </a:cubicBezTo>
                  <a:cubicBezTo>
                    <a:pt x="12081" y="8321"/>
                    <a:pt x="13785" y="8547"/>
                    <a:pt x="15489" y="8722"/>
                  </a:cubicBezTo>
                  <a:cubicBezTo>
                    <a:pt x="17193" y="8923"/>
                    <a:pt x="18898" y="9048"/>
                    <a:pt x="20602" y="9224"/>
                  </a:cubicBezTo>
                  <a:cubicBezTo>
                    <a:pt x="24011" y="9550"/>
                    <a:pt x="27444" y="9675"/>
                    <a:pt x="30878" y="9775"/>
                  </a:cubicBezTo>
                  <a:cubicBezTo>
                    <a:pt x="31276" y="9787"/>
                    <a:pt x="31675" y="9794"/>
                    <a:pt x="32075" y="9794"/>
                  </a:cubicBezTo>
                  <a:cubicBezTo>
                    <a:pt x="33389" y="9794"/>
                    <a:pt x="34715" y="9712"/>
                    <a:pt x="36041" y="9424"/>
                  </a:cubicBezTo>
                  <a:cubicBezTo>
                    <a:pt x="36868" y="9249"/>
                    <a:pt x="37720" y="8973"/>
                    <a:pt x="38447" y="8422"/>
                  </a:cubicBezTo>
                  <a:cubicBezTo>
                    <a:pt x="38823" y="8171"/>
                    <a:pt x="39123" y="7820"/>
                    <a:pt x="39324" y="7394"/>
                  </a:cubicBezTo>
                  <a:cubicBezTo>
                    <a:pt x="39424" y="7194"/>
                    <a:pt x="39499" y="6968"/>
                    <a:pt x="39549" y="6768"/>
                  </a:cubicBezTo>
                  <a:cubicBezTo>
                    <a:pt x="39575" y="6642"/>
                    <a:pt x="39575" y="6542"/>
                    <a:pt x="39600" y="6417"/>
                  </a:cubicBezTo>
                  <a:cubicBezTo>
                    <a:pt x="39600" y="6341"/>
                    <a:pt x="39600" y="6316"/>
                    <a:pt x="39600" y="6241"/>
                  </a:cubicBezTo>
                  <a:cubicBezTo>
                    <a:pt x="39600" y="6141"/>
                    <a:pt x="39575" y="6041"/>
                    <a:pt x="39549" y="5966"/>
                  </a:cubicBezTo>
                  <a:cubicBezTo>
                    <a:pt x="39514" y="5948"/>
                    <a:pt x="39479" y="5930"/>
                    <a:pt x="39443" y="5930"/>
                  </a:cubicBezTo>
                  <a:cubicBezTo>
                    <a:pt x="39428" y="5930"/>
                    <a:pt x="39414" y="5933"/>
                    <a:pt x="39399" y="5940"/>
                  </a:cubicBezTo>
                  <a:cubicBezTo>
                    <a:pt x="33835" y="5464"/>
                    <a:pt x="28296" y="4637"/>
                    <a:pt x="22782" y="3610"/>
                  </a:cubicBezTo>
                  <a:cubicBezTo>
                    <a:pt x="20026" y="3083"/>
                    <a:pt x="17294" y="2532"/>
                    <a:pt x="14562" y="1930"/>
                  </a:cubicBezTo>
                  <a:cubicBezTo>
                    <a:pt x="11830" y="1329"/>
                    <a:pt x="9098" y="677"/>
                    <a:pt x="63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46;p33">
              <a:extLst>
                <a:ext uri="{FF2B5EF4-FFF2-40B4-BE49-F238E27FC236}">
                  <a16:creationId xmlns:a16="http://schemas.microsoft.com/office/drawing/2014/main" id="{52D41EB0-39A6-405F-89EB-154D4FDBB7E9}"/>
                </a:ext>
              </a:extLst>
            </p:cNvPr>
            <p:cNvSpPr/>
            <p:nvPr/>
          </p:nvSpPr>
          <p:spPr>
            <a:xfrm>
              <a:off x="2508825" y="4184975"/>
              <a:ext cx="1038875" cy="879225"/>
            </a:xfrm>
            <a:custGeom>
              <a:avLst/>
              <a:gdLst/>
              <a:ahLst/>
              <a:cxnLst/>
              <a:rect l="l" t="t" r="r" b="b"/>
              <a:pathLst>
                <a:path w="41555" h="35169" extrusionOk="0">
                  <a:moveTo>
                    <a:pt x="40702" y="1"/>
                  </a:moveTo>
                  <a:cubicBezTo>
                    <a:pt x="27143" y="126"/>
                    <a:pt x="13660" y="652"/>
                    <a:pt x="101" y="1078"/>
                  </a:cubicBezTo>
                  <a:cubicBezTo>
                    <a:pt x="76" y="1078"/>
                    <a:pt x="51" y="1078"/>
                    <a:pt x="25" y="1053"/>
                  </a:cubicBezTo>
                  <a:lnTo>
                    <a:pt x="0" y="1078"/>
                  </a:lnTo>
                  <a:cubicBezTo>
                    <a:pt x="51" y="1103"/>
                    <a:pt x="101" y="1153"/>
                    <a:pt x="101" y="1254"/>
                  </a:cubicBezTo>
                  <a:cubicBezTo>
                    <a:pt x="752" y="7845"/>
                    <a:pt x="577" y="14612"/>
                    <a:pt x="802" y="21254"/>
                  </a:cubicBezTo>
                  <a:cubicBezTo>
                    <a:pt x="903" y="24537"/>
                    <a:pt x="878" y="27870"/>
                    <a:pt x="1103" y="31154"/>
                  </a:cubicBezTo>
                  <a:cubicBezTo>
                    <a:pt x="1236" y="33346"/>
                    <a:pt x="2622" y="35168"/>
                    <a:pt x="4511" y="35168"/>
                  </a:cubicBezTo>
                  <a:cubicBezTo>
                    <a:pt x="5127" y="35168"/>
                    <a:pt x="5795" y="34975"/>
                    <a:pt x="6492" y="34537"/>
                  </a:cubicBezTo>
                  <a:cubicBezTo>
                    <a:pt x="7995" y="33585"/>
                    <a:pt x="8772" y="31780"/>
                    <a:pt x="9324" y="30151"/>
                  </a:cubicBezTo>
                  <a:cubicBezTo>
                    <a:pt x="9374" y="30051"/>
                    <a:pt x="9399" y="29926"/>
                    <a:pt x="9474" y="29926"/>
                  </a:cubicBezTo>
                  <a:cubicBezTo>
                    <a:pt x="9491" y="29859"/>
                    <a:pt x="9563" y="29836"/>
                    <a:pt x="9654" y="29836"/>
                  </a:cubicBezTo>
                  <a:cubicBezTo>
                    <a:pt x="9700" y="29836"/>
                    <a:pt x="9750" y="29842"/>
                    <a:pt x="9800" y="29850"/>
                  </a:cubicBezTo>
                  <a:cubicBezTo>
                    <a:pt x="20376" y="31454"/>
                    <a:pt x="30878" y="33284"/>
                    <a:pt x="41555" y="34236"/>
                  </a:cubicBezTo>
                  <a:cubicBezTo>
                    <a:pt x="41128" y="31880"/>
                    <a:pt x="41304" y="29525"/>
                    <a:pt x="41404" y="27144"/>
                  </a:cubicBezTo>
                  <a:cubicBezTo>
                    <a:pt x="41479" y="24186"/>
                    <a:pt x="41529" y="21229"/>
                    <a:pt x="41504" y="18246"/>
                  </a:cubicBezTo>
                  <a:cubicBezTo>
                    <a:pt x="41454" y="12156"/>
                    <a:pt x="40928" y="6091"/>
                    <a:pt x="407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47;p33">
              <a:extLst>
                <a:ext uri="{FF2B5EF4-FFF2-40B4-BE49-F238E27FC236}">
                  <a16:creationId xmlns:a16="http://schemas.microsoft.com/office/drawing/2014/main" id="{6C878EE5-8D93-4634-A91A-6A978C48FBBD}"/>
                </a:ext>
              </a:extLst>
            </p:cNvPr>
            <p:cNvSpPr/>
            <p:nvPr/>
          </p:nvSpPr>
          <p:spPr>
            <a:xfrm>
              <a:off x="2505075" y="4180600"/>
              <a:ext cx="1047650" cy="887125"/>
            </a:xfrm>
            <a:custGeom>
              <a:avLst/>
              <a:gdLst/>
              <a:ahLst/>
              <a:cxnLst/>
              <a:rect l="l" t="t" r="r" b="b"/>
              <a:pathLst>
                <a:path w="41906" h="35485" extrusionOk="0">
                  <a:moveTo>
                    <a:pt x="40684" y="377"/>
                  </a:moveTo>
                  <a:cubicBezTo>
                    <a:pt x="40913" y="6408"/>
                    <a:pt x="41430" y="12415"/>
                    <a:pt x="41504" y="18421"/>
                  </a:cubicBezTo>
                  <a:cubicBezTo>
                    <a:pt x="41504" y="21103"/>
                    <a:pt x="41479" y="23760"/>
                    <a:pt x="41404" y="26416"/>
                  </a:cubicBezTo>
                  <a:cubicBezTo>
                    <a:pt x="41379" y="27745"/>
                    <a:pt x="41304" y="29098"/>
                    <a:pt x="41278" y="30426"/>
                  </a:cubicBezTo>
                  <a:cubicBezTo>
                    <a:pt x="41255" y="31690"/>
                    <a:pt x="41299" y="32976"/>
                    <a:pt x="41497" y="34241"/>
                  </a:cubicBezTo>
                  <a:lnTo>
                    <a:pt x="41497" y="34241"/>
                  </a:lnTo>
                  <a:cubicBezTo>
                    <a:pt x="36203" y="33742"/>
                    <a:pt x="30909" y="33048"/>
                    <a:pt x="25639" y="32256"/>
                  </a:cubicBezTo>
                  <a:lnTo>
                    <a:pt x="17619" y="31103"/>
                  </a:lnTo>
                  <a:cubicBezTo>
                    <a:pt x="16291" y="30903"/>
                    <a:pt x="14963" y="30677"/>
                    <a:pt x="13609" y="30476"/>
                  </a:cubicBezTo>
                  <a:lnTo>
                    <a:pt x="11604" y="30151"/>
                  </a:lnTo>
                  <a:lnTo>
                    <a:pt x="10627" y="30000"/>
                  </a:lnTo>
                  <a:lnTo>
                    <a:pt x="10125" y="29925"/>
                  </a:lnTo>
                  <a:cubicBezTo>
                    <a:pt x="10025" y="29925"/>
                    <a:pt x="9950" y="29900"/>
                    <a:pt x="9850" y="29900"/>
                  </a:cubicBezTo>
                  <a:lnTo>
                    <a:pt x="9699" y="29900"/>
                  </a:lnTo>
                  <a:cubicBezTo>
                    <a:pt x="9647" y="29918"/>
                    <a:pt x="9582" y="29947"/>
                    <a:pt x="9539" y="29998"/>
                  </a:cubicBezTo>
                  <a:lnTo>
                    <a:pt x="9539" y="29998"/>
                  </a:lnTo>
                  <a:cubicBezTo>
                    <a:pt x="9500" y="30015"/>
                    <a:pt x="9463" y="30036"/>
                    <a:pt x="9449" y="30050"/>
                  </a:cubicBezTo>
                  <a:cubicBezTo>
                    <a:pt x="9424" y="30101"/>
                    <a:pt x="9424" y="30151"/>
                    <a:pt x="9399" y="30176"/>
                  </a:cubicBezTo>
                  <a:lnTo>
                    <a:pt x="9348" y="30326"/>
                  </a:lnTo>
                  <a:lnTo>
                    <a:pt x="9223" y="30652"/>
                  </a:lnTo>
                  <a:cubicBezTo>
                    <a:pt x="9148" y="30877"/>
                    <a:pt x="9073" y="31078"/>
                    <a:pt x="8998" y="31278"/>
                  </a:cubicBezTo>
                  <a:cubicBezTo>
                    <a:pt x="8822" y="31705"/>
                    <a:pt x="8622" y="32106"/>
                    <a:pt x="8421" y="32507"/>
                  </a:cubicBezTo>
                  <a:cubicBezTo>
                    <a:pt x="7970" y="33284"/>
                    <a:pt x="7419" y="34010"/>
                    <a:pt x="6692" y="34512"/>
                  </a:cubicBezTo>
                  <a:cubicBezTo>
                    <a:pt x="6087" y="34908"/>
                    <a:pt x="5377" y="35200"/>
                    <a:pt x="4651" y="35200"/>
                  </a:cubicBezTo>
                  <a:cubicBezTo>
                    <a:pt x="4504" y="35200"/>
                    <a:pt x="4358" y="35188"/>
                    <a:pt x="4211" y="35163"/>
                  </a:cubicBezTo>
                  <a:cubicBezTo>
                    <a:pt x="3358" y="35013"/>
                    <a:pt x="2632" y="34436"/>
                    <a:pt x="2155" y="33685"/>
                  </a:cubicBezTo>
                  <a:cubicBezTo>
                    <a:pt x="1679" y="32958"/>
                    <a:pt x="1454" y="32080"/>
                    <a:pt x="1404" y="31203"/>
                  </a:cubicBezTo>
                  <a:cubicBezTo>
                    <a:pt x="1353" y="30276"/>
                    <a:pt x="1303" y="29374"/>
                    <a:pt x="1278" y="28471"/>
                  </a:cubicBezTo>
                  <a:cubicBezTo>
                    <a:pt x="1203" y="26667"/>
                    <a:pt x="1203" y="24837"/>
                    <a:pt x="1153" y="23033"/>
                  </a:cubicBezTo>
                  <a:cubicBezTo>
                    <a:pt x="1028" y="19374"/>
                    <a:pt x="1003" y="15765"/>
                    <a:pt x="952" y="12105"/>
                  </a:cubicBezTo>
                  <a:cubicBezTo>
                    <a:pt x="927" y="10301"/>
                    <a:pt x="877" y="8471"/>
                    <a:pt x="802" y="6667"/>
                  </a:cubicBezTo>
                  <a:cubicBezTo>
                    <a:pt x="752" y="5740"/>
                    <a:pt x="702" y="4837"/>
                    <a:pt x="652" y="3935"/>
                  </a:cubicBezTo>
                  <a:lnTo>
                    <a:pt x="551" y="2557"/>
                  </a:lnTo>
                  <a:lnTo>
                    <a:pt x="476" y="1880"/>
                  </a:lnTo>
                  <a:lnTo>
                    <a:pt x="451" y="1529"/>
                  </a:lnTo>
                  <a:cubicBezTo>
                    <a:pt x="451" y="1496"/>
                    <a:pt x="451" y="1474"/>
                    <a:pt x="444" y="1434"/>
                  </a:cubicBezTo>
                  <a:lnTo>
                    <a:pt x="444" y="1434"/>
                  </a:lnTo>
                  <a:lnTo>
                    <a:pt x="476" y="1429"/>
                  </a:lnTo>
                  <a:lnTo>
                    <a:pt x="802" y="1429"/>
                  </a:lnTo>
                  <a:lnTo>
                    <a:pt x="1429" y="1404"/>
                  </a:lnTo>
                  <a:lnTo>
                    <a:pt x="2707" y="1354"/>
                  </a:lnTo>
                  <a:lnTo>
                    <a:pt x="5263" y="1278"/>
                  </a:lnTo>
                  <a:lnTo>
                    <a:pt x="10351" y="1128"/>
                  </a:lnTo>
                  <a:lnTo>
                    <a:pt x="20526" y="802"/>
                  </a:lnTo>
                  <a:cubicBezTo>
                    <a:pt x="27237" y="628"/>
                    <a:pt x="33972" y="430"/>
                    <a:pt x="40684" y="377"/>
                  </a:cubicBezTo>
                  <a:close/>
                  <a:moveTo>
                    <a:pt x="40852" y="0"/>
                  </a:moveTo>
                  <a:cubicBezTo>
                    <a:pt x="34060" y="50"/>
                    <a:pt x="27293" y="176"/>
                    <a:pt x="20501" y="401"/>
                  </a:cubicBezTo>
                  <a:lnTo>
                    <a:pt x="251" y="1078"/>
                  </a:lnTo>
                  <a:lnTo>
                    <a:pt x="25" y="1078"/>
                  </a:lnTo>
                  <a:lnTo>
                    <a:pt x="0" y="1153"/>
                  </a:lnTo>
                  <a:lnTo>
                    <a:pt x="0" y="1178"/>
                  </a:lnTo>
                  <a:lnTo>
                    <a:pt x="75" y="1429"/>
                  </a:lnTo>
                  <a:lnTo>
                    <a:pt x="276" y="3960"/>
                  </a:lnTo>
                  <a:cubicBezTo>
                    <a:pt x="351" y="4862"/>
                    <a:pt x="401" y="5765"/>
                    <a:pt x="426" y="6667"/>
                  </a:cubicBezTo>
                  <a:cubicBezTo>
                    <a:pt x="526" y="8496"/>
                    <a:pt x="551" y="10301"/>
                    <a:pt x="602" y="12131"/>
                  </a:cubicBezTo>
                  <a:cubicBezTo>
                    <a:pt x="652" y="15765"/>
                    <a:pt x="702" y="19399"/>
                    <a:pt x="802" y="23033"/>
                  </a:cubicBezTo>
                  <a:cubicBezTo>
                    <a:pt x="852" y="24837"/>
                    <a:pt x="877" y="26667"/>
                    <a:pt x="927" y="28497"/>
                  </a:cubicBezTo>
                  <a:cubicBezTo>
                    <a:pt x="978" y="29399"/>
                    <a:pt x="1003" y="30301"/>
                    <a:pt x="1078" y="31203"/>
                  </a:cubicBezTo>
                  <a:cubicBezTo>
                    <a:pt x="1128" y="32131"/>
                    <a:pt x="1379" y="33083"/>
                    <a:pt x="1905" y="33860"/>
                  </a:cubicBezTo>
                  <a:cubicBezTo>
                    <a:pt x="2406" y="34662"/>
                    <a:pt x="3208" y="35314"/>
                    <a:pt x="4160" y="35439"/>
                  </a:cubicBezTo>
                  <a:cubicBezTo>
                    <a:pt x="4334" y="35470"/>
                    <a:pt x="4506" y="35485"/>
                    <a:pt x="4677" y="35485"/>
                  </a:cubicBezTo>
                  <a:cubicBezTo>
                    <a:pt x="5469" y="35485"/>
                    <a:pt x="6223" y="35170"/>
                    <a:pt x="6842" y="34737"/>
                  </a:cubicBezTo>
                  <a:cubicBezTo>
                    <a:pt x="7619" y="34211"/>
                    <a:pt x="8196" y="33434"/>
                    <a:pt x="8647" y="32632"/>
                  </a:cubicBezTo>
                  <a:cubicBezTo>
                    <a:pt x="8872" y="32231"/>
                    <a:pt x="9048" y="31805"/>
                    <a:pt x="9223" y="31379"/>
                  </a:cubicBezTo>
                  <a:cubicBezTo>
                    <a:pt x="9298" y="31178"/>
                    <a:pt x="9399" y="30953"/>
                    <a:pt x="9474" y="30727"/>
                  </a:cubicBezTo>
                  <a:lnTo>
                    <a:pt x="9574" y="30426"/>
                  </a:lnTo>
                  <a:lnTo>
                    <a:pt x="9624" y="30251"/>
                  </a:lnTo>
                  <a:cubicBezTo>
                    <a:pt x="9647" y="30228"/>
                    <a:pt x="9649" y="30226"/>
                    <a:pt x="9649" y="30206"/>
                  </a:cubicBezTo>
                  <a:lnTo>
                    <a:pt x="9649" y="30206"/>
                  </a:lnTo>
                  <a:lnTo>
                    <a:pt x="9749" y="30126"/>
                  </a:lnTo>
                  <a:lnTo>
                    <a:pt x="9749" y="30126"/>
                  </a:lnTo>
                  <a:cubicBezTo>
                    <a:pt x="9741" y="30142"/>
                    <a:pt x="9741" y="30148"/>
                    <a:pt x="9748" y="30148"/>
                  </a:cubicBezTo>
                  <a:cubicBezTo>
                    <a:pt x="9761" y="30148"/>
                    <a:pt x="9800" y="30126"/>
                    <a:pt x="9850" y="30126"/>
                  </a:cubicBezTo>
                  <a:cubicBezTo>
                    <a:pt x="9900" y="30151"/>
                    <a:pt x="10000" y="30151"/>
                    <a:pt x="10075" y="30176"/>
                  </a:cubicBezTo>
                  <a:lnTo>
                    <a:pt x="10577" y="30251"/>
                  </a:lnTo>
                  <a:lnTo>
                    <a:pt x="11579" y="30401"/>
                  </a:lnTo>
                  <a:lnTo>
                    <a:pt x="13584" y="30702"/>
                  </a:lnTo>
                  <a:cubicBezTo>
                    <a:pt x="14912" y="30903"/>
                    <a:pt x="16266" y="31103"/>
                    <a:pt x="17594" y="31329"/>
                  </a:cubicBezTo>
                  <a:cubicBezTo>
                    <a:pt x="20251" y="31755"/>
                    <a:pt x="22907" y="32206"/>
                    <a:pt x="25589" y="32607"/>
                  </a:cubicBezTo>
                  <a:cubicBezTo>
                    <a:pt x="30928" y="33384"/>
                    <a:pt x="36291" y="34111"/>
                    <a:pt x="41679" y="34587"/>
                  </a:cubicBezTo>
                  <a:lnTo>
                    <a:pt x="41905" y="34612"/>
                  </a:lnTo>
                  <a:lnTo>
                    <a:pt x="41905" y="34612"/>
                  </a:lnTo>
                  <a:lnTo>
                    <a:pt x="41855" y="34386"/>
                  </a:lnTo>
                  <a:cubicBezTo>
                    <a:pt x="41404" y="31780"/>
                    <a:pt x="41679" y="29098"/>
                    <a:pt x="41730" y="26441"/>
                  </a:cubicBezTo>
                  <a:cubicBezTo>
                    <a:pt x="41805" y="23760"/>
                    <a:pt x="41830" y="21103"/>
                    <a:pt x="41805" y="18421"/>
                  </a:cubicBezTo>
                  <a:cubicBezTo>
                    <a:pt x="41780" y="12331"/>
                    <a:pt x="41278" y="6266"/>
                    <a:pt x="41053" y="176"/>
                  </a:cubicBezTo>
                  <a:lnTo>
                    <a:pt x="410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48;p33">
              <a:extLst>
                <a:ext uri="{FF2B5EF4-FFF2-40B4-BE49-F238E27FC236}">
                  <a16:creationId xmlns:a16="http://schemas.microsoft.com/office/drawing/2014/main" id="{FDD7B8AF-0C1D-43E0-BB2E-EEA58C798839}"/>
                </a:ext>
              </a:extLst>
            </p:cNvPr>
            <p:cNvSpPr/>
            <p:nvPr/>
          </p:nvSpPr>
          <p:spPr>
            <a:xfrm>
              <a:off x="2849050" y="4283900"/>
              <a:ext cx="614675" cy="48350"/>
            </a:xfrm>
            <a:custGeom>
              <a:avLst/>
              <a:gdLst/>
              <a:ahLst/>
              <a:cxnLst/>
              <a:rect l="l" t="t" r="r" b="b"/>
              <a:pathLst>
                <a:path w="24587" h="1934" extrusionOk="0">
                  <a:moveTo>
                    <a:pt x="24207" y="1"/>
                  </a:moveTo>
                  <a:cubicBezTo>
                    <a:pt x="24192" y="1"/>
                    <a:pt x="24177" y="2"/>
                    <a:pt x="24161" y="3"/>
                  </a:cubicBezTo>
                  <a:cubicBezTo>
                    <a:pt x="16166" y="805"/>
                    <a:pt x="8221" y="1407"/>
                    <a:pt x="201" y="1633"/>
                  </a:cubicBezTo>
                  <a:cubicBezTo>
                    <a:pt x="1" y="1658"/>
                    <a:pt x="1" y="1933"/>
                    <a:pt x="201" y="1933"/>
                  </a:cubicBezTo>
                  <a:cubicBezTo>
                    <a:pt x="8171" y="1708"/>
                    <a:pt x="16216" y="1357"/>
                    <a:pt x="24161" y="630"/>
                  </a:cubicBezTo>
                  <a:cubicBezTo>
                    <a:pt x="24571" y="606"/>
                    <a:pt x="24587" y="1"/>
                    <a:pt x="2420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954;p33">
            <a:extLst>
              <a:ext uri="{FF2B5EF4-FFF2-40B4-BE49-F238E27FC236}">
                <a16:creationId xmlns:a16="http://schemas.microsoft.com/office/drawing/2014/main" id="{3BCCC2E5-1FA6-40F1-9EFD-0B00023B22B8}"/>
              </a:ext>
            </a:extLst>
          </p:cNvPr>
          <p:cNvSpPr txBox="1"/>
          <p:nvPr/>
        </p:nvSpPr>
        <p:spPr>
          <a:xfrm rot="20905682">
            <a:off x="1528606" y="3304757"/>
            <a:ext cx="2103388" cy="1172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Topic: Prototype</a:t>
            </a:r>
            <a:endParaRPr sz="3000" dirty="0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35" name="Google Shape;955;p33">
            <a:extLst>
              <a:ext uri="{FF2B5EF4-FFF2-40B4-BE49-F238E27FC236}">
                <a16:creationId xmlns:a16="http://schemas.microsoft.com/office/drawing/2014/main" id="{E3F1BBFC-5113-4E5B-A403-118194631964}"/>
              </a:ext>
            </a:extLst>
          </p:cNvPr>
          <p:cNvGrpSpPr/>
          <p:nvPr/>
        </p:nvGrpSpPr>
        <p:grpSpPr>
          <a:xfrm rot="20246702">
            <a:off x="993992" y="3495016"/>
            <a:ext cx="503546" cy="1101252"/>
            <a:chOff x="5870175" y="1498275"/>
            <a:chExt cx="364450" cy="797050"/>
          </a:xfrm>
        </p:grpSpPr>
        <p:sp>
          <p:nvSpPr>
            <p:cNvPr id="36" name="Google Shape;956;p33">
              <a:extLst>
                <a:ext uri="{FF2B5EF4-FFF2-40B4-BE49-F238E27FC236}">
                  <a16:creationId xmlns:a16="http://schemas.microsoft.com/office/drawing/2014/main" id="{67A444DD-26B8-4F32-8CD3-72ABE1C07120}"/>
                </a:ext>
              </a:extLst>
            </p:cNvPr>
            <p:cNvSpPr/>
            <p:nvPr/>
          </p:nvSpPr>
          <p:spPr>
            <a:xfrm>
              <a:off x="5870175" y="2109075"/>
              <a:ext cx="219475" cy="186250"/>
            </a:xfrm>
            <a:custGeom>
              <a:avLst/>
              <a:gdLst/>
              <a:ahLst/>
              <a:cxnLst/>
              <a:rect l="l" t="t" r="r" b="b"/>
              <a:pathLst>
                <a:path w="8779" h="7450" extrusionOk="0">
                  <a:moveTo>
                    <a:pt x="6020" y="1496"/>
                  </a:moveTo>
                  <a:cubicBezTo>
                    <a:pt x="6600" y="2107"/>
                    <a:pt x="7195" y="2719"/>
                    <a:pt x="7807" y="3314"/>
                  </a:cubicBezTo>
                  <a:cubicBezTo>
                    <a:pt x="7775" y="3361"/>
                    <a:pt x="7760" y="3440"/>
                    <a:pt x="7744" y="3502"/>
                  </a:cubicBezTo>
                  <a:cubicBezTo>
                    <a:pt x="7164" y="2938"/>
                    <a:pt x="6568" y="2405"/>
                    <a:pt x="5988" y="1856"/>
                  </a:cubicBezTo>
                  <a:cubicBezTo>
                    <a:pt x="6004" y="1731"/>
                    <a:pt x="6004" y="1606"/>
                    <a:pt x="6020" y="1496"/>
                  </a:cubicBezTo>
                  <a:close/>
                  <a:moveTo>
                    <a:pt x="1568" y="697"/>
                  </a:moveTo>
                  <a:cubicBezTo>
                    <a:pt x="2744" y="1104"/>
                    <a:pt x="4029" y="1292"/>
                    <a:pt x="5252" y="1480"/>
                  </a:cubicBezTo>
                  <a:lnTo>
                    <a:pt x="5267" y="1480"/>
                  </a:lnTo>
                  <a:cubicBezTo>
                    <a:pt x="5048" y="2421"/>
                    <a:pt x="4891" y="3346"/>
                    <a:pt x="4875" y="4317"/>
                  </a:cubicBezTo>
                  <a:cubicBezTo>
                    <a:pt x="4186" y="4098"/>
                    <a:pt x="3449" y="3988"/>
                    <a:pt x="2744" y="3816"/>
                  </a:cubicBezTo>
                  <a:cubicBezTo>
                    <a:pt x="2227" y="3690"/>
                    <a:pt x="1694" y="3581"/>
                    <a:pt x="1176" y="3487"/>
                  </a:cubicBezTo>
                  <a:cubicBezTo>
                    <a:pt x="1302" y="2954"/>
                    <a:pt x="1317" y="2389"/>
                    <a:pt x="1427" y="1841"/>
                  </a:cubicBezTo>
                  <a:cubicBezTo>
                    <a:pt x="1490" y="1465"/>
                    <a:pt x="1537" y="1088"/>
                    <a:pt x="1568" y="697"/>
                  </a:cubicBezTo>
                  <a:close/>
                  <a:moveTo>
                    <a:pt x="5957" y="2013"/>
                  </a:moveTo>
                  <a:cubicBezTo>
                    <a:pt x="6521" y="2562"/>
                    <a:pt x="7086" y="3126"/>
                    <a:pt x="7665" y="3675"/>
                  </a:cubicBezTo>
                  <a:cubicBezTo>
                    <a:pt x="7540" y="4067"/>
                    <a:pt x="7493" y="4474"/>
                    <a:pt x="7399" y="4850"/>
                  </a:cubicBezTo>
                  <a:cubicBezTo>
                    <a:pt x="7164" y="4599"/>
                    <a:pt x="6913" y="4349"/>
                    <a:pt x="6662" y="4082"/>
                  </a:cubicBezTo>
                  <a:cubicBezTo>
                    <a:pt x="6380" y="3769"/>
                    <a:pt x="6098" y="3455"/>
                    <a:pt x="5816" y="3142"/>
                  </a:cubicBezTo>
                  <a:cubicBezTo>
                    <a:pt x="5863" y="2766"/>
                    <a:pt x="5910" y="2389"/>
                    <a:pt x="5957" y="2013"/>
                  </a:cubicBezTo>
                  <a:close/>
                  <a:moveTo>
                    <a:pt x="5785" y="3424"/>
                  </a:moveTo>
                  <a:cubicBezTo>
                    <a:pt x="6239" y="4035"/>
                    <a:pt x="6741" y="4662"/>
                    <a:pt x="7336" y="5179"/>
                  </a:cubicBezTo>
                  <a:cubicBezTo>
                    <a:pt x="7274" y="5446"/>
                    <a:pt x="7211" y="5728"/>
                    <a:pt x="7148" y="5994"/>
                  </a:cubicBezTo>
                  <a:cubicBezTo>
                    <a:pt x="6741" y="5462"/>
                    <a:pt x="6192" y="4960"/>
                    <a:pt x="5644" y="4521"/>
                  </a:cubicBezTo>
                  <a:cubicBezTo>
                    <a:pt x="5706" y="4161"/>
                    <a:pt x="5738" y="3784"/>
                    <a:pt x="5785" y="3424"/>
                  </a:cubicBezTo>
                  <a:close/>
                  <a:moveTo>
                    <a:pt x="1020" y="4082"/>
                  </a:moveTo>
                  <a:lnTo>
                    <a:pt x="1020" y="4082"/>
                  </a:lnTo>
                  <a:cubicBezTo>
                    <a:pt x="1505" y="4302"/>
                    <a:pt x="2038" y="4490"/>
                    <a:pt x="2603" y="4662"/>
                  </a:cubicBezTo>
                  <a:cubicBezTo>
                    <a:pt x="2869" y="4976"/>
                    <a:pt x="3261" y="5273"/>
                    <a:pt x="3559" y="5556"/>
                  </a:cubicBezTo>
                  <a:cubicBezTo>
                    <a:pt x="3825" y="5791"/>
                    <a:pt x="4076" y="6057"/>
                    <a:pt x="4343" y="6292"/>
                  </a:cubicBezTo>
                  <a:cubicBezTo>
                    <a:pt x="3825" y="6183"/>
                    <a:pt x="3308" y="6057"/>
                    <a:pt x="2791" y="5947"/>
                  </a:cubicBezTo>
                  <a:cubicBezTo>
                    <a:pt x="2634" y="5571"/>
                    <a:pt x="2242" y="5195"/>
                    <a:pt x="1929" y="4897"/>
                  </a:cubicBezTo>
                  <a:cubicBezTo>
                    <a:pt x="1631" y="4615"/>
                    <a:pt x="1349" y="4333"/>
                    <a:pt x="1020" y="4082"/>
                  </a:cubicBezTo>
                  <a:close/>
                  <a:moveTo>
                    <a:pt x="3167" y="4819"/>
                  </a:moveTo>
                  <a:lnTo>
                    <a:pt x="3167" y="4819"/>
                  </a:lnTo>
                  <a:cubicBezTo>
                    <a:pt x="3622" y="4929"/>
                    <a:pt x="4060" y="5007"/>
                    <a:pt x="4499" y="5070"/>
                  </a:cubicBezTo>
                  <a:cubicBezTo>
                    <a:pt x="4985" y="5587"/>
                    <a:pt x="5487" y="6120"/>
                    <a:pt x="6004" y="6637"/>
                  </a:cubicBezTo>
                  <a:cubicBezTo>
                    <a:pt x="5612" y="6559"/>
                    <a:pt x="5220" y="6480"/>
                    <a:pt x="4828" y="6402"/>
                  </a:cubicBezTo>
                  <a:cubicBezTo>
                    <a:pt x="4578" y="6089"/>
                    <a:pt x="4217" y="5806"/>
                    <a:pt x="3919" y="5524"/>
                  </a:cubicBezTo>
                  <a:cubicBezTo>
                    <a:pt x="3669" y="5305"/>
                    <a:pt x="3433" y="5054"/>
                    <a:pt x="3167" y="4819"/>
                  </a:cubicBezTo>
                  <a:close/>
                  <a:moveTo>
                    <a:pt x="5612" y="4709"/>
                  </a:moveTo>
                  <a:cubicBezTo>
                    <a:pt x="6161" y="5242"/>
                    <a:pt x="6615" y="5791"/>
                    <a:pt x="7070" y="6339"/>
                  </a:cubicBezTo>
                  <a:cubicBezTo>
                    <a:pt x="7039" y="6512"/>
                    <a:pt x="7007" y="6684"/>
                    <a:pt x="6976" y="6857"/>
                  </a:cubicBezTo>
                  <a:cubicBezTo>
                    <a:pt x="6835" y="6825"/>
                    <a:pt x="6694" y="6794"/>
                    <a:pt x="6553" y="6763"/>
                  </a:cubicBezTo>
                  <a:cubicBezTo>
                    <a:pt x="6035" y="6183"/>
                    <a:pt x="5455" y="5650"/>
                    <a:pt x="4875" y="5101"/>
                  </a:cubicBezTo>
                  <a:cubicBezTo>
                    <a:pt x="4922" y="5101"/>
                    <a:pt x="4970" y="5117"/>
                    <a:pt x="5001" y="5117"/>
                  </a:cubicBezTo>
                  <a:cubicBezTo>
                    <a:pt x="5064" y="5117"/>
                    <a:pt x="5111" y="5101"/>
                    <a:pt x="5158" y="5101"/>
                  </a:cubicBezTo>
                  <a:cubicBezTo>
                    <a:pt x="5203" y="5112"/>
                    <a:pt x="5249" y="5118"/>
                    <a:pt x="5293" y="5118"/>
                  </a:cubicBezTo>
                  <a:cubicBezTo>
                    <a:pt x="5434" y="5118"/>
                    <a:pt x="5557" y="5060"/>
                    <a:pt x="5581" y="4929"/>
                  </a:cubicBezTo>
                  <a:cubicBezTo>
                    <a:pt x="5596" y="4866"/>
                    <a:pt x="5612" y="4788"/>
                    <a:pt x="5612" y="4709"/>
                  </a:cubicBezTo>
                  <a:close/>
                  <a:moveTo>
                    <a:pt x="1519" y="0"/>
                  </a:moveTo>
                  <a:cubicBezTo>
                    <a:pt x="1470" y="0"/>
                    <a:pt x="1429" y="11"/>
                    <a:pt x="1396" y="23"/>
                  </a:cubicBezTo>
                  <a:cubicBezTo>
                    <a:pt x="1356" y="13"/>
                    <a:pt x="1315" y="7"/>
                    <a:pt x="1275" y="7"/>
                  </a:cubicBezTo>
                  <a:cubicBezTo>
                    <a:pt x="1189" y="7"/>
                    <a:pt x="1109" y="32"/>
                    <a:pt x="1067" y="85"/>
                  </a:cubicBezTo>
                  <a:cubicBezTo>
                    <a:pt x="346" y="994"/>
                    <a:pt x="1" y="2374"/>
                    <a:pt x="173" y="3502"/>
                  </a:cubicBezTo>
                  <a:cubicBezTo>
                    <a:pt x="189" y="3628"/>
                    <a:pt x="252" y="3706"/>
                    <a:pt x="346" y="3769"/>
                  </a:cubicBezTo>
                  <a:cubicBezTo>
                    <a:pt x="252" y="3816"/>
                    <a:pt x="189" y="3894"/>
                    <a:pt x="220" y="4004"/>
                  </a:cubicBezTo>
                  <a:cubicBezTo>
                    <a:pt x="440" y="4443"/>
                    <a:pt x="847" y="4850"/>
                    <a:pt x="1223" y="5242"/>
                  </a:cubicBezTo>
                  <a:cubicBezTo>
                    <a:pt x="1458" y="5493"/>
                    <a:pt x="1741" y="5806"/>
                    <a:pt x="2054" y="6026"/>
                  </a:cubicBezTo>
                  <a:cubicBezTo>
                    <a:pt x="2023" y="6120"/>
                    <a:pt x="2070" y="6230"/>
                    <a:pt x="2227" y="6292"/>
                  </a:cubicBezTo>
                  <a:cubicBezTo>
                    <a:pt x="3684" y="6825"/>
                    <a:pt x="5487" y="7342"/>
                    <a:pt x="7039" y="7437"/>
                  </a:cubicBezTo>
                  <a:cubicBezTo>
                    <a:pt x="7086" y="7437"/>
                    <a:pt x="7133" y="7437"/>
                    <a:pt x="7180" y="7421"/>
                  </a:cubicBezTo>
                  <a:cubicBezTo>
                    <a:pt x="7227" y="7439"/>
                    <a:pt x="7277" y="7450"/>
                    <a:pt x="7324" y="7450"/>
                  </a:cubicBezTo>
                  <a:cubicBezTo>
                    <a:pt x="7401" y="7450"/>
                    <a:pt x="7470" y="7420"/>
                    <a:pt x="7509" y="7342"/>
                  </a:cubicBezTo>
                  <a:cubicBezTo>
                    <a:pt x="7807" y="6684"/>
                    <a:pt x="8010" y="6026"/>
                    <a:pt x="8167" y="5320"/>
                  </a:cubicBezTo>
                  <a:cubicBezTo>
                    <a:pt x="8292" y="4788"/>
                    <a:pt x="8481" y="4208"/>
                    <a:pt x="8465" y="3628"/>
                  </a:cubicBezTo>
                  <a:cubicBezTo>
                    <a:pt x="8653" y="3565"/>
                    <a:pt x="8778" y="3393"/>
                    <a:pt x="8622" y="3236"/>
                  </a:cubicBezTo>
                  <a:cubicBezTo>
                    <a:pt x="7744" y="2358"/>
                    <a:pt x="6819" y="1496"/>
                    <a:pt x="5863" y="681"/>
                  </a:cubicBezTo>
                  <a:cubicBezTo>
                    <a:pt x="5805" y="631"/>
                    <a:pt x="5738" y="610"/>
                    <a:pt x="5673" y="610"/>
                  </a:cubicBezTo>
                  <a:cubicBezTo>
                    <a:pt x="5596" y="610"/>
                    <a:pt x="5522" y="638"/>
                    <a:pt x="5471" y="681"/>
                  </a:cubicBezTo>
                  <a:cubicBezTo>
                    <a:pt x="5424" y="665"/>
                    <a:pt x="5361" y="650"/>
                    <a:pt x="5299" y="634"/>
                  </a:cubicBezTo>
                  <a:cubicBezTo>
                    <a:pt x="4060" y="461"/>
                    <a:pt x="2822" y="148"/>
                    <a:pt x="1584" y="7"/>
                  </a:cubicBezTo>
                  <a:cubicBezTo>
                    <a:pt x="1561" y="2"/>
                    <a:pt x="1539" y="0"/>
                    <a:pt x="1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57;p33">
              <a:extLst>
                <a:ext uri="{FF2B5EF4-FFF2-40B4-BE49-F238E27FC236}">
                  <a16:creationId xmlns:a16="http://schemas.microsoft.com/office/drawing/2014/main" id="{AD40A3D0-E3B1-4838-A8AE-F470B384DED0}"/>
                </a:ext>
              </a:extLst>
            </p:cNvPr>
            <p:cNvSpPr/>
            <p:nvPr/>
          </p:nvSpPr>
          <p:spPr>
            <a:xfrm>
              <a:off x="5906500" y="1498275"/>
              <a:ext cx="328125" cy="569175"/>
            </a:xfrm>
            <a:custGeom>
              <a:avLst/>
              <a:gdLst/>
              <a:ahLst/>
              <a:cxnLst/>
              <a:rect l="l" t="t" r="r" b="b"/>
              <a:pathLst>
                <a:path w="13125" h="22767" extrusionOk="0">
                  <a:moveTo>
                    <a:pt x="9990" y="2777"/>
                  </a:moveTo>
                  <a:cubicBezTo>
                    <a:pt x="10131" y="2887"/>
                    <a:pt x="10288" y="2996"/>
                    <a:pt x="10413" y="3106"/>
                  </a:cubicBezTo>
                  <a:cubicBezTo>
                    <a:pt x="10946" y="3529"/>
                    <a:pt x="11526" y="3921"/>
                    <a:pt x="12122" y="4297"/>
                  </a:cubicBezTo>
                  <a:cubicBezTo>
                    <a:pt x="12028" y="4642"/>
                    <a:pt x="11965" y="4971"/>
                    <a:pt x="11887" y="5301"/>
                  </a:cubicBezTo>
                  <a:cubicBezTo>
                    <a:pt x="11260" y="4611"/>
                    <a:pt x="10554" y="3921"/>
                    <a:pt x="9927" y="3247"/>
                  </a:cubicBezTo>
                  <a:cubicBezTo>
                    <a:pt x="9943" y="3090"/>
                    <a:pt x="9974" y="2934"/>
                    <a:pt x="9990" y="2777"/>
                  </a:cubicBezTo>
                  <a:close/>
                  <a:moveTo>
                    <a:pt x="9880" y="3561"/>
                  </a:moveTo>
                  <a:cubicBezTo>
                    <a:pt x="10492" y="4297"/>
                    <a:pt x="11087" y="5081"/>
                    <a:pt x="11761" y="5786"/>
                  </a:cubicBezTo>
                  <a:cubicBezTo>
                    <a:pt x="11667" y="6241"/>
                    <a:pt x="11573" y="6696"/>
                    <a:pt x="11479" y="7134"/>
                  </a:cubicBezTo>
                  <a:cubicBezTo>
                    <a:pt x="11213" y="6821"/>
                    <a:pt x="10883" y="6507"/>
                    <a:pt x="10617" y="6194"/>
                  </a:cubicBezTo>
                  <a:cubicBezTo>
                    <a:pt x="10288" y="5802"/>
                    <a:pt x="9959" y="5410"/>
                    <a:pt x="9645" y="5018"/>
                  </a:cubicBezTo>
                  <a:cubicBezTo>
                    <a:pt x="9739" y="4532"/>
                    <a:pt x="9818" y="4047"/>
                    <a:pt x="9880" y="3561"/>
                  </a:cubicBezTo>
                  <a:close/>
                  <a:moveTo>
                    <a:pt x="9614" y="5222"/>
                  </a:moveTo>
                  <a:cubicBezTo>
                    <a:pt x="9896" y="5598"/>
                    <a:pt x="10194" y="5975"/>
                    <a:pt x="10492" y="6335"/>
                  </a:cubicBezTo>
                  <a:cubicBezTo>
                    <a:pt x="10789" y="6696"/>
                    <a:pt x="11072" y="7103"/>
                    <a:pt x="11416" y="7432"/>
                  </a:cubicBezTo>
                  <a:cubicBezTo>
                    <a:pt x="11322" y="7902"/>
                    <a:pt x="11228" y="8388"/>
                    <a:pt x="11134" y="8874"/>
                  </a:cubicBezTo>
                  <a:cubicBezTo>
                    <a:pt x="10789" y="8498"/>
                    <a:pt x="10398" y="8153"/>
                    <a:pt x="10068" y="7793"/>
                  </a:cubicBezTo>
                  <a:cubicBezTo>
                    <a:pt x="9802" y="7495"/>
                    <a:pt x="9535" y="7181"/>
                    <a:pt x="9269" y="6884"/>
                  </a:cubicBezTo>
                  <a:cubicBezTo>
                    <a:pt x="9394" y="6335"/>
                    <a:pt x="9504" y="5771"/>
                    <a:pt x="9614" y="5222"/>
                  </a:cubicBezTo>
                  <a:close/>
                  <a:moveTo>
                    <a:pt x="9206" y="7150"/>
                  </a:moveTo>
                  <a:cubicBezTo>
                    <a:pt x="9426" y="7432"/>
                    <a:pt x="9661" y="7699"/>
                    <a:pt x="9896" y="7965"/>
                  </a:cubicBezTo>
                  <a:cubicBezTo>
                    <a:pt x="10256" y="8388"/>
                    <a:pt x="10617" y="8827"/>
                    <a:pt x="11056" y="9203"/>
                  </a:cubicBezTo>
                  <a:cubicBezTo>
                    <a:pt x="10962" y="9736"/>
                    <a:pt x="10852" y="10254"/>
                    <a:pt x="10727" y="10771"/>
                  </a:cubicBezTo>
                  <a:cubicBezTo>
                    <a:pt x="10178" y="10097"/>
                    <a:pt x="9504" y="9439"/>
                    <a:pt x="8846" y="8796"/>
                  </a:cubicBezTo>
                  <a:cubicBezTo>
                    <a:pt x="8971" y="8247"/>
                    <a:pt x="9097" y="7699"/>
                    <a:pt x="9206" y="7150"/>
                  </a:cubicBezTo>
                  <a:close/>
                  <a:moveTo>
                    <a:pt x="8783" y="9062"/>
                  </a:moveTo>
                  <a:cubicBezTo>
                    <a:pt x="9379" y="9752"/>
                    <a:pt x="9974" y="10457"/>
                    <a:pt x="10664" y="11069"/>
                  </a:cubicBezTo>
                  <a:cubicBezTo>
                    <a:pt x="10570" y="11508"/>
                    <a:pt x="10460" y="11946"/>
                    <a:pt x="10335" y="12385"/>
                  </a:cubicBezTo>
                  <a:cubicBezTo>
                    <a:pt x="10037" y="12040"/>
                    <a:pt x="9692" y="11711"/>
                    <a:pt x="9410" y="11367"/>
                  </a:cubicBezTo>
                  <a:cubicBezTo>
                    <a:pt x="9097" y="10990"/>
                    <a:pt x="8799" y="10614"/>
                    <a:pt x="8517" y="10238"/>
                  </a:cubicBezTo>
                  <a:cubicBezTo>
                    <a:pt x="8611" y="9846"/>
                    <a:pt x="8689" y="9454"/>
                    <a:pt x="8783" y="9062"/>
                  </a:cubicBezTo>
                  <a:close/>
                  <a:moveTo>
                    <a:pt x="8454" y="10536"/>
                  </a:moveTo>
                  <a:cubicBezTo>
                    <a:pt x="8971" y="11272"/>
                    <a:pt x="9551" y="12072"/>
                    <a:pt x="10256" y="12699"/>
                  </a:cubicBezTo>
                  <a:cubicBezTo>
                    <a:pt x="10209" y="12871"/>
                    <a:pt x="10162" y="13044"/>
                    <a:pt x="10115" y="13232"/>
                  </a:cubicBezTo>
                  <a:cubicBezTo>
                    <a:pt x="10006" y="13561"/>
                    <a:pt x="9912" y="13874"/>
                    <a:pt x="9818" y="14204"/>
                  </a:cubicBezTo>
                  <a:cubicBezTo>
                    <a:pt x="9316" y="13545"/>
                    <a:pt x="8705" y="12903"/>
                    <a:pt x="8109" y="12260"/>
                  </a:cubicBezTo>
                  <a:cubicBezTo>
                    <a:pt x="8172" y="11962"/>
                    <a:pt x="8219" y="11664"/>
                    <a:pt x="8282" y="11367"/>
                  </a:cubicBezTo>
                  <a:cubicBezTo>
                    <a:pt x="8329" y="11084"/>
                    <a:pt x="8391" y="10818"/>
                    <a:pt x="8454" y="10536"/>
                  </a:cubicBezTo>
                  <a:close/>
                  <a:moveTo>
                    <a:pt x="8062" y="12479"/>
                  </a:moveTo>
                  <a:cubicBezTo>
                    <a:pt x="8595" y="13153"/>
                    <a:pt x="9128" y="13812"/>
                    <a:pt x="9755" y="14423"/>
                  </a:cubicBezTo>
                  <a:cubicBezTo>
                    <a:pt x="9598" y="14893"/>
                    <a:pt x="9457" y="15363"/>
                    <a:pt x="9316" y="15834"/>
                  </a:cubicBezTo>
                  <a:cubicBezTo>
                    <a:pt x="8971" y="15191"/>
                    <a:pt x="8376" y="14533"/>
                    <a:pt x="7796" y="13968"/>
                  </a:cubicBezTo>
                  <a:cubicBezTo>
                    <a:pt x="7890" y="13467"/>
                    <a:pt x="7968" y="12981"/>
                    <a:pt x="8062" y="12479"/>
                  </a:cubicBezTo>
                  <a:close/>
                  <a:moveTo>
                    <a:pt x="7749" y="14204"/>
                  </a:moveTo>
                  <a:cubicBezTo>
                    <a:pt x="7968" y="14439"/>
                    <a:pt x="8172" y="14674"/>
                    <a:pt x="8360" y="14909"/>
                  </a:cubicBezTo>
                  <a:cubicBezTo>
                    <a:pt x="8673" y="15316"/>
                    <a:pt x="8908" y="15740"/>
                    <a:pt x="9222" y="16147"/>
                  </a:cubicBezTo>
                  <a:cubicBezTo>
                    <a:pt x="9081" y="16633"/>
                    <a:pt x="8924" y="17135"/>
                    <a:pt x="8767" y="17636"/>
                  </a:cubicBezTo>
                  <a:cubicBezTo>
                    <a:pt x="8344" y="16978"/>
                    <a:pt x="7890" y="16335"/>
                    <a:pt x="7482" y="15661"/>
                  </a:cubicBezTo>
                  <a:cubicBezTo>
                    <a:pt x="7576" y="15175"/>
                    <a:pt x="7670" y="14689"/>
                    <a:pt x="7749" y="14204"/>
                  </a:cubicBezTo>
                  <a:close/>
                  <a:moveTo>
                    <a:pt x="7435" y="15881"/>
                  </a:moveTo>
                  <a:cubicBezTo>
                    <a:pt x="7827" y="16555"/>
                    <a:pt x="8219" y="17229"/>
                    <a:pt x="8705" y="17871"/>
                  </a:cubicBezTo>
                  <a:cubicBezTo>
                    <a:pt x="8595" y="18248"/>
                    <a:pt x="8485" y="18608"/>
                    <a:pt x="8391" y="18984"/>
                  </a:cubicBezTo>
                  <a:cubicBezTo>
                    <a:pt x="7984" y="18404"/>
                    <a:pt x="7545" y="17840"/>
                    <a:pt x="7153" y="17260"/>
                  </a:cubicBezTo>
                  <a:cubicBezTo>
                    <a:pt x="7263" y="16805"/>
                    <a:pt x="7357" y="16351"/>
                    <a:pt x="7435" y="15881"/>
                  </a:cubicBezTo>
                  <a:close/>
                  <a:moveTo>
                    <a:pt x="2341" y="708"/>
                  </a:moveTo>
                  <a:cubicBezTo>
                    <a:pt x="3595" y="1084"/>
                    <a:pt x="4896" y="1335"/>
                    <a:pt x="6165" y="1601"/>
                  </a:cubicBezTo>
                  <a:cubicBezTo>
                    <a:pt x="7167" y="1826"/>
                    <a:pt x="8153" y="2121"/>
                    <a:pt x="9153" y="2121"/>
                  </a:cubicBezTo>
                  <a:cubicBezTo>
                    <a:pt x="9202" y="2121"/>
                    <a:pt x="9251" y="2120"/>
                    <a:pt x="9300" y="2119"/>
                  </a:cubicBezTo>
                  <a:lnTo>
                    <a:pt x="9300" y="2119"/>
                  </a:lnTo>
                  <a:cubicBezTo>
                    <a:pt x="8689" y="4015"/>
                    <a:pt x="8297" y="6006"/>
                    <a:pt x="7937" y="7997"/>
                  </a:cubicBezTo>
                  <a:cubicBezTo>
                    <a:pt x="7905" y="8012"/>
                    <a:pt x="7874" y="8044"/>
                    <a:pt x="7921" y="8075"/>
                  </a:cubicBezTo>
                  <a:cubicBezTo>
                    <a:pt x="7921" y="8075"/>
                    <a:pt x="7921" y="8091"/>
                    <a:pt x="7921" y="8091"/>
                  </a:cubicBezTo>
                  <a:cubicBezTo>
                    <a:pt x="7717" y="9219"/>
                    <a:pt x="7513" y="10363"/>
                    <a:pt x="7278" y="11476"/>
                  </a:cubicBezTo>
                  <a:cubicBezTo>
                    <a:pt x="6714" y="14188"/>
                    <a:pt x="5899" y="16962"/>
                    <a:pt x="5727" y="19752"/>
                  </a:cubicBezTo>
                  <a:cubicBezTo>
                    <a:pt x="5710" y="19746"/>
                    <a:pt x="5692" y="19742"/>
                    <a:pt x="5676" y="19742"/>
                  </a:cubicBezTo>
                  <a:cubicBezTo>
                    <a:pt x="5615" y="19742"/>
                    <a:pt x="5568" y="19785"/>
                    <a:pt x="5617" y="19846"/>
                  </a:cubicBezTo>
                  <a:cubicBezTo>
                    <a:pt x="5648" y="19878"/>
                    <a:pt x="5680" y="19925"/>
                    <a:pt x="5727" y="19972"/>
                  </a:cubicBezTo>
                  <a:cubicBezTo>
                    <a:pt x="5711" y="20034"/>
                    <a:pt x="5711" y="20097"/>
                    <a:pt x="5711" y="20160"/>
                  </a:cubicBezTo>
                  <a:cubicBezTo>
                    <a:pt x="4990" y="19862"/>
                    <a:pt x="4128" y="19799"/>
                    <a:pt x="3360" y="19627"/>
                  </a:cubicBezTo>
                  <a:cubicBezTo>
                    <a:pt x="2482" y="19423"/>
                    <a:pt x="1620" y="19204"/>
                    <a:pt x="742" y="19047"/>
                  </a:cubicBezTo>
                  <a:cubicBezTo>
                    <a:pt x="1463" y="15975"/>
                    <a:pt x="1557" y="12746"/>
                    <a:pt x="1792" y="9580"/>
                  </a:cubicBezTo>
                  <a:cubicBezTo>
                    <a:pt x="2027" y="6633"/>
                    <a:pt x="2247" y="3670"/>
                    <a:pt x="2341" y="708"/>
                  </a:cubicBezTo>
                  <a:close/>
                  <a:moveTo>
                    <a:pt x="7059" y="17621"/>
                  </a:moveTo>
                  <a:cubicBezTo>
                    <a:pt x="7419" y="18216"/>
                    <a:pt x="7811" y="18827"/>
                    <a:pt x="8282" y="19376"/>
                  </a:cubicBezTo>
                  <a:cubicBezTo>
                    <a:pt x="8203" y="19674"/>
                    <a:pt x="8109" y="19956"/>
                    <a:pt x="8046" y="20254"/>
                  </a:cubicBezTo>
                  <a:cubicBezTo>
                    <a:pt x="7811" y="20019"/>
                    <a:pt x="7592" y="19784"/>
                    <a:pt x="7388" y="19548"/>
                  </a:cubicBezTo>
                  <a:cubicBezTo>
                    <a:pt x="7169" y="19282"/>
                    <a:pt x="6949" y="19031"/>
                    <a:pt x="6761" y="18765"/>
                  </a:cubicBezTo>
                  <a:cubicBezTo>
                    <a:pt x="6871" y="18389"/>
                    <a:pt x="6965" y="17997"/>
                    <a:pt x="7059" y="17621"/>
                  </a:cubicBezTo>
                  <a:close/>
                  <a:moveTo>
                    <a:pt x="601" y="19392"/>
                  </a:moveTo>
                  <a:cubicBezTo>
                    <a:pt x="1024" y="19580"/>
                    <a:pt x="1432" y="19721"/>
                    <a:pt x="1855" y="19862"/>
                  </a:cubicBezTo>
                  <a:cubicBezTo>
                    <a:pt x="2074" y="20175"/>
                    <a:pt x="2310" y="20473"/>
                    <a:pt x="2592" y="20755"/>
                  </a:cubicBezTo>
                  <a:cubicBezTo>
                    <a:pt x="2843" y="21022"/>
                    <a:pt x="3125" y="21351"/>
                    <a:pt x="3469" y="21570"/>
                  </a:cubicBezTo>
                  <a:cubicBezTo>
                    <a:pt x="3046" y="21508"/>
                    <a:pt x="2639" y="21461"/>
                    <a:pt x="2231" y="21382"/>
                  </a:cubicBezTo>
                  <a:cubicBezTo>
                    <a:pt x="2090" y="21053"/>
                    <a:pt x="1714" y="20708"/>
                    <a:pt x="1495" y="20426"/>
                  </a:cubicBezTo>
                  <a:cubicBezTo>
                    <a:pt x="1212" y="20081"/>
                    <a:pt x="915" y="19737"/>
                    <a:pt x="601" y="19392"/>
                  </a:cubicBezTo>
                  <a:close/>
                  <a:moveTo>
                    <a:pt x="2247" y="19972"/>
                  </a:moveTo>
                  <a:lnTo>
                    <a:pt x="2247" y="19972"/>
                  </a:lnTo>
                  <a:cubicBezTo>
                    <a:pt x="2529" y="20050"/>
                    <a:pt x="2795" y="20128"/>
                    <a:pt x="3078" y="20191"/>
                  </a:cubicBezTo>
                  <a:cubicBezTo>
                    <a:pt x="3375" y="20505"/>
                    <a:pt x="3689" y="20818"/>
                    <a:pt x="3971" y="21147"/>
                  </a:cubicBezTo>
                  <a:cubicBezTo>
                    <a:pt x="4143" y="21335"/>
                    <a:pt x="4300" y="21523"/>
                    <a:pt x="4457" y="21712"/>
                  </a:cubicBezTo>
                  <a:cubicBezTo>
                    <a:pt x="4253" y="21680"/>
                    <a:pt x="4049" y="21649"/>
                    <a:pt x="3846" y="21618"/>
                  </a:cubicBezTo>
                  <a:cubicBezTo>
                    <a:pt x="3846" y="21602"/>
                    <a:pt x="3846" y="21586"/>
                    <a:pt x="3830" y="21555"/>
                  </a:cubicBezTo>
                  <a:cubicBezTo>
                    <a:pt x="3564" y="21210"/>
                    <a:pt x="3109" y="20928"/>
                    <a:pt x="2795" y="20599"/>
                  </a:cubicBezTo>
                  <a:cubicBezTo>
                    <a:pt x="2592" y="20395"/>
                    <a:pt x="2419" y="20191"/>
                    <a:pt x="2247" y="19972"/>
                  </a:cubicBezTo>
                  <a:close/>
                  <a:moveTo>
                    <a:pt x="6683" y="19016"/>
                  </a:moveTo>
                  <a:cubicBezTo>
                    <a:pt x="7043" y="19564"/>
                    <a:pt x="7466" y="20113"/>
                    <a:pt x="7952" y="20567"/>
                  </a:cubicBezTo>
                  <a:cubicBezTo>
                    <a:pt x="7843" y="21006"/>
                    <a:pt x="7749" y="21429"/>
                    <a:pt x="7655" y="21868"/>
                  </a:cubicBezTo>
                  <a:cubicBezTo>
                    <a:pt x="7451" y="21618"/>
                    <a:pt x="7231" y="21382"/>
                    <a:pt x="7028" y="21147"/>
                  </a:cubicBezTo>
                  <a:cubicBezTo>
                    <a:pt x="6777" y="20849"/>
                    <a:pt x="6510" y="20567"/>
                    <a:pt x="6244" y="20270"/>
                  </a:cubicBezTo>
                  <a:cubicBezTo>
                    <a:pt x="6416" y="19862"/>
                    <a:pt x="6557" y="19439"/>
                    <a:pt x="6683" y="19016"/>
                  </a:cubicBezTo>
                  <a:close/>
                  <a:moveTo>
                    <a:pt x="3391" y="20270"/>
                  </a:moveTo>
                  <a:cubicBezTo>
                    <a:pt x="3877" y="20379"/>
                    <a:pt x="4394" y="20505"/>
                    <a:pt x="4896" y="20567"/>
                  </a:cubicBezTo>
                  <a:cubicBezTo>
                    <a:pt x="5162" y="20881"/>
                    <a:pt x="5429" y="21179"/>
                    <a:pt x="5695" y="21492"/>
                  </a:cubicBezTo>
                  <a:cubicBezTo>
                    <a:pt x="5836" y="21665"/>
                    <a:pt x="5977" y="21837"/>
                    <a:pt x="6134" y="22009"/>
                  </a:cubicBezTo>
                  <a:cubicBezTo>
                    <a:pt x="5742" y="21931"/>
                    <a:pt x="5335" y="21853"/>
                    <a:pt x="4927" y="21790"/>
                  </a:cubicBezTo>
                  <a:cubicBezTo>
                    <a:pt x="4676" y="21492"/>
                    <a:pt x="4363" y="21194"/>
                    <a:pt x="4081" y="20928"/>
                  </a:cubicBezTo>
                  <a:cubicBezTo>
                    <a:pt x="3861" y="20693"/>
                    <a:pt x="3626" y="20489"/>
                    <a:pt x="3391" y="20270"/>
                  </a:cubicBezTo>
                  <a:close/>
                  <a:moveTo>
                    <a:pt x="6150" y="20489"/>
                  </a:moveTo>
                  <a:cubicBezTo>
                    <a:pt x="6354" y="20740"/>
                    <a:pt x="6573" y="20991"/>
                    <a:pt x="6792" y="21241"/>
                  </a:cubicBezTo>
                  <a:cubicBezTo>
                    <a:pt x="7043" y="21570"/>
                    <a:pt x="7278" y="21931"/>
                    <a:pt x="7560" y="22260"/>
                  </a:cubicBezTo>
                  <a:cubicBezTo>
                    <a:pt x="7545" y="22339"/>
                    <a:pt x="7529" y="22401"/>
                    <a:pt x="7513" y="22480"/>
                  </a:cubicBezTo>
                  <a:cubicBezTo>
                    <a:pt x="7482" y="22417"/>
                    <a:pt x="7419" y="22339"/>
                    <a:pt x="7294" y="22307"/>
                  </a:cubicBezTo>
                  <a:cubicBezTo>
                    <a:pt x="7106" y="22244"/>
                    <a:pt x="6918" y="22197"/>
                    <a:pt x="6730" y="22150"/>
                  </a:cubicBezTo>
                  <a:cubicBezTo>
                    <a:pt x="6479" y="21853"/>
                    <a:pt x="6197" y="21570"/>
                    <a:pt x="5930" y="21304"/>
                  </a:cubicBezTo>
                  <a:cubicBezTo>
                    <a:pt x="5711" y="21069"/>
                    <a:pt x="5491" y="20834"/>
                    <a:pt x="5272" y="20599"/>
                  </a:cubicBezTo>
                  <a:cubicBezTo>
                    <a:pt x="5429" y="20599"/>
                    <a:pt x="5570" y="20599"/>
                    <a:pt x="5727" y="20583"/>
                  </a:cubicBezTo>
                  <a:cubicBezTo>
                    <a:pt x="5774" y="20567"/>
                    <a:pt x="5805" y="20552"/>
                    <a:pt x="5836" y="20536"/>
                  </a:cubicBezTo>
                  <a:cubicBezTo>
                    <a:pt x="5873" y="20546"/>
                    <a:pt x="5911" y="20552"/>
                    <a:pt x="5949" y="20552"/>
                  </a:cubicBezTo>
                  <a:cubicBezTo>
                    <a:pt x="6024" y="20552"/>
                    <a:pt x="6098" y="20531"/>
                    <a:pt x="6150" y="20489"/>
                  </a:cubicBezTo>
                  <a:close/>
                  <a:moveTo>
                    <a:pt x="2031" y="0"/>
                  </a:moveTo>
                  <a:cubicBezTo>
                    <a:pt x="1865" y="0"/>
                    <a:pt x="1773" y="61"/>
                    <a:pt x="1745" y="159"/>
                  </a:cubicBezTo>
                  <a:cubicBezTo>
                    <a:pt x="1604" y="175"/>
                    <a:pt x="1479" y="253"/>
                    <a:pt x="1463" y="379"/>
                  </a:cubicBezTo>
                  <a:cubicBezTo>
                    <a:pt x="1259" y="3623"/>
                    <a:pt x="1118" y="6852"/>
                    <a:pt x="883" y="10081"/>
                  </a:cubicBezTo>
                  <a:cubicBezTo>
                    <a:pt x="664" y="13075"/>
                    <a:pt x="209" y="16053"/>
                    <a:pt x="288" y="19094"/>
                  </a:cubicBezTo>
                  <a:cubicBezTo>
                    <a:pt x="264" y="19089"/>
                    <a:pt x="239" y="19086"/>
                    <a:pt x="216" y="19086"/>
                  </a:cubicBezTo>
                  <a:cubicBezTo>
                    <a:pt x="100" y="19086"/>
                    <a:pt x="0" y="19149"/>
                    <a:pt x="52" y="19266"/>
                  </a:cubicBezTo>
                  <a:cubicBezTo>
                    <a:pt x="288" y="19721"/>
                    <a:pt x="538" y="20175"/>
                    <a:pt x="852" y="20614"/>
                  </a:cubicBezTo>
                  <a:cubicBezTo>
                    <a:pt x="1040" y="20881"/>
                    <a:pt x="1259" y="21288"/>
                    <a:pt x="1573" y="21539"/>
                  </a:cubicBezTo>
                  <a:cubicBezTo>
                    <a:pt x="1589" y="21602"/>
                    <a:pt x="1651" y="21665"/>
                    <a:pt x="1761" y="21696"/>
                  </a:cubicBezTo>
                  <a:cubicBezTo>
                    <a:pt x="1792" y="21712"/>
                    <a:pt x="1824" y="21727"/>
                    <a:pt x="1871" y="21743"/>
                  </a:cubicBezTo>
                  <a:cubicBezTo>
                    <a:pt x="1871" y="21743"/>
                    <a:pt x="1886" y="21743"/>
                    <a:pt x="1902" y="21759"/>
                  </a:cubicBezTo>
                  <a:cubicBezTo>
                    <a:pt x="1918" y="21759"/>
                    <a:pt x="1949" y="21759"/>
                    <a:pt x="1980" y="21774"/>
                  </a:cubicBezTo>
                  <a:cubicBezTo>
                    <a:pt x="3539" y="22249"/>
                    <a:pt x="5380" y="22767"/>
                    <a:pt x="6995" y="22767"/>
                  </a:cubicBezTo>
                  <a:cubicBezTo>
                    <a:pt x="7085" y="22767"/>
                    <a:pt x="7174" y="22765"/>
                    <a:pt x="7263" y="22762"/>
                  </a:cubicBezTo>
                  <a:cubicBezTo>
                    <a:pt x="7404" y="22746"/>
                    <a:pt x="7482" y="22683"/>
                    <a:pt x="7513" y="22621"/>
                  </a:cubicBezTo>
                  <a:cubicBezTo>
                    <a:pt x="7552" y="22699"/>
                    <a:pt x="7664" y="22759"/>
                    <a:pt x="7762" y="22759"/>
                  </a:cubicBezTo>
                  <a:cubicBezTo>
                    <a:pt x="7822" y="22759"/>
                    <a:pt x="7876" y="22737"/>
                    <a:pt x="7905" y="22683"/>
                  </a:cubicBezTo>
                  <a:cubicBezTo>
                    <a:pt x="7921" y="22636"/>
                    <a:pt x="7937" y="22605"/>
                    <a:pt x="7952" y="22574"/>
                  </a:cubicBezTo>
                  <a:cubicBezTo>
                    <a:pt x="8015" y="22558"/>
                    <a:pt x="8062" y="22511"/>
                    <a:pt x="8031" y="22464"/>
                  </a:cubicBezTo>
                  <a:cubicBezTo>
                    <a:pt x="8031" y="22448"/>
                    <a:pt x="8015" y="22433"/>
                    <a:pt x="8015" y="22417"/>
                  </a:cubicBezTo>
                  <a:cubicBezTo>
                    <a:pt x="9285" y="19658"/>
                    <a:pt x="10053" y="16696"/>
                    <a:pt x="10727" y="13749"/>
                  </a:cubicBezTo>
                  <a:cubicBezTo>
                    <a:pt x="11275" y="11335"/>
                    <a:pt x="12012" y="8906"/>
                    <a:pt x="12498" y="6460"/>
                  </a:cubicBezTo>
                  <a:cubicBezTo>
                    <a:pt x="12505" y="6461"/>
                    <a:pt x="12512" y="6462"/>
                    <a:pt x="12519" y="6462"/>
                  </a:cubicBezTo>
                  <a:cubicBezTo>
                    <a:pt x="12621" y="6462"/>
                    <a:pt x="12713" y="6359"/>
                    <a:pt x="12655" y="6257"/>
                  </a:cubicBezTo>
                  <a:cubicBezTo>
                    <a:pt x="12623" y="6225"/>
                    <a:pt x="12592" y="6178"/>
                    <a:pt x="12561" y="6131"/>
                  </a:cubicBezTo>
                  <a:cubicBezTo>
                    <a:pt x="12655" y="5598"/>
                    <a:pt x="12749" y="5065"/>
                    <a:pt x="12811" y="4532"/>
                  </a:cubicBezTo>
                  <a:cubicBezTo>
                    <a:pt x="13031" y="4470"/>
                    <a:pt x="13125" y="4235"/>
                    <a:pt x="12890" y="4031"/>
                  </a:cubicBezTo>
                  <a:cubicBezTo>
                    <a:pt x="12890" y="4015"/>
                    <a:pt x="12890" y="3984"/>
                    <a:pt x="12890" y="3953"/>
                  </a:cubicBezTo>
                  <a:cubicBezTo>
                    <a:pt x="12913" y="3767"/>
                    <a:pt x="12704" y="3633"/>
                    <a:pt x="12518" y="3633"/>
                  </a:cubicBezTo>
                  <a:cubicBezTo>
                    <a:pt x="12453" y="3633"/>
                    <a:pt x="12390" y="3649"/>
                    <a:pt x="12341" y="3686"/>
                  </a:cubicBezTo>
                  <a:cubicBezTo>
                    <a:pt x="11855" y="3373"/>
                    <a:pt x="11369" y="3043"/>
                    <a:pt x="10930" y="2699"/>
                  </a:cubicBezTo>
                  <a:cubicBezTo>
                    <a:pt x="10476" y="2354"/>
                    <a:pt x="10053" y="1899"/>
                    <a:pt x="9535" y="1633"/>
                  </a:cubicBezTo>
                  <a:cubicBezTo>
                    <a:pt x="9504" y="1617"/>
                    <a:pt x="9488" y="1601"/>
                    <a:pt x="9473" y="1586"/>
                  </a:cubicBezTo>
                  <a:cubicBezTo>
                    <a:pt x="8407" y="1037"/>
                    <a:pt x="7012" y="896"/>
                    <a:pt x="5821" y="661"/>
                  </a:cubicBezTo>
                  <a:cubicBezTo>
                    <a:pt x="4582" y="410"/>
                    <a:pt x="3344" y="112"/>
                    <a:pt x="2090" y="3"/>
                  </a:cubicBezTo>
                  <a:cubicBezTo>
                    <a:pt x="2069" y="1"/>
                    <a:pt x="2050" y="0"/>
                    <a:pt x="2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19780D8-9B93-495A-AC36-63E32644E8A5}"/>
              </a:ext>
            </a:extLst>
          </p:cNvPr>
          <p:cNvSpPr txBox="1"/>
          <p:nvPr/>
        </p:nvSpPr>
        <p:spPr>
          <a:xfrm>
            <a:off x="6714477" y="3366188"/>
            <a:ext cx="223459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im" panose="020B0604020202020204" charset="-34"/>
                <a:cs typeface="Itim" panose="020B0604020202020204" charset="-34"/>
              </a:rPr>
              <a:t>Hoàng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im" panose="020B0604020202020204" charset="-34"/>
                <a:cs typeface="Itim" panose="020B0604020202020204" charset="-34"/>
              </a:rPr>
              <a:t> </a:t>
            </a: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im" panose="020B0604020202020204" charset="-34"/>
                <a:cs typeface="Itim" panose="020B0604020202020204" charset="-34"/>
              </a:rPr>
              <a:t>Bảo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im" panose="020B0604020202020204" charset="-34"/>
                <a:cs typeface="Itim" panose="020B0604020202020204" charset="-34"/>
              </a:rPr>
              <a:t> </a:t>
            </a: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im" panose="020B0604020202020204" charset="-34"/>
                <a:cs typeface="Itim" panose="020B0604020202020204" charset="-34"/>
              </a:rPr>
              <a:t>Vy</a:t>
            </a:r>
            <a:endParaRPr 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tim" panose="020B0604020202020204" charset="-34"/>
              <a:cs typeface="Itim" panose="020B0604020202020204" charset="-34"/>
            </a:endParaRPr>
          </a:p>
          <a:p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im" panose="020B0604020202020204" charset="-34"/>
                <a:cs typeface="Itim" panose="020B0604020202020204" charset="-34"/>
              </a:rPr>
              <a:t>Nguyễn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im" panose="020B0604020202020204" charset="-34"/>
                <a:cs typeface="Itim" panose="020B0604020202020204" charset="-34"/>
              </a:rPr>
              <a:t> </a:t>
            </a: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im" panose="020B0604020202020204" charset="-34"/>
                <a:cs typeface="Itim" panose="020B0604020202020204" charset="-34"/>
              </a:rPr>
              <a:t>Thị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im" panose="020B0604020202020204" charset="-34"/>
                <a:cs typeface="Itim" panose="020B0604020202020204" charset="-34"/>
              </a:rPr>
              <a:t> </a:t>
            </a: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im" panose="020B0604020202020204" charset="-34"/>
                <a:cs typeface="Itim" panose="020B0604020202020204" charset="-34"/>
              </a:rPr>
              <a:t>Cúc</a:t>
            </a:r>
            <a:endParaRPr 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tim" panose="020B0604020202020204" charset="-34"/>
              <a:cs typeface="Itim" panose="020B0604020202020204" charset="-34"/>
            </a:endParaRPr>
          </a:p>
          <a:p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im" panose="020B0604020202020204" charset="-34"/>
                <a:cs typeface="Itim" panose="020B0604020202020204" charset="-34"/>
              </a:rPr>
              <a:t>Tống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im" panose="020B0604020202020204" charset="-34"/>
                <a:cs typeface="Itim" panose="020B0604020202020204" charset="-34"/>
              </a:rPr>
              <a:t> </a:t>
            </a: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im" panose="020B0604020202020204" charset="-34"/>
                <a:cs typeface="Itim" panose="020B0604020202020204" charset="-34"/>
              </a:rPr>
              <a:t>Thị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im" panose="020B0604020202020204" charset="-34"/>
                <a:cs typeface="Itim" panose="020B0604020202020204" charset="-34"/>
              </a:rPr>
              <a:t> </a:t>
            </a: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im" panose="020B0604020202020204" charset="-34"/>
                <a:cs typeface="Itim" panose="020B0604020202020204" charset="-34"/>
              </a:rPr>
              <a:t>Trâm</a:t>
            </a:r>
            <a:endParaRPr 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tim" panose="020B0604020202020204" charset="-34"/>
              <a:cs typeface="Itim" panose="020B0604020202020204" charset="-34"/>
            </a:endParaRPr>
          </a:p>
          <a:p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im" panose="020B0604020202020204" charset="-34"/>
                <a:cs typeface="Itim" panose="020B0604020202020204" charset="-34"/>
              </a:rPr>
              <a:t>Trịnh Gia Hiển</a:t>
            </a:r>
          </a:p>
          <a:p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im" panose="020B0604020202020204" charset="-34"/>
                <a:cs typeface="Itim" panose="020B0604020202020204" charset="-34"/>
              </a:rPr>
              <a:t>Nguyễn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im" panose="020B0604020202020204" charset="-34"/>
                <a:cs typeface="Itim" panose="020B0604020202020204" charset="-34"/>
              </a:rPr>
              <a:t> Thu </a:t>
            </a: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im" panose="020B0604020202020204" charset="-34"/>
                <a:cs typeface="Itim" panose="020B0604020202020204" charset="-34"/>
              </a:rPr>
              <a:t>Hiền</a:t>
            </a:r>
            <a:endParaRPr 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tim" panose="020B0604020202020204" charset="-34"/>
              <a:cs typeface="Itim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2741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74;p59">
            <a:extLst>
              <a:ext uri="{FF2B5EF4-FFF2-40B4-BE49-F238E27FC236}">
                <a16:creationId xmlns:a16="http://schemas.microsoft.com/office/drawing/2014/main" id="{C750FE97-DB8D-463E-91D1-AC24D8783898}"/>
              </a:ext>
            </a:extLst>
          </p:cNvPr>
          <p:cNvSpPr/>
          <p:nvPr/>
        </p:nvSpPr>
        <p:spPr>
          <a:xfrm>
            <a:off x="382099" y="646424"/>
            <a:ext cx="447282" cy="340388"/>
          </a:xfrm>
          <a:custGeom>
            <a:avLst/>
            <a:gdLst/>
            <a:ahLst/>
            <a:cxnLst/>
            <a:rect l="l" t="t" r="r" b="b"/>
            <a:pathLst>
              <a:path w="15909" h="12107" extrusionOk="0">
                <a:moveTo>
                  <a:pt x="14097" y="0"/>
                </a:moveTo>
                <a:cubicBezTo>
                  <a:pt x="13815" y="0"/>
                  <a:pt x="13573" y="61"/>
                  <a:pt x="13448" y="201"/>
                </a:cubicBezTo>
                <a:cubicBezTo>
                  <a:pt x="10627" y="3410"/>
                  <a:pt x="7910" y="6705"/>
                  <a:pt x="5293" y="10081"/>
                </a:cubicBezTo>
                <a:cubicBezTo>
                  <a:pt x="4283" y="8908"/>
                  <a:pt x="3239" y="7763"/>
                  <a:pt x="2165" y="6644"/>
                </a:cubicBezTo>
                <a:cubicBezTo>
                  <a:pt x="2009" y="6483"/>
                  <a:pt x="1164" y="6216"/>
                  <a:pt x="579" y="6216"/>
                </a:cubicBezTo>
                <a:cubicBezTo>
                  <a:pt x="247" y="6216"/>
                  <a:pt x="1" y="6305"/>
                  <a:pt x="22" y="6555"/>
                </a:cubicBezTo>
                <a:cubicBezTo>
                  <a:pt x="62" y="6983"/>
                  <a:pt x="87" y="7047"/>
                  <a:pt x="383" y="7368"/>
                </a:cubicBezTo>
                <a:cubicBezTo>
                  <a:pt x="479" y="7471"/>
                  <a:pt x="664" y="7553"/>
                  <a:pt x="889" y="7610"/>
                </a:cubicBezTo>
                <a:cubicBezTo>
                  <a:pt x="2116" y="8915"/>
                  <a:pt x="3299" y="10260"/>
                  <a:pt x="4444" y="11643"/>
                </a:cubicBezTo>
                <a:cubicBezTo>
                  <a:pt x="4651" y="11892"/>
                  <a:pt x="5282" y="12106"/>
                  <a:pt x="5810" y="12106"/>
                </a:cubicBezTo>
                <a:cubicBezTo>
                  <a:pt x="6116" y="12106"/>
                  <a:pt x="6391" y="12035"/>
                  <a:pt x="6526" y="11856"/>
                </a:cubicBezTo>
                <a:cubicBezTo>
                  <a:pt x="9418" y="8066"/>
                  <a:pt x="12439" y="4379"/>
                  <a:pt x="15584" y="800"/>
                </a:cubicBezTo>
                <a:cubicBezTo>
                  <a:pt x="15908" y="432"/>
                  <a:pt x="14863" y="0"/>
                  <a:pt x="14097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9525" cap="flat" cmpd="sng">
            <a:solidFill>
              <a:schemeClr val="accent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2875;p59">
            <a:extLst>
              <a:ext uri="{FF2B5EF4-FFF2-40B4-BE49-F238E27FC236}">
                <a16:creationId xmlns:a16="http://schemas.microsoft.com/office/drawing/2014/main" id="{E9C20DA5-1680-43D3-AA76-9C6A946A20C8}"/>
              </a:ext>
            </a:extLst>
          </p:cNvPr>
          <p:cNvGrpSpPr/>
          <p:nvPr/>
        </p:nvGrpSpPr>
        <p:grpSpPr>
          <a:xfrm>
            <a:off x="5290682" y="663432"/>
            <a:ext cx="580487" cy="378482"/>
            <a:chOff x="2892681" y="1800396"/>
            <a:chExt cx="580487" cy="378482"/>
          </a:xfrm>
          <a:solidFill>
            <a:srgbClr val="FF0000"/>
          </a:solidFill>
        </p:grpSpPr>
        <p:sp>
          <p:nvSpPr>
            <p:cNvPr id="4" name="Google Shape;2876;p59">
              <a:extLst>
                <a:ext uri="{FF2B5EF4-FFF2-40B4-BE49-F238E27FC236}">
                  <a16:creationId xmlns:a16="http://schemas.microsoft.com/office/drawing/2014/main" id="{1BAD9716-36EC-4011-9BCF-E66B439A296F}"/>
                </a:ext>
              </a:extLst>
            </p:cNvPr>
            <p:cNvSpPr/>
            <p:nvPr/>
          </p:nvSpPr>
          <p:spPr>
            <a:xfrm>
              <a:off x="2989253" y="1812626"/>
              <a:ext cx="392682" cy="295573"/>
            </a:xfrm>
            <a:custGeom>
              <a:avLst/>
              <a:gdLst/>
              <a:ahLst/>
              <a:cxnLst/>
              <a:rect l="l" t="t" r="r" b="b"/>
              <a:pathLst>
                <a:path w="13967" h="10513" extrusionOk="0">
                  <a:moveTo>
                    <a:pt x="12452" y="0"/>
                  </a:moveTo>
                  <a:cubicBezTo>
                    <a:pt x="12266" y="0"/>
                    <a:pt x="12067" y="65"/>
                    <a:pt x="11860" y="168"/>
                  </a:cubicBezTo>
                  <a:cubicBezTo>
                    <a:pt x="12644" y="486"/>
                    <a:pt x="13364" y="938"/>
                    <a:pt x="13966" y="1544"/>
                  </a:cubicBezTo>
                  <a:cubicBezTo>
                    <a:pt x="13963" y="1531"/>
                    <a:pt x="13960" y="1516"/>
                    <a:pt x="13956" y="1502"/>
                  </a:cubicBezTo>
                  <a:cubicBezTo>
                    <a:pt x="13849" y="1042"/>
                    <a:pt x="13015" y="36"/>
                    <a:pt x="12498" y="4"/>
                  </a:cubicBezTo>
                  <a:cubicBezTo>
                    <a:pt x="12483" y="0"/>
                    <a:pt x="12465" y="0"/>
                    <a:pt x="12452" y="0"/>
                  </a:cubicBezTo>
                  <a:close/>
                  <a:moveTo>
                    <a:pt x="11239" y="564"/>
                  </a:moveTo>
                  <a:cubicBezTo>
                    <a:pt x="10786" y="902"/>
                    <a:pt x="10355" y="1312"/>
                    <a:pt x="10056" y="1534"/>
                  </a:cubicBezTo>
                  <a:cubicBezTo>
                    <a:pt x="8975" y="2336"/>
                    <a:pt x="7923" y="3178"/>
                    <a:pt x="6871" y="4019"/>
                  </a:cubicBezTo>
                  <a:cubicBezTo>
                    <a:pt x="6500" y="4315"/>
                    <a:pt x="6129" y="4611"/>
                    <a:pt x="5755" y="4907"/>
                  </a:cubicBezTo>
                  <a:cubicBezTo>
                    <a:pt x="6397" y="5364"/>
                    <a:pt x="7031" y="5831"/>
                    <a:pt x="7655" y="6308"/>
                  </a:cubicBezTo>
                  <a:cubicBezTo>
                    <a:pt x="7777" y="6212"/>
                    <a:pt x="7898" y="6116"/>
                    <a:pt x="8019" y="6019"/>
                  </a:cubicBezTo>
                  <a:cubicBezTo>
                    <a:pt x="8939" y="5285"/>
                    <a:pt x="9855" y="4547"/>
                    <a:pt x="10793" y="3830"/>
                  </a:cubicBezTo>
                  <a:cubicBezTo>
                    <a:pt x="11325" y="3420"/>
                    <a:pt x="11863" y="3017"/>
                    <a:pt x="12412" y="2629"/>
                  </a:cubicBezTo>
                  <a:cubicBezTo>
                    <a:pt x="12516" y="2553"/>
                    <a:pt x="12651" y="2439"/>
                    <a:pt x="12804" y="2315"/>
                  </a:cubicBezTo>
                  <a:cubicBezTo>
                    <a:pt x="12562" y="1755"/>
                    <a:pt x="12180" y="1248"/>
                    <a:pt x="11682" y="849"/>
                  </a:cubicBezTo>
                  <a:cubicBezTo>
                    <a:pt x="11542" y="739"/>
                    <a:pt x="11392" y="642"/>
                    <a:pt x="11239" y="564"/>
                  </a:cubicBezTo>
                  <a:close/>
                  <a:moveTo>
                    <a:pt x="4857" y="5606"/>
                  </a:moveTo>
                  <a:cubicBezTo>
                    <a:pt x="3409" y="6725"/>
                    <a:pt x="1929" y="7799"/>
                    <a:pt x="353" y="8744"/>
                  </a:cubicBezTo>
                  <a:cubicBezTo>
                    <a:pt x="0" y="8955"/>
                    <a:pt x="1483" y="10320"/>
                    <a:pt x="1690" y="10409"/>
                  </a:cubicBezTo>
                  <a:cubicBezTo>
                    <a:pt x="1819" y="10466"/>
                    <a:pt x="1943" y="10512"/>
                    <a:pt x="2054" y="10512"/>
                  </a:cubicBezTo>
                  <a:cubicBezTo>
                    <a:pt x="2178" y="10512"/>
                    <a:pt x="2282" y="10456"/>
                    <a:pt x="2357" y="10284"/>
                  </a:cubicBezTo>
                  <a:cubicBezTo>
                    <a:pt x="2378" y="10238"/>
                    <a:pt x="2385" y="10188"/>
                    <a:pt x="2378" y="10135"/>
                  </a:cubicBezTo>
                  <a:cubicBezTo>
                    <a:pt x="3926" y="9172"/>
                    <a:pt x="5384" y="8091"/>
                    <a:pt x="6817" y="6972"/>
                  </a:cubicBezTo>
                  <a:cubicBezTo>
                    <a:pt x="6172" y="6504"/>
                    <a:pt x="5520" y="6052"/>
                    <a:pt x="4857" y="5606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877;p59">
              <a:extLst>
                <a:ext uri="{FF2B5EF4-FFF2-40B4-BE49-F238E27FC236}">
                  <a16:creationId xmlns:a16="http://schemas.microsoft.com/office/drawing/2014/main" id="{B6064432-D389-45C1-A62B-3BFC958DF806}"/>
                </a:ext>
              </a:extLst>
            </p:cNvPr>
            <p:cNvSpPr/>
            <p:nvPr/>
          </p:nvSpPr>
          <p:spPr>
            <a:xfrm>
              <a:off x="2985233" y="1848724"/>
              <a:ext cx="300774" cy="227394"/>
            </a:xfrm>
            <a:custGeom>
              <a:avLst/>
              <a:gdLst/>
              <a:ahLst/>
              <a:cxnLst/>
              <a:rect l="l" t="t" r="r" b="b"/>
              <a:pathLst>
                <a:path w="10698" h="8088" extrusionOk="0">
                  <a:moveTo>
                    <a:pt x="214" y="0"/>
                  </a:moveTo>
                  <a:cubicBezTo>
                    <a:pt x="0" y="0"/>
                    <a:pt x="160" y="499"/>
                    <a:pt x="207" y="645"/>
                  </a:cubicBezTo>
                  <a:cubicBezTo>
                    <a:pt x="285" y="895"/>
                    <a:pt x="453" y="1202"/>
                    <a:pt x="657" y="1462"/>
                  </a:cubicBezTo>
                  <a:cubicBezTo>
                    <a:pt x="938" y="1209"/>
                    <a:pt x="1230" y="970"/>
                    <a:pt x="1529" y="746"/>
                  </a:cubicBezTo>
                  <a:cubicBezTo>
                    <a:pt x="1149" y="514"/>
                    <a:pt x="759" y="282"/>
                    <a:pt x="374" y="57"/>
                  </a:cubicBezTo>
                  <a:cubicBezTo>
                    <a:pt x="307" y="18"/>
                    <a:pt x="253" y="0"/>
                    <a:pt x="214" y="0"/>
                  </a:cubicBezTo>
                  <a:close/>
                  <a:moveTo>
                    <a:pt x="3142" y="1754"/>
                  </a:moveTo>
                  <a:cubicBezTo>
                    <a:pt x="2821" y="2004"/>
                    <a:pt x="2518" y="2271"/>
                    <a:pt x="2232" y="2557"/>
                  </a:cubicBezTo>
                  <a:cubicBezTo>
                    <a:pt x="3170" y="3124"/>
                    <a:pt x="4093" y="3713"/>
                    <a:pt x="5000" y="4322"/>
                  </a:cubicBezTo>
                  <a:cubicBezTo>
                    <a:pt x="5299" y="4090"/>
                    <a:pt x="5599" y="3858"/>
                    <a:pt x="5898" y="3623"/>
                  </a:cubicBezTo>
                  <a:cubicBezTo>
                    <a:pt x="4992" y="2977"/>
                    <a:pt x="4075" y="2354"/>
                    <a:pt x="3142" y="1754"/>
                  </a:cubicBezTo>
                  <a:close/>
                  <a:moveTo>
                    <a:pt x="7798" y="5024"/>
                  </a:moveTo>
                  <a:cubicBezTo>
                    <a:pt x="7520" y="5245"/>
                    <a:pt x="7242" y="5467"/>
                    <a:pt x="6960" y="5688"/>
                  </a:cubicBezTo>
                  <a:cubicBezTo>
                    <a:pt x="7966" y="6415"/>
                    <a:pt x="8953" y="7167"/>
                    <a:pt x="9920" y="7949"/>
                  </a:cubicBezTo>
                  <a:cubicBezTo>
                    <a:pt x="9945" y="7995"/>
                    <a:pt x="9967" y="8041"/>
                    <a:pt x="9991" y="8087"/>
                  </a:cubicBezTo>
                  <a:cubicBezTo>
                    <a:pt x="10237" y="7906"/>
                    <a:pt x="10472" y="7713"/>
                    <a:pt x="10697" y="7510"/>
                  </a:cubicBezTo>
                  <a:cubicBezTo>
                    <a:pt x="10566" y="7307"/>
                    <a:pt x="10455" y="7149"/>
                    <a:pt x="10412" y="7114"/>
                  </a:cubicBezTo>
                  <a:cubicBezTo>
                    <a:pt x="9557" y="6397"/>
                    <a:pt x="8686" y="5702"/>
                    <a:pt x="7798" y="5024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878;p59">
              <a:extLst>
                <a:ext uri="{FF2B5EF4-FFF2-40B4-BE49-F238E27FC236}">
                  <a16:creationId xmlns:a16="http://schemas.microsoft.com/office/drawing/2014/main" id="{A271E2ED-7DAB-4D42-AC1D-5C1801D49C3E}"/>
                </a:ext>
              </a:extLst>
            </p:cNvPr>
            <p:cNvSpPr/>
            <p:nvPr/>
          </p:nvSpPr>
          <p:spPr>
            <a:xfrm>
              <a:off x="3125776" y="1950554"/>
              <a:ext cx="78722" cy="58086"/>
            </a:xfrm>
            <a:custGeom>
              <a:avLst/>
              <a:gdLst/>
              <a:ahLst/>
              <a:cxnLst/>
              <a:rect l="l" t="t" r="r" b="b"/>
              <a:pathLst>
                <a:path w="2800" h="2066" extrusionOk="0">
                  <a:moveTo>
                    <a:pt x="899" y="1"/>
                  </a:moveTo>
                  <a:cubicBezTo>
                    <a:pt x="600" y="236"/>
                    <a:pt x="300" y="468"/>
                    <a:pt x="1" y="700"/>
                  </a:cubicBezTo>
                  <a:cubicBezTo>
                    <a:pt x="664" y="1146"/>
                    <a:pt x="1316" y="1598"/>
                    <a:pt x="1961" y="2066"/>
                  </a:cubicBezTo>
                  <a:cubicBezTo>
                    <a:pt x="2243" y="1845"/>
                    <a:pt x="2521" y="1623"/>
                    <a:pt x="2799" y="1402"/>
                  </a:cubicBezTo>
                  <a:cubicBezTo>
                    <a:pt x="2175" y="925"/>
                    <a:pt x="1541" y="458"/>
                    <a:pt x="899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879;p59">
              <a:extLst>
                <a:ext uri="{FF2B5EF4-FFF2-40B4-BE49-F238E27FC236}">
                  <a16:creationId xmlns:a16="http://schemas.microsoft.com/office/drawing/2014/main" id="{D995B407-A5FA-4A40-8CED-8C09608C9F23}"/>
                </a:ext>
              </a:extLst>
            </p:cNvPr>
            <p:cNvSpPr/>
            <p:nvPr/>
          </p:nvSpPr>
          <p:spPr>
            <a:xfrm>
              <a:off x="3028219" y="1800396"/>
              <a:ext cx="444948" cy="335777"/>
            </a:xfrm>
            <a:custGeom>
              <a:avLst/>
              <a:gdLst/>
              <a:ahLst/>
              <a:cxnLst/>
              <a:rect l="l" t="t" r="r" b="b"/>
              <a:pathLst>
                <a:path w="15826" h="11943" extrusionOk="0">
                  <a:moveTo>
                    <a:pt x="7125" y="1"/>
                  </a:moveTo>
                  <a:cubicBezTo>
                    <a:pt x="5424" y="1"/>
                    <a:pt x="3716" y="400"/>
                    <a:pt x="2347" y="1038"/>
                  </a:cubicBezTo>
                  <a:cubicBezTo>
                    <a:pt x="1591" y="1391"/>
                    <a:pt x="778" y="1876"/>
                    <a:pt x="0" y="2465"/>
                  </a:cubicBezTo>
                  <a:cubicBezTo>
                    <a:pt x="543" y="2792"/>
                    <a:pt x="1078" y="3128"/>
                    <a:pt x="1613" y="3473"/>
                  </a:cubicBezTo>
                  <a:cubicBezTo>
                    <a:pt x="2375" y="2871"/>
                    <a:pt x="3221" y="2361"/>
                    <a:pt x="4065" y="1940"/>
                  </a:cubicBezTo>
                  <a:cubicBezTo>
                    <a:pt x="5214" y="1367"/>
                    <a:pt x="6836" y="653"/>
                    <a:pt x="8302" y="653"/>
                  </a:cubicBezTo>
                  <a:cubicBezTo>
                    <a:pt x="8851" y="653"/>
                    <a:pt x="9379" y="753"/>
                    <a:pt x="9853" y="999"/>
                  </a:cubicBezTo>
                  <a:cubicBezTo>
                    <a:pt x="10060" y="845"/>
                    <a:pt x="10270" y="707"/>
                    <a:pt x="10474" y="603"/>
                  </a:cubicBezTo>
                  <a:cubicBezTo>
                    <a:pt x="9435" y="186"/>
                    <a:pt x="8284" y="1"/>
                    <a:pt x="7125" y="1"/>
                  </a:cubicBezTo>
                  <a:close/>
                  <a:moveTo>
                    <a:pt x="12580" y="1979"/>
                  </a:moveTo>
                  <a:lnTo>
                    <a:pt x="12580" y="1979"/>
                  </a:lnTo>
                  <a:cubicBezTo>
                    <a:pt x="12588" y="2012"/>
                    <a:pt x="12595" y="2040"/>
                    <a:pt x="12602" y="2073"/>
                  </a:cubicBezTo>
                  <a:cubicBezTo>
                    <a:pt x="12641" y="2144"/>
                    <a:pt x="12645" y="2215"/>
                    <a:pt x="12606" y="2282"/>
                  </a:cubicBezTo>
                  <a:cubicBezTo>
                    <a:pt x="12574" y="2297"/>
                    <a:pt x="12538" y="2315"/>
                    <a:pt x="12503" y="2329"/>
                  </a:cubicBezTo>
                  <a:cubicBezTo>
                    <a:pt x="12473" y="2343"/>
                    <a:pt x="12438" y="2351"/>
                    <a:pt x="12402" y="2351"/>
                  </a:cubicBezTo>
                  <a:cubicBezTo>
                    <a:pt x="12320" y="2351"/>
                    <a:pt x="12228" y="2315"/>
                    <a:pt x="12131" y="2254"/>
                  </a:cubicBezTo>
                  <a:cubicBezTo>
                    <a:pt x="11896" y="2368"/>
                    <a:pt x="11639" y="2568"/>
                    <a:pt x="11418" y="2750"/>
                  </a:cubicBezTo>
                  <a:cubicBezTo>
                    <a:pt x="11732" y="3485"/>
                    <a:pt x="11818" y="4311"/>
                    <a:pt x="11639" y="5114"/>
                  </a:cubicBezTo>
                  <a:cubicBezTo>
                    <a:pt x="11290" y="6686"/>
                    <a:pt x="10381" y="8127"/>
                    <a:pt x="9168" y="9229"/>
                  </a:cubicBezTo>
                  <a:cubicBezTo>
                    <a:pt x="9507" y="9760"/>
                    <a:pt x="9967" y="10626"/>
                    <a:pt x="9657" y="10626"/>
                  </a:cubicBezTo>
                  <a:cubicBezTo>
                    <a:pt x="9646" y="10626"/>
                    <a:pt x="9636" y="10626"/>
                    <a:pt x="9625" y="10623"/>
                  </a:cubicBezTo>
                  <a:cubicBezTo>
                    <a:pt x="9475" y="10598"/>
                    <a:pt x="9325" y="10577"/>
                    <a:pt x="9175" y="10552"/>
                  </a:cubicBezTo>
                  <a:cubicBezTo>
                    <a:pt x="8930" y="10512"/>
                    <a:pt x="8670" y="10185"/>
                    <a:pt x="8462" y="9806"/>
                  </a:cubicBezTo>
                  <a:cubicBezTo>
                    <a:pt x="7553" y="10476"/>
                    <a:pt x="6519" y="10965"/>
                    <a:pt x="5446" y="11200"/>
                  </a:cubicBezTo>
                  <a:cubicBezTo>
                    <a:pt x="5264" y="11240"/>
                    <a:pt x="6106" y="11585"/>
                    <a:pt x="6155" y="11603"/>
                  </a:cubicBezTo>
                  <a:cubicBezTo>
                    <a:pt x="6469" y="11717"/>
                    <a:pt x="6975" y="11942"/>
                    <a:pt x="7360" y="11942"/>
                  </a:cubicBezTo>
                  <a:cubicBezTo>
                    <a:pt x="7421" y="11942"/>
                    <a:pt x="7478" y="11939"/>
                    <a:pt x="7528" y="11924"/>
                  </a:cubicBezTo>
                  <a:cubicBezTo>
                    <a:pt x="11026" y="11154"/>
                    <a:pt x="15826" y="6458"/>
                    <a:pt x="13197" y="2718"/>
                  </a:cubicBezTo>
                  <a:cubicBezTo>
                    <a:pt x="13008" y="2450"/>
                    <a:pt x="12802" y="2204"/>
                    <a:pt x="12580" y="1979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880;p59">
              <a:extLst>
                <a:ext uri="{FF2B5EF4-FFF2-40B4-BE49-F238E27FC236}">
                  <a16:creationId xmlns:a16="http://schemas.microsoft.com/office/drawing/2014/main" id="{4406645C-444A-4DB9-A503-E2ECAA49299B}"/>
                </a:ext>
              </a:extLst>
            </p:cNvPr>
            <p:cNvSpPr/>
            <p:nvPr/>
          </p:nvSpPr>
          <p:spPr>
            <a:xfrm>
              <a:off x="3305229" y="1817349"/>
              <a:ext cx="78497" cy="60363"/>
            </a:xfrm>
            <a:custGeom>
              <a:avLst/>
              <a:gdLst/>
              <a:ahLst/>
              <a:cxnLst/>
              <a:rect l="l" t="t" r="r" b="b"/>
              <a:pathLst>
                <a:path w="2792" h="2147" extrusionOk="0">
                  <a:moveTo>
                    <a:pt x="621" y="0"/>
                  </a:moveTo>
                  <a:cubicBezTo>
                    <a:pt x="417" y="104"/>
                    <a:pt x="207" y="242"/>
                    <a:pt x="0" y="396"/>
                  </a:cubicBezTo>
                  <a:cubicBezTo>
                    <a:pt x="153" y="474"/>
                    <a:pt x="303" y="571"/>
                    <a:pt x="443" y="681"/>
                  </a:cubicBezTo>
                  <a:cubicBezTo>
                    <a:pt x="941" y="1080"/>
                    <a:pt x="1323" y="1587"/>
                    <a:pt x="1565" y="2147"/>
                  </a:cubicBezTo>
                  <a:cubicBezTo>
                    <a:pt x="1786" y="1965"/>
                    <a:pt x="2043" y="1765"/>
                    <a:pt x="2278" y="1651"/>
                  </a:cubicBezTo>
                  <a:cubicBezTo>
                    <a:pt x="2375" y="1712"/>
                    <a:pt x="2467" y="1748"/>
                    <a:pt x="2549" y="1748"/>
                  </a:cubicBezTo>
                  <a:cubicBezTo>
                    <a:pt x="2585" y="1748"/>
                    <a:pt x="2620" y="1740"/>
                    <a:pt x="2650" y="1726"/>
                  </a:cubicBezTo>
                  <a:cubicBezTo>
                    <a:pt x="2685" y="1712"/>
                    <a:pt x="2721" y="1694"/>
                    <a:pt x="2753" y="1679"/>
                  </a:cubicBezTo>
                  <a:cubicBezTo>
                    <a:pt x="2792" y="1612"/>
                    <a:pt x="2788" y="1541"/>
                    <a:pt x="2749" y="1470"/>
                  </a:cubicBezTo>
                  <a:cubicBezTo>
                    <a:pt x="2742" y="1437"/>
                    <a:pt x="2735" y="1409"/>
                    <a:pt x="2727" y="1376"/>
                  </a:cubicBezTo>
                  <a:cubicBezTo>
                    <a:pt x="2125" y="770"/>
                    <a:pt x="1405" y="318"/>
                    <a:pt x="621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881;p59">
              <a:extLst>
                <a:ext uri="{FF2B5EF4-FFF2-40B4-BE49-F238E27FC236}">
                  <a16:creationId xmlns:a16="http://schemas.microsoft.com/office/drawing/2014/main" id="{1C12E8BB-272C-4165-A43C-6BE8F52EAACB}"/>
                </a:ext>
              </a:extLst>
            </p:cNvPr>
            <p:cNvSpPr/>
            <p:nvPr/>
          </p:nvSpPr>
          <p:spPr>
            <a:xfrm>
              <a:off x="2892681" y="1889799"/>
              <a:ext cx="361137" cy="289078"/>
            </a:xfrm>
            <a:custGeom>
              <a:avLst/>
              <a:gdLst/>
              <a:ahLst/>
              <a:cxnLst/>
              <a:rect l="l" t="t" r="r" b="b"/>
              <a:pathLst>
                <a:path w="12845" h="10282" extrusionOk="0">
                  <a:moveTo>
                    <a:pt x="10590" y="8581"/>
                  </a:moveTo>
                  <a:cubicBezTo>
                    <a:pt x="10588" y="8582"/>
                    <a:pt x="10588" y="8583"/>
                    <a:pt x="10588" y="8584"/>
                  </a:cubicBezTo>
                  <a:cubicBezTo>
                    <a:pt x="10588" y="8583"/>
                    <a:pt x="10589" y="8582"/>
                    <a:pt x="10590" y="8581"/>
                  </a:cubicBezTo>
                  <a:close/>
                  <a:moveTo>
                    <a:pt x="3949" y="1"/>
                  </a:moveTo>
                  <a:cubicBezTo>
                    <a:pt x="1599" y="2109"/>
                    <a:pt x="1" y="5111"/>
                    <a:pt x="2287" y="7938"/>
                  </a:cubicBezTo>
                  <a:cubicBezTo>
                    <a:pt x="3371" y="9276"/>
                    <a:pt x="5339" y="9860"/>
                    <a:pt x="6965" y="10153"/>
                  </a:cubicBezTo>
                  <a:cubicBezTo>
                    <a:pt x="7453" y="10242"/>
                    <a:pt x="7942" y="10281"/>
                    <a:pt x="8427" y="10281"/>
                  </a:cubicBezTo>
                  <a:cubicBezTo>
                    <a:pt x="8990" y="10281"/>
                    <a:pt x="9550" y="10227"/>
                    <a:pt x="10114" y="10132"/>
                  </a:cubicBezTo>
                  <a:cubicBezTo>
                    <a:pt x="10534" y="10056"/>
                    <a:pt x="12844" y="9750"/>
                    <a:pt x="12798" y="9233"/>
                  </a:cubicBezTo>
                  <a:cubicBezTo>
                    <a:pt x="12777" y="8991"/>
                    <a:pt x="11315" y="8512"/>
                    <a:pt x="10787" y="8512"/>
                  </a:cubicBezTo>
                  <a:cubicBezTo>
                    <a:pt x="10702" y="8512"/>
                    <a:pt x="10641" y="8527"/>
                    <a:pt x="10616" y="8555"/>
                  </a:cubicBezTo>
                  <a:cubicBezTo>
                    <a:pt x="10607" y="8562"/>
                    <a:pt x="10597" y="8571"/>
                    <a:pt x="10590" y="8581"/>
                  </a:cubicBezTo>
                  <a:lnTo>
                    <a:pt x="10590" y="8581"/>
                  </a:lnTo>
                  <a:cubicBezTo>
                    <a:pt x="10592" y="8580"/>
                    <a:pt x="10597" y="8580"/>
                    <a:pt x="10602" y="8580"/>
                  </a:cubicBezTo>
                  <a:lnTo>
                    <a:pt x="10613" y="8580"/>
                  </a:lnTo>
                  <a:cubicBezTo>
                    <a:pt x="10559" y="8940"/>
                    <a:pt x="8840" y="9240"/>
                    <a:pt x="8548" y="9301"/>
                  </a:cubicBezTo>
                  <a:cubicBezTo>
                    <a:pt x="7953" y="9429"/>
                    <a:pt x="7321" y="9554"/>
                    <a:pt x="6701" y="9554"/>
                  </a:cubicBezTo>
                  <a:cubicBezTo>
                    <a:pt x="6105" y="9554"/>
                    <a:pt x="5521" y="9436"/>
                    <a:pt x="4993" y="9098"/>
                  </a:cubicBezTo>
                  <a:cubicBezTo>
                    <a:pt x="3730" y="8285"/>
                    <a:pt x="3371" y="6402"/>
                    <a:pt x="3521" y="5025"/>
                  </a:cubicBezTo>
                  <a:cubicBezTo>
                    <a:pt x="3688" y="3460"/>
                    <a:pt x="4462" y="2162"/>
                    <a:pt x="5524" y="1096"/>
                  </a:cubicBezTo>
                  <a:cubicBezTo>
                    <a:pt x="5160" y="878"/>
                    <a:pt x="4797" y="661"/>
                    <a:pt x="4430" y="447"/>
                  </a:cubicBezTo>
                  <a:cubicBezTo>
                    <a:pt x="4262" y="347"/>
                    <a:pt x="4094" y="187"/>
                    <a:pt x="3949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882;p59">
              <a:extLst>
                <a:ext uri="{FF2B5EF4-FFF2-40B4-BE49-F238E27FC236}">
                  <a16:creationId xmlns:a16="http://schemas.microsoft.com/office/drawing/2014/main" id="{0251A795-4EBC-492E-8D94-AF416DE644D9}"/>
                </a:ext>
              </a:extLst>
            </p:cNvPr>
            <p:cNvSpPr/>
            <p:nvPr/>
          </p:nvSpPr>
          <p:spPr>
            <a:xfrm>
              <a:off x="3003676" y="1869670"/>
              <a:ext cx="304767" cy="229503"/>
            </a:xfrm>
            <a:custGeom>
              <a:avLst/>
              <a:gdLst/>
              <a:ahLst/>
              <a:cxnLst/>
              <a:rect l="l" t="t" r="r" b="b"/>
              <a:pathLst>
                <a:path w="10840" h="8163" extrusionOk="0">
                  <a:moveTo>
                    <a:pt x="873" y="1"/>
                  </a:moveTo>
                  <a:cubicBezTo>
                    <a:pt x="574" y="225"/>
                    <a:pt x="282" y="464"/>
                    <a:pt x="1" y="717"/>
                  </a:cubicBezTo>
                  <a:cubicBezTo>
                    <a:pt x="146" y="903"/>
                    <a:pt x="314" y="1063"/>
                    <a:pt x="482" y="1163"/>
                  </a:cubicBezTo>
                  <a:cubicBezTo>
                    <a:pt x="849" y="1377"/>
                    <a:pt x="1212" y="1594"/>
                    <a:pt x="1576" y="1812"/>
                  </a:cubicBezTo>
                  <a:cubicBezTo>
                    <a:pt x="1862" y="1526"/>
                    <a:pt x="2165" y="1259"/>
                    <a:pt x="2486" y="1009"/>
                  </a:cubicBezTo>
                  <a:cubicBezTo>
                    <a:pt x="1951" y="664"/>
                    <a:pt x="1416" y="328"/>
                    <a:pt x="873" y="1"/>
                  </a:cubicBezTo>
                  <a:close/>
                  <a:moveTo>
                    <a:pt x="10041" y="6765"/>
                  </a:moveTo>
                  <a:cubicBezTo>
                    <a:pt x="9816" y="6968"/>
                    <a:pt x="9581" y="7161"/>
                    <a:pt x="9335" y="7342"/>
                  </a:cubicBezTo>
                  <a:cubicBezTo>
                    <a:pt x="9543" y="7721"/>
                    <a:pt x="9803" y="8048"/>
                    <a:pt x="10048" y="8088"/>
                  </a:cubicBezTo>
                  <a:cubicBezTo>
                    <a:pt x="10198" y="8113"/>
                    <a:pt x="10348" y="8134"/>
                    <a:pt x="10498" y="8159"/>
                  </a:cubicBezTo>
                  <a:cubicBezTo>
                    <a:pt x="10509" y="8162"/>
                    <a:pt x="10519" y="8162"/>
                    <a:pt x="10530" y="8162"/>
                  </a:cubicBezTo>
                  <a:cubicBezTo>
                    <a:pt x="10840" y="8162"/>
                    <a:pt x="10380" y="7296"/>
                    <a:pt x="10041" y="6765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2883;p59">
            <a:extLst>
              <a:ext uri="{FF2B5EF4-FFF2-40B4-BE49-F238E27FC236}">
                <a16:creationId xmlns:a16="http://schemas.microsoft.com/office/drawing/2014/main" id="{9D6EA940-0F49-4BC6-856C-23A75E9717B6}"/>
              </a:ext>
            </a:extLst>
          </p:cNvPr>
          <p:cNvGrpSpPr/>
          <p:nvPr/>
        </p:nvGrpSpPr>
        <p:grpSpPr>
          <a:xfrm>
            <a:off x="5258578" y="1089498"/>
            <a:ext cx="608268" cy="135345"/>
            <a:chOff x="2938001" y="2200911"/>
            <a:chExt cx="608268" cy="135345"/>
          </a:xfrm>
          <a:solidFill>
            <a:srgbClr val="FF0000"/>
          </a:solidFill>
        </p:grpSpPr>
        <p:sp>
          <p:nvSpPr>
            <p:cNvPr id="12" name="Google Shape;2884;p59">
              <a:extLst>
                <a:ext uri="{FF2B5EF4-FFF2-40B4-BE49-F238E27FC236}">
                  <a16:creationId xmlns:a16="http://schemas.microsoft.com/office/drawing/2014/main" id="{4FB2FA1E-C87C-4D1B-AEA7-AA4707D5DAAB}"/>
                </a:ext>
              </a:extLst>
            </p:cNvPr>
            <p:cNvSpPr/>
            <p:nvPr/>
          </p:nvSpPr>
          <p:spPr>
            <a:xfrm>
              <a:off x="2938001" y="2200911"/>
              <a:ext cx="569863" cy="89237"/>
            </a:xfrm>
            <a:custGeom>
              <a:avLst/>
              <a:gdLst/>
              <a:ahLst/>
              <a:cxnLst/>
              <a:rect l="l" t="t" r="r" b="b"/>
              <a:pathLst>
                <a:path w="20269" h="3174" extrusionOk="0">
                  <a:moveTo>
                    <a:pt x="19612" y="0"/>
                  </a:moveTo>
                  <a:cubicBezTo>
                    <a:pt x="13026" y="25"/>
                    <a:pt x="6487" y="795"/>
                    <a:pt x="76" y="2300"/>
                  </a:cubicBezTo>
                  <a:cubicBezTo>
                    <a:pt x="0" y="2318"/>
                    <a:pt x="115" y="2731"/>
                    <a:pt x="311" y="3173"/>
                  </a:cubicBezTo>
                  <a:cubicBezTo>
                    <a:pt x="393" y="2945"/>
                    <a:pt x="557" y="2749"/>
                    <a:pt x="835" y="2632"/>
                  </a:cubicBezTo>
                  <a:cubicBezTo>
                    <a:pt x="3998" y="1312"/>
                    <a:pt x="7646" y="1465"/>
                    <a:pt x="11015" y="1237"/>
                  </a:cubicBezTo>
                  <a:cubicBezTo>
                    <a:pt x="12898" y="1108"/>
                    <a:pt x="14777" y="984"/>
                    <a:pt x="16660" y="856"/>
                  </a:cubicBezTo>
                  <a:cubicBezTo>
                    <a:pt x="17437" y="802"/>
                    <a:pt x="18503" y="563"/>
                    <a:pt x="19462" y="563"/>
                  </a:cubicBezTo>
                  <a:cubicBezTo>
                    <a:pt x="19741" y="563"/>
                    <a:pt x="20015" y="581"/>
                    <a:pt x="20269" y="634"/>
                  </a:cubicBezTo>
                  <a:cubicBezTo>
                    <a:pt x="20079" y="282"/>
                    <a:pt x="19854" y="0"/>
                    <a:pt x="19612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885;p59">
              <a:extLst>
                <a:ext uri="{FF2B5EF4-FFF2-40B4-BE49-F238E27FC236}">
                  <a16:creationId xmlns:a16="http://schemas.microsoft.com/office/drawing/2014/main" id="{D1A6CE39-0158-4B61-A2E5-FFE1F85C8A12}"/>
                </a:ext>
              </a:extLst>
            </p:cNvPr>
            <p:cNvSpPr/>
            <p:nvPr/>
          </p:nvSpPr>
          <p:spPr>
            <a:xfrm>
              <a:off x="2940222" y="2218736"/>
              <a:ext cx="606047" cy="117521"/>
            </a:xfrm>
            <a:custGeom>
              <a:avLst/>
              <a:gdLst/>
              <a:ahLst/>
              <a:cxnLst/>
              <a:rect l="l" t="t" r="r" b="b"/>
              <a:pathLst>
                <a:path w="21556" h="4180" extrusionOk="0">
                  <a:moveTo>
                    <a:pt x="20190" y="0"/>
                  </a:moveTo>
                  <a:lnTo>
                    <a:pt x="20190" y="0"/>
                  </a:lnTo>
                  <a:cubicBezTo>
                    <a:pt x="20496" y="578"/>
                    <a:pt x="20695" y="1338"/>
                    <a:pt x="20689" y="1338"/>
                  </a:cubicBezTo>
                  <a:cubicBezTo>
                    <a:pt x="14106" y="1363"/>
                    <a:pt x="7563" y="2133"/>
                    <a:pt x="1155" y="3637"/>
                  </a:cubicBezTo>
                  <a:cubicBezTo>
                    <a:pt x="1137" y="3641"/>
                    <a:pt x="1124" y="3645"/>
                    <a:pt x="1106" y="3645"/>
                  </a:cubicBezTo>
                  <a:cubicBezTo>
                    <a:pt x="820" y="3645"/>
                    <a:pt x="467" y="3071"/>
                    <a:pt x="232" y="2539"/>
                  </a:cubicBezTo>
                  <a:lnTo>
                    <a:pt x="232" y="2539"/>
                  </a:lnTo>
                  <a:cubicBezTo>
                    <a:pt x="0" y="3217"/>
                    <a:pt x="525" y="4180"/>
                    <a:pt x="1234" y="4180"/>
                  </a:cubicBezTo>
                  <a:cubicBezTo>
                    <a:pt x="1341" y="4180"/>
                    <a:pt x="1451" y="4159"/>
                    <a:pt x="1562" y="4111"/>
                  </a:cubicBezTo>
                  <a:cubicBezTo>
                    <a:pt x="4500" y="2885"/>
                    <a:pt x="7824" y="3010"/>
                    <a:pt x="10954" y="2800"/>
                  </a:cubicBezTo>
                  <a:cubicBezTo>
                    <a:pt x="12552" y="2689"/>
                    <a:pt x="14153" y="2582"/>
                    <a:pt x="15753" y="2472"/>
                  </a:cubicBezTo>
                  <a:cubicBezTo>
                    <a:pt x="16506" y="2421"/>
                    <a:pt x="17259" y="2372"/>
                    <a:pt x="18011" y="2319"/>
                  </a:cubicBezTo>
                  <a:cubicBezTo>
                    <a:pt x="18481" y="2286"/>
                    <a:pt x="18952" y="2258"/>
                    <a:pt x="19423" y="2225"/>
                  </a:cubicBezTo>
                  <a:cubicBezTo>
                    <a:pt x="19441" y="2222"/>
                    <a:pt x="19462" y="2222"/>
                    <a:pt x="19487" y="2222"/>
                  </a:cubicBezTo>
                  <a:cubicBezTo>
                    <a:pt x="19540" y="2222"/>
                    <a:pt x="19609" y="2225"/>
                    <a:pt x="19676" y="2225"/>
                  </a:cubicBezTo>
                  <a:cubicBezTo>
                    <a:pt x="19747" y="2229"/>
                    <a:pt x="19822" y="2229"/>
                    <a:pt x="19894" y="2229"/>
                  </a:cubicBezTo>
                  <a:lnTo>
                    <a:pt x="19951" y="2229"/>
                  </a:lnTo>
                  <a:cubicBezTo>
                    <a:pt x="20136" y="2361"/>
                    <a:pt x="20350" y="2443"/>
                    <a:pt x="20582" y="2443"/>
                  </a:cubicBezTo>
                  <a:cubicBezTo>
                    <a:pt x="20628" y="2443"/>
                    <a:pt x="20674" y="2439"/>
                    <a:pt x="20721" y="2432"/>
                  </a:cubicBezTo>
                  <a:cubicBezTo>
                    <a:pt x="20771" y="2426"/>
                    <a:pt x="20817" y="2418"/>
                    <a:pt x="20867" y="2411"/>
                  </a:cubicBezTo>
                  <a:cubicBezTo>
                    <a:pt x="21220" y="2361"/>
                    <a:pt x="21434" y="1965"/>
                    <a:pt x="21473" y="1651"/>
                  </a:cubicBezTo>
                  <a:cubicBezTo>
                    <a:pt x="21480" y="1591"/>
                    <a:pt x="21487" y="1534"/>
                    <a:pt x="21495" y="1473"/>
                  </a:cubicBezTo>
                  <a:cubicBezTo>
                    <a:pt x="21555" y="996"/>
                    <a:pt x="21256" y="479"/>
                    <a:pt x="20849" y="239"/>
                  </a:cubicBezTo>
                  <a:cubicBezTo>
                    <a:pt x="20649" y="125"/>
                    <a:pt x="20428" y="51"/>
                    <a:pt x="20190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886;p59">
              <a:extLst>
                <a:ext uri="{FF2B5EF4-FFF2-40B4-BE49-F238E27FC236}">
                  <a16:creationId xmlns:a16="http://schemas.microsoft.com/office/drawing/2014/main" id="{4C5AF531-EC53-4D60-82AF-923C67F7D237}"/>
                </a:ext>
              </a:extLst>
            </p:cNvPr>
            <p:cNvSpPr/>
            <p:nvPr/>
          </p:nvSpPr>
          <p:spPr>
            <a:xfrm>
              <a:off x="2946716" y="2216740"/>
              <a:ext cx="575373" cy="104503"/>
            </a:xfrm>
            <a:custGeom>
              <a:avLst/>
              <a:gdLst/>
              <a:ahLst/>
              <a:cxnLst/>
              <a:rect l="l" t="t" r="r" b="b"/>
              <a:pathLst>
                <a:path w="20465" h="3717" extrusionOk="0">
                  <a:moveTo>
                    <a:pt x="19152" y="0"/>
                  </a:moveTo>
                  <a:cubicBezTo>
                    <a:pt x="18193" y="0"/>
                    <a:pt x="17127" y="239"/>
                    <a:pt x="16350" y="293"/>
                  </a:cubicBezTo>
                  <a:cubicBezTo>
                    <a:pt x="14467" y="421"/>
                    <a:pt x="12588" y="545"/>
                    <a:pt x="10705" y="674"/>
                  </a:cubicBezTo>
                  <a:cubicBezTo>
                    <a:pt x="7336" y="902"/>
                    <a:pt x="3688" y="749"/>
                    <a:pt x="525" y="2069"/>
                  </a:cubicBezTo>
                  <a:cubicBezTo>
                    <a:pt x="247" y="2186"/>
                    <a:pt x="83" y="2382"/>
                    <a:pt x="1" y="2610"/>
                  </a:cubicBezTo>
                  <a:cubicBezTo>
                    <a:pt x="236" y="3142"/>
                    <a:pt x="589" y="3716"/>
                    <a:pt x="875" y="3716"/>
                  </a:cubicBezTo>
                  <a:cubicBezTo>
                    <a:pt x="893" y="3716"/>
                    <a:pt x="906" y="3712"/>
                    <a:pt x="924" y="3708"/>
                  </a:cubicBezTo>
                  <a:cubicBezTo>
                    <a:pt x="7332" y="2204"/>
                    <a:pt x="13875" y="1434"/>
                    <a:pt x="20458" y="1409"/>
                  </a:cubicBezTo>
                  <a:cubicBezTo>
                    <a:pt x="20464" y="1409"/>
                    <a:pt x="20265" y="649"/>
                    <a:pt x="19959" y="71"/>
                  </a:cubicBezTo>
                  <a:cubicBezTo>
                    <a:pt x="19705" y="18"/>
                    <a:pt x="19431" y="0"/>
                    <a:pt x="19152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1501;p44">
            <a:extLst>
              <a:ext uri="{FF2B5EF4-FFF2-40B4-BE49-F238E27FC236}">
                <a16:creationId xmlns:a16="http://schemas.microsoft.com/office/drawing/2014/main" id="{DD6B4752-B0BD-4FC1-B5BE-A07DE8453F47}"/>
              </a:ext>
            </a:extLst>
          </p:cNvPr>
          <p:cNvGrpSpPr/>
          <p:nvPr/>
        </p:nvGrpSpPr>
        <p:grpSpPr>
          <a:xfrm>
            <a:off x="894952" y="494519"/>
            <a:ext cx="1540410" cy="1103477"/>
            <a:chOff x="1857000" y="3245400"/>
            <a:chExt cx="1233825" cy="1186575"/>
          </a:xfrm>
        </p:grpSpPr>
        <p:sp>
          <p:nvSpPr>
            <p:cNvPr id="52" name="Google Shape;1502;p44">
              <a:extLst>
                <a:ext uri="{FF2B5EF4-FFF2-40B4-BE49-F238E27FC236}">
                  <a16:creationId xmlns:a16="http://schemas.microsoft.com/office/drawing/2014/main" id="{19E1EB8D-FDD7-4A19-9725-96595A7D649E}"/>
                </a:ext>
              </a:extLst>
            </p:cNvPr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03;p44">
              <a:extLst>
                <a:ext uri="{FF2B5EF4-FFF2-40B4-BE49-F238E27FC236}">
                  <a16:creationId xmlns:a16="http://schemas.microsoft.com/office/drawing/2014/main" id="{8231C884-3B35-4CEE-9614-1EEC75A40A89}"/>
                </a:ext>
              </a:extLst>
            </p:cNvPr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04;p44">
              <a:extLst>
                <a:ext uri="{FF2B5EF4-FFF2-40B4-BE49-F238E27FC236}">
                  <a16:creationId xmlns:a16="http://schemas.microsoft.com/office/drawing/2014/main" id="{A09224FC-E15B-4F66-82B1-D13FD0F1246D}"/>
                </a:ext>
              </a:extLst>
            </p:cNvPr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05;p44">
              <a:extLst>
                <a:ext uri="{FF2B5EF4-FFF2-40B4-BE49-F238E27FC236}">
                  <a16:creationId xmlns:a16="http://schemas.microsoft.com/office/drawing/2014/main" id="{AA8E9361-8D2A-4D7C-9B47-CE84AD4DD0D2}"/>
                </a:ext>
              </a:extLst>
            </p:cNvPr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06;p44">
              <a:extLst>
                <a:ext uri="{FF2B5EF4-FFF2-40B4-BE49-F238E27FC236}">
                  <a16:creationId xmlns:a16="http://schemas.microsoft.com/office/drawing/2014/main" id="{6D08B024-3D48-47D7-B1E6-0C2C66FA2BD3}"/>
                </a:ext>
              </a:extLst>
            </p:cNvPr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07;p44">
              <a:extLst>
                <a:ext uri="{FF2B5EF4-FFF2-40B4-BE49-F238E27FC236}">
                  <a16:creationId xmlns:a16="http://schemas.microsoft.com/office/drawing/2014/main" id="{601F38FD-18A2-42D3-B29A-B57C3299C2C2}"/>
                </a:ext>
              </a:extLst>
            </p:cNvPr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469D6476-1428-40A1-83D7-06E0C654CBCD}"/>
              </a:ext>
            </a:extLst>
          </p:cNvPr>
          <p:cNvSpPr txBox="1"/>
          <p:nvPr/>
        </p:nvSpPr>
        <p:spPr>
          <a:xfrm>
            <a:off x="853561" y="750522"/>
            <a:ext cx="15092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tx1"/>
                </a:solidFill>
                <a:latin typeface="Itim" panose="020B0604020202020204" charset="-34"/>
                <a:cs typeface="Itim" panose="020B0604020202020204" charset="-34"/>
              </a:rPr>
              <a:t>PROS</a:t>
            </a:r>
          </a:p>
        </p:txBody>
      </p:sp>
      <p:grpSp>
        <p:nvGrpSpPr>
          <p:cNvPr id="59" name="Google Shape;1501;p44">
            <a:extLst>
              <a:ext uri="{FF2B5EF4-FFF2-40B4-BE49-F238E27FC236}">
                <a16:creationId xmlns:a16="http://schemas.microsoft.com/office/drawing/2014/main" id="{31E4DD39-5891-45E9-A7C4-C8333E4874BB}"/>
              </a:ext>
            </a:extLst>
          </p:cNvPr>
          <p:cNvGrpSpPr/>
          <p:nvPr/>
        </p:nvGrpSpPr>
        <p:grpSpPr>
          <a:xfrm>
            <a:off x="6148914" y="547384"/>
            <a:ext cx="1540410" cy="1103477"/>
            <a:chOff x="1857000" y="3245400"/>
            <a:chExt cx="1233825" cy="1186575"/>
          </a:xfrm>
        </p:grpSpPr>
        <p:sp>
          <p:nvSpPr>
            <p:cNvPr id="60" name="Google Shape;1502;p44">
              <a:extLst>
                <a:ext uri="{FF2B5EF4-FFF2-40B4-BE49-F238E27FC236}">
                  <a16:creationId xmlns:a16="http://schemas.microsoft.com/office/drawing/2014/main" id="{B90F0B99-342C-46F6-836E-D7E56CBC6B5C}"/>
                </a:ext>
              </a:extLst>
            </p:cNvPr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03;p44">
              <a:extLst>
                <a:ext uri="{FF2B5EF4-FFF2-40B4-BE49-F238E27FC236}">
                  <a16:creationId xmlns:a16="http://schemas.microsoft.com/office/drawing/2014/main" id="{D11D4DE7-D68D-43A0-B16D-F7418A520D7F}"/>
                </a:ext>
              </a:extLst>
            </p:cNvPr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04;p44">
              <a:extLst>
                <a:ext uri="{FF2B5EF4-FFF2-40B4-BE49-F238E27FC236}">
                  <a16:creationId xmlns:a16="http://schemas.microsoft.com/office/drawing/2014/main" id="{46CBCC07-956F-402C-8403-1D728AC5C54F}"/>
                </a:ext>
              </a:extLst>
            </p:cNvPr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05;p44">
              <a:extLst>
                <a:ext uri="{FF2B5EF4-FFF2-40B4-BE49-F238E27FC236}">
                  <a16:creationId xmlns:a16="http://schemas.microsoft.com/office/drawing/2014/main" id="{50C2E613-7508-4311-A2B9-C2A2D9CEDA76}"/>
                </a:ext>
              </a:extLst>
            </p:cNvPr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06;p44">
              <a:extLst>
                <a:ext uri="{FF2B5EF4-FFF2-40B4-BE49-F238E27FC236}">
                  <a16:creationId xmlns:a16="http://schemas.microsoft.com/office/drawing/2014/main" id="{FFE00727-27F7-4762-8ACE-E637C70AFB39}"/>
                </a:ext>
              </a:extLst>
            </p:cNvPr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07;p44">
              <a:extLst>
                <a:ext uri="{FF2B5EF4-FFF2-40B4-BE49-F238E27FC236}">
                  <a16:creationId xmlns:a16="http://schemas.microsoft.com/office/drawing/2014/main" id="{FB86CE08-D4C1-46B6-BBAC-B3259EF16FD3}"/>
                </a:ext>
              </a:extLst>
            </p:cNvPr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38BA4DD-AB46-4FA8-8EB8-C833DF4B1C9C}"/>
              </a:ext>
            </a:extLst>
          </p:cNvPr>
          <p:cNvSpPr txBox="1"/>
          <p:nvPr/>
        </p:nvSpPr>
        <p:spPr>
          <a:xfrm>
            <a:off x="6107523" y="803387"/>
            <a:ext cx="15092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tx1"/>
                </a:solidFill>
                <a:latin typeface="Itim" panose="020B0604020202020204" charset="-34"/>
                <a:cs typeface="Itim" panose="020B0604020202020204" charset="-34"/>
              </a:rPr>
              <a:t>CONS</a:t>
            </a:r>
          </a:p>
        </p:txBody>
      </p:sp>
      <p:sp>
        <p:nvSpPr>
          <p:cNvPr id="67" name="Google Shape;1917;p48">
            <a:extLst>
              <a:ext uri="{FF2B5EF4-FFF2-40B4-BE49-F238E27FC236}">
                <a16:creationId xmlns:a16="http://schemas.microsoft.com/office/drawing/2014/main" id="{0E786448-4D1B-433F-8E5D-DBC90BE83235}"/>
              </a:ext>
            </a:extLst>
          </p:cNvPr>
          <p:cNvSpPr/>
          <p:nvPr/>
        </p:nvSpPr>
        <p:spPr>
          <a:xfrm rot="20087258">
            <a:off x="361177" y="1746625"/>
            <a:ext cx="213132" cy="506037"/>
          </a:xfrm>
          <a:custGeom>
            <a:avLst/>
            <a:gdLst/>
            <a:ahLst/>
            <a:cxnLst/>
            <a:rect l="l" t="t" r="r" b="b"/>
            <a:pathLst>
              <a:path w="8183" h="18686" extrusionOk="0">
                <a:moveTo>
                  <a:pt x="5016" y="818"/>
                </a:moveTo>
                <a:cubicBezTo>
                  <a:pt x="4812" y="826"/>
                  <a:pt x="4609" y="830"/>
                  <a:pt x="4405" y="830"/>
                </a:cubicBezTo>
                <a:cubicBezTo>
                  <a:pt x="4201" y="830"/>
                  <a:pt x="3997" y="826"/>
                  <a:pt x="3793" y="818"/>
                </a:cubicBezTo>
                <a:close/>
                <a:moveTo>
                  <a:pt x="1395" y="818"/>
                </a:moveTo>
                <a:cubicBezTo>
                  <a:pt x="1489" y="834"/>
                  <a:pt x="1583" y="834"/>
                  <a:pt x="1677" y="834"/>
                </a:cubicBezTo>
                <a:cubicBezTo>
                  <a:pt x="1646" y="881"/>
                  <a:pt x="1630" y="928"/>
                  <a:pt x="1630" y="991"/>
                </a:cubicBezTo>
                <a:cubicBezTo>
                  <a:pt x="1646" y="1085"/>
                  <a:pt x="1646" y="1179"/>
                  <a:pt x="1646" y="1273"/>
                </a:cubicBezTo>
                <a:cubicBezTo>
                  <a:pt x="1630" y="1288"/>
                  <a:pt x="1615" y="1304"/>
                  <a:pt x="1599" y="1335"/>
                </a:cubicBezTo>
                <a:cubicBezTo>
                  <a:pt x="1552" y="1116"/>
                  <a:pt x="1489" y="944"/>
                  <a:pt x="1395" y="818"/>
                </a:cubicBezTo>
                <a:close/>
                <a:moveTo>
                  <a:pt x="2289" y="1273"/>
                </a:moveTo>
                <a:lnTo>
                  <a:pt x="2289" y="1273"/>
                </a:lnTo>
                <a:cubicBezTo>
                  <a:pt x="2602" y="1304"/>
                  <a:pt x="2916" y="1320"/>
                  <a:pt x="3245" y="1335"/>
                </a:cubicBezTo>
                <a:cubicBezTo>
                  <a:pt x="3182" y="1367"/>
                  <a:pt x="3151" y="1429"/>
                  <a:pt x="3151" y="1523"/>
                </a:cubicBezTo>
                <a:cubicBezTo>
                  <a:pt x="3214" y="2386"/>
                  <a:pt x="3245" y="3248"/>
                  <a:pt x="3261" y="4110"/>
                </a:cubicBezTo>
                <a:cubicBezTo>
                  <a:pt x="3151" y="3279"/>
                  <a:pt x="3025" y="2448"/>
                  <a:pt x="2916" y="1633"/>
                </a:cubicBezTo>
                <a:cubicBezTo>
                  <a:pt x="2901" y="1508"/>
                  <a:pt x="2806" y="1448"/>
                  <a:pt x="2712" y="1448"/>
                </a:cubicBezTo>
                <a:cubicBezTo>
                  <a:pt x="2606" y="1448"/>
                  <a:pt x="2500" y="1523"/>
                  <a:pt x="2508" y="1665"/>
                </a:cubicBezTo>
                <a:cubicBezTo>
                  <a:pt x="2555" y="2307"/>
                  <a:pt x="2634" y="2950"/>
                  <a:pt x="2696" y="3624"/>
                </a:cubicBezTo>
                <a:cubicBezTo>
                  <a:pt x="2571" y="2840"/>
                  <a:pt x="2445" y="2056"/>
                  <a:pt x="2289" y="1273"/>
                </a:cubicBezTo>
                <a:close/>
                <a:moveTo>
                  <a:pt x="3793" y="1335"/>
                </a:moveTo>
                <a:cubicBezTo>
                  <a:pt x="3825" y="2260"/>
                  <a:pt x="3872" y="3185"/>
                  <a:pt x="3888" y="4110"/>
                </a:cubicBezTo>
                <a:cubicBezTo>
                  <a:pt x="3793" y="3232"/>
                  <a:pt x="3699" y="2354"/>
                  <a:pt x="3605" y="1476"/>
                </a:cubicBezTo>
                <a:cubicBezTo>
                  <a:pt x="3605" y="1414"/>
                  <a:pt x="3574" y="1367"/>
                  <a:pt x="3543" y="1335"/>
                </a:cubicBezTo>
                <a:close/>
                <a:moveTo>
                  <a:pt x="4938" y="1288"/>
                </a:moveTo>
                <a:cubicBezTo>
                  <a:pt x="4938" y="1304"/>
                  <a:pt x="4922" y="1320"/>
                  <a:pt x="4922" y="1351"/>
                </a:cubicBezTo>
                <a:cubicBezTo>
                  <a:pt x="4969" y="2260"/>
                  <a:pt x="5047" y="3201"/>
                  <a:pt x="5094" y="4157"/>
                </a:cubicBezTo>
                <a:cubicBezTo>
                  <a:pt x="5000" y="3201"/>
                  <a:pt x="4906" y="2244"/>
                  <a:pt x="4812" y="1288"/>
                </a:cubicBezTo>
                <a:close/>
                <a:moveTo>
                  <a:pt x="4436" y="1320"/>
                </a:moveTo>
                <a:cubicBezTo>
                  <a:pt x="4483" y="2542"/>
                  <a:pt x="4593" y="3812"/>
                  <a:pt x="4577" y="5066"/>
                </a:cubicBezTo>
                <a:cubicBezTo>
                  <a:pt x="4436" y="3828"/>
                  <a:pt x="4295" y="2589"/>
                  <a:pt x="4138" y="1351"/>
                </a:cubicBezTo>
                <a:cubicBezTo>
                  <a:pt x="4232" y="1335"/>
                  <a:pt x="4326" y="1335"/>
                  <a:pt x="4436" y="1320"/>
                </a:cubicBezTo>
                <a:close/>
                <a:moveTo>
                  <a:pt x="2367" y="3922"/>
                </a:moveTo>
                <a:lnTo>
                  <a:pt x="2367" y="3922"/>
                </a:lnTo>
                <a:cubicBezTo>
                  <a:pt x="2414" y="4376"/>
                  <a:pt x="2477" y="4815"/>
                  <a:pt x="2524" y="5270"/>
                </a:cubicBezTo>
                <a:cubicBezTo>
                  <a:pt x="2555" y="5677"/>
                  <a:pt x="2555" y="6085"/>
                  <a:pt x="2555" y="6508"/>
                </a:cubicBezTo>
                <a:cubicBezTo>
                  <a:pt x="2524" y="6383"/>
                  <a:pt x="2508" y="6241"/>
                  <a:pt x="2493" y="6116"/>
                </a:cubicBezTo>
                <a:cubicBezTo>
                  <a:pt x="2445" y="5379"/>
                  <a:pt x="2398" y="4658"/>
                  <a:pt x="2367" y="3922"/>
                </a:cubicBezTo>
                <a:close/>
                <a:moveTo>
                  <a:pt x="6787" y="755"/>
                </a:moveTo>
                <a:lnTo>
                  <a:pt x="6787" y="755"/>
                </a:lnTo>
                <a:cubicBezTo>
                  <a:pt x="6364" y="1257"/>
                  <a:pt x="6333" y="1727"/>
                  <a:pt x="6333" y="2652"/>
                </a:cubicBezTo>
                <a:cubicBezTo>
                  <a:pt x="6317" y="4266"/>
                  <a:pt x="6301" y="5865"/>
                  <a:pt x="6286" y="7480"/>
                </a:cubicBezTo>
                <a:cubicBezTo>
                  <a:pt x="6270" y="7495"/>
                  <a:pt x="6270" y="7511"/>
                  <a:pt x="6270" y="7542"/>
                </a:cubicBezTo>
                <a:cubicBezTo>
                  <a:pt x="6270" y="7605"/>
                  <a:pt x="6270" y="7668"/>
                  <a:pt x="6270" y="7715"/>
                </a:cubicBezTo>
                <a:cubicBezTo>
                  <a:pt x="6239" y="7715"/>
                  <a:pt x="6207" y="7715"/>
                  <a:pt x="6160" y="7730"/>
                </a:cubicBezTo>
                <a:cubicBezTo>
                  <a:pt x="6004" y="7793"/>
                  <a:pt x="5831" y="7825"/>
                  <a:pt x="5643" y="7840"/>
                </a:cubicBezTo>
                <a:cubicBezTo>
                  <a:pt x="5612" y="7840"/>
                  <a:pt x="5565" y="7840"/>
                  <a:pt x="5518" y="7856"/>
                </a:cubicBezTo>
                <a:cubicBezTo>
                  <a:pt x="5392" y="7864"/>
                  <a:pt x="5263" y="7868"/>
                  <a:pt x="5134" y="7868"/>
                </a:cubicBezTo>
                <a:cubicBezTo>
                  <a:pt x="5004" y="7868"/>
                  <a:pt x="4875" y="7864"/>
                  <a:pt x="4750" y="7856"/>
                </a:cubicBezTo>
                <a:cubicBezTo>
                  <a:pt x="4700" y="7826"/>
                  <a:pt x="4644" y="7815"/>
                  <a:pt x="4590" y="7815"/>
                </a:cubicBezTo>
                <a:cubicBezTo>
                  <a:pt x="4558" y="7815"/>
                  <a:pt x="4528" y="7819"/>
                  <a:pt x="4499" y="7825"/>
                </a:cubicBezTo>
                <a:lnTo>
                  <a:pt x="4295" y="7825"/>
                </a:lnTo>
                <a:cubicBezTo>
                  <a:pt x="4295" y="7636"/>
                  <a:pt x="4311" y="7464"/>
                  <a:pt x="4326" y="7292"/>
                </a:cubicBezTo>
                <a:cubicBezTo>
                  <a:pt x="4326" y="7354"/>
                  <a:pt x="4326" y="7417"/>
                  <a:pt x="4342" y="7480"/>
                </a:cubicBezTo>
                <a:cubicBezTo>
                  <a:pt x="4350" y="7630"/>
                  <a:pt x="4479" y="7714"/>
                  <a:pt x="4605" y="7714"/>
                </a:cubicBezTo>
                <a:cubicBezTo>
                  <a:pt x="4715" y="7714"/>
                  <a:pt x="4822" y="7650"/>
                  <a:pt x="4844" y="7511"/>
                </a:cubicBezTo>
                <a:cubicBezTo>
                  <a:pt x="4844" y="7527"/>
                  <a:pt x="4844" y="7558"/>
                  <a:pt x="4859" y="7574"/>
                </a:cubicBezTo>
                <a:cubicBezTo>
                  <a:pt x="4868" y="7738"/>
                  <a:pt x="5001" y="7825"/>
                  <a:pt x="5135" y="7825"/>
                </a:cubicBezTo>
                <a:cubicBezTo>
                  <a:pt x="5256" y="7825"/>
                  <a:pt x="5378" y="7754"/>
                  <a:pt x="5408" y="7605"/>
                </a:cubicBezTo>
                <a:cubicBezTo>
                  <a:pt x="5408" y="7589"/>
                  <a:pt x="5408" y="7558"/>
                  <a:pt x="5408" y="7542"/>
                </a:cubicBezTo>
                <a:cubicBezTo>
                  <a:pt x="5424" y="7542"/>
                  <a:pt x="5424" y="7542"/>
                  <a:pt x="5424" y="7558"/>
                </a:cubicBezTo>
                <a:cubicBezTo>
                  <a:pt x="5436" y="7716"/>
                  <a:pt x="5561" y="7799"/>
                  <a:pt x="5682" y="7799"/>
                </a:cubicBezTo>
                <a:cubicBezTo>
                  <a:pt x="5717" y="7799"/>
                  <a:pt x="5752" y="7792"/>
                  <a:pt x="5784" y="7778"/>
                </a:cubicBezTo>
                <a:cubicBezTo>
                  <a:pt x="5813" y="7785"/>
                  <a:pt x="5843" y="7789"/>
                  <a:pt x="5873" y="7789"/>
                </a:cubicBezTo>
                <a:cubicBezTo>
                  <a:pt x="6024" y="7789"/>
                  <a:pt x="6176" y="7691"/>
                  <a:pt x="6176" y="7495"/>
                </a:cubicBezTo>
                <a:cubicBezTo>
                  <a:pt x="6145" y="5332"/>
                  <a:pt x="6098" y="3169"/>
                  <a:pt x="6113" y="1006"/>
                </a:cubicBezTo>
                <a:cubicBezTo>
                  <a:pt x="6113" y="912"/>
                  <a:pt x="6035" y="834"/>
                  <a:pt x="5957" y="802"/>
                </a:cubicBezTo>
                <a:cubicBezTo>
                  <a:pt x="6223" y="802"/>
                  <a:pt x="6505" y="787"/>
                  <a:pt x="6787" y="755"/>
                </a:cubicBezTo>
                <a:close/>
                <a:moveTo>
                  <a:pt x="3731" y="7558"/>
                </a:moveTo>
                <a:cubicBezTo>
                  <a:pt x="3746" y="7636"/>
                  <a:pt x="3746" y="7715"/>
                  <a:pt x="3762" y="7793"/>
                </a:cubicBezTo>
                <a:lnTo>
                  <a:pt x="3637" y="7793"/>
                </a:lnTo>
                <a:cubicBezTo>
                  <a:pt x="3608" y="7771"/>
                  <a:pt x="3568" y="7760"/>
                  <a:pt x="3528" y="7760"/>
                </a:cubicBezTo>
                <a:cubicBezTo>
                  <a:pt x="3482" y="7760"/>
                  <a:pt x="3435" y="7775"/>
                  <a:pt x="3402" y="7809"/>
                </a:cubicBezTo>
                <a:cubicBezTo>
                  <a:pt x="3292" y="7809"/>
                  <a:pt x="3167" y="7840"/>
                  <a:pt x="3041" y="7872"/>
                </a:cubicBezTo>
                <a:cubicBezTo>
                  <a:pt x="3029" y="7867"/>
                  <a:pt x="3015" y="7865"/>
                  <a:pt x="3001" y="7865"/>
                </a:cubicBezTo>
                <a:cubicBezTo>
                  <a:pt x="2962" y="7865"/>
                  <a:pt x="2919" y="7880"/>
                  <a:pt x="2884" y="7903"/>
                </a:cubicBezTo>
                <a:cubicBezTo>
                  <a:pt x="2869" y="7903"/>
                  <a:pt x="2853" y="7903"/>
                  <a:pt x="2822" y="7919"/>
                </a:cubicBezTo>
                <a:cubicBezTo>
                  <a:pt x="2837" y="7840"/>
                  <a:pt x="2837" y="7778"/>
                  <a:pt x="2853" y="7715"/>
                </a:cubicBezTo>
                <a:cubicBezTo>
                  <a:pt x="2897" y="7748"/>
                  <a:pt x="2953" y="7765"/>
                  <a:pt x="3008" y="7765"/>
                </a:cubicBezTo>
                <a:cubicBezTo>
                  <a:pt x="3110" y="7765"/>
                  <a:pt x="3209" y="7706"/>
                  <a:pt x="3229" y="7574"/>
                </a:cubicBezTo>
                <a:cubicBezTo>
                  <a:pt x="3274" y="7685"/>
                  <a:pt x="3371" y="7737"/>
                  <a:pt x="3470" y="7737"/>
                </a:cubicBezTo>
                <a:cubicBezTo>
                  <a:pt x="3579" y="7737"/>
                  <a:pt x="3690" y="7673"/>
                  <a:pt x="3731" y="7558"/>
                </a:cubicBezTo>
                <a:close/>
                <a:moveTo>
                  <a:pt x="5408" y="8420"/>
                </a:moveTo>
                <a:cubicBezTo>
                  <a:pt x="5424" y="8561"/>
                  <a:pt x="5455" y="8687"/>
                  <a:pt x="5486" y="8812"/>
                </a:cubicBezTo>
                <a:cubicBezTo>
                  <a:pt x="5377" y="8687"/>
                  <a:pt x="5283" y="8546"/>
                  <a:pt x="5173" y="8420"/>
                </a:cubicBezTo>
                <a:close/>
                <a:moveTo>
                  <a:pt x="4405" y="8357"/>
                </a:moveTo>
                <a:cubicBezTo>
                  <a:pt x="4436" y="8640"/>
                  <a:pt x="4452" y="8906"/>
                  <a:pt x="4452" y="9188"/>
                </a:cubicBezTo>
                <a:cubicBezTo>
                  <a:pt x="4389" y="8922"/>
                  <a:pt x="4373" y="8640"/>
                  <a:pt x="4358" y="8357"/>
                </a:cubicBezTo>
                <a:close/>
                <a:moveTo>
                  <a:pt x="3950" y="8342"/>
                </a:moveTo>
                <a:cubicBezTo>
                  <a:pt x="3935" y="8420"/>
                  <a:pt x="3935" y="8483"/>
                  <a:pt x="3935" y="8561"/>
                </a:cubicBezTo>
                <a:cubicBezTo>
                  <a:pt x="3919" y="8828"/>
                  <a:pt x="3872" y="9094"/>
                  <a:pt x="3825" y="9361"/>
                </a:cubicBezTo>
                <a:lnTo>
                  <a:pt x="3809" y="9361"/>
                </a:lnTo>
                <a:cubicBezTo>
                  <a:pt x="3762" y="9031"/>
                  <a:pt x="3731" y="8702"/>
                  <a:pt x="3715" y="8357"/>
                </a:cubicBezTo>
                <a:cubicBezTo>
                  <a:pt x="3793" y="8357"/>
                  <a:pt x="3872" y="8342"/>
                  <a:pt x="3950" y="8342"/>
                </a:cubicBezTo>
                <a:close/>
                <a:moveTo>
                  <a:pt x="4938" y="8969"/>
                </a:moveTo>
                <a:cubicBezTo>
                  <a:pt x="5063" y="9157"/>
                  <a:pt x="5204" y="9345"/>
                  <a:pt x="5345" y="9517"/>
                </a:cubicBezTo>
                <a:cubicBezTo>
                  <a:pt x="5204" y="9517"/>
                  <a:pt x="5079" y="9533"/>
                  <a:pt x="4938" y="9533"/>
                </a:cubicBezTo>
                <a:cubicBezTo>
                  <a:pt x="4938" y="9345"/>
                  <a:pt x="4938" y="9157"/>
                  <a:pt x="4938" y="8969"/>
                </a:cubicBezTo>
                <a:close/>
                <a:moveTo>
                  <a:pt x="6176" y="9267"/>
                </a:moveTo>
                <a:cubicBezTo>
                  <a:pt x="6270" y="9361"/>
                  <a:pt x="6364" y="9470"/>
                  <a:pt x="6458" y="9580"/>
                </a:cubicBezTo>
                <a:cubicBezTo>
                  <a:pt x="6395" y="9564"/>
                  <a:pt x="6333" y="9564"/>
                  <a:pt x="6270" y="9549"/>
                </a:cubicBezTo>
                <a:cubicBezTo>
                  <a:pt x="6239" y="9455"/>
                  <a:pt x="6207" y="9361"/>
                  <a:pt x="6176" y="9267"/>
                </a:cubicBezTo>
                <a:close/>
                <a:moveTo>
                  <a:pt x="2696" y="9643"/>
                </a:moveTo>
                <a:cubicBezTo>
                  <a:pt x="2696" y="9784"/>
                  <a:pt x="2712" y="9909"/>
                  <a:pt x="2712" y="10050"/>
                </a:cubicBezTo>
                <a:cubicBezTo>
                  <a:pt x="2681" y="10066"/>
                  <a:pt x="2665" y="10066"/>
                  <a:pt x="2634" y="10082"/>
                </a:cubicBezTo>
                <a:lnTo>
                  <a:pt x="2524" y="10082"/>
                </a:lnTo>
                <a:cubicBezTo>
                  <a:pt x="2587" y="9941"/>
                  <a:pt x="2649" y="9784"/>
                  <a:pt x="2696" y="9643"/>
                </a:cubicBezTo>
                <a:close/>
                <a:moveTo>
                  <a:pt x="6512" y="0"/>
                </a:moveTo>
                <a:cubicBezTo>
                  <a:pt x="5667" y="0"/>
                  <a:pt x="4808" y="74"/>
                  <a:pt x="3966" y="97"/>
                </a:cubicBezTo>
                <a:cubicBezTo>
                  <a:pt x="2712" y="128"/>
                  <a:pt x="1395" y="66"/>
                  <a:pt x="173" y="317"/>
                </a:cubicBezTo>
                <a:cubicBezTo>
                  <a:pt x="141" y="317"/>
                  <a:pt x="110" y="332"/>
                  <a:pt x="94" y="348"/>
                </a:cubicBezTo>
                <a:cubicBezTo>
                  <a:pt x="47" y="379"/>
                  <a:pt x="16" y="411"/>
                  <a:pt x="16" y="458"/>
                </a:cubicBezTo>
                <a:cubicBezTo>
                  <a:pt x="0" y="552"/>
                  <a:pt x="32" y="646"/>
                  <a:pt x="157" y="661"/>
                </a:cubicBezTo>
                <a:cubicBezTo>
                  <a:pt x="267" y="693"/>
                  <a:pt x="376" y="708"/>
                  <a:pt x="486" y="724"/>
                </a:cubicBezTo>
                <a:cubicBezTo>
                  <a:pt x="753" y="865"/>
                  <a:pt x="1050" y="1038"/>
                  <a:pt x="1160" y="1241"/>
                </a:cubicBezTo>
                <a:cubicBezTo>
                  <a:pt x="1254" y="1461"/>
                  <a:pt x="1207" y="1931"/>
                  <a:pt x="1223" y="2166"/>
                </a:cubicBezTo>
                <a:cubicBezTo>
                  <a:pt x="1270" y="2871"/>
                  <a:pt x="1333" y="3561"/>
                  <a:pt x="1380" y="4251"/>
                </a:cubicBezTo>
                <a:cubicBezTo>
                  <a:pt x="1442" y="5097"/>
                  <a:pt x="1301" y="6226"/>
                  <a:pt x="1568" y="7072"/>
                </a:cubicBezTo>
                <a:cubicBezTo>
                  <a:pt x="1536" y="7307"/>
                  <a:pt x="1536" y="7558"/>
                  <a:pt x="1583" y="7778"/>
                </a:cubicBezTo>
                <a:cubicBezTo>
                  <a:pt x="1568" y="7950"/>
                  <a:pt x="1552" y="8122"/>
                  <a:pt x="1521" y="8279"/>
                </a:cubicBezTo>
                <a:cubicBezTo>
                  <a:pt x="1333" y="8655"/>
                  <a:pt x="1145" y="9031"/>
                  <a:pt x="956" y="9392"/>
                </a:cubicBezTo>
                <a:cubicBezTo>
                  <a:pt x="815" y="9611"/>
                  <a:pt x="674" y="9831"/>
                  <a:pt x="549" y="10082"/>
                </a:cubicBezTo>
                <a:cubicBezTo>
                  <a:pt x="533" y="10129"/>
                  <a:pt x="533" y="10160"/>
                  <a:pt x="549" y="10207"/>
                </a:cubicBezTo>
                <a:cubicBezTo>
                  <a:pt x="486" y="10285"/>
                  <a:pt x="439" y="10379"/>
                  <a:pt x="392" y="10458"/>
                </a:cubicBezTo>
                <a:cubicBezTo>
                  <a:pt x="302" y="10593"/>
                  <a:pt x="443" y="10772"/>
                  <a:pt x="579" y="10772"/>
                </a:cubicBezTo>
                <a:cubicBezTo>
                  <a:pt x="585" y="10772"/>
                  <a:pt x="590" y="10772"/>
                  <a:pt x="596" y="10771"/>
                </a:cubicBezTo>
                <a:lnTo>
                  <a:pt x="627" y="10771"/>
                </a:lnTo>
                <a:cubicBezTo>
                  <a:pt x="690" y="10818"/>
                  <a:pt x="768" y="10865"/>
                  <a:pt x="878" y="10881"/>
                </a:cubicBezTo>
                <a:cubicBezTo>
                  <a:pt x="894" y="10889"/>
                  <a:pt x="913" y="10893"/>
                  <a:pt x="935" y="10893"/>
                </a:cubicBezTo>
                <a:cubicBezTo>
                  <a:pt x="956" y="10893"/>
                  <a:pt x="980" y="10889"/>
                  <a:pt x="1003" y="10881"/>
                </a:cubicBezTo>
                <a:cubicBezTo>
                  <a:pt x="1218" y="10939"/>
                  <a:pt x="1449" y="10961"/>
                  <a:pt x="1686" y="10961"/>
                </a:cubicBezTo>
                <a:cubicBezTo>
                  <a:pt x="2348" y="10961"/>
                  <a:pt x="3064" y="10790"/>
                  <a:pt x="3652" y="10756"/>
                </a:cubicBezTo>
                <a:cubicBezTo>
                  <a:pt x="3778" y="10740"/>
                  <a:pt x="3903" y="10740"/>
                  <a:pt x="4013" y="10724"/>
                </a:cubicBezTo>
                <a:cubicBezTo>
                  <a:pt x="4232" y="12981"/>
                  <a:pt x="4264" y="15380"/>
                  <a:pt x="4765" y="17605"/>
                </a:cubicBezTo>
                <a:cubicBezTo>
                  <a:pt x="4781" y="17887"/>
                  <a:pt x="4797" y="18185"/>
                  <a:pt x="4812" y="18467"/>
                </a:cubicBezTo>
                <a:cubicBezTo>
                  <a:pt x="4821" y="18614"/>
                  <a:pt x="4937" y="18685"/>
                  <a:pt x="5051" y="18685"/>
                </a:cubicBezTo>
                <a:cubicBezTo>
                  <a:pt x="5132" y="18685"/>
                  <a:pt x="5212" y="18649"/>
                  <a:pt x="5251" y="18577"/>
                </a:cubicBezTo>
                <a:cubicBezTo>
                  <a:pt x="5330" y="18546"/>
                  <a:pt x="5392" y="18467"/>
                  <a:pt x="5392" y="18373"/>
                </a:cubicBezTo>
                <a:cubicBezTo>
                  <a:pt x="5314" y="17668"/>
                  <a:pt x="5236" y="16978"/>
                  <a:pt x="5157" y="16289"/>
                </a:cubicBezTo>
                <a:cubicBezTo>
                  <a:pt x="5126" y="15583"/>
                  <a:pt x="5094" y="14862"/>
                  <a:pt x="5079" y="14157"/>
                </a:cubicBezTo>
                <a:cubicBezTo>
                  <a:pt x="5063" y="13091"/>
                  <a:pt x="5283" y="11727"/>
                  <a:pt x="5000" y="10662"/>
                </a:cubicBezTo>
                <a:cubicBezTo>
                  <a:pt x="5508" y="10627"/>
                  <a:pt x="6015" y="10602"/>
                  <a:pt x="6517" y="10602"/>
                </a:cubicBezTo>
                <a:cubicBezTo>
                  <a:pt x="6930" y="10602"/>
                  <a:pt x="7340" y="10619"/>
                  <a:pt x="7743" y="10662"/>
                </a:cubicBezTo>
                <a:cubicBezTo>
                  <a:pt x="7750" y="10662"/>
                  <a:pt x="7757" y="10662"/>
                  <a:pt x="7764" y="10662"/>
                </a:cubicBezTo>
                <a:cubicBezTo>
                  <a:pt x="7962" y="10662"/>
                  <a:pt x="8163" y="10451"/>
                  <a:pt x="8073" y="10270"/>
                </a:cubicBezTo>
                <a:cubicBezTo>
                  <a:pt x="8135" y="10223"/>
                  <a:pt x="8182" y="10144"/>
                  <a:pt x="8182" y="10035"/>
                </a:cubicBezTo>
                <a:cubicBezTo>
                  <a:pt x="8135" y="9533"/>
                  <a:pt x="7790" y="9078"/>
                  <a:pt x="7493" y="8718"/>
                </a:cubicBezTo>
                <a:cubicBezTo>
                  <a:pt x="7258" y="8420"/>
                  <a:pt x="7007" y="8122"/>
                  <a:pt x="6756" y="7840"/>
                </a:cubicBezTo>
                <a:lnTo>
                  <a:pt x="6787" y="4188"/>
                </a:lnTo>
                <a:cubicBezTo>
                  <a:pt x="6803" y="2950"/>
                  <a:pt x="6505" y="1461"/>
                  <a:pt x="7571" y="614"/>
                </a:cubicBezTo>
                <a:cubicBezTo>
                  <a:pt x="7618" y="567"/>
                  <a:pt x="7649" y="505"/>
                  <a:pt x="7649" y="442"/>
                </a:cubicBezTo>
                <a:cubicBezTo>
                  <a:pt x="7712" y="270"/>
                  <a:pt x="7665" y="66"/>
                  <a:pt x="7414" y="34"/>
                </a:cubicBezTo>
                <a:cubicBezTo>
                  <a:pt x="7116" y="10"/>
                  <a:pt x="6815" y="0"/>
                  <a:pt x="65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1917;p48">
            <a:extLst>
              <a:ext uri="{FF2B5EF4-FFF2-40B4-BE49-F238E27FC236}">
                <a16:creationId xmlns:a16="http://schemas.microsoft.com/office/drawing/2014/main" id="{0D006B30-BC92-4767-9ADD-84A7D98F63A7}"/>
              </a:ext>
            </a:extLst>
          </p:cNvPr>
          <p:cNvSpPr/>
          <p:nvPr/>
        </p:nvSpPr>
        <p:spPr>
          <a:xfrm rot="20087258">
            <a:off x="361178" y="2553755"/>
            <a:ext cx="213132" cy="506037"/>
          </a:xfrm>
          <a:custGeom>
            <a:avLst/>
            <a:gdLst/>
            <a:ahLst/>
            <a:cxnLst/>
            <a:rect l="l" t="t" r="r" b="b"/>
            <a:pathLst>
              <a:path w="8183" h="18686" extrusionOk="0">
                <a:moveTo>
                  <a:pt x="5016" y="818"/>
                </a:moveTo>
                <a:cubicBezTo>
                  <a:pt x="4812" y="826"/>
                  <a:pt x="4609" y="830"/>
                  <a:pt x="4405" y="830"/>
                </a:cubicBezTo>
                <a:cubicBezTo>
                  <a:pt x="4201" y="830"/>
                  <a:pt x="3997" y="826"/>
                  <a:pt x="3793" y="818"/>
                </a:cubicBezTo>
                <a:close/>
                <a:moveTo>
                  <a:pt x="1395" y="818"/>
                </a:moveTo>
                <a:cubicBezTo>
                  <a:pt x="1489" y="834"/>
                  <a:pt x="1583" y="834"/>
                  <a:pt x="1677" y="834"/>
                </a:cubicBezTo>
                <a:cubicBezTo>
                  <a:pt x="1646" y="881"/>
                  <a:pt x="1630" y="928"/>
                  <a:pt x="1630" y="991"/>
                </a:cubicBezTo>
                <a:cubicBezTo>
                  <a:pt x="1646" y="1085"/>
                  <a:pt x="1646" y="1179"/>
                  <a:pt x="1646" y="1273"/>
                </a:cubicBezTo>
                <a:cubicBezTo>
                  <a:pt x="1630" y="1288"/>
                  <a:pt x="1615" y="1304"/>
                  <a:pt x="1599" y="1335"/>
                </a:cubicBezTo>
                <a:cubicBezTo>
                  <a:pt x="1552" y="1116"/>
                  <a:pt x="1489" y="944"/>
                  <a:pt x="1395" y="818"/>
                </a:cubicBezTo>
                <a:close/>
                <a:moveTo>
                  <a:pt x="2289" y="1273"/>
                </a:moveTo>
                <a:lnTo>
                  <a:pt x="2289" y="1273"/>
                </a:lnTo>
                <a:cubicBezTo>
                  <a:pt x="2602" y="1304"/>
                  <a:pt x="2916" y="1320"/>
                  <a:pt x="3245" y="1335"/>
                </a:cubicBezTo>
                <a:cubicBezTo>
                  <a:pt x="3182" y="1367"/>
                  <a:pt x="3151" y="1429"/>
                  <a:pt x="3151" y="1523"/>
                </a:cubicBezTo>
                <a:cubicBezTo>
                  <a:pt x="3214" y="2386"/>
                  <a:pt x="3245" y="3248"/>
                  <a:pt x="3261" y="4110"/>
                </a:cubicBezTo>
                <a:cubicBezTo>
                  <a:pt x="3151" y="3279"/>
                  <a:pt x="3025" y="2448"/>
                  <a:pt x="2916" y="1633"/>
                </a:cubicBezTo>
                <a:cubicBezTo>
                  <a:pt x="2901" y="1508"/>
                  <a:pt x="2806" y="1448"/>
                  <a:pt x="2712" y="1448"/>
                </a:cubicBezTo>
                <a:cubicBezTo>
                  <a:pt x="2606" y="1448"/>
                  <a:pt x="2500" y="1523"/>
                  <a:pt x="2508" y="1665"/>
                </a:cubicBezTo>
                <a:cubicBezTo>
                  <a:pt x="2555" y="2307"/>
                  <a:pt x="2634" y="2950"/>
                  <a:pt x="2696" y="3624"/>
                </a:cubicBezTo>
                <a:cubicBezTo>
                  <a:pt x="2571" y="2840"/>
                  <a:pt x="2445" y="2056"/>
                  <a:pt x="2289" y="1273"/>
                </a:cubicBezTo>
                <a:close/>
                <a:moveTo>
                  <a:pt x="3793" y="1335"/>
                </a:moveTo>
                <a:cubicBezTo>
                  <a:pt x="3825" y="2260"/>
                  <a:pt x="3872" y="3185"/>
                  <a:pt x="3888" y="4110"/>
                </a:cubicBezTo>
                <a:cubicBezTo>
                  <a:pt x="3793" y="3232"/>
                  <a:pt x="3699" y="2354"/>
                  <a:pt x="3605" y="1476"/>
                </a:cubicBezTo>
                <a:cubicBezTo>
                  <a:pt x="3605" y="1414"/>
                  <a:pt x="3574" y="1367"/>
                  <a:pt x="3543" y="1335"/>
                </a:cubicBezTo>
                <a:close/>
                <a:moveTo>
                  <a:pt x="4938" y="1288"/>
                </a:moveTo>
                <a:cubicBezTo>
                  <a:pt x="4938" y="1304"/>
                  <a:pt x="4922" y="1320"/>
                  <a:pt x="4922" y="1351"/>
                </a:cubicBezTo>
                <a:cubicBezTo>
                  <a:pt x="4969" y="2260"/>
                  <a:pt x="5047" y="3201"/>
                  <a:pt x="5094" y="4157"/>
                </a:cubicBezTo>
                <a:cubicBezTo>
                  <a:pt x="5000" y="3201"/>
                  <a:pt x="4906" y="2244"/>
                  <a:pt x="4812" y="1288"/>
                </a:cubicBezTo>
                <a:close/>
                <a:moveTo>
                  <a:pt x="4436" y="1320"/>
                </a:moveTo>
                <a:cubicBezTo>
                  <a:pt x="4483" y="2542"/>
                  <a:pt x="4593" y="3812"/>
                  <a:pt x="4577" y="5066"/>
                </a:cubicBezTo>
                <a:cubicBezTo>
                  <a:pt x="4436" y="3828"/>
                  <a:pt x="4295" y="2589"/>
                  <a:pt x="4138" y="1351"/>
                </a:cubicBezTo>
                <a:cubicBezTo>
                  <a:pt x="4232" y="1335"/>
                  <a:pt x="4326" y="1335"/>
                  <a:pt x="4436" y="1320"/>
                </a:cubicBezTo>
                <a:close/>
                <a:moveTo>
                  <a:pt x="2367" y="3922"/>
                </a:moveTo>
                <a:lnTo>
                  <a:pt x="2367" y="3922"/>
                </a:lnTo>
                <a:cubicBezTo>
                  <a:pt x="2414" y="4376"/>
                  <a:pt x="2477" y="4815"/>
                  <a:pt x="2524" y="5270"/>
                </a:cubicBezTo>
                <a:cubicBezTo>
                  <a:pt x="2555" y="5677"/>
                  <a:pt x="2555" y="6085"/>
                  <a:pt x="2555" y="6508"/>
                </a:cubicBezTo>
                <a:cubicBezTo>
                  <a:pt x="2524" y="6383"/>
                  <a:pt x="2508" y="6241"/>
                  <a:pt x="2493" y="6116"/>
                </a:cubicBezTo>
                <a:cubicBezTo>
                  <a:pt x="2445" y="5379"/>
                  <a:pt x="2398" y="4658"/>
                  <a:pt x="2367" y="3922"/>
                </a:cubicBezTo>
                <a:close/>
                <a:moveTo>
                  <a:pt x="6787" y="755"/>
                </a:moveTo>
                <a:lnTo>
                  <a:pt x="6787" y="755"/>
                </a:lnTo>
                <a:cubicBezTo>
                  <a:pt x="6364" y="1257"/>
                  <a:pt x="6333" y="1727"/>
                  <a:pt x="6333" y="2652"/>
                </a:cubicBezTo>
                <a:cubicBezTo>
                  <a:pt x="6317" y="4266"/>
                  <a:pt x="6301" y="5865"/>
                  <a:pt x="6286" y="7480"/>
                </a:cubicBezTo>
                <a:cubicBezTo>
                  <a:pt x="6270" y="7495"/>
                  <a:pt x="6270" y="7511"/>
                  <a:pt x="6270" y="7542"/>
                </a:cubicBezTo>
                <a:cubicBezTo>
                  <a:pt x="6270" y="7605"/>
                  <a:pt x="6270" y="7668"/>
                  <a:pt x="6270" y="7715"/>
                </a:cubicBezTo>
                <a:cubicBezTo>
                  <a:pt x="6239" y="7715"/>
                  <a:pt x="6207" y="7715"/>
                  <a:pt x="6160" y="7730"/>
                </a:cubicBezTo>
                <a:cubicBezTo>
                  <a:pt x="6004" y="7793"/>
                  <a:pt x="5831" y="7825"/>
                  <a:pt x="5643" y="7840"/>
                </a:cubicBezTo>
                <a:cubicBezTo>
                  <a:pt x="5612" y="7840"/>
                  <a:pt x="5565" y="7840"/>
                  <a:pt x="5518" y="7856"/>
                </a:cubicBezTo>
                <a:cubicBezTo>
                  <a:pt x="5392" y="7864"/>
                  <a:pt x="5263" y="7868"/>
                  <a:pt x="5134" y="7868"/>
                </a:cubicBezTo>
                <a:cubicBezTo>
                  <a:pt x="5004" y="7868"/>
                  <a:pt x="4875" y="7864"/>
                  <a:pt x="4750" y="7856"/>
                </a:cubicBezTo>
                <a:cubicBezTo>
                  <a:pt x="4700" y="7826"/>
                  <a:pt x="4644" y="7815"/>
                  <a:pt x="4590" y="7815"/>
                </a:cubicBezTo>
                <a:cubicBezTo>
                  <a:pt x="4558" y="7815"/>
                  <a:pt x="4528" y="7819"/>
                  <a:pt x="4499" y="7825"/>
                </a:cubicBezTo>
                <a:lnTo>
                  <a:pt x="4295" y="7825"/>
                </a:lnTo>
                <a:cubicBezTo>
                  <a:pt x="4295" y="7636"/>
                  <a:pt x="4311" y="7464"/>
                  <a:pt x="4326" y="7292"/>
                </a:cubicBezTo>
                <a:cubicBezTo>
                  <a:pt x="4326" y="7354"/>
                  <a:pt x="4326" y="7417"/>
                  <a:pt x="4342" y="7480"/>
                </a:cubicBezTo>
                <a:cubicBezTo>
                  <a:pt x="4350" y="7630"/>
                  <a:pt x="4479" y="7714"/>
                  <a:pt x="4605" y="7714"/>
                </a:cubicBezTo>
                <a:cubicBezTo>
                  <a:pt x="4715" y="7714"/>
                  <a:pt x="4822" y="7650"/>
                  <a:pt x="4844" y="7511"/>
                </a:cubicBezTo>
                <a:cubicBezTo>
                  <a:pt x="4844" y="7527"/>
                  <a:pt x="4844" y="7558"/>
                  <a:pt x="4859" y="7574"/>
                </a:cubicBezTo>
                <a:cubicBezTo>
                  <a:pt x="4868" y="7738"/>
                  <a:pt x="5001" y="7825"/>
                  <a:pt x="5135" y="7825"/>
                </a:cubicBezTo>
                <a:cubicBezTo>
                  <a:pt x="5256" y="7825"/>
                  <a:pt x="5378" y="7754"/>
                  <a:pt x="5408" y="7605"/>
                </a:cubicBezTo>
                <a:cubicBezTo>
                  <a:pt x="5408" y="7589"/>
                  <a:pt x="5408" y="7558"/>
                  <a:pt x="5408" y="7542"/>
                </a:cubicBezTo>
                <a:cubicBezTo>
                  <a:pt x="5424" y="7542"/>
                  <a:pt x="5424" y="7542"/>
                  <a:pt x="5424" y="7558"/>
                </a:cubicBezTo>
                <a:cubicBezTo>
                  <a:pt x="5436" y="7716"/>
                  <a:pt x="5561" y="7799"/>
                  <a:pt x="5682" y="7799"/>
                </a:cubicBezTo>
                <a:cubicBezTo>
                  <a:pt x="5717" y="7799"/>
                  <a:pt x="5752" y="7792"/>
                  <a:pt x="5784" y="7778"/>
                </a:cubicBezTo>
                <a:cubicBezTo>
                  <a:pt x="5813" y="7785"/>
                  <a:pt x="5843" y="7789"/>
                  <a:pt x="5873" y="7789"/>
                </a:cubicBezTo>
                <a:cubicBezTo>
                  <a:pt x="6024" y="7789"/>
                  <a:pt x="6176" y="7691"/>
                  <a:pt x="6176" y="7495"/>
                </a:cubicBezTo>
                <a:cubicBezTo>
                  <a:pt x="6145" y="5332"/>
                  <a:pt x="6098" y="3169"/>
                  <a:pt x="6113" y="1006"/>
                </a:cubicBezTo>
                <a:cubicBezTo>
                  <a:pt x="6113" y="912"/>
                  <a:pt x="6035" y="834"/>
                  <a:pt x="5957" y="802"/>
                </a:cubicBezTo>
                <a:cubicBezTo>
                  <a:pt x="6223" y="802"/>
                  <a:pt x="6505" y="787"/>
                  <a:pt x="6787" y="755"/>
                </a:cubicBezTo>
                <a:close/>
                <a:moveTo>
                  <a:pt x="3731" y="7558"/>
                </a:moveTo>
                <a:cubicBezTo>
                  <a:pt x="3746" y="7636"/>
                  <a:pt x="3746" y="7715"/>
                  <a:pt x="3762" y="7793"/>
                </a:cubicBezTo>
                <a:lnTo>
                  <a:pt x="3637" y="7793"/>
                </a:lnTo>
                <a:cubicBezTo>
                  <a:pt x="3608" y="7771"/>
                  <a:pt x="3568" y="7760"/>
                  <a:pt x="3528" y="7760"/>
                </a:cubicBezTo>
                <a:cubicBezTo>
                  <a:pt x="3482" y="7760"/>
                  <a:pt x="3435" y="7775"/>
                  <a:pt x="3402" y="7809"/>
                </a:cubicBezTo>
                <a:cubicBezTo>
                  <a:pt x="3292" y="7809"/>
                  <a:pt x="3167" y="7840"/>
                  <a:pt x="3041" y="7872"/>
                </a:cubicBezTo>
                <a:cubicBezTo>
                  <a:pt x="3029" y="7867"/>
                  <a:pt x="3015" y="7865"/>
                  <a:pt x="3001" y="7865"/>
                </a:cubicBezTo>
                <a:cubicBezTo>
                  <a:pt x="2962" y="7865"/>
                  <a:pt x="2919" y="7880"/>
                  <a:pt x="2884" y="7903"/>
                </a:cubicBezTo>
                <a:cubicBezTo>
                  <a:pt x="2869" y="7903"/>
                  <a:pt x="2853" y="7903"/>
                  <a:pt x="2822" y="7919"/>
                </a:cubicBezTo>
                <a:cubicBezTo>
                  <a:pt x="2837" y="7840"/>
                  <a:pt x="2837" y="7778"/>
                  <a:pt x="2853" y="7715"/>
                </a:cubicBezTo>
                <a:cubicBezTo>
                  <a:pt x="2897" y="7748"/>
                  <a:pt x="2953" y="7765"/>
                  <a:pt x="3008" y="7765"/>
                </a:cubicBezTo>
                <a:cubicBezTo>
                  <a:pt x="3110" y="7765"/>
                  <a:pt x="3209" y="7706"/>
                  <a:pt x="3229" y="7574"/>
                </a:cubicBezTo>
                <a:cubicBezTo>
                  <a:pt x="3274" y="7685"/>
                  <a:pt x="3371" y="7737"/>
                  <a:pt x="3470" y="7737"/>
                </a:cubicBezTo>
                <a:cubicBezTo>
                  <a:pt x="3579" y="7737"/>
                  <a:pt x="3690" y="7673"/>
                  <a:pt x="3731" y="7558"/>
                </a:cubicBezTo>
                <a:close/>
                <a:moveTo>
                  <a:pt x="5408" y="8420"/>
                </a:moveTo>
                <a:cubicBezTo>
                  <a:pt x="5424" y="8561"/>
                  <a:pt x="5455" y="8687"/>
                  <a:pt x="5486" y="8812"/>
                </a:cubicBezTo>
                <a:cubicBezTo>
                  <a:pt x="5377" y="8687"/>
                  <a:pt x="5283" y="8546"/>
                  <a:pt x="5173" y="8420"/>
                </a:cubicBezTo>
                <a:close/>
                <a:moveTo>
                  <a:pt x="4405" y="8357"/>
                </a:moveTo>
                <a:cubicBezTo>
                  <a:pt x="4436" y="8640"/>
                  <a:pt x="4452" y="8906"/>
                  <a:pt x="4452" y="9188"/>
                </a:cubicBezTo>
                <a:cubicBezTo>
                  <a:pt x="4389" y="8922"/>
                  <a:pt x="4373" y="8640"/>
                  <a:pt x="4358" y="8357"/>
                </a:cubicBezTo>
                <a:close/>
                <a:moveTo>
                  <a:pt x="3950" y="8342"/>
                </a:moveTo>
                <a:cubicBezTo>
                  <a:pt x="3935" y="8420"/>
                  <a:pt x="3935" y="8483"/>
                  <a:pt x="3935" y="8561"/>
                </a:cubicBezTo>
                <a:cubicBezTo>
                  <a:pt x="3919" y="8828"/>
                  <a:pt x="3872" y="9094"/>
                  <a:pt x="3825" y="9361"/>
                </a:cubicBezTo>
                <a:lnTo>
                  <a:pt x="3809" y="9361"/>
                </a:lnTo>
                <a:cubicBezTo>
                  <a:pt x="3762" y="9031"/>
                  <a:pt x="3731" y="8702"/>
                  <a:pt x="3715" y="8357"/>
                </a:cubicBezTo>
                <a:cubicBezTo>
                  <a:pt x="3793" y="8357"/>
                  <a:pt x="3872" y="8342"/>
                  <a:pt x="3950" y="8342"/>
                </a:cubicBezTo>
                <a:close/>
                <a:moveTo>
                  <a:pt x="4938" y="8969"/>
                </a:moveTo>
                <a:cubicBezTo>
                  <a:pt x="5063" y="9157"/>
                  <a:pt x="5204" y="9345"/>
                  <a:pt x="5345" y="9517"/>
                </a:cubicBezTo>
                <a:cubicBezTo>
                  <a:pt x="5204" y="9517"/>
                  <a:pt x="5079" y="9533"/>
                  <a:pt x="4938" y="9533"/>
                </a:cubicBezTo>
                <a:cubicBezTo>
                  <a:pt x="4938" y="9345"/>
                  <a:pt x="4938" y="9157"/>
                  <a:pt x="4938" y="8969"/>
                </a:cubicBezTo>
                <a:close/>
                <a:moveTo>
                  <a:pt x="6176" y="9267"/>
                </a:moveTo>
                <a:cubicBezTo>
                  <a:pt x="6270" y="9361"/>
                  <a:pt x="6364" y="9470"/>
                  <a:pt x="6458" y="9580"/>
                </a:cubicBezTo>
                <a:cubicBezTo>
                  <a:pt x="6395" y="9564"/>
                  <a:pt x="6333" y="9564"/>
                  <a:pt x="6270" y="9549"/>
                </a:cubicBezTo>
                <a:cubicBezTo>
                  <a:pt x="6239" y="9455"/>
                  <a:pt x="6207" y="9361"/>
                  <a:pt x="6176" y="9267"/>
                </a:cubicBezTo>
                <a:close/>
                <a:moveTo>
                  <a:pt x="2696" y="9643"/>
                </a:moveTo>
                <a:cubicBezTo>
                  <a:pt x="2696" y="9784"/>
                  <a:pt x="2712" y="9909"/>
                  <a:pt x="2712" y="10050"/>
                </a:cubicBezTo>
                <a:cubicBezTo>
                  <a:pt x="2681" y="10066"/>
                  <a:pt x="2665" y="10066"/>
                  <a:pt x="2634" y="10082"/>
                </a:cubicBezTo>
                <a:lnTo>
                  <a:pt x="2524" y="10082"/>
                </a:lnTo>
                <a:cubicBezTo>
                  <a:pt x="2587" y="9941"/>
                  <a:pt x="2649" y="9784"/>
                  <a:pt x="2696" y="9643"/>
                </a:cubicBezTo>
                <a:close/>
                <a:moveTo>
                  <a:pt x="6512" y="0"/>
                </a:moveTo>
                <a:cubicBezTo>
                  <a:pt x="5667" y="0"/>
                  <a:pt x="4808" y="74"/>
                  <a:pt x="3966" y="97"/>
                </a:cubicBezTo>
                <a:cubicBezTo>
                  <a:pt x="2712" y="128"/>
                  <a:pt x="1395" y="66"/>
                  <a:pt x="173" y="317"/>
                </a:cubicBezTo>
                <a:cubicBezTo>
                  <a:pt x="141" y="317"/>
                  <a:pt x="110" y="332"/>
                  <a:pt x="94" y="348"/>
                </a:cubicBezTo>
                <a:cubicBezTo>
                  <a:pt x="47" y="379"/>
                  <a:pt x="16" y="411"/>
                  <a:pt x="16" y="458"/>
                </a:cubicBezTo>
                <a:cubicBezTo>
                  <a:pt x="0" y="552"/>
                  <a:pt x="32" y="646"/>
                  <a:pt x="157" y="661"/>
                </a:cubicBezTo>
                <a:cubicBezTo>
                  <a:pt x="267" y="693"/>
                  <a:pt x="376" y="708"/>
                  <a:pt x="486" y="724"/>
                </a:cubicBezTo>
                <a:cubicBezTo>
                  <a:pt x="753" y="865"/>
                  <a:pt x="1050" y="1038"/>
                  <a:pt x="1160" y="1241"/>
                </a:cubicBezTo>
                <a:cubicBezTo>
                  <a:pt x="1254" y="1461"/>
                  <a:pt x="1207" y="1931"/>
                  <a:pt x="1223" y="2166"/>
                </a:cubicBezTo>
                <a:cubicBezTo>
                  <a:pt x="1270" y="2871"/>
                  <a:pt x="1333" y="3561"/>
                  <a:pt x="1380" y="4251"/>
                </a:cubicBezTo>
                <a:cubicBezTo>
                  <a:pt x="1442" y="5097"/>
                  <a:pt x="1301" y="6226"/>
                  <a:pt x="1568" y="7072"/>
                </a:cubicBezTo>
                <a:cubicBezTo>
                  <a:pt x="1536" y="7307"/>
                  <a:pt x="1536" y="7558"/>
                  <a:pt x="1583" y="7778"/>
                </a:cubicBezTo>
                <a:cubicBezTo>
                  <a:pt x="1568" y="7950"/>
                  <a:pt x="1552" y="8122"/>
                  <a:pt x="1521" y="8279"/>
                </a:cubicBezTo>
                <a:cubicBezTo>
                  <a:pt x="1333" y="8655"/>
                  <a:pt x="1145" y="9031"/>
                  <a:pt x="956" y="9392"/>
                </a:cubicBezTo>
                <a:cubicBezTo>
                  <a:pt x="815" y="9611"/>
                  <a:pt x="674" y="9831"/>
                  <a:pt x="549" y="10082"/>
                </a:cubicBezTo>
                <a:cubicBezTo>
                  <a:pt x="533" y="10129"/>
                  <a:pt x="533" y="10160"/>
                  <a:pt x="549" y="10207"/>
                </a:cubicBezTo>
                <a:cubicBezTo>
                  <a:pt x="486" y="10285"/>
                  <a:pt x="439" y="10379"/>
                  <a:pt x="392" y="10458"/>
                </a:cubicBezTo>
                <a:cubicBezTo>
                  <a:pt x="302" y="10593"/>
                  <a:pt x="443" y="10772"/>
                  <a:pt x="579" y="10772"/>
                </a:cubicBezTo>
                <a:cubicBezTo>
                  <a:pt x="585" y="10772"/>
                  <a:pt x="590" y="10772"/>
                  <a:pt x="596" y="10771"/>
                </a:cubicBezTo>
                <a:lnTo>
                  <a:pt x="627" y="10771"/>
                </a:lnTo>
                <a:cubicBezTo>
                  <a:pt x="690" y="10818"/>
                  <a:pt x="768" y="10865"/>
                  <a:pt x="878" y="10881"/>
                </a:cubicBezTo>
                <a:cubicBezTo>
                  <a:pt x="894" y="10889"/>
                  <a:pt x="913" y="10893"/>
                  <a:pt x="935" y="10893"/>
                </a:cubicBezTo>
                <a:cubicBezTo>
                  <a:pt x="956" y="10893"/>
                  <a:pt x="980" y="10889"/>
                  <a:pt x="1003" y="10881"/>
                </a:cubicBezTo>
                <a:cubicBezTo>
                  <a:pt x="1218" y="10939"/>
                  <a:pt x="1449" y="10961"/>
                  <a:pt x="1686" y="10961"/>
                </a:cubicBezTo>
                <a:cubicBezTo>
                  <a:pt x="2348" y="10961"/>
                  <a:pt x="3064" y="10790"/>
                  <a:pt x="3652" y="10756"/>
                </a:cubicBezTo>
                <a:cubicBezTo>
                  <a:pt x="3778" y="10740"/>
                  <a:pt x="3903" y="10740"/>
                  <a:pt x="4013" y="10724"/>
                </a:cubicBezTo>
                <a:cubicBezTo>
                  <a:pt x="4232" y="12981"/>
                  <a:pt x="4264" y="15380"/>
                  <a:pt x="4765" y="17605"/>
                </a:cubicBezTo>
                <a:cubicBezTo>
                  <a:pt x="4781" y="17887"/>
                  <a:pt x="4797" y="18185"/>
                  <a:pt x="4812" y="18467"/>
                </a:cubicBezTo>
                <a:cubicBezTo>
                  <a:pt x="4821" y="18614"/>
                  <a:pt x="4937" y="18685"/>
                  <a:pt x="5051" y="18685"/>
                </a:cubicBezTo>
                <a:cubicBezTo>
                  <a:pt x="5132" y="18685"/>
                  <a:pt x="5212" y="18649"/>
                  <a:pt x="5251" y="18577"/>
                </a:cubicBezTo>
                <a:cubicBezTo>
                  <a:pt x="5330" y="18546"/>
                  <a:pt x="5392" y="18467"/>
                  <a:pt x="5392" y="18373"/>
                </a:cubicBezTo>
                <a:cubicBezTo>
                  <a:pt x="5314" y="17668"/>
                  <a:pt x="5236" y="16978"/>
                  <a:pt x="5157" y="16289"/>
                </a:cubicBezTo>
                <a:cubicBezTo>
                  <a:pt x="5126" y="15583"/>
                  <a:pt x="5094" y="14862"/>
                  <a:pt x="5079" y="14157"/>
                </a:cubicBezTo>
                <a:cubicBezTo>
                  <a:pt x="5063" y="13091"/>
                  <a:pt x="5283" y="11727"/>
                  <a:pt x="5000" y="10662"/>
                </a:cubicBezTo>
                <a:cubicBezTo>
                  <a:pt x="5508" y="10627"/>
                  <a:pt x="6015" y="10602"/>
                  <a:pt x="6517" y="10602"/>
                </a:cubicBezTo>
                <a:cubicBezTo>
                  <a:pt x="6930" y="10602"/>
                  <a:pt x="7340" y="10619"/>
                  <a:pt x="7743" y="10662"/>
                </a:cubicBezTo>
                <a:cubicBezTo>
                  <a:pt x="7750" y="10662"/>
                  <a:pt x="7757" y="10662"/>
                  <a:pt x="7764" y="10662"/>
                </a:cubicBezTo>
                <a:cubicBezTo>
                  <a:pt x="7962" y="10662"/>
                  <a:pt x="8163" y="10451"/>
                  <a:pt x="8073" y="10270"/>
                </a:cubicBezTo>
                <a:cubicBezTo>
                  <a:pt x="8135" y="10223"/>
                  <a:pt x="8182" y="10144"/>
                  <a:pt x="8182" y="10035"/>
                </a:cubicBezTo>
                <a:cubicBezTo>
                  <a:pt x="8135" y="9533"/>
                  <a:pt x="7790" y="9078"/>
                  <a:pt x="7493" y="8718"/>
                </a:cubicBezTo>
                <a:cubicBezTo>
                  <a:pt x="7258" y="8420"/>
                  <a:pt x="7007" y="8122"/>
                  <a:pt x="6756" y="7840"/>
                </a:cubicBezTo>
                <a:lnTo>
                  <a:pt x="6787" y="4188"/>
                </a:lnTo>
                <a:cubicBezTo>
                  <a:pt x="6803" y="2950"/>
                  <a:pt x="6505" y="1461"/>
                  <a:pt x="7571" y="614"/>
                </a:cubicBezTo>
                <a:cubicBezTo>
                  <a:pt x="7618" y="567"/>
                  <a:pt x="7649" y="505"/>
                  <a:pt x="7649" y="442"/>
                </a:cubicBezTo>
                <a:cubicBezTo>
                  <a:pt x="7712" y="270"/>
                  <a:pt x="7665" y="66"/>
                  <a:pt x="7414" y="34"/>
                </a:cubicBezTo>
                <a:cubicBezTo>
                  <a:pt x="7116" y="10"/>
                  <a:pt x="6815" y="0"/>
                  <a:pt x="65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1917;p48">
            <a:extLst>
              <a:ext uri="{FF2B5EF4-FFF2-40B4-BE49-F238E27FC236}">
                <a16:creationId xmlns:a16="http://schemas.microsoft.com/office/drawing/2014/main" id="{EC05BEF4-6D44-4776-AA92-1E5D0F693C5A}"/>
              </a:ext>
            </a:extLst>
          </p:cNvPr>
          <p:cNvSpPr/>
          <p:nvPr/>
        </p:nvSpPr>
        <p:spPr>
          <a:xfrm rot="20087258">
            <a:off x="361177" y="3319270"/>
            <a:ext cx="213132" cy="506037"/>
          </a:xfrm>
          <a:custGeom>
            <a:avLst/>
            <a:gdLst/>
            <a:ahLst/>
            <a:cxnLst/>
            <a:rect l="l" t="t" r="r" b="b"/>
            <a:pathLst>
              <a:path w="8183" h="18686" extrusionOk="0">
                <a:moveTo>
                  <a:pt x="5016" y="818"/>
                </a:moveTo>
                <a:cubicBezTo>
                  <a:pt x="4812" y="826"/>
                  <a:pt x="4609" y="830"/>
                  <a:pt x="4405" y="830"/>
                </a:cubicBezTo>
                <a:cubicBezTo>
                  <a:pt x="4201" y="830"/>
                  <a:pt x="3997" y="826"/>
                  <a:pt x="3793" y="818"/>
                </a:cubicBezTo>
                <a:close/>
                <a:moveTo>
                  <a:pt x="1395" y="818"/>
                </a:moveTo>
                <a:cubicBezTo>
                  <a:pt x="1489" y="834"/>
                  <a:pt x="1583" y="834"/>
                  <a:pt x="1677" y="834"/>
                </a:cubicBezTo>
                <a:cubicBezTo>
                  <a:pt x="1646" y="881"/>
                  <a:pt x="1630" y="928"/>
                  <a:pt x="1630" y="991"/>
                </a:cubicBezTo>
                <a:cubicBezTo>
                  <a:pt x="1646" y="1085"/>
                  <a:pt x="1646" y="1179"/>
                  <a:pt x="1646" y="1273"/>
                </a:cubicBezTo>
                <a:cubicBezTo>
                  <a:pt x="1630" y="1288"/>
                  <a:pt x="1615" y="1304"/>
                  <a:pt x="1599" y="1335"/>
                </a:cubicBezTo>
                <a:cubicBezTo>
                  <a:pt x="1552" y="1116"/>
                  <a:pt x="1489" y="944"/>
                  <a:pt x="1395" y="818"/>
                </a:cubicBezTo>
                <a:close/>
                <a:moveTo>
                  <a:pt x="2289" y="1273"/>
                </a:moveTo>
                <a:lnTo>
                  <a:pt x="2289" y="1273"/>
                </a:lnTo>
                <a:cubicBezTo>
                  <a:pt x="2602" y="1304"/>
                  <a:pt x="2916" y="1320"/>
                  <a:pt x="3245" y="1335"/>
                </a:cubicBezTo>
                <a:cubicBezTo>
                  <a:pt x="3182" y="1367"/>
                  <a:pt x="3151" y="1429"/>
                  <a:pt x="3151" y="1523"/>
                </a:cubicBezTo>
                <a:cubicBezTo>
                  <a:pt x="3214" y="2386"/>
                  <a:pt x="3245" y="3248"/>
                  <a:pt x="3261" y="4110"/>
                </a:cubicBezTo>
                <a:cubicBezTo>
                  <a:pt x="3151" y="3279"/>
                  <a:pt x="3025" y="2448"/>
                  <a:pt x="2916" y="1633"/>
                </a:cubicBezTo>
                <a:cubicBezTo>
                  <a:pt x="2901" y="1508"/>
                  <a:pt x="2806" y="1448"/>
                  <a:pt x="2712" y="1448"/>
                </a:cubicBezTo>
                <a:cubicBezTo>
                  <a:pt x="2606" y="1448"/>
                  <a:pt x="2500" y="1523"/>
                  <a:pt x="2508" y="1665"/>
                </a:cubicBezTo>
                <a:cubicBezTo>
                  <a:pt x="2555" y="2307"/>
                  <a:pt x="2634" y="2950"/>
                  <a:pt x="2696" y="3624"/>
                </a:cubicBezTo>
                <a:cubicBezTo>
                  <a:pt x="2571" y="2840"/>
                  <a:pt x="2445" y="2056"/>
                  <a:pt x="2289" y="1273"/>
                </a:cubicBezTo>
                <a:close/>
                <a:moveTo>
                  <a:pt x="3793" y="1335"/>
                </a:moveTo>
                <a:cubicBezTo>
                  <a:pt x="3825" y="2260"/>
                  <a:pt x="3872" y="3185"/>
                  <a:pt x="3888" y="4110"/>
                </a:cubicBezTo>
                <a:cubicBezTo>
                  <a:pt x="3793" y="3232"/>
                  <a:pt x="3699" y="2354"/>
                  <a:pt x="3605" y="1476"/>
                </a:cubicBezTo>
                <a:cubicBezTo>
                  <a:pt x="3605" y="1414"/>
                  <a:pt x="3574" y="1367"/>
                  <a:pt x="3543" y="1335"/>
                </a:cubicBezTo>
                <a:close/>
                <a:moveTo>
                  <a:pt x="4938" y="1288"/>
                </a:moveTo>
                <a:cubicBezTo>
                  <a:pt x="4938" y="1304"/>
                  <a:pt x="4922" y="1320"/>
                  <a:pt x="4922" y="1351"/>
                </a:cubicBezTo>
                <a:cubicBezTo>
                  <a:pt x="4969" y="2260"/>
                  <a:pt x="5047" y="3201"/>
                  <a:pt x="5094" y="4157"/>
                </a:cubicBezTo>
                <a:cubicBezTo>
                  <a:pt x="5000" y="3201"/>
                  <a:pt x="4906" y="2244"/>
                  <a:pt x="4812" y="1288"/>
                </a:cubicBezTo>
                <a:close/>
                <a:moveTo>
                  <a:pt x="4436" y="1320"/>
                </a:moveTo>
                <a:cubicBezTo>
                  <a:pt x="4483" y="2542"/>
                  <a:pt x="4593" y="3812"/>
                  <a:pt x="4577" y="5066"/>
                </a:cubicBezTo>
                <a:cubicBezTo>
                  <a:pt x="4436" y="3828"/>
                  <a:pt x="4295" y="2589"/>
                  <a:pt x="4138" y="1351"/>
                </a:cubicBezTo>
                <a:cubicBezTo>
                  <a:pt x="4232" y="1335"/>
                  <a:pt x="4326" y="1335"/>
                  <a:pt x="4436" y="1320"/>
                </a:cubicBezTo>
                <a:close/>
                <a:moveTo>
                  <a:pt x="2367" y="3922"/>
                </a:moveTo>
                <a:lnTo>
                  <a:pt x="2367" y="3922"/>
                </a:lnTo>
                <a:cubicBezTo>
                  <a:pt x="2414" y="4376"/>
                  <a:pt x="2477" y="4815"/>
                  <a:pt x="2524" y="5270"/>
                </a:cubicBezTo>
                <a:cubicBezTo>
                  <a:pt x="2555" y="5677"/>
                  <a:pt x="2555" y="6085"/>
                  <a:pt x="2555" y="6508"/>
                </a:cubicBezTo>
                <a:cubicBezTo>
                  <a:pt x="2524" y="6383"/>
                  <a:pt x="2508" y="6241"/>
                  <a:pt x="2493" y="6116"/>
                </a:cubicBezTo>
                <a:cubicBezTo>
                  <a:pt x="2445" y="5379"/>
                  <a:pt x="2398" y="4658"/>
                  <a:pt x="2367" y="3922"/>
                </a:cubicBezTo>
                <a:close/>
                <a:moveTo>
                  <a:pt x="6787" y="755"/>
                </a:moveTo>
                <a:lnTo>
                  <a:pt x="6787" y="755"/>
                </a:lnTo>
                <a:cubicBezTo>
                  <a:pt x="6364" y="1257"/>
                  <a:pt x="6333" y="1727"/>
                  <a:pt x="6333" y="2652"/>
                </a:cubicBezTo>
                <a:cubicBezTo>
                  <a:pt x="6317" y="4266"/>
                  <a:pt x="6301" y="5865"/>
                  <a:pt x="6286" y="7480"/>
                </a:cubicBezTo>
                <a:cubicBezTo>
                  <a:pt x="6270" y="7495"/>
                  <a:pt x="6270" y="7511"/>
                  <a:pt x="6270" y="7542"/>
                </a:cubicBezTo>
                <a:cubicBezTo>
                  <a:pt x="6270" y="7605"/>
                  <a:pt x="6270" y="7668"/>
                  <a:pt x="6270" y="7715"/>
                </a:cubicBezTo>
                <a:cubicBezTo>
                  <a:pt x="6239" y="7715"/>
                  <a:pt x="6207" y="7715"/>
                  <a:pt x="6160" y="7730"/>
                </a:cubicBezTo>
                <a:cubicBezTo>
                  <a:pt x="6004" y="7793"/>
                  <a:pt x="5831" y="7825"/>
                  <a:pt x="5643" y="7840"/>
                </a:cubicBezTo>
                <a:cubicBezTo>
                  <a:pt x="5612" y="7840"/>
                  <a:pt x="5565" y="7840"/>
                  <a:pt x="5518" y="7856"/>
                </a:cubicBezTo>
                <a:cubicBezTo>
                  <a:pt x="5392" y="7864"/>
                  <a:pt x="5263" y="7868"/>
                  <a:pt x="5134" y="7868"/>
                </a:cubicBezTo>
                <a:cubicBezTo>
                  <a:pt x="5004" y="7868"/>
                  <a:pt x="4875" y="7864"/>
                  <a:pt x="4750" y="7856"/>
                </a:cubicBezTo>
                <a:cubicBezTo>
                  <a:pt x="4700" y="7826"/>
                  <a:pt x="4644" y="7815"/>
                  <a:pt x="4590" y="7815"/>
                </a:cubicBezTo>
                <a:cubicBezTo>
                  <a:pt x="4558" y="7815"/>
                  <a:pt x="4528" y="7819"/>
                  <a:pt x="4499" y="7825"/>
                </a:cubicBezTo>
                <a:lnTo>
                  <a:pt x="4295" y="7825"/>
                </a:lnTo>
                <a:cubicBezTo>
                  <a:pt x="4295" y="7636"/>
                  <a:pt x="4311" y="7464"/>
                  <a:pt x="4326" y="7292"/>
                </a:cubicBezTo>
                <a:cubicBezTo>
                  <a:pt x="4326" y="7354"/>
                  <a:pt x="4326" y="7417"/>
                  <a:pt x="4342" y="7480"/>
                </a:cubicBezTo>
                <a:cubicBezTo>
                  <a:pt x="4350" y="7630"/>
                  <a:pt x="4479" y="7714"/>
                  <a:pt x="4605" y="7714"/>
                </a:cubicBezTo>
                <a:cubicBezTo>
                  <a:pt x="4715" y="7714"/>
                  <a:pt x="4822" y="7650"/>
                  <a:pt x="4844" y="7511"/>
                </a:cubicBezTo>
                <a:cubicBezTo>
                  <a:pt x="4844" y="7527"/>
                  <a:pt x="4844" y="7558"/>
                  <a:pt x="4859" y="7574"/>
                </a:cubicBezTo>
                <a:cubicBezTo>
                  <a:pt x="4868" y="7738"/>
                  <a:pt x="5001" y="7825"/>
                  <a:pt x="5135" y="7825"/>
                </a:cubicBezTo>
                <a:cubicBezTo>
                  <a:pt x="5256" y="7825"/>
                  <a:pt x="5378" y="7754"/>
                  <a:pt x="5408" y="7605"/>
                </a:cubicBezTo>
                <a:cubicBezTo>
                  <a:pt x="5408" y="7589"/>
                  <a:pt x="5408" y="7558"/>
                  <a:pt x="5408" y="7542"/>
                </a:cubicBezTo>
                <a:cubicBezTo>
                  <a:pt x="5424" y="7542"/>
                  <a:pt x="5424" y="7542"/>
                  <a:pt x="5424" y="7558"/>
                </a:cubicBezTo>
                <a:cubicBezTo>
                  <a:pt x="5436" y="7716"/>
                  <a:pt x="5561" y="7799"/>
                  <a:pt x="5682" y="7799"/>
                </a:cubicBezTo>
                <a:cubicBezTo>
                  <a:pt x="5717" y="7799"/>
                  <a:pt x="5752" y="7792"/>
                  <a:pt x="5784" y="7778"/>
                </a:cubicBezTo>
                <a:cubicBezTo>
                  <a:pt x="5813" y="7785"/>
                  <a:pt x="5843" y="7789"/>
                  <a:pt x="5873" y="7789"/>
                </a:cubicBezTo>
                <a:cubicBezTo>
                  <a:pt x="6024" y="7789"/>
                  <a:pt x="6176" y="7691"/>
                  <a:pt x="6176" y="7495"/>
                </a:cubicBezTo>
                <a:cubicBezTo>
                  <a:pt x="6145" y="5332"/>
                  <a:pt x="6098" y="3169"/>
                  <a:pt x="6113" y="1006"/>
                </a:cubicBezTo>
                <a:cubicBezTo>
                  <a:pt x="6113" y="912"/>
                  <a:pt x="6035" y="834"/>
                  <a:pt x="5957" y="802"/>
                </a:cubicBezTo>
                <a:cubicBezTo>
                  <a:pt x="6223" y="802"/>
                  <a:pt x="6505" y="787"/>
                  <a:pt x="6787" y="755"/>
                </a:cubicBezTo>
                <a:close/>
                <a:moveTo>
                  <a:pt x="3731" y="7558"/>
                </a:moveTo>
                <a:cubicBezTo>
                  <a:pt x="3746" y="7636"/>
                  <a:pt x="3746" y="7715"/>
                  <a:pt x="3762" y="7793"/>
                </a:cubicBezTo>
                <a:lnTo>
                  <a:pt x="3637" y="7793"/>
                </a:lnTo>
                <a:cubicBezTo>
                  <a:pt x="3608" y="7771"/>
                  <a:pt x="3568" y="7760"/>
                  <a:pt x="3528" y="7760"/>
                </a:cubicBezTo>
                <a:cubicBezTo>
                  <a:pt x="3482" y="7760"/>
                  <a:pt x="3435" y="7775"/>
                  <a:pt x="3402" y="7809"/>
                </a:cubicBezTo>
                <a:cubicBezTo>
                  <a:pt x="3292" y="7809"/>
                  <a:pt x="3167" y="7840"/>
                  <a:pt x="3041" y="7872"/>
                </a:cubicBezTo>
                <a:cubicBezTo>
                  <a:pt x="3029" y="7867"/>
                  <a:pt x="3015" y="7865"/>
                  <a:pt x="3001" y="7865"/>
                </a:cubicBezTo>
                <a:cubicBezTo>
                  <a:pt x="2962" y="7865"/>
                  <a:pt x="2919" y="7880"/>
                  <a:pt x="2884" y="7903"/>
                </a:cubicBezTo>
                <a:cubicBezTo>
                  <a:pt x="2869" y="7903"/>
                  <a:pt x="2853" y="7903"/>
                  <a:pt x="2822" y="7919"/>
                </a:cubicBezTo>
                <a:cubicBezTo>
                  <a:pt x="2837" y="7840"/>
                  <a:pt x="2837" y="7778"/>
                  <a:pt x="2853" y="7715"/>
                </a:cubicBezTo>
                <a:cubicBezTo>
                  <a:pt x="2897" y="7748"/>
                  <a:pt x="2953" y="7765"/>
                  <a:pt x="3008" y="7765"/>
                </a:cubicBezTo>
                <a:cubicBezTo>
                  <a:pt x="3110" y="7765"/>
                  <a:pt x="3209" y="7706"/>
                  <a:pt x="3229" y="7574"/>
                </a:cubicBezTo>
                <a:cubicBezTo>
                  <a:pt x="3274" y="7685"/>
                  <a:pt x="3371" y="7737"/>
                  <a:pt x="3470" y="7737"/>
                </a:cubicBezTo>
                <a:cubicBezTo>
                  <a:pt x="3579" y="7737"/>
                  <a:pt x="3690" y="7673"/>
                  <a:pt x="3731" y="7558"/>
                </a:cubicBezTo>
                <a:close/>
                <a:moveTo>
                  <a:pt x="5408" y="8420"/>
                </a:moveTo>
                <a:cubicBezTo>
                  <a:pt x="5424" y="8561"/>
                  <a:pt x="5455" y="8687"/>
                  <a:pt x="5486" y="8812"/>
                </a:cubicBezTo>
                <a:cubicBezTo>
                  <a:pt x="5377" y="8687"/>
                  <a:pt x="5283" y="8546"/>
                  <a:pt x="5173" y="8420"/>
                </a:cubicBezTo>
                <a:close/>
                <a:moveTo>
                  <a:pt x="4405" y="8357"/>
                </a:moveTo>
                <a:cubicBezTo>
                  <a:pt x="4436" y="8640"/>
                  <a:pt x="4452" y="8906"/>
                  <a:pt x="4452" y="9188"/>
                </a:cubicBezTo>
                <a:cubicBezTo>
                  <a:pt x="4389" y="8922"/>
                  <a:pt x="4373" y="8640"/>
                  <a:pt x="4358" y="8357"/>
                </a:cubicBezTo>
                <a:close/>
                <a:moveTo>
                  <a:pt x="3950" y="8342"/>
                </a:moveTo>
                <a:cubicBezTo>
                  <a:pt x="3935" y="8420"/>
                  <a:pt x="3935" y="8483"/>
                  <a:pt x="3935" y="8561"/>
                </a:cubicBezTo>
                <a:cubicBezTo>
                  <a:pt x="3919" y="8828"/>
                  <a:pt x="3872" y="9094"/>
                  <a:pt x="3825" y="9361"/>
                </a:cubicBezTo>
                <a:lnTo>
                  <a:pt x="3809" y="9361"/>
                </a:lnTo>
                <a:cubicBezTo>
                  <a:pt x="3762" y="9031"/>
                  <a:pt x="3731" y="8702"/>
                  <a:pt x="3715" y="8357"/>
                </a:cubicBezTo>
                <a:cubicBezTo>
                  <a:pt x="3793" y="8357"/>
                  <a:pt x="3872" y="8342"/>
                  <a:pt x="3950" y="8342"/>
                </a:cubicBezTo>
                <a:close/>
                <a:moveTo>
                  <a:pt x="4938" y="8969"/>
                </a:moveTo>
                <a:cubicBezTo>
                  <a:pt x="5063" y="9157"/>
                  <a:pt x="5204" y="9345"/>
                  <a:pt x="5345" y="9517"/>
                </a:cubicBezTo>
                <a:cubicBezTo>
                  <a:pt x="5204" y="9517"/>
                  <a:pt x="5079" y="9533"/>
                  <a:pt x="4938" y="9533"/>
                </a:cubicBezTo>
                <a:cubicBezTo>
                  <a:pt x="4938" y="9345"/>
                  <a:pt x="4938" y="9157"/>
                  <a:pt x="4938" y="8969"/>
                </a:cubicBezTo>
                <a:close/>
                <a:moveTo>
                  <a:pt x="6176" y="9267"/>
                </a:moveTo>
                <a:cubicBezTo>
                  <a:pt x="6270" y="9361"/>
                  <a:pt x="6364" y="9470"/>
                  <a:pt x="6458" y="9580"/>
                </a:cubicBezTo>
                <a:cubicBezTo>
                  <a:pt x="6395" y="9564"/>
                  <a:pt x="6333" y="9564"/>
                  <a:pt x="6270" y="9549"/>
                </a:cubicBezTo>
                <a:cubicBezTo>
                  <a:pt x="6239" y="9455"/>
                  <a:pt x="6207" y="9361"/>
                  <a:pt x="6176" y="9267"/>
                </a:cubicBezTo>
                <a:close/>
                <a:moveTo>
                  <a:pt x="2696" y="9643"/>
                </a:moveTo>
                <a:cubicBezTo>
                  <a:pt x="2696" y="9784"/>
                  <a:pt x="2712" y="9909"/>
                  <a:pt x="2712" y="10050"/>
                </a:cubicBezTo>
                <a:cubicBezTo>
                  <a:pt x="2681" y="10066"/>
                  <a:pt x="2665" y="10066"/>
                  <a:pt x="2634" y="10082"/>
                </a:cubicBezTo>
                <a:lnTo>
                  <a:pt x="2524" y="10082"/>
                </a:lnTo>
                <a:cubicBezTo>
                  <a:pt x="2587" y="9941"/>
                  <a:pt x="2649" y="9784"/>
                  <a:pt x="2696" y="9643"/>
                </a:cubicBezTo>
                <a:close/>
                <a:moveTo>
                  <a:pt x="6512" y="0"/>
                </a:moveTo>
                <a:cubicBezTo>
                  <a:pt x="5667" y="0"/>
                  <a:pt x="4808" y="74"/>
                  <a:pt x="3966" y="97"/>
                </a:cubicBezTo>
                <a:cubicBezTo>
                  <a:pt x="2712" y="128"/>
                  <a:pt x="1395" y="66"/>
                  <a:pt x="173" y="317"/>
                </a:cubicBezTo>
                <a:cubicBezTo>
                  <a:pt x="141" y="317"/>
                  <a:pt x="110" y="332"/>
                  <a:pt x="94" y="348"/>
                </a:cubicBezTo>
                <a:cubicBezTo>
                  <a:pt x="47" y="379"/>
                  <a:pt x="16" y="411"/>
                  <a:pt x="16" y="458"/>
                </a:cubicBezTo>
                <a:cubicBezTo>
                  <a:pt x="0" y="552"/>
                  <a:pt x="32" y="646"/>
                  <a:pt x="157" y="661"/>
                </a:cubicBezTo>
                <a:cubicBezTo>
                  <a:pt x="267" y="693"/>
                  <a:pt x="376" y="708"/>
                  <a:pt x="486" y="724"/>
                </a:cubicBezTo>
                <a:cubicBezTo>
                  <a:pt x="753" y="865"/>
                  <a:pt x="1050" y="1038"/>
                  <a:pt x="1160" y="1241"/>
                </a:cubicBezTo>
                <a:cubicBezTo>
                  <a:pt x="1254" y="1461"/>
                  <a:pt x="1207" y="1931"/>
                  <a:pt x="1223" y="2166"/>
                </a:cubicBezTo>
                <a:cubicBezTo>
                  <a:pt x="1270" y="2871"/>
                  <a:pt x="1333" y="3561"/>
                  <a:pt x="1380" y="4251"/>
                </a:cubicBezTo>
                <a:cubicBezTo>
                  <a:pt x="1442" y="5097"/>
                  <a:pt x="1301" y="6226"/>
                  <a:pt x="1568" y="7072"/>
                </a:cubicBezTo>
                <a:cubicBezTo>
                  <a:pt x="1536" y="7307"/>
                  <a:pt x="1536" y="7558"/>
                  <a:pt x="1583" y="7778"/>
                </a:cubicBezTo>
                <a:cubicBezTo>
                  <a:pt x="1568" y="7950"/>
                  <a:pt x="1552" y="8122"/>
                  <a:pt x="1521" y="8279"/>
                </a:cubicBezTo>
                <a:cubicBezTo>
                  <a:pt x="1333" y="8655"/>
                  <a:pt x="1145" y="9031"/>
                  <a:pt x="956" y="9392"/>
                </a:cubicBezTo>
                <a:cubicBezTo>
                  <a:pt x="815" y="9611"/>
                  <a:pt x="674" y="9831"/>
                  <a:pt x="549" y="10082"/>
                </a:cubicBezTo>
                <a:cubicBezTo>
                  <a:pt x="533" y="10129"/>
                  <a:pt x="533" y="10160"/>
                  <a:pt x="549" y="10207"/>
                </a:cubicBezTo>
                <a:cubicBezTo>
                  <a:pt x="486" y="10285"/>
                  <a:pt x="439" y="10379"/>
                  <a:pt x="392" y="10458"/>
                </a:cubicBezTo>
                <a:cubicBezTo>
                  <a:pt x="302" y="10593"/>
                  <a:pt x="443" y="10772"/>
                  <a:pt x="579" y="10772"/>
                </a:cubicBezTo>
                <a:cubicBezTo>
                  <a:pt x="585" y="10772"/>
                  <a:pt x="590" y="10772"/>
                  <a:pt x="596" y="10771"/>
                </a:cubicBezTo>
                <a:lnTo>
                  <a:pt x="627" y="10771"/>
                </a:lnTo>
                <a:cubicBezTo>
                  <a:pt x="690" y="10818"/>
                  <a:pt x="768" y="10865"/>
                  <a:pt x="878" y="10881"/>
                </a:cubicBezTo>
                <a:cubicBezTo>
                  <a:pt x="894" y="10889"/>
                  <a:pt x="913" y="10893"/>
                  <a:pt x="935" y="10893"/>
                </a:cubicBezTo>
                <a:cubicBezTo>
                  <a:pt x="956" y="10893"/>
                  <a:pt x="980" y="10889"/>
                  <a:pt x="1003" y="10881"/>
                </a:cubicBezTo>
                <a:cubicBezTo>
                  <a:pt x="1218" y="10939"/>
                  <a:pt x="1449" y="10961"/>
                  <a:pt x="1686" y="10961"/>
                </a:cubicBezTo>
                <a:cubicBezTo>
                  <a:pt x="2348" y="10961"/>
                  <a:pt x="3064" y="10790"/>
                  <a:pt x="3652" y="10756"/>
                </a:cubicBezTo>
                <a:cubicBezTo>
                  <a:pt x="3778" y="10740"/>
                  <a:pt x="3903" y="10740"/>
                  <a:pt x="4013" y="10724"/>
                </a:cubicBezTo>
                <a:cubicBezTo>
                  <a:pt x="4232" y="12981"/>
                  <a:pt x="4264" y="15380"/>
                  <a:pt x="4765" y="17605"/>
                </a:cubicBezTo>
                <a:cubicBezTo>
                  <a:pt x="4781" y="17887"/>
                  <a:pt x="4797" y="18185"/>
                  <a:pt x="4812" y="18467"/>
                </a:cubicBezTo>
                <a:cubicBezTo>
                  <a:pt x="4821" y="18614"/>
                  <a:pt x="4937" y="18685"/>
                  <a:pt x="5051" y="18685"/>
                </a:cubicBezTo>
                <a:cubicBezTo>
                  <a:pt x="5132" y="18685"/>
                  <a:pt x="5212" y="18649"/>
                  <a:pt x="5251" y="18577"/>
                </a:cubicBezTo>
                <a:cubicBezTo>
                  <a:pt x="5330" y="18546"/>
                  <a:pt x="5392" y="18467"/>
                  <a:pt x="5392" y="18373"/>
                </a:cubicBezTo>
                <a:cubicBezTo>
                  <a:pt x="5314" y="17668"/>
                  <a:pt x="5236" y="16978"/>
                  <a:pt x="5157" y="16289"/>
                </a:cubicBezTo>
                <a:cubicBezTo>
                  <a:pt x="5126" y="15583"/>
                  <a:pt x="5094" y="14862"/>
                  <a:pt x="5079" y="14157"/>
                </a:cubicBezTo>
                <a:cubicBezTo>
                  <a:pt x="5063" y="13091"/>
                  <a:pt x="5283" y="11727"/>
                  <a:pt x="5000" y="10662"/>
                </a:cubicBezTo>
                <a:cubicBezTo>
                  <a:pt x="5508" y="10627"/>
                  <a:pt x="6015" y="10602"/>
                  <a:pt x="6517" y="10602"/>
                </a:cubicBezTo>
                <a:cubicBezTo>
                  <a:pt x="6930" y="10602"/>
                  <a:pt x="7340" y="10619"/>
                  <a:pt x="7743" y="10662"/>
                </a:cubicBezTo>
                <a:cubicBezTo>
                  <a:pt x="7750" y="10662"/>
                  <a:pt x="7757" y="10662"/>
                  <a:pt x="7764" y="10662"/>
                </a:cubicBezTo>
                <a:cubicBezTo>
                  <a:pt x="7962" y="10662"/>
                  <a:pt x="8163" y="10451"/>
                  <a:pt x="8073" y="10270"/>
                </a:cubicBezTo>
                <a:cubicBezTo>
                  <a:pt x="8135" y="10223"/>
                  <a:pt x="8182" y="10144"/>
                  <a:pt x="8182" y="10035"/>
                </a:cubicBezTo>
                <a:cubicBezTo>
                  <a:pt x="8135" y="9533"/>
                  <a:pt x="7790" y="9078"/>
                  <a:pt x="7493" y="8718"/>
                </a:cubicBezTo>
                <a:cubicBezTo>
                  <a:pt x="7258" y="8420"/>
                  <a:pt x="7007" y="8122"/>
                  <a:pt x="6756" y="7840"/>
                </a:cubicBezTo>
                <a:lnTo>
                  <a:pt x="6787" y="4188"/>
                </a:lnTo>
                <a:cubicBezTo>
                  <a:pt x="6803" y="2950"/>
                  <a:pt x="6505" y="1461"/>
                  <a:pt x="7571" y="614"/>
                </a:cubicBezTo>
                <a:cubicBezTo>
                  <a:pt x="7618" y="567"/>
                  <a:pt x="7649" y="505"/>
                  <a:pt x="7649" y="442"/>
                </a:cubicBezTo>
                <a:cubicBezTo>
                  <a:pt x="7712" y="270"/>
                  <a:pt x="7665" y="66"/>
                  <a:pt x="7414" y="34"/>
                </a:cubicBezTo>
                <a:cubicBezTo>
                  <a:pt x="7116" y="10"/>
                  <a:pt x="6815" y="0"/>
                  <a:pt x="65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D20C29-8A55-4485-9DE4-B5856401DFE2}"/>
              </a:ext>
            </a:extLst>
          </p:cNvPr>
          <p:cNvSpPr txBox="1"/>
          <p:nvPr/>
        </p:nvSpPr>
        <p:spPr>
          <a:xfrm>
            <a:off x="671937" y="1930178"/>
            <a:ext cx="176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273239"/>
                </a:solidFill>
                <a:effectLst/>
                <a:latin typeface="Itim" panose="00000500000000000000" pitchFamily="2" charset="-34"/>
                <a:cs typeface="Itim" panose="00000500000000000000" pitchFamily="2" charset="-34"/>
              </a:rPr>
              <a:t> Detect errors</a:t>
            </a:r>
            <a:endParaRPr lang="en-US" sz="20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63A4236-7B6E-4F0C-9645-BF211B3C8966}"/>
              </a:ext>
            </a:extLst>
          </p:cNvPr>
          <p:cNvSpPr txBox="1"/>
          <p:nvPr/>
        </p:nvSpPr>
        <p:spPr>
          <a:xfrm>
            <a:off x="671937" y="2729731"/>
            <a:ext cx="176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273239"/>
                </a:solidFill>
                <a:effectLst/>
                <a:latin typeface="Itim" panose="00000500000000000000" pitchFamily="2" charset="-34"/>
                <a:cs typeface="Itim" panose="00000500000000000000" pitchFamily="2" charset="-34"/>
              </a:rPr>
              <a:t>Flexible</a:t>
            </a:r>
            <a:endParaRPr lang="en-US" sz="20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721FBD3-6913-4E32-8821-691DDDDD6DEA}"/>
              </a:ext>
            </a:extLst>
          </p:cNvPr>
          <p:cNvSpPr txBox="1"/>
          <p:nvPr/>
        </p:nvSpPr>
        <p:spPr>
          <a:xfrm>
            <a:off x="671936" y="3517331"/>
            <a:ext cx="2544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273239"/>
                </a:solidFill>
                <a:effectLst/>
                <a:latin typeface="Itim" panose="00000500000000000000" pitchFamily="2" charset="-34"/>
                <a:cs typeface="Itim" panose="00000500000000000000" pitchFamily="2" charset="-34"/>
              </a:rPr>
              <a:t>Better understanding</a:t>
            </a:r>
            <a:endParaRPr lang="en-US" sz="20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grpSp>
        <p:nvGrpSpPr>
          <p:cNvPr id="73" name="Google Shape;2660;p59">
            <a:extLst>
              <a:ext uri="{FF2B5EF4-FFF2-40B4-BE49-F238E27FC236}">
                <a16:creationId xmlns:a16="http://schemas.microsoft.com/office/drawing/2014/main" id="{8AB4FE8B-3F6E-4F11-AC74-DE615323D5DE}"/>
              </a:ext>
            </a:extLst>
          </p:cNvPr>
          <p:cNvGrpSpPr/>
          <p:nvPr/>
        </p:nvGrpSpPr>
        <p:grpSpPr>
          <a:xfrm rot="7187166">
            <a:off x="1401169" y="3954475"/>
            <a:ext cx="407096" cy="323744"/>
            <a:chOff x="-516100" y="1709250"/>
            <a:chExt cx="649725" cy="2878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4" name="Google Shape;2661;p59">
              <a:extLst>
                <a:ext uri="{FF2B5EF4-FFF2-40B4-BE49-F238E27FC236}">
                  <a16:creationId xmlns:a16="http://schemas.microsoft.com/office/drawing/2014/main" id="{12029689-E37C-48A7-9DA9-7D4C12A6893D}"/>
                </a:ext>
              </a:extLst>
            </p:cNvPr>
            <p:cNvSpPr/>
            <p:nvPr/>
          </p:nvSpPr>
          <p:spPr>
            <a:xfrm>
              <a:off x="-516100" y="1816650"/>
              <a:ext cx="649725" cy="57275"/>
            </a:xfrm>
            <a:custGeom>
              <a:avLst/>
              <a:gdLst/>
              <a:ahLst/>
              <a:cxnLst/>
              <a:rect l="l" t="t" r="r" b="b"/>
              <a:pathLst>
                <a:path w="25989" h="2291" extrusionOk="0">
                  <a:moveTo>
                    <a:pt x="25062" y="101"/>
                  </a:moveTo>
                  <a:cubicBezTo>
                    <a:pt x="25080" y="137"/>
                    <a:pt x="25093" y="176"/>
                    <a:pt x="25108" y="215"/>
                  </a:cubicBezTo>
                  <a:cubicBezTo>
                    <a:pt x="25182" y="468"/>
                    <a:pt x="25133" y="728"/>
                    <a:pt x="24997" y="985"/>
                  </a:cubicBezTo>
                  <a:cubicBezTo>
                    <a:pt x="24943" y="1146"/>
                    <a:pt x="24837" y="1296"/>
                    <a:pt x="24698" y="1413"/>
                  </a:cubicBezTo>
                  <a:cubicBezTo>
                    <a:pt x="24605" y="1524"/>
                    <a:pt x="24502" y="1631"/>
                    <a:pt x="24387" y="1738"/>
                  </a:cubicBezTo>
                  <a:cubicBezTo>
                    <a:pt x="25246" y="1659"/>
                    <a:pt x="25988" y="279"/>
                    <a:pt x="25062" y="101"/>
                  </a:cubicBezTo>
                  <a:close/>
                  <a:moveTo>
                    <a:pt x="18622" y="1"/>
                  </a:moveTo>
                  <a:cubicBezTo>
                    <a:pt x="12995" y="9"/>
                    <a:pt x="7375" y="215"/>
                    <a:pt x="1763" y="629"/>
                  </a:cubicBezTo>
                  <a:cubicBezTo>
                    <a:pt x="864" y="693"/>
                    <a:pt x="1" y="2290"/>
                    <a:pt x="1085" y="2290"/>
                  </a:cubicBezTo>
                  <a:cubicBezTo>
                    <a:pt x="1113" y="2290"/>
                    <a:pt x="1142" y="2287"/>
                    <a:pt x="1174" y="2287"/>
                  </a:cubicBezTo>
                  <a:cubicBezTo>
                    <a:pt x="1263" y="2280"/>
                    <a:pt x="1349" y="2273"/>
                    <a:pt x="1434" y="2265"/>
                  </a:cubicBezTo>
                  <a:cubicBezTo>
                    <a:pt x="932" y="1987"/>
                    <a:pt x="661" y="1549"/>
                    <a:pt x="1481" y="1446"/>
                  </a:cubicBezTo>
                  <a:cubicBezTo>
                    <a:pt x="5332" y="960"/>
                    <a:pt x="9194" y="718"/>
                    <a:pt x="13059" y="718"/>
                  </a:cubicBezTo>
                  <a:cubicBezTo>
                    <a:pt x="15188" y="718"/>
                    <a:pt x="17320" y="789"/>
                    <a:pt x="19449" y="935"/>
                  </a:cubicBezTo>
                  <a:cubicBezTo>
                    <a:pt x="19460" y="900"/>
                    <a:pt x="19466" y="864"/>
                    <a:pt x="19478" y="825"/>
                  </a:cubicBezTo>
                  <a:cubicBezTo>
                    <a:pt x="19182" y="561"/>
                    <a:pt x="18897" y="287"/>
                    <a:pt x="1862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75" name="Google Shape;2662;p59">
              <a:extLst>
                <a:ext uri="{FF2B5EF4-FFF2-40B4-BE49-F238E27FC236}">
                  <a16:creationId xmlns:a16="http://schemas.microsoft.com/office/drawing/2014/main" id="{C1C07B33-AF3A-43F5-81B7-107D6BE2427E}"/>
                </a:ext>
              </a:extLst>
            </p:cNvPr>
            <p:cNvSpPr/>
            <p:nvPr/>
          </p:nvSpPr>
          <p:spPr>
            <a:xfrm>
              <a:off x="-139975" y="1709250"/>
              <a:ext cx="250425" cy="287875"/>
            </a:xfrm>
            <a:custGeom>
              <a:avLst/>
              <a:gdLst/>
              <a:ahLst/>
              <a:cxnLst/>
              <a:rect l="l" t="t" r="r" b="b"/>
              <a:pathLst>
                <a:path w="10017" h="11515" extrusionOk="0">
                  <a:moveTo>
                    <a:pt x="2290" y="1"/>
                  </a:moveTo>
                  <a:cubicBezTo>
                    <a:pt x="1644" y="1"/>
                    <a:pt x="899" y="617"/>
                    <a:pt x="1273" y="1252"/>
                  </a:cubicBezTo>
                  <a:cubicBezTo>
                    <a:pt x="1926" y="2368"/>
                    <a:pt x="2696" y="3385"/>
                    <a:pt x="3577" y="4297"/>
                  </a:cubicBezTo>
                  <a:lnTo>
                    <a:pt x="3758" y="4297"/>
                  </a:lnTo>
                  <a:cubicBezTo>
                    <a:pt x="3990" y="4297"/>
                    <a:pt x="4222" y="4297"/>
                    <a:pt x="4454" y="4301"/>
                  </a:cubicBezTo>
                  <a:cubicBezTo>
                    <a:pt x="4275" y="3260"/>
                    <a:pt x="3348" y="2401"/>
                    <a:pt x="2507" y="1708"/>
                  </a:cubicBezTo>
                  <a:cubicBezTo>
                    <a:pt x="2468" y="1677"/>
                    <a:pt x="2428" y="1644"/>
                    <a:pt x="2389" y="1609"/>
                  </a:cubicBezTo>
                  <a:cubicBezTo>
                    <a:pt x="1790" y="1117"/>
                    <a:pt x="2154" y="895"/>
                    <a:pt x="2671" y="895"/>
                  </a:cubicBezTo>
                  <a:cubicBezTo>
                    <a:pt x="3021" y="895"/>
                    <a:pt x="3441" y="999"/>
                    <a:pt x="3680" y="1191"/>
                  </a:cubicBezTo>
                  <a:cubicBezTo>
                    <a:pt x="3727" y="1231"/>
                    <a:pt x="3776" y="1270"/>
                    <a:pt x="3826" y="1313"/>
                  </a:cubicBezTo>
                  <a:cubicBezTo>
                    <a:pt x="5007" y="2279"/>
                    <a:pt x="6184" y="3245"/>
                    <a:pt x="7364" y="4216"/>
                  </a:cubicBezTo>
                  <a:cubicBezTo>
                    <a:pt x="7517" y="4226"/>
                    <a:pt x="7688" y="4269"/>
                    <a:pt x="7852" y="4333"/>
                  </a:cubicBezTo>
                  <a:cubicBezTo>
                    <a:pt x="8511" y="4347"/>
                    <a:pt x="9174" y="4361"/>
                    <a:pt x="9834" y="4379"/>
                  </a:cubicBezTo>
                  <a:cubicBezTo>
                    <a:pt x="9902" y="4379"/>
                    <a:pt x="9963" y="4387"/>
                    <a:pt x="10017" y="4397"/>
                  </a:cubicBezTo>
                  <a:cubicBezTo>
                    <a:pt x="9863" y="4076"/>
                    <a:pt x="9542" y="3948"/>
                    <a:pt x="9204" y="3948"/>
                  </a:cubicBezTo>
                  <a:cubicBezTo>
                    <a:pt x="9093" y="3948"/>
                    <a:pt x="8979" y="3962"/>
                    <a:pt x="8868" y="3987"/>
                  </a:cubicBezTo>
                  <a:cubicBezTo>
                    <a:pt x="6818" y="2697"/>
                    <a:pt x="4771" y="1405"/>
                    <a:pt x="2721" y="115"/>
                  </a:cubicBezTo>
                  <a:cubicBezTo>
                    <a:pt x="2593" y="36"/>
                    <a:pt x="2443" y="1"/>
                    <a:pt x="2290" y="1"/>
                  </a:cubicBezTo>
                  <a:close/>
                  <a:moveTo>
                    <a:pt x="7681" y="6002"/>
                  </a:moveTo>
                  <a:cubicBezTo>
                    <a:pt x="6511" y="6875"/>
                    <a:pt x="5388" y="7802"/>
                    <a:pt x="4311" y="8783"/>
                  </a:cubicBezTo>
                  <a:cubicBezTo>
                    <a:pt x="3776" y="9318"/>
                    <a:pt x="3231" y="9803"/>
                    <a:pt x="2810" y="10216"/>
                  </a:cubicBezTo>
                  <a:cubicBezTo>
                    <a:pt x="2718" y="10305"/>
                    <a:pt x="2578" y="10348"/>
                    <a:pt x="2418" y="10348"/>
                  </a:cubicBezTo>
                  <a:cubicBezTo>
                    <a:pt x="1983" y="10348"/>
                    <a:pt x="1395" y="10052"/>
                    <a:pt x="1156" y="9721"/>
                  </a:cubicBezTo>
                  <a:cubicBezTo>
                    <a:pt x="959" y="9942"/>
                    <a:pt x="766" y="10170"/>
                    <a:pt x="574" y="10394"/>
                  </a:cubicBezTo>
                  <a:cubicBezTo>
                    <a:pt x="1" y="11079"/>
                    <a:pt x="695" y="11515"/>
                    <a:pt x="1370" y="11515"/>
                  </a:cubicBezTo>
                  <a:cubicBezTo>
                    <a:pt x="1619" y="11515"/>
                    <a:pt x="1862" y="11457"/>
                    <a:pt x="2043" y="11329"/>
                  </a:cubicBezTo>
                  <a:cubicBezTo>
                    <a:pt x="3798" y="10074"/>
                    <a:pt x="5577" y="8844"/>
                    <a:pt x="7299" y="7546"/>
                  </a:cubicBezTo>
                  <a:cubicBezTo>
                    <a:pt x="7716" y="7232"/>
                    <a:pt x="8665" y="6672"/>
                    <a:pt x="9342" y="6034"/>
                  </a:cubicBezTo>
                  <a:cubicBezTo>
                    <a:pt x="9317" y="6034"/>
                    <a:pt x="9293" y="6038"/>
                    <a:pt x="9268" y="6038"/>
                  </a:cubicBezTo>
                  <a:lnTo>
                    <a:pt x="9250" y="6038"/>
                  </a:lnTo>
                  <a:cubicBezTo>
                    <a:pt x="8725" y="6023"/>
                    <a:pt x="8205" y="6013"/>
                    <a:pt x="7681" y="6002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76" name="Google Shape;2663;p59">
              <a:extLst>
                <a:ext uri="{FF2B5EF4-FFF2-40B4-BE49-F238E27FC236}">
                  <a16:creationId xmlns:a16="http://schemas.microsoft.com/office/drawing/2014/main" id="{87879991-1266-4F11-A4A0-D70B6BC99B4E}"/>
                </a:ext>
              </a:extLst>
            </p:cNvPr>
            <p:cNvSpPr/>
            <p:nvPr/>
          </p:nvSpPr>
          <p:spPr>
            <a:xfrm>
              <a:off x="-50575" y="1816650"/>
              <a:ext cx="164050" cy="43550"/>
            </a:xfrm>
            <a:custGeom>
              <a:avLst/>
              <a:gdLst/>
              <a:ahLst/>
              <a:cxnLst/>
              <a:rect l="l" t="t" r="r" b="b"/>
              <a:pathLst>
                <a:path w="6562" h="1742" extrusionOk="0">
                  <a:moveTo>
                    <a:pt x="1" y="1"/>
                  </a:moveTo>
                  <a:cubicBezTo>
                    <a:pt x="276" y="287"/>
                    <a:pt x="561" y="561"/>
                    <a:pt x="857" y="825"/>
                  </a:cubicBezTo>
                  <a:cubicBezTo>
                    <a:pt x="917" y="540"/>
                    <a:pt x="921" y="265"/>
                    <a:pt x="878" y="5"/>
                  </a:cubicBezTo>
                  <a:cubicBezTo>
                    <a:pt x="646" y="1"/>
                    <a:pt x="414" y="1"/>
                    <a:pt x="182" y="1"/>
                  </a:cubicBezTo>
                  <a:close/>
                  <a:moveTo>
                    <a:pt x="4276" y="37"/>
                  </a:moveTo>
                  <a:lnTo>
                    <a:pt x="4276" y="37"/>
                  </a:lnTo>
                  <a:cubicBezTo>
                    <a:pt x="4861" y="272"/>
                    <a:pt x="5389" y="775"/>
                    <a:pt x="5004" y="1046"/>
                  </a:cubicBezTo>
                  <a:cubicBezTo>
                    <a:pt x="4700" y="1263"/>
                    <a:pt x="4400" y="1481"/>
                    <a:pt x="4105" y="1706"/>
                  </a:cubicBezTo>
                  <a:cubicBezTo>
                    <a:pt x="4629" y="1717"/>
                    <a:pt x="5149" y="1727"/>
                    <a:pt x="5674" y="1742"/>
                  </a:cubicBezTo>
                  <a:lnTo>
                    <a:pt x="5692" y="1742"/>
                  </a:lnTo>
                  <a:cubicBezTo>
                    <a:pt x="5717" y="1742"/>
                    <a:pt x="5741" y="1738"/>
                    <a:pt x="5766" y="1738"/>
                  </a:cubicBezTo>
                  <a:cubicBezTo>
                    <a:pt x="5881" y="1631"/>
                    <a:pt x="5984" y="1524"/>
                    <a:pt x="6077" y="1413"/>
                  </a:cubicBezTo>
                  <a:cubicBezTo>
                    <a:pt x="6216" y="1296"/>
                    <a:pt x="6322" y="1146"/>
                    <a:pt x="6376" y="985"/>
                  </a:cubicBezTo>
                  <a:cubicBezTo>
                    <a:pt x="6512" y="728"/>
                    <a:pt x="6561" y="468"/>
                    <a:pt x="6487" y="215"/>
                  </a:cubicBezTo>
                  <a:cubicBezTo>
                    <a:pt x="6472" y="176"/>
                    <a:pt x="6459" y="137"/>
                    <a:pt x="6441" y="101"/>
                  </a:cubicBezTo>
                  <a:cubicBezTo>
                    <a:pt x="6387" y="91"/>
                    <a:pt x="6326" y="83"/>
                    <a:pt x="6258" y="83"/>
                  </a:cubicBezTo>
                  <a:cubicBezTo>
                    <a:pt x="5598" y="65"/>
                    <a:pt x="4935" y="51"/>
                    <a:pt x="4276" y="37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77" name="Google Shape;2664;p59">
              <a:extLst>
                <a:ext uri="{FF2B5EF4-FFF2-40B4-BE49-F238E27FC236}">
                  <a16:creationId xmlns:a16="http://schemas.microsoft.com/office/drawing/2014/main" id="{BDB722C8-8786-4FEA-8737-F27CAE89B69C}"/>
                </a:ext>
              </a:extLst>
            </p:cNvPr>
            <p:cNvSpPr/>
            <p:nvPr/>
          </p:nvSpPr>
          <p:spPr>
            <a:xfrm>
              <a:off x="-115125" y="1866325"/>
              <a:ext cx="83850" cy="85950"/>
            </a:xfrm>
            <a:custGeom>
              <a:avLst/>
              <a:gdLst/>
              <a:ahLst/>
              <a:cxnLst/>
              <a:rect l="l" t="t" r="r" b="b"/>
              <a:pathLst>
                <a:path w="3354" h="3438" extrusionOk="0">
                  <a:moveTo>
                    <a:pt x="2893" y="0"/>
                  </a:moveTo>
                  <a:cubicBezTo>
                    <a:pt x="2515" y="568"/>
                    <a:pt x="2015" y="1109"/>
                    <a:pt x="1502" y="1616"/>
                  </a:cubicBezTo>
                  <a:cubicBezTo>
                    <a:pt x="1049" y="2033"/>
                    <a:pt x="603" y="2461"/>
                    <a:pt x="165" y="2896"/>
                  </a:cubicBezTo>
                  <a:cubicBezTo>
                    <a:pt x="1" y="3060"/>
                    <a:pt x="29" y="3252"/>
                    <a:pt x="162" y="3438"/>
                  </a:cubicBezTo>
                  <a:cubicBezTo>
                    <a:pt x="1181" y="2261"/>
                    <a:pt x="2247" y="1127"/>
                    <a:pt x="3353" y="33"/>
                  </a:cubicBezTo>
                  <a:cubicBezTo>
                    <a:pt x="3200" y="22"/>
                    <a:pt x="3046" y="11"/>
                    <a:pt x="289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78" name="Google Shape;2665;p59">
              <a:extLst>
                <a:ext uri="{FF2B5EF4-FFF2-40B4-BE49-F238E27FC236}">
                  <a16:creationId xmlns:a16="http://schemas.microsoft.com/office/drawing/2014/main" id="{CA2BD371-78B3-44AA-81EC-30327D15749C}"/>
                </a:ext>
              </a:extLst>
            </p:cNvPr>
            <p:cNvSpPr/>
            <p:nvPr/>
          </p:nvSpPr>
          <p:spPr>
            <a:xfrm>
              <a:off x="-29900" y="1837275"/>
              <a:ext cx="77575" cy="5800"/>
            </a:xfrm>
            <a:custGeom>
              <a:avLst/>
              <a:gdLst/>
              <a:ahLst/>
              <a:cxnLst/>
              <a:rect l="l" t="t" r="r" b="b"/>
              <a:pathLst>
                <a:path w="3103" h="232" extrusionOk="0">
                  <a:moveTo>
                    <a:pt x="30" y="0"/>
                  </a:moveTo>
                  <a:cubicBezTo>
                    <a:pt x="18" y="39"/>
                    <a:pt x="12" y="75"/>
                    <a:pt x="1" y="110"/>
                  </a:cubicBezTo>
                  <a:cubicBezTo>
                    <a:pt x="54" y="114"/>
                    <a:pt x="112" y="117"/>
                    <a:pt x="165" y="125"/>
                  </a:cubicBezTo>
                  <a:cubicBezTo>
                    <a:pt x="119" y="82"/>
                    <a:pt x="72" y="43"/>
                    <a:pt x="30" y="0"/>
                  </a:cubicBezTo>
                  <a:close/>
                  <a:moveTo>
                    <a:pt x="2921" y="15"/>
                  </a:moveTo>
                  <a:lnTo>
                    <a:pt x="2921" y="15"/>
                  </a:lnTo>
                  <a:cubicBezTo>
                    <a:pt x="2957" y="86"/>
                    <a:pt x="2974" y="157"/>
                    <a:pt x="2982" y="232"/>
                  </a:cubicBezTo>
                  <a:cubicBezTo>
                    <a:pt x="3021" y="199"/>
                    <a:pt x="3060" y="164"/>
                    <a:pt x="3103" y="128"/>
                  </a:cubicBezTo>
                  <a:cubicBezTo>
                    <a:pt x="3043" y="92"/>
                    <a:pt x="2982" y="53"/>
                    <a:pt x="2921" y="15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79" name="Google Shape;2666;p59">
              <a:extLst>
                <a:ext uri="{FF2B5EF4-FFF2-40B4-BE49-F238E27FC236}">
                  <a16:creationId xmlns:a16="http://schemas.microsoft.com/office/drawing/2014/main" id="{B246516C-0BBA-43F9-924F-0FB2CB12D284}"/>
                </a:ext>
              </a:extLst>
            </p:cNvPr>
            <p:cNvSpPr/>
            <p:nvPr/>
          </p:nvSpPr>
          <p:spPr>
            <a:xfrm>
              <a:off x="-111100" y="1731625"/>
              <a:ext cx="167450" cy="236350"/>
            </a:xfrm>
            <a:custGeom>
              <a:avLst/>
              <a:gdLst/>
              <a:ahLst/>
              <a:cxnLst/>
              <a:rect l="l" t="t" r="r" b="b"/>
              <a:pathLst>
                <a:path w="6698" h="9454" extrusionOk="0">
                  <a:moveTo>
                    <a:pt x="1516" y="0"/>
                  </a:moveTo>
                  <a:cubicBezTo>
                    <a:pt x="999" y="0"/>
                    <a:pt x="635" y="222"/>
                    <a:pt x="1234" y="714"/>
                  </a:cubicBezTo>
                  <a:cubicBezTo>
                    <a:pt x="1273" y="749"/>
                    <a:pt x="1313" y="782"/>
                    <a:pt x="1352" y="813"/>
                  </a:cubicBezTo>
                  <a:cubicBezTo>
                    <a:pt x="2193" y="1506"/>
                    <a:pt x="3120" y="2365"/>
                    <a:pt x="3299" y="3406"/>
                  </a:cubicBezTo>
                  <a:cubicBezTo>
                    <a:pt x="4429" y="3410"/>
                    <a:pt x="5563" y="3420"/>
                    <a:pt x="6697" y="3438"/>
                  </a:cubicBezTo>
                  <a:cubicBezTo>
                    <a:pt x="6533" y="3374"/>
                    <a:pt x="6362" y="3331"/>
                    <a:pt x="6209" y="3321"/>
                  </a:cubicBezTo>
                  <a:cubicBezTo>
                    <a:pt x="5029" y="2350"/>
                    <a:pt x="3852" y="1384"/>
                    <a:pt x="2671" y="418"/>
                  </a:cubicBezTo>
                  <a:cubicBezTo>
                    <a:pt x="2621" y="375"/>
                    <a:pt x="2572" y="336"/>
                    <a:pt x="2525" y="296"/>
                  </a:cubicBezTo>
                  <a:cubicBezTo>
                    <a:pt x="2286" y="104"/>
                    <a:pt x="1866" y="0"/>
                    <a:pt x="1516" y="0"/>
                  </a:cubicBezTo>
                  <a:close/>
                  <a:moveTo>
                    <a:pt x="4425" y="5075"/>
                  </a:moveTo>
                  <a:cubicBezTo>
                    <a:pt x="4333" y="5278"/>
                    <a:pt x="4055" y="5446"/>
                    <a:pt x="3620" y="5446"/>
                  </a:cubicBezTo>
                  <a:cubicBezTo>
                    <a:pt x="3577" y="5446"/>
                    <a:pt x="3531" y="5442"/>
                    <a:pt x="3484" y="5439"/>
                  </a:cubicBezTo>
                  <a:cubicBezTo>
                    <a:pt x="3388" y="5431"/>
                    <a:pt x="3291" y="5428"/>
                    <a:pt x="3192" y="5421"/>
                  </a:cubicBezTo>
                  <a:cubicBezTo>
                    <a:pt x="2086" y="6515"/>
                    <a:pt x="1020" y="7649"/>
                    <a:pt x="1" y="8826"/>
                  </a:cubicBezTo>
                  <a:cubicBezTo>
                    <a:pt x="240" y="9157"/>
                    <a:pt x="828" y="9453"/>
                    <a:pt x="1263" y="9453"/>
                  </a:cubicBezTo>
                  <a:cubicBezTo>
                    <a:pt x="1423" y="9453"/>
                    <a:pt x="1563" y="9410"/>
                    <a:pt x="1655" y="9321"/>
                  </a:cubicBezTo>
                  <a:cubicBezTo>
                    <a:pt x="2076" y="8908"/>
                    <a:pt x="2621" y="8423"/>
                    <a:pt x="3156" y="7888"/>
                  </a:cubicBezTo>
                  <a:cubicBezTo>
                    <a:pt x="4233" y="6907"/>
                    <a:pt x="5356" y="5980"/>
                    <a:pt x="6526" y="5107"/>
                  </a:cubicBezTo>
                  <a:cubicBezTo>
                    <a:pt x="5827" y="5092"/>
                    <a:pt x="5124" y="5082"/>
                    <a:pt x="4425" y="5075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80" name="Google Shape;2667;p59">
              <a:extLst>
                <a:ext uri="{FF2B5EF4-FFF2-40B4-BE49-F238E27FC236}">
                  <a16:creationId xmlns:a16="http://schemas.microsoft.com/office/drawing/2014/main" id="{FDF7C18D-7ED8-4003-BBB1-1121C4B11CBC}"/>
                </a:ext>
              </a:extLst>
            </p:cNvPr>
            <p:cNvSpPr/>
            <p:nvPr/>
          </p:nvSpPr>
          <p:spPr>
            <a:xfrm>
              <a:off x="-29175" y="1816775"/>
              <a:ext cx="113325" cy="42525"/>
            </a:xfrm>
            <a:custGeom>
              <a:avLst/>
              <a:gdLst/>
              <a:ahLst/>
              <a:cxnLst/>
              <a:rect l="l" t="t" r="r" b="b"/>
              <a:pathLst>
                <a:path w="4533" h="1701" extrusionOk="0">
                  <a:moveTo>
                    <a:pt x="2892" y="835"/>
                  </a:moveTo>
                  <a:lnTo>
                    <a:pt x="2892" y="835"/>
                  </a:lnTo>
                  <a:cubicBezTo>
                    <a:pt x="2953" y="873"/>
                    <a:pt x="3014" y="912"/>
                    <a:pt x="3074" y="948"/>
                  </a:cubicBezTo>
                  <a:cubicBezTo>
                    <a:pt x="3031" y="984"/>
                    <a:pt x="2992" y="1019"/>
                    <a:pt x="2953" y="1052"/>
                  </a:cubicBezTo>
                  <a:cubicBezTo>
                    <a:pt x="2945" y="977"/>
                    <a:pt x="2928" y="906"/>
                    <a:pt x="2892" y="835"/>
                  </a:cubicBezTo>
                  <a:close/>
                  <a:moveTo>
                    <a:pt x="22" y="0"/>
                  </a:moveTo>
                  <a:lnTo>
                    <a:pt x="22" y="0"/>
                  </a:lnTo>
                  <a:cubicBezTo>
                    <a:pt x="65" y="260"/>
                    <a:pt x="61" y="535"/>
                    <a:pt x="1" y="820"/>
                  </a:cubicBezTo>
                  <a:cubicBezTo>
                    <a:pt x="43" y="863"/>
                    <a:pt x="90" y="902"/>
                    <a:pt x="136" y="945"/>
                  </a:cubicBezTo>
                  <a:cubicBezTo>
                    <a:pt x="207" y="948"/>
                    <a:pt x="275" y="952"/>
                    <a:pt x="343" y="959"/>
                  </a:cubicBezTo>
                  <a:cubicBezTo>
                    <a:pt x="1038" y="1009"/>
                    <a:pt x="1284" y="1376"/>
                    <a:pt x="1148" y="1669"/>
                  </a:cubicBezTo>
                  <a:cubicBezTo>
                    <a:pt x="1847" y="1676"/>
                    <a:pt x="2550" y="1686"/>
                    <a:pt x="3249" y="1701"/>
                  </a:cubicBezTo>
                  <a:cubicBezTo>
                    <a:pt x="3544" y="1476"/>
                    <a:pt x="3844" y="1258"/>
                    <a:pt x="4148" y="1041"/>
                  </a:cubicBezTo>
                  <a:cubicBezTo>
                    <a:pt x="4533" y="770"/>
                    <a:pt x="4005" y="267"/>
                    <a:pt x="3420" y="32"/>
                  </a:cubicBezTo>
                  <a:cubicBezTo>
                    <a:pt x="2286" y="14"/>
                    <a:pt x="1152" y="4"/>
                    <a:pt x="2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81" name="Google Shape;2668;p59">
              <a:extLst>
                <a:ext uri="{FF2B5EF4-FFF2-40B4-BE49-F238E27FC236}">
                  <a16:creationId xmlns:a16="http://schemas.microsoft.com/office/drawing/2014/main" id="{6DFCD2EB-03C4-4556-A6AF-3EC0DD1A3C48}"/>
                </a:ext>
              </a:extLst>
            </p:cNvPr>
            <p:cNvSpPr/>
            <p:nvPr/>
          </p:nvSpPr>
          <p:spPr>
            <a:xfrm>
              <a:off x="-480250" y="1858125"/>
              <a:ext cx="442450" cy="21250"/>
            </a:xfrm>
            <a:custGeom>
              <a:avLst/>
              <a:gdLst/>
              <a:ahLst/>
              <a:cxnLst/>
              <a:rect l="l" t="t" r="r" b="b"/>
              <a:pathLst>
                <a:path w="17698" h="850" extrusionOk="0">
                  <a:moveTo>
                    <a:pt x="16785" y="0"/>
                  </a:moveTo>
                  <a:cubicBezTo>
                    <a:pt x="11186" y="0"/>
                    <a:pt x="5589" y="203"/>
                    <a:pt x="0" y="606"/>
                  </a:cubicBezTo>
                  <a:cubicBezTo>
                    <a:pt x="254" y="746"/>
                    <a:pt x="561" y="849"/>
                    <a:pt x="821" y="849"/>
                  </a:cubicBezTo>
                  <a:cubicBezTo>
                    <a:pt x="860" y="849"/>
                    <a:pt x="895" y="845"/>
                    <a:pt x="931" y="842"/>
                  </a:cubicBezTo>
                  <a:cubicBezTo>
                    <a:pt x="4579" y="382"/>
                    <a:pt x="8245" y="150"/>
                    <a:pt x="11914" y="150"/>
                  </a:cubicBezTo>
                  <a:cubicBezTo>
                    <a:pt x="13775" y="150"/>
                    <a:pt x="15636" y="211"/>
                    <a:pt x="17498" y="328"/>
                  </a:cubicBezTo>
                  <a:cubicBezTo>
                    <a:pt x="17570" y="221"/>
                    <a:pt x="17637" y="114"/>
                    <a:pt x="17698" y="4"/>
                  </a:cubicBezTo>
                  <a:cubicBezTo>
                    <a:pt x="17394" y="4"/>
                    <a:pt x="17088" y="0"/>
                    <a:pt x="1678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82" name="Google Shape;2669;p59">
              <a:extLst>
                <a:ext uri="{FF2B5EF4-FFF2-40B4-BE49-F238E27FC236}">
                  <a16:creationId xmlns:a16="http://schemas.microsoft.com/office/drawing/2014/main" id="{8F8F660A-4F49-47FF-AF4C-0F8BA6AF8D61}"/>
                </a:ext>
              </a:extLst>
            </p:cNvPr>
            <p:cNvSpPr/>
            <p:nvPr/>
          </p:nvSpPr>
          <p:spPr>
            <a:xfrm>
              <a:off x="-499600" y="1834600"/>
              <a:ext cx="469725" cy="38700"/>
            </a:xfrm>
            <a:custGeom>
              <a:avLst/>
              <a:gdLst/>
              <a:ahLst/>
              <a:cxnLst/>
              <a:rect l="l" t="t" r="r" b="b"/>
              <a:pathLst>
                <a:path w="18789" h="1548" extrusionOk="0">
                  <a:moveTo>
                    <a:pt x="12399" y="0"/>
                  </a:moveTo>
                  <a:cubicBezTo>
                    <a:pt x="8534" y="0"/>
                    <a:pt x="4672" y="242"/>
                    <a:pt x="821" y="728"/>
                  </a:cubicBezTo>
                  <a:cubicBezTo>
                    <a:pt x="1" y="831"/>
                    <a:pt x="272" y="1269"/>
                    <a:pt x="774" y="1547"/>
                  </a:cubicBezTo>
                  <a:cubicBezTo>
                    <a:pt x="6363" y="1144"/>
                    <a:pt x="11960" y="941"/>
                    <a:pt x="17559" y="941"/>
                  </a:cubicBezTo>
                  <a:cubicBezTo>
                    <a:pt x="17862" y="941"/>
                    <a:pt x="18168" y="945"/>
                    <a:pt x="18472" y="945"/>
                  </a:cubicBezTo>
                  <a:cubicBezTo>
                    <a:pt x="18539" y="828"/>
                    <a:pt x="18600" y="710"/>
                    <a:pt x="18653" y="588"/>
                  </a:cubicBezTo>
                  <a:cubicBezTo>
                    <a:pt x="18711" y="464"/>
                    <a:pt x="18753" y="339"/>
                    <a:pt x="18789" y="217"/>
                  </a:cubicBezTo>
                  <a:cubicBezTo>
                    <a:pt x="16660" y="71"/>
                    <a:pt x="14528" y="0"/>
                    <a:pt x="1239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83" name="Google Shape;2670;p59">
              <a:extLst>
                <a:ext uri="{FF2B5EF4-FFF2-40B4-BE49-F238E27FC236}">
                  <a16:creationId xmlns:a16="http://schemas.microsoft.com/office/drawing/2014/main" id="{D9818A35-4C95-4CCC-9565-C19DE876F802}"/>
                </a:ext>
              </a:extLst>
            </p:cNvPr>
            <p:cNvSpPr/>
            <p:nvPr/>
          </p:nvSpPr>
          <p:spPr>
            <a:xfrm>
              <a:off x="-42825" y="1858200"/>
              <a:ext cx="20550" cy="8950"/>
            </a:xfrm>
            <a:custGeom>
              <a:avLst/>
              <a:gdLst/>
              <a:ahLst/>
              <a:cxnLst/>
              <a:rect l="l" t="t" r="r" b="b"/>
              <a:pathLst>
                <a:path w="822" h="358" extrusionOk="0">
                  <a:moveTo>
                    <a:pt x="201" y="1"/>
                  </a:moveTo>
                  <a:cubicBezTo>
                    <a:pt x="140" y="111"/>
                    <a:pt x="73" y="218"/>
                    <a:pt x="1" y="325"/>
                  </a:cubicBezTo>
                  <a:cubicBezTo>
                    <a:pt x="154" y="336"/>
                    <a:pt x="308" y="347"/>
                    <a:pt x="461" y="358"/>
                  </a:cubicBezTo>
                  <a:cubicBezTo>
                    <a:pt x="582" y="240"/>
                    <a:pt x="700" y="122"/>
                    <a:pt x="821" y="4"/>
                  </a:cubicBezTo>
                  <a:cubicBezTo>
                    <a:pt x="614" y="1"/>
                    <a:pt x="407" y="1"/>
                    <a:pt x="20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84" name="Google Shape;2671;p59">
              <a:extLst>
                <a:ext uri="{FF2B5EF4-FFF2-40B4-BE49-F238E27FC236}">
                  <a16:creationId xmlns:a16="http://schemas.microsoft.com/office/drawing/2014/main" id="{222A64E9-5541-4D35-9DC7-00EE8CA8159A}"/>
                </a:ext>
              </a:extLst>
            </p:cNvPr>
            <p:cNvSpPr/>
            <p:nvPr/>
          </p:nvSpPr>
          <p:spPr>
            <a:xfrm>
              <a:off x="-37825" y="1840025"/>
              <a:ext cx="23825" cy="18300"/>
            </a:xfrm>
            <a:custGeom>
              <a:avLst/>
              <a:gdLst/>
              <a:ahLst/>
              <a:cxnLst/>
              <a:rect l="l" t="t" r="r" b="b"/>
              <a:pathLst>
                <a:path w="953" h="732" extrusionOk="0">
                  <a:moveTo>
                    <a:pt x="318" y="0"/>
                  </a:moveTo>
                  <a:cubicBezTo>
                    <a:pt x="282" y="122"/>
                    <a:pt x="240" y="247"/>
                    <a:pt x="182" y="371"/>
                  </a:cubicBezTo>
                  <a:cubicBezTo>
                    <a:pt x="129" y="493"/>
                    <a:pt x="68" y="611"/>
                    <a:pt x="1" y="728"/>
                  </a:cubicBezTo>
                  <a:cubicBezTo>
                    <a:pt x="207" y="728"/>
                    <a:pt x="414" y="728"/>
                    <a:pt x="621" y="731"/>
                  </a:cubicBezTo>
                  <a:cubicBezTo>
                    <a:pt x="732" y="624"/>
                    <a:pt x="842" y="517"/>
                    <a:pt x="953" y="410"/>
                  </a:cubicBezTo>
                  <a:cubicBezTo>
                    <a:pt x="792" y="279"/>
                    <a:pt x="635" y="147"/>
                    <a:pt x="482" y="15"/>
                  </a:cubicBezTo>
                  <a:cubicBezTo>
                    <a:pt x="429" y="7"/>
                    <a:pt x="371" y="4"/>
                    <a:pt x="31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85" name="Google Shape;2672;p59">
              <a:extLst>
                <a:ext uri="{FF2B5EF4-FFF2-40B4-BE49-F238E27FC236}">
                  <a16:creationId xmlns:a16="http://schemas.microsoft.com/office/drawing/2014/main" id="{795481B3-BA9A-441A-95F5-AE2D4E38C3C8}"/>
                </a:ext>
              </a:extLst>
            </p:cNvPr>
            <p:cNvSpPr/>
            <p:nvPr/>
          </p:nvSpPr>
          <p:spPr>
            <a:xfrm>
              <a:off x="-31300" y="1858300"/>
              <a:ext cx="30850" cy="9475"/>
            </a:xfrm>
            <a:custGeom>
              <a:avLst/>
              <a:gdLst/>
              <a:ahLst/>
              <a:cxnLst/>
              <a:rect l="l" t="t" r="r" b="b"/>
              <a:pathLst>
                <a:path w="1234" h="379" extrusionOk="0">
                  <a:moveTo>
                    <a:pt x="360" y="0"/>
                  </a:moveTo>
                  <a:cubicBezTo>
                    <a:pt x="239" y="118"/>
                    <a:pt x="121" y="236"/>
                    <a:pt x="0" y="354"/>
                  </a:cubicBezTo>
                  <a:cubicBezTo>
                    <a:pt x="99" y="361"/>
                    <a:pt x="196" y="364"/>
                    <a:pt x="292" y="372"/>
                  </a:cubicBezTo>
                  <a:cubicBezTo>
                    <a:pt x="339" y="375"/>
                    <a:pt x="385" y="379"/>
                    <a:pt x="428" y="379"/>
                  </a:cubicBezTo>
                  <a:cubicBezTo>
                    <a:pt x="863" y="379"/>
                    <a:pt x="1141" y="211"/>
                    <a:pt x="1233" y="8"/>
                  </a:cubicBezTo>
                  <a:cubicBezTo>
                    <a:pt x="941" y="4"/>
                    <a:pt x="652" y="0"/>
                    <a:pt x="36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86" name="Google Shape;2673;p59">
              <a:extLst>
                <a:ext uri="{FF2B5EF4-FFF2-40B4-BE49-F238E27FC236}">
                  <a16:creationId xmlns:a16="http://schemas.microsoft.com/office/drawing/2014/main" id="{4C022C56-8595-4814-824C-ADFB57012035}"/>
                </a:ext>
              </a:extLst>
            </p:cNvPr>
            <p:cNvSpPr/>
            <p:nvPr/>
          </p:nvSpPr>
          <p:spPr>
            <a:xfrm>
              <a:off x="-25800" y="1840400"/>
              <a:ext cx="28750" cy="18125"/>
            </a:xfrm>
            <a:custGeom>
              <a:avLst/>
              <a:gdLst/>
              <a:ahLst/>
              <a:cxnLst/>
              <a:rect l="l" t="t" r="r" b="b"/>
              <a:pathLst>
                <a:path w="1150" h="725" extrusionOk="0">
                  <a:moveTo>
                    <a:pt x="1" y="0"/>
                  </a:moveTo>
                  <a:lnTo>
                    <a:pt x="1" y="0"/>
                  </a:lnTo>
                  <a:cubicBezTo>
                    <a:pt x="154" y="132"/>
                    <a:pt x="311" y="264"/>
                    <a:pt x="472" y="395"/>
                  </a:cubicBezTo>
                  <a:cubicBezTo>
                    <a:pt x="361" y="502"/>
                    <a:pt x="251" y="609"/>
                    <a:pt x="140" y="716"/>
                  </a:cubicBezTo>
                  <a:cubicBezTo>
                    <a:pt x="432" y="716"/>
                    <a:pt x="721" y="720"/>
                    <a:pt x="1013" y="724"/>
                  </a:cubicBezTo>
                  <a:cubicBezTo>
                    <a:pt x="1149" y="431"/>
                    <a:pt x="903" y="64"/>
                    <a:pt x="208" y="14"/>
                  </a:cubicBezTo>
                  <a:cubicBezTo>
                    <a:pt x="140" y="7"/>
                    <a:pt x="72" y="3"/>
                    <a:pt x="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</p:grpSp>
      <p:grpSp>
        <p:nvGrpSpPr>
          <p:cNvPr id="87" name="Google Shape;2660;p59">
            <a:extLst>
              <a:ext uri="{FF2B5EF4-FFF2-40B4-BE49-F238E27FC236}">
                <a16:creationId xmlns:a16="http://schemas.microsoft.com/office/drawing/2014/main" id="{C595B27B-1DD8-42C5-9A7F-F1967A42B8E9}"/>
              </a:ext>
            </a:extLst>
          </p:cNvPr>
          <p:cNvGrpSpPr/>
          <p:nvPr/>
        </p:nvGrpSpPr>
        <p:grpSpPr>
          <a:xfrm rot="4399913">
            <a:off x="2323280" y="3974921"/>
            <a:ext cx="407096" cy="323744"/>
            <a:chOff x="-516100" y="1709250"/>
            <a:chExt cx="649725" cy="2878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88" name="Google Shape;2661;p59">
              <a:extLst>
                <a:ext uri="{FF2B5EF4-FFF2-40B4-BE49-F238E27FC236}">
                  <a16:creationId xmlns:a16="http://schemas.microsoft.com/office/drawing/2014/main" id="{1422F0CB-9690-4BEB-80C4-B53BEF69D97A}"/>
                </a:ext>
              </a:extLst>
            </p:cNvPr>
            <p:cNvSpPr/>
            <p:nvPr/>
          </p:nvSpPr>
          <p:spPr>
            <a:xfrm>
              <a:off x="-516100" y="1816650"/>
              <a:ext cx="649725" cy="57275"/>
            </a:xfrm>
            <a:custGeom>
              <a:avLst/>
              <a:gdLst/>
              <a:ahLst/>
              <a:cxnLst/>
              <a:rect l="l" t="t" r="r" b="b"/>
              <a:pathLst>
                <a:path w="25989" h="2291" extrusionOk="0">
                  <a:moveTo>
                    <a:pt x="25062" y="101"/>
                  </a:moveTo>
                  <a:cubicBezTo>
                    <a:pt x="25080" y="137"/>
                    <a:pt x="25093" y="176"/>
                    <a:pt x="25108" y="215"/>
                  </a:cubicBezTo>
                  <a:cubicBezTo>
                    <a:pt x="25182" y="468"/>
                    <a:pt x="25133" y="728"/>
                    <a:pt x="24997" y="985"/>
                  </a:cubicBezTo>
                  <a:cubicBezTo>
                    <a:pt x="24943" y="1146"/>
                    <a:pt x="24837" y="1296"/>
                    <a:pt x="24698" y="1413"/>
                  </a:cubicBezTo>
                  <a:cubicBezTo>
                    <a:pt x="24605" y="1524"/>
                    <a:pt x="24502" y="1631"/>
                    <a:pt x="24387" y="1738"/>
                  </a:cubicBezTo>
                  <a:cubicBezTo>
                    <a:pt x="25246" y="1659"/>
                    <a:pt x="25988" y="279"/>
                    <a:pt x="25062" y="101"/>
                  </a:cubicBezTo>
                  <a:close/>
                  <a:moveTo>
                    <a:pt x="18622" y="1"/>
                  </a:moveTo>
                  <a:cubicBezTo>
                    <a:pt x="12995" y="9"/>
                    <a:pt x="7375" y="215"/>
                    <a:pt x="1763" y="629"/>
                  </a:cubicBezTo>
                  <a:cubicBezTo>
                    <a:pt x="864" y="693"/>
                    <a:pt x="1" y="2290"/>
                    <a:pt x="1085" y="2290"/>
                  </a:cubicBezTo>
                  <a:cubicBezTo>
                    <a:pt x="1113" y="2290"/>
                    <a:pt x="1142" y="2287"/>
                    <a:pt x="1174" y="2287"/>
                  </a:cubicBezTo>
                  <a:cubicBezTo>
                    <a:pt x="1263" y="2280"/>
                    <a:pt x="1349" y="2273"/>
                    <a:pt x="1434" y="2265"/>
                  </a:cubicBezTo>
                  <a:cubicBezTo>
                    <a:pt x="932" y="1987"/>
                    <a:pt x="661" y="1549"/>
                    <a:pt x="1481" y="1446"/>
                  </a:cubicBezTo>
                  <a:cubicBezTo>
                    <a:pt x="5332" y="960"/>
                    <a:pt x="9194" y="718"/>
                    <a:pt x="13059" y="718"/>
                  </a:cubicBezTo>
                  <a:cubicBezTo>
                    <a:pt x="15188" y="718"/>
                    <a:pt x="17320" y="789"/>
                    <a:pt x="19449" y="935"/>
                  </a:cubicBezTo>
                  <a:cubicBezTo>
                    <a:pt x="19460" y="900"/>
                    <a:pt x="19466" y="864"/>
                    <a:pt x="19478" y="825"/>
                  </a:cubicBezTo>
                  <a:cubicBezTo>
                    <a:pt x="19182" y="561"/>
                    <a:pt x="18897" y="287"/>
                    <a:pt x="1862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89" name="Google Shape;2662;p59">
              <a:extLst>
                <a:ext uri="{FF2B5EF4-FFF2-40B4-BE49-F238E27FC236}">
                  <a16:creationId xmlns:a16="http://schemas.microsoft.com/office/drawing/2014/main" id="{2E60FBDA-7F07-457B-A274-184D67B9F8F5}"/>
                </a:ext>
              </a:extLst>
            </p:cNvPr>
            <p:cNvSpPr/>
            <p:nvPr/>
          </p:nvSpPr>
          <p:spPr>
            <a:xfrm>
              <a:off x="-139975" y="1709250"/>
              <a:ext cx="250425" cy="287875"/>
            </a:xfrm>
            <a:custGeom>
              <a:avLst/>
              <a:gdLst/>
              <a:ahLst/>
              <a:cxnLst/>
              <a:rect l="l" t="t" r="r" b="b"/>
              <a:pathLst>
                <a:path w="10017" h="11515" extrusionOk="0">
                  <a:moveTo>
                    <a:pt x="2290" y="1"/>
                  </a:moveTo>
                  <a:cubicBezTo>
                    <a:pt x="1644" y="1"/>
                    <a:pt x="899" y="617"/>
                    <a:pt x="1273" y="1252"/>
                  </a:cubicBezTo>
                  <a:cubicBezTo>
                    <a:pt x="1926" y="2368"/>
                    <a:pt x="2696" y="3385"/>
                    <a:pt x="3577" y="4297"/>
                  </a:cubicBezTo>
                  <a:lnTo>
                    <a:pt x="3758" y="4297"/>
                  </a:lnTo>
                  <a:cubicBezTo>
                    <a:pt x="3990" y="4297"/>
                    <a:pt x="4222" y="4297"/>
                    <a:pt x="4454" y="4301"/>
                  </a:cubicBezTo>
                  <a:cubicBezTo>
                    <a:pt x="4275" y="3260"/>
                    <a:pt x="3348" y="2401"/>
                    <a:pt x="2507" y="1708"/>
                  </a:cubicBezTo>
                  <a:cubicBezTo>
                    <a:pt x="2468" y="1677"/>
                    <a:pt x="2428" y="1644"/>
                    <a:pt x="2389" y="1609"/>
                  </a:cubicBezTo>
                  <a:cubicBezTo>
                    <a:pt x="1790" y="1117"/>
                    <a:pt x="2154" y="895"/>
                    <a:pt x="2671" y="895"/>
                  </a:cubicBezTo>
                  <a:cubicBezTo>
                    <a:pt x="3021" y="895"/>
                    <a:pt x="3441" y="999"/>
                    <a:pt x="3680" y="1191"/>
                  </a:cubicBezTo>
                  <a:cubicBezTo>
                    <a:pt x="3727" y="1231"/>
                    <a:pt x="3776" y="1270"/>
                    <a:pt x="3826" y="1313"/>
                  </a:cubicBezTo>
                  <a:cubicBezTo>
                    <a:pt x="5007" y="2279"/>
                    <a:pt x="6184" y="3245"/>
                    <a:pt x="7364" y="4216"/>
                  </a:cubicBezTo>
                  <a:cubicBezTo>
                    <a:pt x="7517" y="4226"/>
                    <a:pt x="7688" y="4269"/>
                    <a:pt x="7852" y="4333"/>
                  </a:cubicBezTo>
                  <a:cubicBezTo>
                    <a:pt x="8511" y="4347"/>
                    <a:pt x="9174" y="4361"/>
                    <a:pt x="9834" y="4379"/>
                  </a:cubicBezTo>
                  <a:cubicBezTo>
                    <a:pt x="9902" y="4379"/>
                    <a:pt x="9963" y="4387"/>
                    <a:pt x="10017" y="4397"/>
                  </a:cubicBezTo>
                  <a:cubicBezTo>
                    <a:pt x="9863" y="4076"/>
                    <a:pt x="9542" y="3948"/>
                    <a:pt x="9204" y="3948"/>
                  </a:cubicBezTo>
                  <a:cubicBezTo>
                    <a:pt x="9093" y="3948"/>
                    <a:pt x="8979" y="3962"/>
                    <a:pt x="8868" y="3987"/>
                  </a:cubicBezTo>
                  <a:cubicBezTo>
                    <a:pt x="6818" y="2697"/>
                    <a:pt x="4771" y="1405"/>
                    <a:pt x="2721" y="115"/>
                  </a:cubicBezTo>
                  <a:cubicBezTo>
                    <a:pt x="2593" y="36"/>
                    <a:pt x="2443" y="1"/>
                    <a:pt x="2290" y="1"/>
                  </a:cubicBezTo>
                  <a:close/>
                  <a:moveTo>
                    <a:pt x="7681" y="6002"/>
                  </a:moveTo>
                  <a:cubicBezTo>
                    <a:pt x="6511" y="6875"/>
                    <a:pt x="5388" y="7802"/>
                    <a:pt x="4311" y="8783"/>
                  </a:cubicBezTo>
                  <a:cubicBezTo>
                    <a:pt x="3776" y="9318"/>
                    <a:pt x="3231" y="9803"/>
                    <a:pt x="2810" y="10216"/>
                  </a:cubicBezTo>
                  <a:cubicBezTo>
                    <a:pt x="2718" y="10305"/>
                    <a:pt x="2578" y="10348"/>
                    <a:pt x="2418" y="10348"/>
                  </a:cubicBezTo>
                  <a:cubicBezTo>
                    <a:pt x="1983" y="10348"/>
                    <a:pt x="1395" y="10052"/>
                    <a:pt x="1156" y="9721"/>
                  </a:cubicBezTo>
                  <a:cubicBezTo>
                    <a:pt x="959" y="9942"/>
                    <a:pt x="766" y="10170"/>
                    <a:pt x="574" y="10394"/>
                  </a:cubicBezTo>
                  <a:cubicBezTo>
                    <a:pt x="1" y="11079"/>
                    <a:pt x="695" y="11515"/>
                    <a:pt x="1370" y="11515"/>
                  </a:cubicBezTo>
                  <a:cubicBezTo>
                    <a:pt x="1619" y="11515"/>
                    <a:pt x="1862" y="11457"/>
                    <a:pt x="2043" y="11329"/>
                  </a:cubicBezTo>
                  <a:cubicBezTo>
                    <a:pt x="3798" y="10074"/>
                    <a:pt x="5577" y="8844"/>
                    <a:pt x="7299" y="7546"/>
                  </a:cubicBezTo>
                  <a:cubicBezTo>
                    <a:pt x="7716" y="7232"/>
                    <a:pt x="8665" y="6672"/>
                    <a:pt x="9342" y="6034"/>
                  </a:cubicBezTo>
                  <a:cubicBezTo>
                    <a:pt x="9317" y="6034"/>
                    <a:pt x="9293" y="6038"/>
                    <a:pt x="9268" y="6038"/>
                  </a:cubicBezTo>
                  <a:lnTo>
                    <a:pt x="9250" y="6038"/>
                  </a:lnTo>
                  <a:cubicBezTo>
                    <a:pt x="8725" y="6023"/>
                    <a:pt x="8205" y="6013"/>
                    <a:pt x="7681" y="6002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90" name="Google Shape;2663;p59">
              <a:extLst>
                <a:ext uri="{FF2B5EF4-FFF2-40B4-BE49-F238E27FC236}">
                  <a16:creationId xmlns:a16="http://schemas.microsoft.com/office/drawing/2014/main" id="{354B003A-BE20-469A-837E-DF44315268B9}"/>
                </a:ext>
              </a:extLst>
            </p:cNvPr>
            <p:cNvSpPr/>
            <p:nvPr/>
          </p:nvSpPr>
          <p:spPr>
            <a:xfrm>
              <a:off x="-50575" y="1816650"/>
              <a:ext cx="164050" cy="43550"/>
            </a:xfrm>
            <a:custGeom>
              <a:avLst/>
              <a:gdLst/>
              <a:ahLst/>
              <a:cxnLst/>
              <a:rect l="l" t="t" r="r" b="b"/>
              <a:pathLst>
                <a:path w="6562" h="1742" extrusionOk="0">
                  <a:moveTo>
                    <a:pt x="1" y="1"/>
                  </a:moveTo>
                  <a:cubicBezTo>
                    <a:pt x="276" y="287"/>
                    <a:pt x="561" y="561"/>
                    <a:pt x="857" y="825"/>
                  </a:cubicBezTo>
                  <a:cubicBezTo>
                    <a:pt x="917" y="540"/>
                    <a:pt x="921" y="265"/>
                    <a:pt x="878" y="5"/>
                  </a:cubicBezTo>
                  <a:cubicBezTo>
                    <a:pt x="646" y="1"/>
                    <a:pt x="414" y="1"/>
                    <a:pt x="182" y="1"/>
                  </a:cubicBezTo>
                  <a:close/>
                  <a:moveTo>
                    <a:pt x="4276" y="37"/>
                  </a:moveTo>
                  <a:lnTo>
                    <a:pt x="4276" y="37"/>
                  </a:lnTo>
                  <a:cubicBezTo>
                    <a:pt x="4861" y="272"/>
                    <a:pt x="5389" y="775"/>
                    <a:pt x="5004" y="1046"/>
                  </a:cubicBezTo>
                  <a:cubicBezTo>
                    <a:pt x="4700" y="1263"/>
                    <a:pt x="4400" y="1481"/>
                    <a:pt x="4105" y="1706"/>
                  </a:cubicBezTo>
                  <a:cubicBezTo>
                    <a:pt x="4629" y="1717"/>
                    <a:pt x="5149" y="1727"/>
                    <a:pt x="5674" y="1742"/>
                  </a:cubicBezTo>
                  <a:lnTo>
                    <a:pt x="5692" y="1742"/>
                  </a:lnTo>
                  <a:cubicBezTo>
                    <a:pt x="5717" y="1742"/>
                    <a:pt x="5741" y="1738"/>
                    <a:pt x="5766" y="1738"/>
                  </a:cubicBezTo>
                  <a:cubicBezTo>
                    <a:pt x="5881" y="1631"/>
                    <a:pt x="5984" y="1524"/>
                    <a:pt x="6077" y="1413"/>
                  </a:cubicBezTo>
                  <a:cubicBezTo>
                    <a:pt x="6216" y="1296"/>
                    <a:pt x="6322" y="1146"/>
                    <a:pt x="6376" y="985"/>
                  </a:cubicBezTo>
                  <a:cubicBezTo>
                    <a:pt x="6512" y="728"/>
                    <a:pt x="6561" y="468"/>
                    <a:pt x="6487" y="215"/>
                  </a:cubicBezTo>
                  <a:cubicBezTo>
                    <a:pt x="6472" y="176"/>
                    <a:pt x="6459" y="137"/>
                    <a:pt x="6441" y="101"/>
                  </a:cubicBezTo>
                  <a:cubicBezTo>
                    <a:pt x="6387" y="91"/>
                    <a:pt x="6326" y="83"/>
                    <a:pt x="6258" y="83"/>
                  </a:cubicBezTo>
                  <a:cubicBezTo>
                    <a:pt x="5598" y="65"/>
                    <a:pt x="4935" y="51"/>
                    <a:pt x="4276" y="37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91" name="Google Shape;2664;p59">
              <a:extLst>
                <a:ext uri="{FF2B5EF4-FFF2-40B4-BE49-F238E27FC236}">
                  <a16:creationId xmlns:a16="http://schemas.microsoft.com/office/drawing/2014/main" id="{A47E2499-AD1D-4FEB-B5E4-025854A86531}"/>
                </a:ext>
              </a:extLst>
            </p:cNvPr>
            <p:cNvSpPr/>
            <p:nvPr/>
          </p:nvSpPr>
          <p:spPr>
            <a:xfrm>
              <a:off x="-115125" y="1866325"/>
              <a:ext cx="83850" cy="85950"/>
            </a:xfrm>
            <a:custGeom>
              <a:avLst/>
              <a:gdLst/>
              <a:ahLst/>
              <a:cxnLst/>
              <a:rect l="l" t="t" r="r" b="b"/>
              <a:pathLst>
                <a:path w="3354" h="3438" extrusionOk="0">
                  <a:moveTo>
                    <a:pt x="2893" y="0"/>
                  </a:moveTo>
                  <a:cubicBezTo>
                    <a:pt x="2515" y="568"/>
                    <a:pt x="2015" y="1109"/>
                    <a:pt x="1502" y="1616"/>
                  </a:cubicBezTo>
                  <a:cubicBezTo>
                    <a:pt x="1049" y="2033"/>
                    <a:pt x="603" y="2461"/>
                    <a:pt x="165" y="2896"/>
                  </a:cubicBezTo>
                  <a:cubicBezTo>
                    <a:pt x="1" y="3060"/>
                    <a:pt x="29" y="3252"/>
                    <a:pt x="162" y="3438"/>
                  </a:cubicBezTo>
                  <a:cubicBezTo>
                    <a:pt x="1181" y="2261"/>
                    <a:pt x="2247" y="1127"/>
                    <a:pt x="3353" y="33"/>
                  </a:cubicBezTo>
                  <a:cubicBezTo>
                    <a:pt x="3200" y="22"/>
                    <a:pt x="3046" y="11"/>
                    <a:pt x="289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92" name="Google Shape;2665;p59">
              <a:extLst>
                <a:ext uri="{FF2B5EF4-FFF2-40B4-BE49-F238E27FC236}">
                  <a16:creationId xmlns:a16="http://schemas.microsoft.com/office/drawing/2014/main" id="{A92C2A88-20F4-48BE-9CE2-F6D72C2F107D}"/>
                </a:ext>
              </a:extLst>
            </p:cNvPr>
            <p:cNvSpPr/>
            <p:nvPr/>
          </p:nvSpPr>
          <p:spPr>
            <a:xfrm>
              <a:off x="-29900" y="1837275"/>
              <a:ext cx="77575" cy="5800"/>
            </a:xfrm>
            <a:custGeom>
              <a:avLst/>
              <a:gdLst/>
              <a:ahLst/>
              <a:cxnLst/>
              <a:rect l="l" t="t" r="r" b="b"/>
              <a:pathLst>
                <a:path w="3103" h="232" extrusionOk="0">
                  <a:moveTo>
                    <a:pt x="30" y="0"/>
                  </a:moveTo>
                  <a:cubicBezTo>
                    <a:pt x="18" y="39"/>
                    <a:pt x="12" y="75"/>
                    <a:pt x="1" y="110"/>
                  </a:cubicBezTo>
                  <a:cubicBezTo>
                    <a:pt x="54" y="114"/>
                    <a:pt x="112" y="117"/>
                    <a:pt x="165" y="125"/>
                  </a:cubicBezTo>
                  <a:cubicBezTo>
                    <a:pt x="119" y="82"/>
                    <a:pt x="72" y="43"/>
                    <a:pt x="30" y="0"/>
                  </a:cubicBezTo>
                  <a:close/>
                  <a:moveTo>
                    <a:pt x="2921" y="15"/>
                  </a:moveTo>
                  <a:lnTo>
                    <a:pt x="2921" y="15"/>
                  </a:lnTo>
                  <a:cubicBezTo>
                    <a:pt x="2957" y="86"/>
                    <a:pt x="2974" y="157"/>
                    <a:pt x="2982" y="232"/>
                  </a:cubicBezTo>
                  <a:cubicBezTo>
                    <a:pt x="3021" y="199"/>
                    <a:pt x="3060" y="164"/>
                    <a:pt x="3103" y="128"/>
                  </a:cubicBezTo>
                  <a:cubicBezTo>
                    <a:pt x="3043" y="92"/>
                    <a:pt x="2982" y="53"/>
                    <a:pt x="2921" y="15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93" name="Google Shape;2666;p59">
              <a:extLst>
                <a:ext uri="{FF2B5EF4-FFF2-40B4-BE49-F238E27FC236}">
                  <a16:creationId xmlns:a16="http://schemas.microsoft.com/office/drawing/2014/main" id="{A4C1BFAE-AEAA-4062-907F-D3612BC1308C}"/>
                </a:ext>
              </a:extLst>
            </p:cNvPr>
            <p:cNvSpPr/>
            <p:nvPr/>
          </p:nvSpPr>
          <p:spPr>
            <a:xfrm>
              <a:off x="-111100" y="1731625"/>
              <a:ext cx="167450" cy="236350"/>
            </a:xfrm>
            <a:custGeom>
              <a:avLst/>
              <a:gdLst/>
              <a:ahLst/>
              <a:cxnLst/>
              <a:rect l="l" t="t" r="r" b="b"/>
              <a:pathLst>
                <a:path w="6698" h="9454" extrusionOk="0">
                  <a:moveTo>
                    <a:pt x="1516" y="0"/>
                  </a:moveTo>
                  <a:cubicBezTo>
                    <a:pt x="999" y="0"/>
                    <a:pt x="635" y="222"/>
                    <a:pt x="1234" y="714"/>
                  </a:cubicBezTo>
                  <a:cubicBezTo>
                    <a:pt x="1273" y="749"/>
                    <a:pt x="1313" y="782"/>
                    <a:pt x="1352" y="813"/>
                  </a:cubicBezTo>
                  <a:cubicBezTo>
                    <a:pt x="2193" y="1506"/>
                    <a:pt x="3120" y="2365"/>
                    <a:pt x="3299" y="3406"/>
                  </a:cubicBezTo>
                  <a:cubicBezTo>
                    <a:pt x="4429" y="3410"/>
                    <a:pt x="5563" y="3420"/>
                    <a:pt x="6697" y="3438"/>
                  </a:cubicBezTo>
                  <a:cubicBezTo>
                    <a:pt x="6533" y="3374"/>
                    <a:pt x="6362" y="3331"/>
                    <a:pt x="6209" y="3321"/>
                  </a:cubicBezTo>
                  <a:cubicBezTo>
                    <a:pt x="5029" y="2350"/>
                    <a:pt x="3852" y="1384"/>
                    <a:pt x="2671" y="418"/>
                  </a:cubicBezTo>
                  <a:cubicBezTo>
                    <a:pt x="2621" y="375"/>
                    <a:pt x="2572" y="336"/>
                    <a:pt x="2525" y="296"/>
                  </a:cubicBezTo>
                  <a:cubicBezTo>
                    <a:pt x="2286" y="104"/>
                    <a:pt x="1866" y="0"/>
                    <a:pt x="1516" y="0"/>
                  </a:cubicBezTo>
                  <a:close/>
                  <a:moveTo>
                    <a:pt x="4425" y="5075"/>
                  </a:moveTo>
                  <a:cubicBezTo>
                    <a:pt x="4333" y="5278"/>
                    <a:pt x="4055" y="5446"/>
                    <a:pt x="3620" y="5446"/>
                  </a:cubicBezTo>
                  <a:cubicBezTo>
                    <a:pt x="3577" y="5446"/>
                    <a:pt x="3531" y="5442"/>
                    <a:pt x="3484" y="5439"/>
                  </a:cubicBezTo>
                  <a:cubicBezTo>
                    <a:pt x="3388" y="5431"/>
                    <a:pt x="3291" y="5428"/>
                    <a:pt x="3192" y="5421"/>
                  </a:cubicBezTo>
                  <a:cubicBezTo>
                    <a:pt x="2086" y="6515"/>
                    <a:pt x="1020" y="7649"/>
                    <a:pt x="1" y="8826"/>
                  </a:cubicBezTo>
                  <a:cubicBezTo>
                    <a:pt x="240" y="9157"/>
                    <a:pt x="828" y="9453"/>
                    <a:pt x="1263" y="9453"/>
                  </a:cubicBezTo>
                  <a:cubicBezTo>
                    <a:pt x="1423" y="9453"/>
                    <a:pt x="1563" y="9410"/>
                    <a:pt x="1655" y="9321"/>
                  </a:cubicBezTo>
                  <a:cubicBezTo>
                    <a:pt x="2076" y="8908"/>
                    <a:pt x="2621" y="8423"/>
                    <a:pt x="3156" y="7888"/>
                  </a:cubicBezTo>
                  <a:cubicBezTo>
                    <a:pt x="4233" y="6907"/>
                    <a:pt x="5356" y="5980"/>
                    <a:pt x="6526" y="5107"/>
                  </a:cubicBezTo>
                  <a:cubicBezTo>
                    <a:pt x="5827" y="5092"/>
                    <a:pt x="5124" y="5082"/>
                    <a:pt x="4425" y="5075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94" name="Google Shape;2667;p59">
              <a:extLst>
                <a:ext uri="{FF2B5EF4-FFF2-40B4-BE49-F238E27FC236}">
                  <a16:creationId xmlns:a16="http://schemas.microsoft.com/office/drawing/2014/main" id="{40F7D896-738E-4185-9CBA-8672393B0AD8}"/>
                </a:ext>
              </a:extLst>
            </p:cNvPr>
            <p:cNvSpPr/>
            <p:nvPr/>
          </p:nvSpPr>
          <p:spPr>
            <a:xfrm>
              <a:off x="-29175" y="1816775"/>
              <a:ext cx="113325" cy="42525"/>
            </a:xfrm>
            <a:custGeom>
              <a:avLst/>
              <a:gdLst/>
              <a:ahLst/>
              <a:cxnLst/>
              <a:rect l="l" t="t" r="r" b="b"/>
              <a:pathLst>
                <a:path w="4533" h="1701" extrusionOk="0">
                  <a:moveTo>
                    <a:pt x="2892" y="835"/>
                  </a:moveTo>
                  <a:lnTo>
                    <a:pt x="2892" y="835"/>
                  </a:lnTo>
                  <a:cubicBezTo>
                    <a:pt x="2953" y="873"/>
                    <a:pt x="3014" y="912"/>
                    <a:pt x="3074" y="948"/>
                  </a:cubicBezTo>
                  <a:cubicBezTo>
                    <a:pt x="3031" y="984"/>
                    <a:pt x="2992" y="1019"/>
                    <a:pt x="2953" y="1052"/>
                  </a:cubicBezTo>
                  <a:cubicBezTo>
                    <a:pt x="2945" y="977"/>
                    <a:pt x="2928" y="906"/>
                    <a:pt x="2892" y="835"/>
                  </a:cubicBezTo>
                  <a:close/>
                  <a:moveTo>
                    <a:pt x="22" y="0"/>
                  </a:moveTo>
                  <a:lnTo>
                    <a:pt x="22" y="0"/>
                  </a:lnTo>
                  <a:cubicBezTo>
                    <a:pt x="65" y="260"/>
                    <a:pt x="61" y="535"/>
                    <a:pt x="1" y="820"/>
                  </a:cubicBezTo>
                  <a:cubicBezTo>
                    <a:pt x="43" y="863"/>
                    <a:pt x="90" y="902"/>
                    <a:pt x="136" y="945"/>
                  </a:cubicBezTo>
                  <a:cubicBezTo>
                    <a:pt x="207" y="948"/>
                    <a:pt x="275" y="952"/>
                    <a:pt x="343" y="959"/>
                  </a:cubicBezTo>
                  <a:cubicBezTo>
                    <a:pt x="1038" y="1009"/>
                    <a:pt x="1284" y="1376"/>
                    <a:pt x="1148" y="1669"/>
                  </a:cubicBezTo>
                  <a:cubicBezTo>
                    <a:pt x="1847" y="1676"/>
                    <a:pt x="2550" y="1686"/>
                    <a:pt x="3249" y="1701"/>
                  </a:cubicBezTo>
                  <a:cubicBezTo>
                    <a:pt x="3544" y="1476"/>
                    <a:pt x="3844" y="1258"/>
                    <a:pt x="4148" y="1041"/>
                  </a:cubicBezTo>
                  <a:cubicBezTo>
                    <a:pt x="4533" y="770"/>
                    <a:pt x="4005" y="267"/>
                    <a:pt x="3420" y="32"/>
                  </a:cubicBezTo>
                  <a:cubicBezTo>
                    <a:pt x="2286" y="14"/>
                    <a:pt x="1152" y="4"/>
                    <a:pt x="2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95" name="Google Shape;2668;p59">
              <a:extLst>
                <a:ext uri="{FF2B5EF4-FFF2-40B4-BE49-F238E27FC236}">
                  <a16:creationId xmlns:a16="http://schemas.microsoft.com/office/drawing/2014/main" id="{E521EF50-1B37-4C53-8EF7-DC21C042FF96}"/>
                </a:ext>
              </a:extLst>
            </p:cNvPr>
            <p:cNvSpPr/>
            <p:nvPr/>
          </p:nvSpPr>
          <p:spPr>
            <a:xfrm>
              <a:off x="-480250" y="1858125"/>
              <a:ext cx="442450" cy="21250"/>
            </a:xfrm>
            <a:custGeom>
              <a:avLst/>
              <a:gdLst/>
              <a:ahLst/>
              <a:cxnLst/>
              <a:rect l="l" t="t" r="r" b="b"/>
              <a:pathLst>
                <a:path w="17698" h="850" extrusionOk="0">
                  <a:moveTo>
                    <a:pt x="16785" y="0"/>
                  </a:moveTo>
                  <a:cubicBezTo>
                    <a:pt x="11186" y="0"/>
                    <a:pt x="5589" y="203"/>
                    <a:pt x="0" y="606"/>
                  </a:cubicBezTo>
                  <a:cubicBezTo>
                    <a:pt x="254" y="746"/>
                    <a:pt x="561" y="849"/>
                    <a:pt x="821" y="849"/>
                  </a:cubicBezTo>
                  <a:cubicBezTo>
                    <a:pt x="860" y="849"/>
                    <a:pt x="895" y="845"/>
                    <a:pt x="931" y="842"/>
                  </a:cubicBezTo>
                  <a:cubicBezTo>
                    <a:pt x="4579" y="382"/>
                    <a:pt x="8245" y="150"/>
                    <a:pt x="11914" y="150"/>
                  </a:cubicBezTo>
                  <a:cubicBezTo>
                    <a:pt x="13775" y="150"/>
                    <a:pt x="15636" y="211"/>
                    <a:pt x="17498" y="328"/>
                  </a:cubicBezTo>
                  <a:cubicBezTo>
                    <a:pt x="17570" y="221"/>
                    <a:pt x="17637" y="114"/>
                    <a:pt x="17698" y="4"/>
                  </a:cubicBezTo>
                  <a:cubicBezTo>
                    <a:pt x="17394" y="4"/>
                    <a:pt x="17088" y="0"/>
                    <a:pt x="1678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96" name="Google Shape;2669;p59">
              <a:extLst>
                <a:ext uri="{FF2B5EF4-FFF2-40B4-BE49-F238E27FC236}">
                  <a16:creationId xmlns:a16="http://schemas.microsoft.com/office/drawing/2014/main" id="{D881707A-BEC0-4A55-82D6-2C4A2E1CF4FE}"/>
                </a:ext>
              </a:extLst>
            </p:cNvPr>
            <p:cNvSpPr/>
            <p:nvPr/>
          </p:nvSpPr>
          <p:spPr>
            <a:xfrm>
              <a:off x="-499600" y="1834600"/>
              <a:ext cx="469725" cy="38700"/>
            </a:xfrm>
            <a:custGeom>
              <a:avLst/>
              <a:gdLst/>
              <a:ahLst/>
              <a:cxnLst/>
              <a:rect l="l" t="t" r="r" b="b"/>
              <a:pathLst>
                <a:path w="18789" h="1548" extrusionOk="0">
                  <a:moveTo>
                    <a:pt x="12399" y="0"/>
                  </a:moveTo>
                  <a:cubicBezTo>
                    <a:pt x="8534" y="0"/>
                    <a:pt x="4672" y="242"/>
                    <a:pt x="821" y="728"/>
                  </a:cubicBezTo>
                  <a:cubicBezTo>
                    <a:pt x="1" y="831"/>
                    <a:pt x="272" y="1269"/>
                    <a:pt x="774" y="1547"/>
                  </a:cubicBezTo>
                  <a:cubicBezTo>
                    <a:pt x="6363" y="1144"/>
                    <a:pt x="11960" y="941"/>
                    <a:pt x="17559" y="941"/>
                  </a:cubicBezTo>
                  <a:cubicBezTo>
                    <a:pt x="17862" y="941"/>
                    <a:pt x="18168" y="945"/>
                    <a:pt x="18472" y="945"/>
                  </a:cubicBezTo>
                  <a:cubicBezTo>
                    <a:pt x="18539" y="828"/>
                    <a:pt x="18600" y="710"/>
                    <a:pt x="18653" y="588"/>
                  </a:cubicBezTo>
                  <a:cubicBezTo>
                    <a:pt x="18711" y="464"/>
                    <a:pt x="18753" y="339"/>
                    <a:pt x="18789" y="217"/>
                  </a:cubicBezTo>
                  <a:cubicBezTo>
                    <a:pt x="16660" y="71"/>
                    <a:pt x="14528" y="0"/>
                    <a:pt x="1239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97" name="Google Shape;2670;p59">
              <a:extLst>
                <a:ext uri="{FF2B5EF4-FFF2-40B4-BE49-F238E27FC236}">
                  <a16:creationId xmlns:a16="http://schemas.microsoft.com/office/drawing/2014/main" id="{605C4EFE-DAE5-4C4F-B1B9-8AAD69C1297B}"/>
                </a:ext>
              </a:extLst>
            </p:cNvPr>
            <p:cNvSpPr/>
            <p:nvPr/>
          </p:nvSpPr>
          <p:spPr>
            <a:xfrm>
              <a:off x="-42825" y="1858200"/>
              <a:ext cx="20550" cy="8950"/>
            </a:xfrm>
            <a:custGeom>
              <a:avLst/>
              <a:gdLst/>
              <a:ahLst/>
              <a:cxnLst/>
              <a:rect l="l" t="t" r="r" b="b"/>
              <a:pathLst>
                <a:path w="822" h="358" extrusionOk="0">
                  <a:moveTo>
                    <a:pt x="201" y="1"/>
                  </a:moveTo>
                  <a:cubicBezTo>
                    <a:pt x="140" y="111"/>
                    <a:pt x="73" y="218"/>
                    <a:pt x="1" y="325"/>
                  </a:cubicBezTo>
                  <a:cubicBezTo>
                    <a:pt x="154" y="336"/>
                    <a:pt x="308" y="347"/>
                    <a:pt x="461" y="358"/>
                  </a:cubicBezTo>
                  <a:cubicBezTo>
                    <a:pt x="582" y="240"/>
                    <a:pt x="700" y="122"/>
                    <a:pt x="821" y="4"/>
                  </a:cubicBezTo>
                  <a:cubicBezTo>
                    <a:pt x="614" y="1"/>
                    <a:pt x="407" y="1"/>
                    <a:pt x="20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98" name="Google Shape;2671;p59">
              <a:extLst>
                <a:ext uri="{FF2B5EF4-FFF2-40B4-BE49-F238E27FC236}">
                  <a16:creationId xmlns:a16="http://schemas.microsoft.com/office/drawing/2014/main" id="{2E737C59-8B0C-4152-9DA1-337A7D5C8CB1}"/>
                </a:ext>
              </a:extLst>
            </p:cNvPr>
            <p:cNvSpPr/>
            <p:nvPr/>
          </p:nvSpPr>
          <p:spPr>
            <a:xfrm>
              <a:off x="-37825" y="1840025"/>
              <a:ext cx="23825" cy="18300"/>
            </a:xfrm>
            <a:custGeom>
              <a:avLst/>
              <a:gdLst/>
              <a:ahLst/>
              <a:cxnLst/>
              <a:rect l="l" t="t" r="r" b="b"/>
              <a:pathLst>
                <a:path w="953" h="732" extrusionOk="0">
                  <a:moveTo>
                    <a:pt x="318" y="0"/>
                  </a:moveTo>
                  <a:cubicBezTo>
                    <a:pt x="282" y="122"/>
                    <a:pt x="240" y="247"/>
                    <a:pt x="182" y="371"/>
                  </a:cubicBezTo>
                  <a:cubicBezTo>
                    <a:pt x="129" y="493"/>
                    <a:pt x="68" y="611"/>
                    <a:pt x="1" y="728"/>
                  </a:cubicBezTo>
                  <a:cubicBezTo>
                    <a:pt x="207" y="728"/>
                    <a:pt x="414" y="728"/>
                    <a:pt x="621" y="731"/>
                  </a:cubicBezTo>
                  <a:cubicBezTo>
                    <a:pt x="732" y="624"/>
                    <a:pt x="842" y="517"/>
                    <a:pt x="953" y="410"/>
                  </a:cubicBezTo>
                  <a:cubicBezTo>
                    <a:pt x="792" y="279"/>
                    <a:pt x="635" y="147"/>
                    <a:pt x="482" y="15"/>
                  </a:cubicBezTo>
                  <a:cubicBezTo>
                    <a:pt x="429" y="7"/>
                    <a:pt x="371" y="4"/>
                    <a:pt x="31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99" name="Google Shape;2672;p59">
              <a:extLst>
                <a:ext uri="{FF2B5EF4-FFF2-40B4-BE49-F238E27FC236}">
                  <a16:creationId xmlns:a16="http://schemas.microsoft.com/office/drawing/2014/main" id="{23481AC2-77FC-4E72-B2BE-CEB2FDA244E0}"/>
                </a:ext>
              </a:extLst>
            </p:cNvPr>
            <p:cNvSpPr/>
            <p:nvPr/>
          </p:nvSpPr>
          <p:spPr>
            <a:xfrm>
              <a:off x="-31300" y="1858300"/>
              <a:ext cx="30850" cy="9475"/>
            </a:xfrm>
            <a:custGeom>
              <a:avLst/>
              <a:gdLst/>
              <a:ahLst/>
              <a:cxnLst/>
              <a:rect l="l" t="t" r="r" b="b"/>
              <a:pathLst>
                <a:path w="1234" h="379" extrusionOk="0">
                  <a:moveTo>
                    <a:pt x="360" y="0"/>
                  </a:moveTo>
                  <a:cubicBezTo>
                    <a:pt x="239" y="118"/>
                    <a:pt x="121" y="236"/>
                    <a:pt x="0" y="354"/>
                  </a:cubicBezTo>
                  <a:cubicBezTo>
                    <a:pt x="99" y="361"/>
                    <a:pt x="196" y="364"/>
                    <a:pt x="292" y="372"/>
                  </a:cubicBezTo>
                  <a:cubicBezTo>
                    <a:pt x="339" y="375"/>
                    <a:pt x="385" y="379"/>
                    <a:pt x="428" y="379"/>
                  </a:cubicBezTo>
                  <a:cubicBezTo>
                    <a:pt x="863" y="379"/>
                    <a:pt x="1141" y="211"/>
                    <a:pt x="1233" y="8"/>
                  </a:cubicBezTo>
                  <a:cubicBezTo>
                    <a:pt x="941" y="4"/>
                    <a:pt x="652" y="0"/>
                    <a:pt x="36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00" name="Google Shape;2673;p59">
              <a:extLst>
                <a:ext uri="{FF2B5EF4-FFF2-40B4-BE49-F238E27FC236}">
                  <a16:creationId xmlns:a16="http://schemas.microsoft.com/office/drawing/2014/main" id="{FA3945A0-572C-44AA-A6E0-58FB25C6200C}"/>
                </a:ext>
              </a:extLst>
            </p:cNvPr>
            <p:cNvSpPr/>
            <p:nvPr/>
          </p:nvSpPr>
          <p:spPr>
            <a:xfrm>
              <a:off x="-25800" y="1840400"/>
              <a:ext cx="28750" cy="18125"/>
            </a:xfrm>
            <a:custGeom>
              <a:avLst/>
              <a:gdLst/>
              <a:ahLst/>
              <a:cxnLst/>
              <a:rect l="l" t="t" r="r" b="b"/>
              <a:pathLst>
                <a:path w="1150" h="725" extrusionOk="0">
                  <a:moveTo>
                    <a:pt x="1" y="0"/>
                  </a:moveTo>
                  <a:lnTo>
                    <a:pt x="1" y="0"/>
                  </a:lnTo>
                  <a:cubicBezTo>
                    <a:pt x="154" y="132"/>
                    <a:pt x="311" y="264"/>
                    <a:pt x="472" y="395"/>
                  </a:cubicBezTo>
                  <a:cubicBezTo>
                    <a:pt x="361" y="502"/>
                    <a:pt x="251" y="609"/>
                    <a:pt x="140" y="716"/>
                  </a:cubicBezTo>
                  <a:cubicBezTo>
                    <a:pt x="432" y="716"/>
                    <a:pt x="721" y="720"/>
                    <a:pt x="1013" y="724"/>
                  </a:cubicBezTo>
                  <a:cubicBezTo>
                    <a:pt x="1149" y="431"/>
                    <a:pt x="903" y="64"/>
                    <a:pt x="208" y="14"/>
                  </a:cubicBezTo>
                  <a:cubicBezTo>
                    <a:pt x="140" y="7"/>
                    <a:pt x="72" y="3"/>
                    <a:pt x="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27BF58BE-DB43-4402-B8FD-29130CDEFDEC}"/>
              </a:ext>
            </a:extLst>
          </p:cNvPr>
          <p:cNvSpPr txBox="1"/>
          <p:nvPr/>
        </p:nvSpPr>
        <p:spPr>
          <a:xfrm>
            <a:off x="811542" y="4386645"/>
            <a:ext cx="1469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Itim" panose="00000500000000000000" pitchFamily="2" charset="-34"/>
                <a:cs typeface="Itim" panose="00000500000000000000" pitchFamily="2" charset="-34"/>
              </a:rPr>
              <a:t>Stakeholders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756A363-BA0F-4143-92A3-895D0D317209}"/>
              </a:ext>
            </a:extLst>
          </p:cNvPr>
          <p:cNvSpPr txBox="1"/>
          <p:nvPr/>
        </p:nvSpPr>
        <p:spPr>
          <a:xfrm>
            <a:off x="2203316" y="4428062"/>
            <a:ext cx="2027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Itim" panose="00000500000000000000" pitchFamily="2" charset="-34"/>
                <a:cs typeface="Itim" panose="00000500000000000000" pitchFamily="2" charset="-34"/>
              </a:rPr>
              <a:t>Team members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739901AA-3655-423B-845A-D9F8F73AE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507" y="1684884"/>
            <a:ext cx="477351" cy="559943"/>
          </a:xfrm>
          <a:prstGeom prst="rect">
            <a:avLst/>
          </a:prstGeom>
        </p:spPr>
      </p:pic>
      <p:sp>
        <p:nvSpPr>
          <p:cNvPr id="104" name="Google Shape;1917;p48">
            <a:extLst>
              <a:ext uri="{FF2B5EF4-FFF2-40B4-BE49-F238E27FC236}">
                <a16:creationId xmlns:a16="http://schemas.microsoft.com/office/drawing/2014/main" id="{D1BB5782-737E-4DCC-BCDA-D635805E8460}"/>
              </a:ext>
            </a:extLst>
          </p:cNvPr>
          <p:cNvSpPr/>
          <p:nvPr/>
        </p:nvSpPr>
        <p:spPr>
          <a:xfrm rot="20087258">
            <a:off x="5293506" y="1789797"/>
            <a:ext cx="213132" cy="506037"/>
          </a:xfrm>
          <a:custGeom>
            <a:avLst/>
            <a:gdLst/>
            <a:ahLst/>
            <a:cxnLst/>
            <a:rect l="l" t="t" r="r" b="b"/>
            <a:pathLst>
              <a:path w="8183" h="18686" extrusionOk="0">
                <a:moveTo>
                  <a:pt x="5016" y="818"/>
                </a:moveTo>
                <a:cubicBezTo>
                  <a:pt x="4812" y="826"/>
                  <a:pt x="4609" y="830"/>
                  <a:pt x="4405" y="830"/>
                </a:cubicBezTo>
                <a:cubicBezTo>
                  <a:pt x="4201" y="830"/>
                  <a:pt x="3997" y="826"/>
                  <a:pt x="3793" y="818"/>
                </a:cubicBezTo>
                <a:close/>
                <a:moveTo>
                  <a:pt x="1395" y="818"/>
                </a:moveTo>
                <a:cubicBezTo>
                  <a:pt x="1489" y="834"/>
                  <a:pt x="1583" y="834"/>
                  <a:pt x="1677" y="834"/>
                </a:cubicBezTo>
                <a:cubicBezTo>
                  <a:pt x="1646" y="881"/>
                  <a:pt x="1630" y="928"/>
                  <a:pt x="1630" y="991"/>
                </a:cubicBezTo>
                <a:cubicBezTo>
                  <a:pt x="1646" y="1085"/>
                  <a:pt x="1646" y="1179"/>
                  <a:pt x="1646" y="1273"/>
                </a:cubicBezTo>
                <a:cubicBezTo>
                  <a:pt x="1630" y="1288"/>
                  <a:pt x="1615" y="1304"/>
                  <a:pt x="1599" y="1335"/>
                </a:cubicBezTo>
                <a:cubicBezTo>
                  <a:pt x="1552" y="1116"/>
                  <a:pt x="1489" y="944"/>
                  <a:pt x="1395" y="818"/>
                </a:cubicBezTo>
                <a:close/>
                <a:moveTo>
                  <a:pt x="2289" y="1273"/>
                </a:moveTo>
                <a:lnTo>
                  <a:pt x="2289" y="1273"/>
                </a:lnTo>
                <a:cubicBezTo>
                  <a:pt x="2602" y="1304"/>
                  <a:pt x="2916" y="1320"/>
                  <a:pt x="3245" y="1335"/>
                </a:cubicBezTo>
                <a:cubicBezTo>
                  <a:pt x="3182" y="1367"/>
                  <a:pt x="3151" y="1429"/>
                  <a:pt x="3151" y="1523"/>
                </a:cubicBezTo>
                <a:cubicBezTo>
                  <a:pt x="3214" y="2386"/>
                  <a:pt x="3245" y="3248"/>
                  <a:pt x="3261" y="4110"/>
                </a:cubicBezTo>
                <a:cubicBezTo>
                  <a:pt x="3151" y="3279"/>
                  <a:pt x="3025" y="2448"/>
                  <a:pt x="2916" y="1633"/>
                </a:cubicBezTo>
                <a:cubicBezTo>
                  <a:pt x="2901" y="1508"/>
                  <a:pt x="2806" y="1448"/>
                  <a:pt x="2712" y="1448"/>
                </a:cubicBezTo>
                <a:cubicBezTo>
                  <a:pt x="2606" y="1448"/>
                  <a:pt x="2500" y="1523"/>
                  <a:pt x="2508" y="1665"/>
                </a:cubicBezTo>
                <a:cubicBezTo>
                  <a:pt x="2555" y="2307"/>
                  <a:pt x="2634" y="2950"/>
                  <a:pt x="2696" y="3624"/>
                </a:cubicBezTo>
                <a:cubicBezTo>
                  <a:pt x="2571" y="2840"/>
                  <a:pt x="2445" y="2056"/>
                  <a:pt x="2289" y="1273"/>
                </a:cubicBezTo>
                <a:close/>
                <a:moveTo>
                  <a:pt x="3793" y="1335"/>
                </a:moveTo>
                <a:cubicBezTo>
                  <a:pt x="3825" y="2260"/>
                  <a:pt x="3872" y="3185"/>
                  <a:pt x="3888" y="4110"/>
                </a:cubicBezTo>
                <a:cubicBezTo>
                  <a:pt x="3793" y="3232"/>
                  <a:pt x="3699" y="2354"/>
                  <a:pt x="3605" y="1476"/>
                </a:cubicBezTo>
                <a:cubicBezTo>
                  <a:pt x="3605" y="1414"/>
                  <a:pt x="3574" y="1367"/>
                  <a:pt x="3543" y="1335"/>
                </a:cubicBezTo>
                <a:close/>
                <a:moveTo>
                  <a:pt x="4938" y="1288"/>
                </a:moveTo>
                <a:cubicBezTo>
                  <a:pt x="4938" y="1304"/>
                  <a:pt x="4922" y="1320"/>
                  <a:pt x="4922" y="1351"/>
                </a:cubicBezTo>
                <a:cubicBezTo>
                  <a:pt x="4969" y="2260"/>
                  <a:pt x="5047" y="3201"/>
                  <a:pt x="5094" y="4157"/>
                </a:cubicBezTo>
                <a:cubicBezTo>
                  <a:pt x="5000" y="3201"/>
                  <a:pt x="4906" y="2244"/>
                  <a:pt x="4812" y="1288"/>
                </a:cubicBezTo>
                <a:close/>
                <a:moveTo>
                  <a:pt x="4436" y="1320"/>
                </a:moveTo>
                <a:cubicBezTo>
                  <a:pt x="4483" y="2542"/>
                  <a:pt x="4593" y="3812"/>
                  <a:pt x="4577" y="5066"/>
                </a:cubicBezTo>
                <a:cubicBezTo>
                  <a:pt x="4436" y="3828"/>
                  <a:pt x="4295" y="2589"/>
                  <a:pt x="4138" y="1351"/>
                </a:cubicBezTo>
                <a:cubicBezTo>
                  <a:pt x="4232" y="1335"/>
                  <a:pt x="4326" y="1335"/>
                  <a:pt x="4436" y="1320"/>
                </a:cubicBezTo>
                <a:close/>
                <a:moveTo>
                  <a:pt x="2367" y="3922"/>
                </a:moveTo>
                <a:lnTo>
                  <a:pt x="2367" y="3922"/>
                </a:lnTo>
                <a:cubicBezTo>
                  <a:pt x="2414" y="4376"/>
                  <a:pt x="2477" y="4815"/>
                  <a:pt x="2524" y="5270"/>
                </a:cubicBezTo>
                <a:cubicBezTo>
                  <a:pt x="2555" y="5677"/>
                  <a:pt x="2555" y="6085"/>
                  <a:pt x="2555" y="6508"/>
                </a:cubicBezTo>
                <a:cubicBezTo>
                  <a:pt x="2524" y="6383"/>
                  <a:pt x="2508" y="6241"/>
                  <a:pt x="2493" y="6116"/>
                </a:cubicBezTo>
                <a:cubicBezTo>
                  <a:pt x="2445" y="5379"/>
                  <a:pt x="2398" y="4658"/>
                  <a:pt x="2367" y="3922"/>
                </a:cubicBezTo>
                <a:close/>
                <a:moveTo>
                  <a:pt x="6787" y="755"/>
                </a:moveTo>
                <a:lnTo>
                  <a:pt x="6787" y="755"/>
                </a:lnTo>
                <a:cubicBezTo>
                  <a:pt x="6364" y="1257"/>
                  <a:pt x="6333" y="1727"/>
                  <a:pt x="6333" y="2652"/>
                </a:cubicBezTo>
                <a:cubicBezTo>
                  <a:pt x="6317" y="4266"/>
                  <a:pt x="6301" y="5865"/>
                  <a:pt x="6286" y="7480"/>
                </a:cubicBezTo>
                <a:cubicBezTo>
                  <a:pt x="6270" y="7495"/>
                  <a:pt x="6270" y="7511"/>
                  <a:pt x="6270" y="7542"/>
                </a:cubicBezTo>
                <a:cubicBezTo>
                  <a:pt x="6270" y="7605"/>
                  <a:pt x="6270" y="7668"/>
                  <a:pt x="6270" y="7715"/>
                </a:cubicBezTo>
                <a:cubicBezTo>
                  <a:pt x="6239" y="7715"/>
                  <a:pt x="6207" y="7715"/>
                  <a:pt x="6160" y="7730"/>
                </a:cubicBezTo>
                <a:cubicBezTo>
                  <a:pt x="6004" y="7793"/>
                  <a:pt x="5831" y="7825"/>
                  <a:pt x="5643" y="7840"/>
                </a:cubicBezTo>
                <a:cubicBezTo>
                  <a:pt x="5612" y="7840"/>
                  <a:pt x="5565" y="7840"/>
                  <a:pt x="5518" y="7856"/>
                </a:cubicBezTo>
                <a:cubicBezTo>
                  <a:pt x="5392" y="7864"/>
                  <a:pt x="5263" y="7868"/>
                  <a:pt x="5134" y="7868"/>
                </a:cubicBezTo>
                <a:cubicBezTo>
                  <a:pt x="5004" y="7868"/>
                  <a:pt x="4875" y="7864"/>
                  <a:pt x="4750" y="7856"/>
                </a:cubicBezTo>
                <a:cubicBezTo>
                  <a:pt x="4700" y="7826"/>
                  <a:pt x="4644" y="7815"/>
                  <a:pt x="4590" y="7815"/>
                </a:cubicBezTo>
                <a:cubicBezTo>
                  <a:pt x="4558" y="7815"/>
                  <a:pt x="4528" y="7819"/>
                  <a:pt x="4499" y="7825"/>
                </a:cubicBezTo>
                <a:lnTo>
                  <a:pt x="4295" y="7825"/>
                </a:lnTo>
                <a:cubicBezTo>
                  <a:pt x="4295" y="7636"/>
                  <a:pt x="4311" y="7464"/>
                  <a:pt x="4326" y="7292"/>
                </a:cubicBezTo>
                <a:cubicBezTo>
                  <a:pt x="4326" y="7354"/>
                  <a:pt x="4326" y="7417"/>
                  <a:pt x="4342" y="7480"/>
                </a:cubicBezTo>
                <a:cubicBezTo>
                  <a:pt x="4350" y="7630"/>
                  <a:pt x="4479" y="7714"/>
                  <a:pt x="4605" y="7714"/>
                </a:cubicBezTo>
                <a:cubicBezTo>
                  <a:pt x="4715" y="7714"/>
                  <a:pt x="4822" y="7650"/>
                  <a:pt x="4844" y="7511"/>
                </a:cubicBezTo>
                <a:cubicBezTo>
                  <a:pt x="4844" y="7527"/>
                  <a:pt x="4844" y="7558"/>
                  <a:pt x="4859" y="7574"/>
                </a:cubicBezTo>
                <a:cubicBezTo>
                  <a:pt x="4868" y="7738"/>
                  <a:pt x="5001" y="7825"/>
                  <a:pt x="5135" y="7825"/>
                </a:cubicBezTo>
                <a:cubicBezTo>
                  <a:pt x="5256" y="7825"/>
                  <a:pt x="5378" y="7754"/>
                  <a:pt x="5408" y="7605"/>
                </a:cubicBezTo>
                <a:cubicBezTo>
                  <a:pt x="5408" y="7589"/>
                  <a:pt x="5408" y="7558"/>
                  <a:pt x="5408" y="7542"/>
                </a:cubicBezTo>
                <a:cubicBezTo>
                  <a:pt x="5424" y="7542"/>
                  <a:pt x="5424" y="7542"/>
                  <a:pt x="5424" y="7558"/>
                </a:cubicBezTo>
                <a:cubicBezTo>
                  <a:pt x="5436" y="7716"/>
                  <a:pt x="5561" y="7799"/>
                  <a:pt x="5682" y="7799"/>
                </a:cubicBezTo>
                <a:cubicBezTo>
                  <a:pt x="5717" y="7799"/>
                  <a:pt x="5752" y="7792"/>
                  <a:pt x="5784" y="7778"/>
                </a:cubicBezTo>
                <a:cubicBezTo>
                  <a:pt x="5813" y="7785"/>
                  <a:pt x="5843" y="7789"/>
                  <a:pt x="5873" y="7789"/>
                </a:cubicBezTo>
                <a:cubicBezTo>
                  <a:pt x="6024" y="7789"/>
                  <a:pt x="6176" y="7691"/>
                  <a:pt x="6176" y="7495"/>
                </a:cubicBezTo>
                <a:cubicBezTo>
                  <a:pt x="6145" y="5332"/>
                  <a:pt x="6098" y="3169"/>
                  <a:pt x="6113" y="1006"/>
                </a:cubicBezTo>
                <a:cubicBezTo>
                  <a:pt x="6113" y="912"/>
                  <a:pt x="6035" y="834"/>
                  <a:pt x="5957" y="802"/>
                </a:cubicBezTo>
                <a:cubicBezTo>
                  <a:pt x="6223" y="802"/>
                  <a:pt x="6505" y="787"/>
                  <a:pt x="6787" y="755"/>
                </a:cubicBezTo>
                <a:close/>
                <a:moveTo>
                  <a:pt x="3731" y="7558"/>
                </a:moveTo>
                <a:cubicBezTo>
                  <a:pt x="3746" y="7636"/>
                  <a:pt x="3746" y="7715"/>
                  <a:pt x="3762" y="7793"/>
                </a:cubicBezTo>
                <a:lnTo>
                  <a:pt x="3637" y="7793"/>
                </a:lnTo>
                <a:cubicBezTo>
                  <a:pt x="3608" y="7771"/>
                  <a:pt x="3568" y="7760"/>
                  <a:pt x="3528" y="7760"/>
                </a:cubicBezTo>
                <a:cubicBezTo>
                  <a:pt x="3482" y="7760"/>
                  <a:pt x="3435" y="7775"/>
                  <a:pt x="3402" y="7809"/>
                </a:cubicBezTo>
                <a:cubicBezTo>
                  <a:pt x="3292" y="7809"/>
                  <a:pt x="3167" y="7840"/>
                  <a:pt x="3041" y="7872"/>
                </a:cubicBezTo>
                <a:cubicBezTo>
                  <a:pt x="3029" y="7867"/>
                  <a:pt x="3015" y="7865"/>
                  <a:pt x="3001" y="7865"/>
                </a:cubicBezTo>
                <a:cubicBezTo>
                  <a:pt x="2962" y="7865"/>
                  <a:pt x="2919" y="7880"/>
                  <a:pt x="2884" y="7903"/>
                </a:cubicBezTo>
                <a:cubicBezTo>
                  <a:pt x="2869" y="7903"/>
                  <a:pt x="2853" y="7903"/>
                  <a:pt x="2822" y="7919"/>
                </a:cubicBezTo>
                <a:cubicBezTo>
                  <a:pt x="2837" y="7840"/>
                  <a:pt x="2837" y="7778"/>
                  <a:pt x="2853" y="7715"/>
                </a:cubicBezTo>
                <a:cubicBezTo>
                  <a:pt x="2897" y="7748"/>
                  <a:pt x="2953" y="7765"/>
                  <a:pt x="3008" y="7765"/>
                </a:cubicBezTo>
                <a:cubicBezTo>
                  <a:pt x="3110" y="7765"/>
                  <a:pt x="3209" y="7706"/>
                  <a:pt x="3229" y="7574"/>
                </a:cubicBezTo>
                <a:cubicBezTo>
                  <a:pt x="3274" y="7685"/>
                  <a:pt x="3371" y="7737"/>
                  <a:pt x="3470" y="7737"/>
                </a:cubicBezTo>
                <a:cubicBezTo>
                  <a:pt x="3579" y="7737"/>
                  <a:pt x="3690" y="7673"/>
                  <a:pt x="3731" y="7558"/>
                </a:cubicBezTo>
                <a:close/>
                <a:moveTo>
                  <a:pt x="5408" y="8420"/>
                </a:moveTo>
                <a:cubicBezTo>
                  <a:pt x="5424" y="8561"/>
                  <a:pt x="5455" y="8687"/>
                  <a:pt x="5486" y="8812"/>
                </a:cubicBezTo>
                <a:cubicBezTo>
                  <a:pt x="5377" y="8687"/>
                  <a:pt x="5283" y="8546"/>
                  <a:pt x="5173" y="8420"/>
                </a:cubicBezTo>
                <a:close/>
                <a:moveTo>
                  <a:pt x="4405" y="8357"/>
                </a:moveTo>
                <a:cubicBezTo>
                  <a:pt x="4436" y="8640"/>
                  <a:pt x="4452" y="8906"/>
                  <a:pt x="4452" y="9188"/>
                </a:cubicBezTo>
                <a:cubicBezTo>
                  <a:pt x="4389" y="8922"/>
                  <a:pt x="4373" y="8640"/>
                  <a:pt x="4358" y="8357"/>
                </a:cubicBezTo>
                <a:close/>
                <a:moveTo>
                  <a:pt x="3950" y="8342"/>
                </a:moveTo>
                <a:cubicBezTo>
                  <a:pt x="3935" y="8420"/>
                  <a:pt x="3935" y="8483"/>
                  <a:pt x="3935" y="8561"/>
                </a:cubicBezTo>
                <a:cubicBezTo>
                  <a:pt x="3919" y="8828"/>
                  <a:pt x="3872" y="9094"/>
                  <a:pt x="3825" y="9361"/>
                </a:cubicBezTo>
                <a:lnTo>
                  <a:pt x="3809" y="9361"/>
                </a:lnTo>
                <a:cubicBezTo>
                  <a:pt x="3762" y="9031"/>
                  <a:pt x="3731" y="8702"/>
                  <a:pt x="3715" y="8357"/>
                </a:cubicBezTo>
                <a:cubicBezTo>
                  <a:pt x="3793" y="8357"/>
                  <a:pt x="3872" y="8342"/>
                  <a:pt x="3950" y="8342"/>
                </a:cubicBezTo>
                <a:close/>
                <a:moveTo>
                  <a:pt x="4938" y="8969"/>
                </a:moveTo>
                <a:cubicBezTo>
                  <a:pt x="5063" y="9157"/>
                  <a:pt x="5204" y="9345"/>
                  <a:pt x="5345" y="9517"/>
                </a:cubicBezTo>
                <a:cubicBezTo>
                  <a:pt x="5204" y="9517"/>
                  <a:pt x="5079" y="9533"/>
                  <a:pt x="4938" y="9533"/>
                </a:cubicBezTo>
                <a:cubicBezTo>
                  <a:pt x="4938" y="9345"/>
                  <a:pt x="4938" y="9157"/>
                  <a:pt x="4938" y="8969"/>
                </a:cubicBezTo>
                <a:close/>
                <a:moveTo>
                  <a:pt x="6176" y="9267"/>
                </a:moveTo>
                <a:cubicBezTo>
                  <a:pt x="6270" y="9361"/>
                  <a:pt x="6364" y="9470"/>
                  <a:pt x="6458" y="9580"/>
                </a:cubicBezTo>
                <a:cubicBezTo>
                  <a:pt x="6395" y="9564"/>
                  <a:pt x="6333" y="9564"/>
                  <a:pt x="6270" y="9549"/>
                </a:cubicBezTo>
                <a:cubicBezTo>
                  <a:pt x="6239" y="9455"/>
                  <a:pt x="6207" y="9361"/>
                  <a:pt x="6176" y="9267"/>
                </a:cubicBezTo>
                <a:close/>
                <a:moveTo>
                  <a:pt x="2696" y="9643"/>
                </a:moveTo>
                <a:cubicBezTo>
                  <a:pt x="2696" y="9784"/>
                  <a:pt x="2712" y="9909"/>
                  <a:pt x="2712" y="10050"/>
                </a:cubicBezTo>
                <a:cubicBezTo>
                  <a:pt x="2681" y="10066"/>
                  <a:pt x="2665" y="10066"/>
                  <a:pt x="2634" y="10082"/>
                </a:cubicBezTo>
                <a:lnTo>
                  <a:pt x="2524" y="10082"/>
                </a:lnTo>
                <a:cubicBezTo>
                  <a:pt x="2587" y="9941"/>
                  <a:pt x="2649" y="9784"/>
                  <a:pt x="2696" y="9643"/>
                </a:cubicBezTo>
                <a:close/>
                <a:moveTo>
                  <a:pt x="6512" y="0"/>
                </a:moveTo>
                <a:cubicBezTo>
                  <a:pt x="5667" y="0"/>
                  <a:pt x="4808" y="74"/>
                  <a:pt x="3966" y="97"/>
                </a:cubicBezTo>
                <a:cubicBezTo>
                  <a:pt x="2712" y="128"/>
                  <a:pt x="1395" y="66"/>
                  <a:pt x="173" y="317"/>
                </a:cubicBezTo>
                <a:cubicBezTo>
                  <a:pt x="141" y="317"/>
                  <a:pt x="110" y="332"/>
                  <a:pt x="94" y="348"/>
                </a:cubicBezTo>
                <a:cubicBezTo>
                  <a:pt x="47" y="379"/>
                  <a:pt x="16" y="411"/>
                  <a:pt x="16" y="458"/>
                </a:cubicBezTo>
                <a:cubicBezTo>
                  <a:pt x="0" y="552"/>
                  <a:pt x="32" y="646"/>
                  <a:pt x="157" y="661"/>
                </a:cubicBezTo>
                <a:cubicBezTo>
                  <a:pt x="267" y="693"/>
                  <a:pt x="376" y="708"/>
                  <a:pt x="486" y="724"/>
                </a:cubicBezTo>
                <a:cubicBezTo>
                  <a:pt x="753" y="865"/>
                  <a:pt x="1050" y="1038"/>
                  <a:pt x="1160" y="1241"/>
                </a:cubicBezTo>
                <a:cubicBezTo>
                  <a:pt x="1254" y="1461"/>
                  <a:pt x="1207" y="1931"/>
                  <a:pt x="1223" y="2166"/>
                </a:cubicBezTo>
                <a:cubicBezTo>
                  <a:pt x="1270" y="2871"/>
                  <a:pt x="1333" y="3561"/>
                  <a:pt x="1380" y="4251"/>
                </a:cubicBezTo>
                <a:cubicBezTo>
                  <a:pt x="1442" y="5097"/>
                  <a:pt x="1301" y="6226"/>
                  <a:pt x="1568" y="7072"/>
                </a:cubicBezTo>
                <a:cubicBezTo>
                  <a:pt x="1536" y="7307"/>
                  <a:pt x="1536" y="7558"/>
                  <a:pt x="1583" y="7778"/>
                </a:cubicBezTo>
                <a:cubicBezTo>
                  <a:pt x="1568" y="7950"/>
                  <a:pt x="1552" y="8122"/>
                  <a:pt x="1521" y="8279"/>
                </a:cubicBezTo>
                <a:cubicBezTo>
                  <a:pt x="1333" y="8655"/>
                  <a:pt x="1145" y="9031"/>
                  <a:pt x="956" y="9392"/>
                </a:cubicBezTo>
                <a:cubicBezTo>
                  <a:pt x="815" y="9611"/>
                  <a:pt x="674" y="9831"/>
                  <a:pt x="549" y="10082"/>
                </a:cubicBezTo>
                <a:cubicBezTo>
                  <a:pt x="533" y="10129"/>
                  <a:pt x="533" y="10160"/>
                  <a:pt x="549" y="10207"/>
                </a:cubicBezTo>
                <a:cubicBezTo>
                  <a:pt x="486" y="10285"/>
                  <a:pt x="439" y="10379"/>
                  <a:pt x="392" y="10458"/>
                </a:cubicBezTo>
                <a:cubicBezTo>
                  <a:pt x="302" y="10593"/>
                  <a:pt x="443" y="10772"/>
                  <a:pt x="579" y="10772"/>
                </a:cubicBezTo>
                <a:cubicBezTo>
                  <a:pt x="585" y="10772"/>
                  <a:pt x="590" y="10772"/>
                  <a:pt x="596" y="10771"/>
                </a:cubicBezTo>
                <a:lnTo>
                  <a:pt x="627" y="10771"/>
                </a:lnTo>
                <a:cubicBezTo>
                  <a:pt x="690" y="10818"/>
                  <a:pt x="768" y="10865"/>
                  <a:pt x="878" y="10881"/>
                </a:cubicBezTo>
                <a:cubicBezTo>
                  <a:pt x="894" y="10889"/>
                  <a:pt x="913" y="10893"/>
                  <a:pt x="935" y="10893"/>
                </a:cubicBezTo>
                <a:cubicBezTo>
                  <a:pt x="956" y="10893"/>
                  <a:pt x="980" y="10889"/>
                  <a:pt x="1003" y="10881"/>
                </a:cubicBezTo>
                <a:cubicBezTo>
                  <a:pt x="1218" y="10939"/>
                  <a:pt x="1449" y="10961"/>
                  <a:pt x="1686" y="10961"/>
                </a:cubicBezTo>
                <a:cubicBezTo>
                  <a:pt x="2348" y="10961"/>
                  <a:pt x="3064" y="10790"/>
                  <a:pt x="3652" y="10756"/>
                </a:cubicBezTo>
                <a:cubicBezTo>
                  <a:pt x="3778" y="10740"/>
                  <a:pt x="3903" y="10740"/>
                  <a:pt x="4013" y="10724"/>
                </a:cubicBezTo>
                <a:cubicBezTo>
                  <a:pt x="4232" y="12981"/>
                  <a:pt x="4264" y="15380"/>
                  <a:pt x="4765" y="17605"/>
                </a:cubicBezTo>
                <a:cubicBezTo>
                  <a:pt x="4781" y="17887"/>
                  <a:pt x="4797" y="18185"/>
                  <a:pt x="4812" y="18467"/>
                </a:cubicBezTo>
                <a:cubicBezTo>
                  <a:pt x="4821" y="18614"/>
                  <a:pt x="4937" y="18685"/>
                  <a:pt x="5051" y="18685"/>
                </a:cubicBezTo>
                <a:cubicBezTo>
                  <a:pt x="5132" y="18685"/>
                  <a:pt x="5212" y="18649"/>
                  <a:pt x="5251" y="18577"/>
                </a:cubicBezTo>
                <a:cubicBezTo>
                  <a:pt x="5330" y="18546"/>
                  <a:pt x="5392" y="18467"/>
                  <a:pt x="5392" y="18373"/>
                </a:cubicBezTo>
                <a:cubicBezTo>
                  <a:pt x="5314" y="17668"/>
                  <a:pt x="5236" y="16978"/>
                  <a:pt x="5157" y="16289"/>
                </a:cubicBezTo>
                <a:cubicBezTo>
                  <a:pt x="5126" y="15583"/>
                  <a:pt x="5094" y="14862"/>
                  <a:pt x="5079" y="14157"/>
                </a:cubicBezTo>
                <a:cubicBezTo>
                  <a:pt x="5063" y="13091"/>
                  <a:pt x="5283" y="11727"/>
                  <a:pt x="5000" y="10662"/>
                </a:cubicBezTo>
                <a:cubicBezTo>
                  <a:pt x="5508" y="10627"/>
                  <a:pt x="6015" y="10602"/>
                  <a:pt x="6517" y="10602"/>
                </a:cubicBezTo>
                <a:cubicBezTo>
                  <a:pt x="6930" y="10602"/>
                  <a:pt x="7340" y="10619"/>
                  <a:pt x="7743" y="10662"/>
                </a:cubicBezTo>
                <a:cubicBezTo>
                  <a:pt x="7750" y="10662"/>
                  <a:pt x="7757" y="10662"/>
                  <a:pt x="7764" y="10662"/>
                </a:cubicBezTo>
                <a:cubicBezTo>
                  <a:pt x="7962" y="10662"/>
                  <a:pt x="8163" y="10451"/>
                  <a:pt x="8073" y="10270"/>
                </a:cubicBezTo>
                <a:cubicBezTo>
                  <a:pt x="8135" y="10223"/>
                  <a:pt x="8182" y="10144"/>
                  <a:pt x="8182" y="10035"/>
                </a:cubicBezTo>
                <a:cubicBezTo>
                  <a:pt x="8135" y="9533"/>
                  <a:pt x="7790" y="9078"/>
                  <a:pt x="7493" y="8718"/>
                </a:cubicBezTo>
                <a:cubicBezTo>
                  <a:pt x="7258" y="8420"/>
                  <a:pt x="7007" y="8122"/>
                  <a:pt x="6756" y="7840"/>
                </a:cubicBezTo>
                <a:lnTo>
                  <a:pt x="6787" y="4188"/>
                </a:lnTo>
                <a:cubicBezTo>
                  <a:pt x="6803" y="2950"/>
                  <a:pt x="6505" y="1461"/>
                  <a:pt x="7571" y="614"/>
                </a:cubicBezTo>
                <a:cubicBezTo>
                  <a:pt x="7618" y="567"/>
                  <a:pt x="7649" y="505"/>
                  <a:pt x="7649" y="442"/>
                </a:cubicBezTo>
                <a:cubicBezTo>
                  <a:pt x="7712" y="270"/>
                  <a:pt x="7665" y="66"/>
                  <a:pt x="7414" y="34"/>
                </a:cubicBezTo>
                <a:cubicBezTo>
                  <a:pt x="7116" y="10"/>
                  <a:pt x="6815" y="0"/>
                  <a:pt x="65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917;p48">
            <a:extLst>
              <a:ext uri="{FF2B5EF4-FFF2-40B4-BE49-F238E27FC236}">
                <a16:creationId xmlns:a16="http://schemas.microsoft.com/office/drawing/2014/main" id="{B2E47860-162A-45BF-AAE4-2BC7F6F35124}"/>
              </a:ext>
            </a:extLst>
          </p:cNvPr>
          <p:cNvSpPr/>
          <p:nvPr/>
        </p:nvSpPr>
        <p:spPr>
          <a:xfrm rot="20087258">
            <a:off x="5293507" y="2596927"/>
            <a:ext cx="213132" cy="506037"/>
          </a:xfrm>
          <a:custGeom>
            <a:avLst/>
            <a:gdLst/>
            <a:ahLst/>
            <a:cxnLst/>
            <a:rect l="l" t="t" r="r" b="b"/>
            <a:pathLst>
              <a:path w="8183" h="18686" extrusionOk="0">
                <a:moveTo>
                  <a:pt x="5016" y="818"/>
                </a:moveTo>
                <a:cubicBezTo>
                  <a:pt x="4812" y="826"/>
                  <a:pt x="4609" y="830"/>
                  <a:pt x="4405" y="830"/>
                </a:cubicBezTo>
                <a:cubicBezTo>
                  <a:pt x="4201" y="830"/>
                  <a:pt x="3997" y="826"/>
                  <a:pt x="3793" y="818"/>
                </a:cubicBezTo>
                <a:close/>
                <a:moveTo>
                  <a:pt x="1395" y="818"/>
                </a:moveTo>
                <a:cubicBezTo>
                  <a:pt x="1489" y="834"/>
                  <a:pt x="1583" y="834"/>
                  <a:pt x="1677" y="834"/>
                </a:cubicBezTo>
                <a:cubicBezTo>
                  <a:pt x="1646" y="881"/>
                  <a:pt x="1630" y="928"/>
                  <a:pt x="1630" y="991"/>
                </a:cubicBezTo>
                <a:cubicBezTo>
                  <a:pt x="1646" y="1085"/>
                  <a:pt x="1646" y="1179"/>
                  <a:pt x="1646" y="1273"/>
                </a:cubicBezTo>
                <a:cubicBezTo>
                  <a:pt x="1630" y="1288"/>
                  <a:pt x="1615" y="1304"/>
                  <a:pt x="1599" y="1335"/>
                </a:cubicBezTo>
                <a:cubicBezTo>
                  <a:pt x="1552" y="1116"/>
                  <a:pt x="1489" y="944"/>
                  <a:pt x="1395" y="818"/>
                </a:cubicBezTo>
                <a:close/>
                <a:moveTo>
                  <a:pt x="2289" y="1273"/>
                </a:moveTo>
                <a:lnTo>
                  <a:pt x="2289" y="1273"/>
                </a:lnTo>
                <a:cubicBezTo>
                  <a:pt x="2602" y="1304"/>
                  <a:pt x="2916" y="1320"/>
                  <a:pt x="3245" y="1335"/>
                </a:cubicBezTo>
                <a:cubicBezTo>
                  <a:pt x="3182" y="1367"/>
                  <a:pt x="3151" y="1429"/>
                  <a:pt x="3151" y="1523"/>
                </a:cubicBezTo>
                <a:cubicBezTo>
                  <a:pt x="3214" y="2386"/>
                  <a:pt x="3245" y="3248"/>
                  <a:pt x="3261" y="4110"/>
                </a:cubicBezTo>
                <a:cubicBezTo>
                  <a:pt x="3151" y="3279"/>
                  <a:pt x="3025" y="2448"/>
                  <a:pt x="2916" y="1633"/>
                </a:cubicBezTo>
                <a:cubicBezTo>
                  <a:pt x="2901" y="1508"/>
                  <a:pt x="2806" y="1448"/>
                  <a:pt x="2712" y="1448"/>
                </a:cubicBezTo>
                <a:cubicBezTo>
                  <a:pt x="2606" y="1448"/>
                  <a:pt x="2500" y="1523"/>
                  <a:pt x="2508" y="1665"/>
                </a:cubicBezTo>
                <a:cubicBezTo>
                  <a:pt x="2555" y="2307"/>
                  <a:pt x="2634" y="2950"/>
                  <a:pt x="2696" y="3624"/>
                </a:cubicBezTo>
                <a:cubicBezTo>
                  <a:pt x="2571" y="2840"/>
                  <a:pt x="2445" y="2056"/>
                  <a:pt x="2289" y="1273"/>
                </a:cubicBezTo>
                <a:close/>
                <a:moveTo>
                  <a:pt x="3793" y="1335"/>
                </a:moveTo>
                <a:cubicBezTo>
                  <a:pt x="3825" y="2260"/>
                  <a:pt x="3872" y="3185"/>
                  <a:pt x="3888" y="4110"/>
                </a:cubicBezTo>
                <a:cubicBezTo>
                  <a:pt x="3793" y="3232"/>
                  <a:pt x="3699" y="2354"/>
                  <a:pt x="3605" y="1476"/>
                </a:cubicBezTo>
                <a:cubicBezTo>
                  <a:pt x="3605" y="1414"/>
                  <a:pt x="3574" y="1367"/>
                  <a:pt x="3543" y="1335"/>
                </a:cubicBezTo>
                <a:close/>
                <a:moveTo>
                  <a:pt x="4938" y="1288"/>
                </a:moveTo>
                <a:cubicBezTo>
                  <a:pt x="4938" y="1304"/>
                  <a:pt x="4922" y="1320"/>
                  <a:pt x="4922" y="1351"/>
                </a:cubicBezTo>
                <a:cubicBezTo>
                  <a:pt x="4969" y="2260"/>
                  <a:pt x="5047" y="3201"/>
                  <a:pt x="5094" y="4157"/>
                </a:cubicBezTo>
                <a:cubicBezTo>
                  <a:pt x="5000" y="3201"/>
                  <a:pt x="4906" y="2244"/>
                  <a:pt x="4812" y="1288"/>
                </a:cubicBezTo>
                <a:close/>
                <a:moveTo>
                  <a:pt x="4436" y="1320"/>
                </a:moveTo>
                <a:cubicBezTo>
                  <a:pt x="4483" y="2542"/>
                  <a:pt x="4593" y="3812"/>
                  <a:pt x="4577" y="5066"/>
                </a:cubicBezTo>
                <a:cubicBezTo>
                  <a:pt x="4436" y="3828"/>
                  <a:pt x="4295" y="2589"/>
                  <a:pt x="4138" y="1351"/>
                </a:cubicBezTo>
                <a:cubicBezTo>
                  <a:pt x="4232" y="1335"/>
                  <a:pt x="4326" y="1335"/>
                  <a:pt x="4436" y="1320"/>
                </a:cubicBezTo>
                <a:close/>
                <a:moveTo>
                  <a:pt x="2367" y="3922"/>
                </a:moveTo>
                <a:lnTo>
                  <a:pt x="2367" y="3922"/>
                </a:lnTo>
                <a:cubicBezTo>
                  <a:pt x="2414" y="4376"/>
                  <a:pt x="2477" y="4815"/>
                  <a:pt x="2524" y="5270"/>
                </a:cubicBezTo>
                <a:cubicBezTo>
                  <a:pt x="2555" y="5677"/>
                  <a:pt x="2555" y="6085"/>
                  <a:pt x="2555" y="6508"/>
                </a:cubicBezTo>
                <a:cubicBezTo>
                  <a:pt x="2524" y="6383"/>
                  <a:pt x="2508" y="6241"/>
                  <a:pt x="2493" y="6116"/>
                </a:cubicBezTo>
                <a:cubicBezTo>
                  <a:pt x="2445" y="5379"/>
                  <a:pt x="2398" y="4658"/>
                  <a:pt x="2367" y="3922"/>
                </a:cubicBezTo>
                <a:close/>
                <a:moveTo>
                  <a:pt x="6787" y="755"/>
                </a:moveTo>
                <a:lnTo>
                  <a:pt x="6787" y="755"/>
                </a:lnTo>
                <a:cubicBezTo>
                  <a:pt x="6364" y="1257"/>
                  <a:pt x="6333" y="1727"/>
                  <a:pt x="6333" y="2652"/>
                </a:cubicBezTo>
                <a:cubicBezTo>
                  <a:pt x="6317" y="4266"/>
                  <a:pt x="6301" y="5865"/>
                  <a:pt x="6286" y="7480"/>
                </a:cubicBezTo>
                <a:cubicBezTo>
                  <a:pt x="6270" y="7495"/>
                  <a:pt x="6270" y="7511"/>
                  <a:pt x="6270" y="7542"/>
                </a:cubicBezTo>
                <a:cubicBezTo>
                  <a:pt x="6270" y="7605"/>
                  <a:pt x="6270" y="7668"/>
                  <a:pt x="6270" y="7715"/>
                </a:cubicBezTo>
                <a:cubicBezTo>
                  <a:pt x="6239" y="7715"/>
                  <a:pt x="6207" y="7715"/>
                  <a:pt x="6160" y="7730"/>
                </a:cubicBezTo>
                <a:cubicBezTo>
                  <a:pt x="6004" y="7793"/>
                  <a:pt x="5831" y="7825"/>
                  <a:pt x="5643" y="7840"/>
                </a:cubicBezTo>
                <a:cubicBezTo>
                  <a:pt x="5612" y="7840"/>
                  <a:pt x="5565" y="7840"/>
                  <a:pt x="5518" y="7856"/>
                </a:cubicBezTo>
                <a:cubicBezTo>
                  <a:pt x="5392" y="7864"/>
                  <a:pt x="5263" y="7868"/>
                  <a:pt x="5134" y="7868"/>
                </a:cubicBezTo>
                <a:cubicBezTo>
                  <a:pt x="5004" y="7868"/>
                  <a:pt x="4875" y="7864"/>
                  <a:pt x="4750" y="7856"/>
                </a:cubicBezTo>
                <a:cubicBezTo>
                  <a:pt x="4700" y="7826"/>
                  <a:pt x="4644" y="7815"/>
                  <a:pt x="4590" y="7815"/>
                </a:cubicBezTo>
                <a:cubicBezTo>
                  <a:pt x="4558" y="7815"/>
                  <a:pt x="4528" y="7819"/>
                  <a:pt x="4499" y="7825"/>
                </a:cubicBezTo>
                <a:lnTo>
                  <a:pt x="4295" y="7825"/>
                </a:lnTo>
                <a:cubicBezTo>
                  <a:pt x="4295" y="7636"/>
                  <a:pt x="4311" y="7464"/>
                  <a:pt x="4326" y="7292"/>
                </a:cubicBezTo>
                <a:cubicBezTo>
                  <a:pt x="4326" y="7354"/>
                  <a:pt x="4326" y="7417"/>
                  <a:pt x="4342" y="7480"/>
                </a:cubicBezTo>
                <a:cubicBezTo>
                  <a:pt x="4350" y="7630"/>
                  <a:pt x="4479" y="7714"/>
                  <a:pt x="4605" y="7714"/>
                </a:cubicBezTo>
                <a:cubicBezTo>
                  <a:pt x="4715" y="7714"/>
                  <a:pt x="4822" y="7650"/>
                  <a:pt x="4844" y="7511"/>
                </a:cubicBezTo>
                <a:cubicBezTo>
                  <a:pt x="4844" y="7527"/>
                  <a:pt x="4844" y="7558"/>
                  <a:pt x="4859" y="7574"/>
                </a:cubicBezTo>
                <a:cubicBezTo>
                  <a:pt x="4868" y="7738"/>
                  <a:pt x="5001" y="7825"/>
                  <a:pt x="5135" y="7825"/>
                </a:cubicBezTo>
                <a:cubicBezTo>
                  <a:pt x="5256" y="7825"/>
                  <a:pt x="5378" y="7754"/>
                  <a:pt x="5408" y="7605"/>
                </a:cubicBezTo>
                <a:cubicBezTo>
                  <a:pt x="5408" y="7589"/>
                  <a:pt x="5408" y="7558"/>
                  <a:pt x="5408" y="7542"/>
                </a:cubicBezTo>
                <a:cubicBezTo>
                  <a:pt x="5424" y="7542"/>
                  <a:pt x="5424" y="7542"/>
                  <a:pt x="5424" y="7558"/>
                </a:cubicBezTo>
                <a:cubicBezTo>
                  <a:pt x="5436" y="7716"/>
                  <a:pt x="5561" y="7799"/>
                  <a:pt x="5682" y="7799"/>
                </a:cubicBezTo>
                <a:cubicBezTo>
                  <a:pt x="5717" y="7799"/>
                  <a:pt x="5752" y="7792"/>
                  <a:pt x="5784" y="7778"/>
                </a:cubicBezTo>
                <a:cubicBezTo>
                  <a:pt x="5813" y="7785"/>
                  <a:pt x="5843" y="7789"/>
                  <a:pt x="5873" y="7789"/>
                </a:cubicBezTo>
                <a:cubicBezTo>
                  <a:pt x="6024" y="7789"/>
                  <a:pt x="6176" y="7691"/>
                  <a:pt x="6176" y="7495"/>
                </a:cubicBezTo>
                <a:cubicBezTo>
                  <a:pt x="6145" y="5332"/>
                  <a:pt x="6098" y="3169"/>
                  <a:pt x="6113" y="1006"/>
                </a:cubicBezTo>
                <a:cubicBezTo>
                  <a:pt x="6113" y="912"/>
                  <a:pt x="6035" y="834"/>
                  <a:pt x="5957" y="802"/>
                </a:cubicBezTo>
                <a:cubicBezTo>
                  <a:pt x="6223" y="802"/>
                  <a:pt x="6505" y="787"/>
                  <a:pt x="6787" y="755"/>
                </a:cubicBezTo>
                <a:close/>
                <a:moveTo>
                  <a:pt x="3731" y="7558"/>
                </a:moveTo>
                <a:cubicBezTo>
                  <a:pt x="3746" y="7636"/>
                  <a:pt x="3746" y="7715"/>
                  <a:pt x="3762" y="7793"/>
                </a:cubicBezTo>
                <a:lnTo>
                  <a:pt x="3637" y="7793"/>
                </a:lnTo>
                <a:cubicBezTo>
                  <a:pt x="3608" y="7771"/>
                  <a:pt x="3568" y="7760"/>
                  <a:pt x="3528" y="7760"/>
                </a:cubicBezTo>
                <a:cubicBezTo>
                  <a:pt x="3482" y="7760"/>
                  <a:pt x="3435" y="7775"/>
                  <a:pt x="3402" y="7809"/>
                </a:cubicBezTo>
                <a:cubicBezTo>
                  <a:pt x="3292" y="7809"/>
                  <a:pt x="3167" y="7840"/>
                  <a:pt x="3041" y="7872"/>
                </a:cubicBezTo>
                <a:cubicBezTo>
                  <a:pt x="3029" y="7867"/>
                  <a:pt x="3015" y="7865"/>
                  <a:pt x="3001" y="7865"/>
                </a:cubicBezTo>
                <a:cubicBezTo>
                  <a:pt x="2962" y="7865"/>
                  <a:pt x="2919" y="7880"/>
                  <a:pt x="2884" y="7903"/>
                </a:cubicBezTo>
                <a:cubicBezTo>
                  <a:pt x="2869" y="7903"/>
                  <a:pt x="2853" y="7903"/>
                  <a:pt x="2822" y="7919"/>
                </a:cubicBezTo>
                <a:cubicBezTo>
                  <a:pt x="2837" y="7840"/>
                  <a:pt x="2837" y="7778"/>
                  <a:pt x="2853" y="7715"/>
                </a:cubicBezTo>
                <a:cubicBezTo>
                  <a:pt x="2897" y="7748"/>
                  <a:pt x="2953" y="7765"/>
                  <a:pt x="3008" y="7765"/>
                </a:cubicBezTo>
                <a:cubicBezTo>
                  <a:pt x="3110" y="7765"/>
                  <a:pt x="3209" y="7706"/>
                  <a:pt x="3229" y="7574"/>
                </a:cubicBezTo>
                <a:cubicBezTo>
                  <a:pt x="3274" y="7685"/>
                  <a:pt x="3371" y="7737"/>
                  <a:pt x="3470" y="7737"/>
                </a:cubicBezTo>
                <a:cubicBezTo>
                  <a:pt x="3579" y="7737"/>
                  <a:pt x="3690" y="7673"/>
                  <a:pt x="3731" y="7558"/>
                </a:cubicBezTo>
                <a:close/>
                <a:moveTo>
                  <a:pt x="5408" y="8420"/>
                </a:moveTo>
                <a:cubicBezTo>
                  <a:pt x="5424" y="8561"/>
                  <a:pt x="5455" y="8687"/>
                  <a:pt x="5486" y="8812"/>
                </a:cubicBezTo>
                <a:cubicBezTo>
                  <a:pt x="5377" y="8687"/>
                  <a:pt x="5283" y="8546"/>
                  <a:pt x="5173" y="8420"/>
                </a:cubicBezTo>
                <a:close/>
                <a:moveTo>
                  <a:pt x="4405" y="8357"/>
                </a:moveTo>
                <a:cubicBezTo>
                  <a:pt x="4436" y="8640"/>
                  <a:pt x="4452" y="8906"/>
                  <a:pt x="4452" y="9188"/>
                </a:cubicBezTo>
                <a:cubicBezTo>
                  <a:pt x="4389" y="8922"/>
                  <a:pt x="4373" y="8640"/>
                  <a:pt x="4358" y="8357"/>
                </a:cubicBezTo>
                <a:close/>
                <a:moveTo>
                  <a:pt x="3950" y="8342"/>
                </a:moveTo>
                <a:cubicBezTo>
                  <a:pt x="3935" y="8420"/>
                  <a:pt x="3935" y="8483"/>
                  <a:pt x="3935" y="8561"/>
                </a:cubicBezTo>
                <a:cubicBezTo>
                  <a:pt x="3919" y="8828"/>
                  <a:pt x="3872" y="9094"/>
                  <a:pt x="3825" y="9361"/>
                </a:cubicBezTo>
                <a:lnTo>
                  <a:pt x="3809" y="9361"/>
                </a:lnTo>
                <a:cubicBezTo>
                  <a:pt x="3762" y="9031"/>
                  <a:pt x="3731" y="8702"/>
                  <a:pt x="3715" y="8357"/>
                </a:cubicBezTo>
                <a:cubicBezTo>
                  <a:pt x="3793" y="8357"/>
                  <a:pt x="3872" y="8342"/>
                  <a:pt x="3950" y="8342"/>
                </a:cubicBezTo>
                <a:close/>
                <a:moveTo>
                  <a:pt x="4938" y="8969"/>
                </a:moveTo>
                <a:cubicBezTo>
                  <a:pt x="5063" y="9157"/>
                  <a:pt x="5204" y="9345"/>
                  <a:pt x="5345" y="9517"/>
                </a:cubicBezTo>
                <a:cubicBezTo>
                  <a:pt x="5204" y="9517"/>
                  <a:pt x="5079" y="9533"/>
                  <a:pt x="4938" y="9533"/>
                </a:cubicBezTo>
                <a:cubicBezTo>
                  <a:pt x="4938" y="9345"/>
                  <a:pt x="4938" y="9157"/>
                  <a:pt x="4938" y="8969"/>
                </a:cubicBezTo>
                <a:close/>
                <a:moveTo>
                  <a:pt x="6176" y="9267"/>
                </a:moveTo>
                <a:cubicBezTo>
                  <a:pt x="6270" y="9361"/>
                  <a:pt x="6364" y="9470"/>
                  <a:pt x="6458" y="9580"/>
                </a:cubicBezTo>
                <a:cubicBezTo>
                  <a:pt x="6395" y="9564"/>
                  <a:pt x="6333" y="9564"/>
                  <a:pt x="6270" y="9549"/>
                </a:cubicBezTo>
                <a:cubicBezTo>
                  <a:pt x="6239" y="9455"/>
                  <a:pt x="6207" y="9361"/>
                  <a:pt x="6176" y="9267"/>
                </a:cubicBezTo>
                <a:close/>
                <a:moveTo>
                  <a:pt x="2696" y="9643"/>
                </a:moveTo>
                <a:cubicBezTo>
                  <a:pt x="2696" y="9784"/>
                  <a:pt x="2712" y="9909"/>
                  <a:pt x="2712" y="10050"/>
                </a:cubicBezTo>
                <a:cubicBezTo>
                  <a:pt x="2681" y="10066"/>
                  <a:pt x="2665" y="10066"/>
                  <a:pt x="2634" y="10082"/>
                </a:cubicBezTo>
                <a:lnTo>
                  <a:pt x="2524" y="10082"/>
                </a:lnTo>
                <a:cubicBezTo>
                  <a:pt x="2587" y="9941"/>
                  <a:pt x="2649" y="9784"/>
                  <a:pt x="2696" y="9643"/>
                </a:cubicBezTo>
                <a:close/>
                <a:moveTo>
                  <a:pt x="6512" y="0"/>
                </a:moveTo>
                <a:cubicBezTo>
                  <a:pt x="5667" y="0"/>
                  <a:pt x="4808" y="74"/>
                  <a:pt x="3966" y="97"/>
                </a:cubicBezTo>
                <a:cubicBezTo>
                  <a:pt x="2712" y="128"/>
                  <a:pt x="1395" y="66"/>
                  <a:pt x="173" y="317"/>
                </a:cubicBezTo>
                <a:cubicBezTo>
                  <a:pt x="141" y="317"/>
                  <a:pt x="110" y="332"/>
                  <a:pt x="94" y="348"/>
                </a:cubicBezTo>
                <a:cubicBezTo>
                  <a:pt x="47" y="379"/>
                  <a:pt x="16" y="411"/>
                  <a:pt x="16" y="458"/>
                </a:cubicBezTo>
                <a:cubicBezTo>
                  <a:pt x="0" y="552"/>
                  <a:pt x="32" y="646"/>
                  <a:pt x="157" y="661"/>
                </a:cubicBezTo>
                <a:cubicBezTo>
                  <a:pt x="267" y="693"/>
                  <a:pt x="376" y="708"/>
                  <a:pt x="486" y="724"/>
                </a:cubicBezTo>
                <a:cubicBezTo>
                  <a:pt x="753" y="865"/>
                  <a:pt x="1050" y="1038"/>
                  <a:pt x="1160" y="1241"/>
                </a:cubicBezTo>
                <a:cubicBezTo>
                  <a:pt x="1254" y="1461"/>
                  <a:pt x="1207" y="1931"/>
                  <a:pt x="1223" y="2166"/>
                </a:cubicBezTo>
                <a:cubicBezTo>
                  <a:pt x="1270" y="2871"/>
                  <a:pt x="1333" y="3561"/>
                  <a:pt x="1380" y="4251"/>
                </a:cubicBezTo>
                <a:cubicBezTo>
                  <a:pt x="1442" y="5097"/>
                  <a:pt x="1301" y="6226"/>
                  <a:pt x="1568" y="7072"/>
                </a:cubicBezTo>
                <a:cubicBezTo>
                  <a:pt x="1536" y="7307"/>
                  <a:pt x="1536" y="7558"/>
                  <a:pt x="1583" y="7778"/>
                </a:cubicBezTo>
                <a:cubicBezTo>
                  <a:pt x="1568" y="7950"/>
                  <a:pt x="1552" y="8122"/>
                  <a:pt x="1521" y="8279"/>
                </a:cubicBezTo>
                <a:cubicBezTo>
                  <a:pt x="1333" y="8655"/>
                  <a:pt x="1145" y="9031"/>
                  <a:pt x="956" y="9392"/>
                </a:cubicBezTo>
                <a:cubicBezTo>
                  <a:pt x="815" y="9611"/>
                  <a:pt x="674" y="9831"/>
                  <a:pt x="549" y="10082"/>
                </a:cubicBezTo>
                <a:cubicBezTo>
                  <a:pt x="533" y="10129"/>
                  <a:pt x="533" y="10160"/>
                  <a:pt x="549" y="10207"/>
                </a:cubicBezTo>
                <a:cubicBezTo>
                  <a:pt x="486" y="10285"/>
                  <a:pt x="439" y="10379"/>
                  <a:pt x="392" y="10458"/>
                </a:cubicBezTo>
                <a:cubicBezTo>
                  <a:pt x="302" y="10593"/>
                  <a:pt x="443" y="10772"/>
                  <a:pt x="579" y="10772"/>
                </a:cubicBezTo>
                <a:cubicBezTo>
                  <a:pt x="585" y="10772"/>
                  <a:pt x="590" y="10772"/>
                  <a:pt x="596" y="10771"/>
                </a:cubicBezTo>
                <a:lnTo>
                  <a:pt x="627" y="10771"/>
                </a:lnTo>
                <a:cubicBezTo>
                  <a:pt x="690" y="10818"/>
                  <a:pt x="768" y="10865"/>
                  <a:pt x="878" y="10881"/>
                </a:cubicBezTo>
                <a:cubicBezTo>
                  <a:pt x="894" y="10889"/>
                  <a:pt x="913" y="10893"/>
                  <a:pt x="935" y="10893"/>
                </a:cubicBezTo>
                <a:cubicBezTo>
                  <a:pt x="956" y="10893"/>
                  <a:pt x="980" y="10889"/>
                  <a:pt x="1003" y="10881"/>
                </a:cubicBezTo>
                <a:cubicBezTo>
                  <a:pt x="1218" y="10939"/>
                  <a:pt x="1449" y="10961"/>
                  <a:pt x="1686" y="10961"/>
                </a:cubicBezTo>
                <a:cubicBezTo>
                  <a:pt x="2348" y="10961"/>
                  <a:pt x="3064" y="10790"/>
                  <a:pt x="3652" y="10756"/>
                </a:cubicBezTo>
                <a:cubicBezTo>
                  <a:pt x="3778" y="10740"/>
                  <a:pt x="3903" y="10740"/>
                  <a:pt x="4013" y="10724"/>
                </a:cubicBezTo>
                <a:cubicBezTo>
                  <a:pt x="4232" y="12981"/>
                  <a:pt x="4264" y="15380"/>
                  <a:pt x="4765" y="17605"/>
                </a:cubicBezTo>
                <a:cubicBezTo>
                  <a:pt x="4781" y="17887"/>
                  <a:pt x="4797" y="18185"/>
                  <a:pt x="4812" y="18467"/>
                </a:cubicBezTo>
                <a:cubicBezTo>
                  <a:pt x="4821" y="18614"/>
                  <a:pt x="4937" y="18685"/>
                  <a:pt x="5051" y="18685"/>
                </a:cubicBezTo>
                <a:cubicBezTo>
                  <a:pt x="5132" y="18685"/>
                  <a:pt x="5212" y="18649"/>
                  <a:pt x="5251" y="18577"/>
                </a:cubicBezTo>
                <a:cubicBezTo>
                  <a:pt x="5330" y="18546"/>
                  <a:pt x="5392" y="18467"/>
                  <a:pt x="5392" y="18373"/>
                </a:cubicBezTo>
                <a:cubicBezTo>
                  <a:pt x="5314" y="17668"/>
                  <a:pt x="5236" y="16978"/>
                  <a:pt x="5157" y="16289"/>
                </a:cubicBezTo>
                <a:cubicBezTo>
                  <a:pt x="5126" y="15583"/>
                  <a:pt x="5094" y="14862"/>
                  <a:pt x="5079" y="14157"/>
                </a:cubicBezTo>
                <a:cubicBezTo>
                  <a:pt x="5063" y="13091"/>
                  <a:pt x="5283" y="11727"/>
                  <a:pt x="5000" y="10662"/>
                </a:cubicBezTo>
                <a:cubicBezTo>
                  <a:pt x="5508" y="10627"/>
                  <a:pt x="6015" y="10602"/>
                  <a:pt x="6517" y="10602"/>
                </a:cubicBezTo>
                <a:cubicBezTo>
                  <a:pt x="6930" y="10602"/>
                  <a:pt x="7340" y="10619"/>
                  <a:pt x="7743" y="10662"/>
                </a:cubicBezTo>
                <a:cubicBezTo>
                  <a:pt x="7750" y="10662"/>
                  <a:pt x="7757" y="10662"/>
                  <a:pt x="7764" y="10662"/>
                </a:cubicBezTo>
                <a:cubicBezTo>
                  <a:pt x="7962" y="10662"/>
                  <a:pt x="8163" y="10451"/>
                  <a:pt x="8073" y="10270"/>
                </a:cubicBezTo>
                <a:cubicBezTo>
                  <a:pt x="8135" y="10223"/>
                  <a:pt x="8182" y="10144"/>
                  <a:pt x="8182" y="10035"/>
                </a:cubicBezTo>
                <a:cubicBezTo>
                  <a:pt x="8135" y="9533"/>
                  <a:pt x="7790" y="9078"/>
                  <a:pt x="7493" y="8718"/>
                </a:cubicBezTo>
                <a:cubicBezTo>
                  <a:pt x="7258" y="8420"/>
                  <a:pt x="7007" y="8122"/>
                  <a:pt x="6756" y="7840"/>
                </a:cubicBezTo>
                <a:lnTo>
                  <a:pt x="6787" y="4188"/>
                </a:lnTo>
                <a:cubicBezTo>
                  <a:pt x="6803" y="2950"/>
                  <a:pt x="6505" y="1461"/>
                  <a:pt x="7571" y="614"/>
                </a:cubicBezTo>
                <a:cubicBezTo>
                  <a:pt x="7618" y="567"/>
                  <a:pt x="7649" y="505"/>
                  <a:pt x="7649" y="442"/>
                </a:cubicBezTo>
                <a:cubicBezTo>
                  <a:pt x="7712" y="270"/>
                  <a:pt x="7665" y="66"/>
                  <a:pt x="7414" y="34"/>
                </a:cubicBezTo>
                <a:cubicBezTo>
                  <a:pt x="7116" y="10"/>
                  <a:pt x="6815" y="0"/>
                  <a:pt x="65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917;p48">
            <a:extLst>
              <a:ext uri="{FF2B5EF4-FFF2-40B4-BE49-F238E27FC236}">
                <a16:creationId xmlns:a16="http://schemas.microsoft.com/office/drawing/2014/main" id="{13266211-CC17-4E79-B557-B46F3ADF35BD}"/>
              </a:ext>
            </a:extLst>
          </p:cNvPr>
          <p:cNvSpPr/>
          <p:nvPr/>
        </p:nvSpPr>
        <p:spPr>
          <a:xfrm rot="20087258">
            <a:off x="5293506" y="3362442"/>
            <a:ext cx="213132" cy="506037"/>
          </a:xfrm>
          <a:custGeom>
            <a:avLst/>
            <a:gdLst/>
            <a:ahLst/>
            <a:cxnLst/>
            <a:rect l="l" t="t" r="r" b="b"/>
            <a:pathLst>
              <a:path w="8183" h="18686" extrusionOk="0">
                <a:moveTo>
                  <a:pt x="5016" y="818"/>
                </a:moveTo>
                <a:cubicBezTo>
                  <a:pt x="4812" y="826"/>
                  <a:pt x="4609" y="830"/>
                  <a:pt x="4405" y="830"/>
                </a:cubicBezTo>
                <a:cubicBezTo>
                  <a:pt x="4201" y="830"/>
                  <a:pt x="3997" y="826"/>
                  <a:pt x="3793" y="818"/>
                </a:cubicBezTo>
                <a:close/>
                <a:moveTo>
                  <a:pt x="1395" y="818"/>
                </a:moveTo>
                <a:cubicBezTo>
                  <a:pt x="1489" y="834"/>
                  <a:pt x="1583" y="834"/>
                  <a:pt x="1677" y="834"/>
                </a:cubicBezTo>
                <a:cubicBezTo>
                  <a:pt x="1646" y="881"/>
                  <a:pt x="1630" y="928"/>
                  <a:pt x="1630" y="991"/>
                </a:cubicBezTo>
                <a:cubicBezTo>
                  <a:pt x="1646" y="1085"/>
                  <a:pt x="1646" y="1179"/>
                  <a:pt x="1646" y="1273"/>
                </a:cubicBezTo>
                <a:cubicBezTo>
                  <a:pt x="1630" y="1288"/>
                  <a:pt x="1615" y="1304"/>
                  <a:pt x="1599" y="1335"/>
                </a:cubicBezTo>
                <a:cubicBezTo>
                  <a:pt x="1552" y="1116"/>
                  <a:pt x="1489" y="944"/>
                  <a:pt x="1395" y="818"/>
                </a:cubicBezTo>
                <a:close/>
                <a:moveTo>
                  <a:pt x="2289" y="1273"/>
                </a:moveTo>
                <a:lnTo>
                  <a:pt x="2289" y="1273"/>
                </a:lnTo>
                <a:cubicBezTo>
                  <a:pt x="2602" y="1304"/>
                  <a:pt x="2916" y="1320"/>
                  <a:pt x="3245" y="1335"/>
                </a:cubicBezTo>
                <a:cubicBezTo>
                  <a:pt x="3182" y="1367"/>
                  <a:pt x="3151" y="1429"/>
                  <a:pt x="3151" y="1523"/>
                </a:cubicBezTo>
                <a:cubicBezTo>
                  <a:pt x="3214" y="2386"/>
                  <a:pt x="3245" y="3248"/>
                  <a:pt x="3261" y="4110"/>
                </a:cubicBezTo>
                <a:cubicBezTo>
                  <a:pt x="3151" y="3279"/>
                  <a:pt x="3025" y="2448"/>
                  <a:pt x="2916" y="1633"/>
                </a:cubicBezTo>
                <a:cubicBezTo>
                  <a:pt x="2901" y="1508"/>
                  <a:pt x="2806" y="1448"/>
                  <a:pt x="2712" y="1448"/>
                </a:cubicBezTo>
                <a:cubicBezTo>
                  <a:pt x="2606" y="1448"/>
                  <a:pt x="2500" y="1523"/>
                  <a:pt x="2508" y="1665"/>
                </a:cubicBezTo>
                <a:cubicBezTo>
                  <a:pt x="2555" y="2307"/>
                  <a:pt x="2634" y="2950"/>
                  <a:pt x="2696" y="3624"/>
                </a:cubicBezTo>
                <a:cubicBezTo>
                  <a:pt x="2571" y="2840"/>
                  <a:pt x="2445" y="2056"/>
                  <a:pt x="2289" y="1273"/>
                </a:cubicBezTo>
                <a:close/>
                <a:moveTo>
                  <a:pt x="3793" y="1335"/>
                </a:moveTo>
                <a:cubicBezTo>
                  <a:pt x="3825" y="2260"/>
                  <a:pt x="3872" y="3185"/>
                  <a:pt x="3888" y="4110"/>
                </a:cubicBezTo>
                <a:cubicBezTo>
                  <a:pt x="3793" y="3232"/>
                  <a:pt x="3699" y="2354"/>
                  <a:pt x="3605" y="1476"/>
                </a:cubicBezTo>
                <a:cubicBezTo>
                  <a:pt x="3605" y="1414"/>
                  <a:pt x="3574" y="1367"/>
                  <a:pt x="3543" y="1335"/>
                </a:cubicBezTo>
                <a:close/>
                <a:moveTo>
                  <a:pt x="4938" y="1288"/>
                </a:moveTo>
                <a:cubicBezTo>
                  <a:pt x="4938" y="1304"/>
                  <a:pt x="4922" y="1320"/>
                  <a:pt x="4922" y="1351"/>
                </a:cubicBezTo>
                <a:cubicBezTo>
                  <a:pt x="4969" y="2260"/>
                  <a:pt x="5047" y="3201"/>
                  <a:pt x="5094" y="4157"/>
                </a:cubicBezTo>
                <a:cubicBezTo>
                  <a:pt x="5000" y="3201"/>
                  <a:pt x="4906" y="2244"/>
                  <a:pt x="4812" y="1288"/>
                </a:cubicBezTo>
                <a:close/>
                <a:moveTo>
                  <a:pt x="4436" y="1320"/>
                </a:moveTo>
                <a:cubicBezTo>
                  <a:pt x="4483" y="2542"/>
                  <a:pt x="4593" y="3812"/>
                  <a:pt x="4577" y="5066"/>
                </a:cubicBezTo>
                <a:cubicBezTo>
                  <a:pt x="4436" y="3828"/>
                  <a:pt x="4295" y="2589"/>
                  <a:pt x="4138" y="1351"/>
                </a:cubicBezTo>
                <a:cubicBezTo>
                  <a:pt x="4232" y="1335"/>
                  <a:pt x="4326" y="1335"/>
                  <a:pt x="4436" y="1320"/>
                </a:cubicBezTo>
                <a:close/>
                <a:moveTo>
                  <a:pt x="2367" y="3922"/>
                </a:moveTo>
                <a:lnTo>
                  <a:pt x="2367" y="3922"/>
                </a:lnTo>
                <a:cubicBezTo>
                  <a:pt x="2414" y="4376"/>
                  <a:pt x="2477" y="4815"/>
                  <a:pt x="2524" y="5270"/>
                </a:cubicBezTo>
                <a:cubicBezTo>
                  <a:pt x="2555" y="5677"/>
                  <a:pt x="2555" y="6085"/>
                  <a:pt x="2555" y="6508"/>
                </a:cubicBezTo>
                <a:cubicBezTo>
                  <a:pt x="2524" y="6383"/>
                  <a:pt x="2508" y="6241"/>
                  <a:pt x="2493" y="6116"/>
                </a:cubicBezTo>
                <a:cubicBezTo>
                  <a:pt x="2445" y="5379"/>
                  <a:pt x="2398" y="4658"/>
                  <a:pt x="2367" y="3922"/>
                </a:cubicBezTo>
                <a:close/>
                <a:moveTo>
                  <a:pt x="6787" y="755"/>
                </a:moveTo>
                <a:lnTo>
                  <a:pt x="6787" y="755"/>
                </a:lnTo>
                <a:cubicBezTo>
                  <a:pt x="6364" y="1257"/>
                  <a:pt x="6333" y="1727"/>
                  <a:pt x="6333" y="2652"/>
                </a:cubicBezTo>
                <a:cubicBezTo>
                  <a:pt x="6317" y="4266"/>
                  <a:pt x="6301" y="5865"/>
                  <a:pt x="6286" y="7480"/>
                </a:cubicBezTo>
                <a:cubicBezTo>
                  <a:pt x="6270" y="7495"/>
                  <a:pt x="6270" y="7511"/>
                  <a:pt x="6270" y="7542"/>
                </a:cubicBezTo>
                <a:cubicBezTo>
                  <a:pt x="6270" y="7605"/>
                  <a:pt x="6270" y="7668"/>
                  <a:pt x="6270" y="7715"/>
                </a:cubicBezTo>
                <a:cubicBezTo>
                  <a:pt x="6239" y="7715"/>
                  <a:pt x="6207" y="7715"/>
                  <a:pt x="6160" y="7730"/>
                </a:cubicBezTo>
                <a:cubicBezTo>
                  <a:pt x="6004" y="7793"/>
                  <a:pt x="5831" y="7825"/>
                  <a:pt x="5643" y="7840"/>
                </a:cubicBezTo>
                <a:cubicBezTo>
                  <a:pt x="5612" y="7840"/>
                  <a:pt x="5565" y="7840"/>
                  <a:pt x="5518" y="7856"/>
                </a:cubicBezTo>
                <a:cubicBezTo>
                  <a:pt x="5392" y="7864"/>
                  <a:pt x="5263" y="7868"/>
                  <a:pt x="5134" y="7868"/>
                </a:cubicBezTo>
                <a:cubicBezTo>
                  <a:pt x="5004" y="7868"/>
                  <a:pt x="4875" y="7864"/>
                  <a:pt x="4750" y="7856"/>
                </a:cubicBezTo>
                <a:cubicBezTo>
                  <a:pt x="4700" y="7826"/>
                  <a:pt x="4644" y="7815"/>
                  <a:pt x="4590" y="7815"/>
                </a:cubicBezTo>
                <a:cubicBezTo>
                  <a:pt x="4558" y="7815"/>
                  <a:pt x="4528" y="7819"/>
                  <a:pt x="4499" y="7825"/>
                </a:cubicBezTo>
                <a:lnTo>
                  <a:pt x="4295" y="7825"/>
                </a:lnTo>
                <a:cubicBezTo>
                  <a:pt x="4295" y="7636"/>
                  <a:pt x="4311" y="7464"/>
                  <a:pt x="4326" y="7292"/>
                </a:cubicBezTo>
                <a:cubicBezTo>
                  <a:pt x="4326" y="7354"/>
                  <a:pt x="4326" y="7417"/>
                  <a:pt x="4342" y="7480"/>
                </a:cubicBezTo>
                <a:cubicBezTo>
                  <a:pt x="4350" y="7630"/>
                  <a:pt x="4479" y="7714"/>
                  <a:pt x="4605" y="7714"/>
                </a:cubicBezTo>
                <a:cubicBezTo>
                  <a:pt x="4715" y="7714"/>
                  <a:pt x="4822" y="7650"/>
                  <a:pt x="4844" y="7511"/>
                </a:cubicBezTo>
                <a:cubicBezTo>
                  <a:pt x="4844" y="7527"/>
                  <a:pt x="4844" y="7558"/>
                  <a:pt x="4859" y="7574"/>
                </a:cubicBezTo>
                <a:cubicBezTo>
                  <a:pt x="4868" y="7738"/>
                  <a:pt x="5001" y="7825"/>
                  <a:pt x="5135" y="7825"/>
                </a:cubicBezTo>
                <a:cubicBezTo>
                  <a:pt x="5256" y="7825"/>
                  <a:pt x="5378" y="7754"/>
                  <a:pt x="5408" y="7605"/>
                </a:cubicBezTo>
                <a:cubicBezTo>
                  <a:pt x="5408" y="7589"/>
                  <a:pt x="5408" y="7558"/>
                  <a:pt x="5408" y="7542"/>
                </a:cubicBezTo>
                <a:cubicBezTo>
                  <a:pt x="5424" y="7542"/>
                  <a:pt x="5424" y="7542"/>
                  <a:pt x="5424" y="7558"/>
                </a:cubicBezTo>
                <a:cubicBezTo>
                  <a:pt x="5436" y="7716"/>
                  <a:pt x="5561" y="7799"/>
                  <a:pt x="5682" y="7799"/>
                </a:cubicBezTo>
                <a:cubicBezTo>
                  <a:pt x="5717" y="7799"/>
                  <a:pt x="5752" y="7792"/>
                  <a:pt x="5784" y="7778"/>
                </a:cubicBezTo>
                <a:cubicBezTo>
                  <a:pt x="5813" y="7785"/>
                  <a:pt x="5843" y="7789"/>
                  <a:pt x="5873" y="7789"/>
                </a:cubicBezTo>
                <a:cubicBezTo>
                  <a:pt x="6024" y="7789"/>
                  <a:pt x="6176" y="7691"/>
                  <a:pt x="6176" y="7495"/>
                </a:cubicBezTo>
                <a:cubicBezTo>
                  <a:pt x="6145" y="5332"/>
                  <a:pt x="6098" y="3169"/>
                  <a:pt x="6113" y="1006"/>
                </a:cubicBezTo>
                <a:cubicBezTo>
                  <a:pt x="6113" y="912"/>
                  <a:pt x="6035" y="834"/>
                  <a:pt x="5957" y="802"/>
                </a:cubicBezTo>
                <a:cubicBezTo>
                  <a:pt x="6223" y="802"/>
                  <a:pt x="6505" y="787"/>
                  <a:pt x="6787" y="755"/>
                </a:cubicBezTo>
                <a:close/>
                <a:moveTo>
                  <a:pt x="3731" y="7558"/>
                </a:moveTo>
                <a:cubicBezTo>
                  <a:pt x="3746" y="7636"/>
                  <a:pt x="3746" y="7715"/>
                  <a:pt x="3762" y="7793"/>
                </a:cubicBezTo>
                <a:lnTo>
                  <a:pt x="3637" y="7793"/>
                </a:lnTo>
                <a:cubicBezTo>
                  <a:pt x="3608" y="7771"/>
                  <a:pt x="3568" y="7760"/>
                  <a:pt x="3528" y="7760"/>
                </a:cubicBezTo>
                <a:cubicBezTo>
                  <a:pt x="3482" y="7760"/>
                  <a:pt x="3435" y="7775"/>
                  <a:pt x="3402" y="7809"/>
                </a:cubicBezTo>
                <a:cubicBezTo>
                  <a:pt x="3292" y="7809"/>
                  <a:pt x="3167" y="7840"/>
                  <a:pt x="3041" y="7872"/>
                </a:cubicBezTo>
                <a:cubicBezTo>
                  <a:pt x="3029" y="7867"/>
                  <a:pt x="3015" y="7865"/>
                  <a:pt x="3001" y="7865"/>
                </a:cubicBezTo>
                <a:cubicBezTo>
                  <a:pt x="2962" y="7865"/>
                  <a:pt x="2919" y="7880"/>
                  <a:pt x="2884" y="7903"/>
                </a:cubicBezTo>
                <a:cubicBezTo>
                  <a:pt x="2869" y="7903"/>
                  <a:pt x="2853" y="7903"/>
                  <a:pt x="2822" y="7919"/>
                </a:cubicBezTo>
                <a:cubicBezTo>
                  <a:pt x="2837" y="7840"/>
                  <a:pt x="2837" y="7778"/>
                  <a:pt x="2853" y="7715"/>
                </a:cubicBezTo>
                <a:cubicBezTo>
                  <a:pt x="2897" y="7748"/>
                  <a:pt x="2953" y="7765"/>
                  <a:pt x="3008" y="7765"/>
                </a:cubicBezTo>
                <a:cubicBezTo>
                  <a:pt x="3110" y="7765"/>
                  <a:pt x="3209" y="7706"/>
                  <a:pt x="3229" y="7574"/>
                </a:cubicBezTo>
                <a:cubicBezTo>
                  <a:pt x="3274" y="7685"/>
                  <a:pt x="3371" y="7737"/>
                  <a:pt x="3470" y="7737"/>
                </a:cubicBezTo>
                <a:cubicBezTo>
                  <a:pt x="3579" y="7737"/>
                  <a:pt x="3690" y="7673"/>
                  <a:pt x="3731" y="7558"/>
                </a:cubicBezTo>
                <a:close/>
                <a:moveTo>
                  <a:pt x="5408" y="8420"/>
                </a:moveTo>
                <a:cubicBezTo>
                  <a:pt x="5424" y="8561"/>
                  <a:pt x="5455" y="8687"/>
                  <a:pt x="5486" y="8812"/>
                </a:cubicBezTo>
                <a:cubicBezTo>
                  <a:pt x="5377" y="8687"/>
                  <a:pt x="5283" y="8546"/>
                  <a:pt x="5173" y="8420"/>
                </a:cubicBezTo>
                <a:close/>
                <a:moveTo>
                  <a:pt x="4405" y="8357"/>
                </a:moveTo>
                <a:cubicBezTo>
                  <a:pt x="4436" y="8640"/>
                  <a:pt x="4452" y="8906"/>
                  <a:pt x="4452" y="9188"/>
                </a:cubicBezTo>
                <a:cubicBezTo>
                  <a:pt x="4389" y="8922"/>
                  <a:pt x="4373" y="8640"/>
                  <a:pt x="4358" y="8357"/>
                </a:cubicBezTo>
                <a:close/>
                <a:moveTo>
                  <a:pt x="3950" y="8342"/>
                </a:moveTo>
                <a:cubicBezTo>
                  <a:pt x="3935" y="8420"/>
                  <a:pt x="3935" y="8483"/>
                  <a:pt x="3935" y="8561"/>
                </a:cubicBezTo>
                <a:cubicBezTo>
                  <a:pt x="3919" y="8828"/>
                  <a:pt x="3872" y="9094"/>
                  <a:pt x="3825" y="9361"/>
                </a:cubicBezTo>
                <a:lnTo>
                  <a:pt x="3809" y="9361"/>
                </a:lnTo>
                <a:cubicBezTo>
                  <a:pt x="3762" y="9031"/>
                  <a:pt x="3731" y="8702"/>
                  <a:pt x="3715" y="8357"/>
                </a:cubicBezTo>
                <a:cubicBezTo>
                  <a:pt x="3793" y="8357"/>
                  <a:pt x="3872" y="8342"/>
                  <a:pt x="3950" y="8342"/>
                </a:cubicBezTo>
                <a:close/>
                <a:moveTo>
                  <a:pt x="4938" y="8969"/>
                </a:moveTo>
                <a:cubicBezTo>
                  <a:pt x="5063" y="9157"/>
                  <a:pt x="5204" y="9345"/>
                  <a:pt x="5345" y="9517"/>
                </a:cubicBezTo>
                <a:cubicBezTo>
                  <a:pt x="5204" y="9517"/>
                  <a:pt x="5079" y="9533"/>
                  <a:pt x="4938" y="9533"/>
                </a:cubicBezTo>
                <a:cubicBezTo>
                  <a:pt x="4938" y="9345"/>
                  <a:pt x="4938" y="9157"/>
                  <a:pt x="4938" y="8969"/>
                </a:cubicBezTo>
                <a:close/>
                <a:moveTo>
                  <a:pt x="6176" y="9267"/>
                </a:moveTo>
                <a:cubicBezTo>
                  <a:pt x="6270" y="9361"/>
                  <a:pt x="6364" y="9470"/>
                  <a:pt x="6458" y="9580"/>
                </a:cubicBezTo>
                <a:cubicBezTo>
                  <a:pt x="6395" y="9564"/>
                  <a:pt x="6333" y="9564"/>
                  <a:pt x="6270" y="9549"/>
                </a:cubicBezTo>
                <a:cubicBezTo>
                  <a:pt x="6239" y="9455"/>
                  <a:pt x="6207" y="9361"/>
                  <a:pt x="6176" y="9267"/>
                </a:cubicBezTo>
                <a:close/>
                <a:moveTo>
                  <a:pt x="2696" y="9643"/>
                </a:moveTo>
                <a:cubicBezTo>
                  <a:pt x="2696" y="9784"/>
                  <a:pt x="2712" y="9909"/>
                  <a:pt x="2712" y="10050"/>
                </a:cubicBezTo>
                <a:cubicBezTo>
                  <a:pt x="2681" y="10066"/>
                  <a:pt x="2665" y="10066"/>
                  <a:pt x="2634" y="10082"/>
                </a:cubicBezTo>
                <a:lnTo>
                  <a:pt x="2524" y="10082"/>
                </a:lnTo>
                <a:cubicBezTo>
                  <a:pt x="2587" y="9941"/>
                  <a:pt x="2649" y="9784"/>
                  <a:pt x="2696" y="9643"/>
                </a:cubicBezTo>
                <a:close/>
                <a:moveTo>
                  <a:pt x="6512" y="0"/>
                </a:moveTo>
                <a:cubicBezTo>
                  <a:pt x="5667" y="0"/>
                  <a:pt x="4808" y="74"/>
                  <a:pt x="3966" y="97"/>
                </a:cubicBezTo>
                <a:cubicBezTo>
                  <a:pt x="2712" y="128"/>
                  <a:pt x="1395" y="66"/>
                  <a:pt x="173" y="317"/>
                </a:cubicBezTo>
                <a:cubicBezTo>
                  <a:pt x="141" y="317"/>
                  <a:pt x="110" y="332"/>
                  <a:pt x="94" y="348"/>
                </a:cubicBezTo>
                <a:cubicBezTo>
                  <a:pt x="47" y="379"/>
                  <a:pt x="16" y="411"/>
                  <a:pt x="16" y="458"/>
                </a:cubicBezTo>
                <a:cubicBezTo>
                  <a:pt x="0" y="552"/>
                  <a:pt x="32" y="646"/>
                  <a:pt x="157" y="661"/>
                </a:cubicBezTo>
                <a:cubicBezTo>
                  <a:pt x="267" y="693"/>
                  <a:pt x="376" y="708"/>
                  <a:pt x="486" y="724"/>
                </a:cubicBezTo>
                <a:cubicBezTo>
                  <a:pt x="753" y="865"/>
                  <a:pt x="1050" y="1038"/>
                  <a:pt x="1160" y="1241"/>
                </a:cubicBezTo>
                <a:cubicBezTo>
                  <a:pt x="1254" y="1461"/>
                  <a:pt x="1207" y="1931"/>
                  <a:pt x="1223" y="2166"/>
                </a:cubicBezTo>
                <a:cubicBezTo>
                  <a:pt x="1270" y="2871"/>
                  <a:pt x="1333" y="3561"/>
                  <a:pt x="1380" y="4251"/>
                </a:cubicBezTo>
                <a:cubicBezTo>
                  <a:pt x="1442" y="5097"/>
                  <a:pt x="1301" y="6226"/>
                  <a:pt x="1568" y="7072"/>
                </a:cubicBezTo>
                <a:cubicBezTo>
                  <a:pt x="1536" y="7307"/>
                  <a:pt x="1536" y="7558"/>
                  <a:pt x="1583" y="7778"/>
                </a:cubicBezTo>
                <a:cubicBezTo>
                  <a:pt x="1568" y="7950"/>
                  <a:pt x="1552" y="8122"/>
                  <a:pt x="1521" y="8279"/>
                </a:cubicBezTo>
                <a:cubicBezTo>
                  <a:pt x="1333" y="8655"/>
                  <a:pt x="1145" y="9031"/>
                  <a:pt x="956" y="9392"/>
                </a:cubicBezTo>
                <a:cubicBezTo>
                  <a:pt x="815" y="9611"/>
                  <a:pt x="674" y="9831"/>
                  <a:pt x="549" y="10082"/>
                </a:cubicBezTo>
                <a:cubicBezTo>
                  <a:pt x="533" y="10129"/>
                  <a:pt x="533" y="10160"/>
                  <a:pt x="549" y="10207"/>
                </a:cubicBezTo>
                <a:cubicBezTo>
                  <a:pt x="486" y="10285"/>
                  <a:pt x="439" y="10379"/>
                  <a:pt x="392" y="10458"/>
                </a:cubicBezTo>
                <a:cubicBezTo>
                  <a:pt x="302" y="10593"/>
                  <a:pt x="443" y="10772"/>
                  <a:pt x="579" y="10772"/>
                </a:cubicBezTo>
                <a:cubicBezTo>
                  <a:pt x="585" y="10772"/>
                  <a:pt x="590" y="10772"/>
                  <a:pt x="596" y="10771"/>
                </a:cubicBezTo>
                <a:lnTo>
                  <a:pt x="627" y="10771"/>
                </a:lnTo>
                <a:cubicBezTo>
                  <a:pt x="690" y="10818"/>
                  <a:pt x="768" y="10865"/>
                  <a:pt x="878" y="10881"/>
                </a:cubicBezTo>
                <a:cubicBezTo>
                  <a:pt x="894" y="10889"/>
                  <a:pt x="913" y="10893"/>
                  <a:pt x="935" y="10893"/>
                </a:cubicBezTo>
                <a:cubicBezTo>
                  <a:pt x="956" y="10893"/>
                  <a:pt x="980" y="10889"/>
                  <a:pt x="1003" y="10881"/>
                </a:cubicBezTo>
                <a:cubicBezTo>
                  <a:pt x="1218" y="10939"/>
                  <a:pt x="1449" y="10961"/>
                  <a:pt x="1686" y="10961"/>
                </a:cubicBezTo>
                <a:cubicBezTo>
                  <a:pt x="2348" y="10961"/>
                  <a:pt x="3064" y="10790"/>
                  <a:pt x="3652" y="10756"/>
                </a:cubicBezTo>
                <a:cubicBezTo>
                  <a:pt x="3778" y="10740"/>
                  <a:pt x="3903" y="10740"/>
                  <a:pt x="4013" y="10724"/>
                </a:cubicBezTo>
                <a:cubicBezTo>
                  <a:pt x="4232" y="12981"/>
                  <a:pt x="4264" y="15380"/>
                  <a:pt x="4765" y="17605"/>
                </a:cubicBezTo>
                <a:cubicBezTo>
                  <a:pt x="4781" y="17887"/>
                  <a:pt x="4797" y="18185"/>
                  <a:pt x="4812" y="18467"/>
                </a:cubicBezTo>
                <a:cubicBezTo>
                  <a:pt x="4821" y="18614"/>
                  <a:pt x="4937" y="18685"/>
                  <a:pt x="5051" y="18685"/>
                </a:cubicBezTo>
                <a:cubicBezTo>
                  <a:pt x="5132" y="18685"/>
                  <a:pt x="5212" y="18649"/>
                  <a:pt x="5251" y="18577"/>
                </a:cubicBezTo>
                <a:cubicBezTo>
                  <a:pt x="5330" y="18546"/>
                  <a:pt x="5392" y="18467"/>
                  <a:pt x="5392" y="18373"/>
                </a:cubicBezTo>
                <a:cubicBezTo>
                  <a:pt x="5314" y="17668"/>
                  <a:pt x="5236" y="16978"/>
                  <a:pt x="5157" y="16289"/>
                </a:cubicBezTo>
                <a:cubicBezTo>
                  <a:pt x="5126" y="15583"/>
                  <a:pt x="5094" y="14862"/>
                  <a:pt x="5079" y="14157"/>
                </a:cubicBezTo>
                <a:cubicBezTo>
                  <a:pt x="5063" y="13091"/>
                  <a:pt x="5283" y="11727"/>
                  <a:pt x="5000" y="10662"/>
                </a:cubicBezTo>
                <a:cubicBezTo>
                  <a:pt x="5508" y="10627"/>
                  <a:pt x="6015" y="10602"/>
                  <a:pt x="6517" y="10602"/>
                </a:cubicBezTo>
                <a:cubicBezTo>
                  <a:pt x="6930" y="10602"/>
                  <a:pt x="7340" y="10619"/>
                  <a:pt x="7743" y="10662"/>
                </a:cubicBezTo>
                <a:cubicBezTo>
                  <a:pt x="7750" y="10662"/>
                  <a:pt x="7757" y="10662"/>
                  <a:pt x="7764" y="10662"/>
                </a:cubicBezTo>
                <a:cubicBezTo>
                  <a:pt x="7962" y="10662"/>
                  <a:pt x="8163" y="10451"/>
                  <a:pt x="8073" y="10270"/>
                </a:cubicBezTo>
                <a:cubicBezTo>
                  <a:pt x="8135" y="10223"/>
                  <a:pt x="8182" y="10144"/>
                  <a:pt x="8182" y="10035"/>
                </a:cubicBezTo>
                <a:cubicBezTo>
                  <a:pt x="8135" y="9533"/>
                  <a:pt x="7790" y="9078"/>
                  <a:pt x="7493" y="8718"/>
                </a:cubicBezTo>
                <a:cubicBezTo>
                  <a:pt x="7258" y="8420"/>
                  <a:pt x="7007" y="8122"/>
                  <a:pt x="6756" y="7840"/>
                </a:cubicBezTo>
                <a:lnTo>
                  <a:pt x="6787" y="4188"/>
                </a:lnTo>
                <a:cubicBezTo>
                  <a:pt x="6803" y="2950"/>
                  <a:pt x="6505" y="1461"/>
                  <a:pt x="7571" y="614"/>
                </a:cubicBezTo>
                <a:cubicBezTo>
                  <a:pt x="7618" y="567"/>
                  <a:pt x="7649" y="505"/>
                  <a:pt x="7649" y="442"/>
                </a:cubicBezTo>
                <a:cubicBezTo>
                  <a:pt x="7712" y="270"/>
                  <a:pt x="7665" y="66"/>
                  <a:pt x="7414" y="34"/>
                </a:cubicBezTo>
                <a:cubicBezTo>
                  <a:pt x="7116" y="10"/>
                  <a:pt x="6815" y="0"/>
                  <a:pt x="65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41445C8A-F85A-4553-8DA4-31A4BFFB5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750" y="1711182"/>
            <a:ext cx="688001" cy="567819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69115831-9717-4334-B840-056120F63CF3}"/>
              </a:ext>
            </a:extLst>
          </p:cNvPr>
          <p:cNvSpPr txBox="1"/>
          <p:nvPr/>
        </p:nvSpPr>
        <p:spPr>
          <a:xfrm>
            <a:off x="6339293" y="1924373"/>
            <a:ext cx="688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273239"/>
                </a:solidFill>
                <a:effectLst/>
                <a:latin typeface="Itim" panose="00000500000000000000" pitchFamily="2" charset="-34"/>
                <a:cs typeface="Itim" panose="00000500000000000000" pitchFamily="2" charset="-34"/>
              </a:rPr>
              <a:t>and</a:t>
            </a:r>
            <a:endParaRPr lang="en-US" sz="20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769FD29-E004-438C-A155-326E5DA894F0}"/>
              </a:ext>
            </a:extLst>
          </p:cNvPr>
          <p:cNvSpPr txBox="1"/>
          <p:nvPr/>
        </p:nvSpPr>
        <p:spPr>
          <a:xfrm>
            <a:off x="7454069" y="1906864"/>
            <a:ext cx="176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273239"/>
                </a:solidFill>
                <a:effectLst/>
                <a:latin typeface="Itim" panose="00000500000000000000" pitchFamily="2" charset="-34"/>
                <a:cs typeface="Itim" panose="00000500000000000000" pitchFamily="2" charset="-34"/>
              </a:rPr>
              <a:t>consuming</a:t>
            </a:r>
            <a:endParaRPr lang="en-US" sz="20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D5E3471-A87F-4E6D-845B-36E413D877D1}"/>
              </a:ext>
            </a:extLst>
          </p:cNvPr>
          <p:cNvSpPr txBox="1"/>
          <p:nvPr/>
        </p:nvSpPr>
        <p:spPr>
          <a:xfrm>
            <a:off x="5744562" y="2707714"/>
            <a:ext cx="176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273239"/>
                </a:solidFill>
                <a:effectLst/>
                <a:latin typeface="Itim" panose="00000500000000000000" pitchFamily="2" charset="-34"/>
                <a:cs typeface="Itim" panose="00000500000000000000" pitchFamily="2" charset="-34"/>
              </a:rPr>
              <a:t>Inconsistent</a:t>
            </a:r>
            <a:endParaRPr lang="en-US" sz="20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C2A6114-9557-4EA4-8E3F-DBF1188460CC}"/>
              </a:ext>
            </a:extLst>
          </p:cNvPr>
          <p:cNvSpPr txBox="1"/>
          <p:nvPr/>
        </p:nvSpPr>
        <p:spPr>
          <a:xfrm>
            <a:off x="5682578" y="3543857"/>
            <a:ext cx="2544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273239"/>
                </a:solidFill>
                <a:effectLst/>
                <a:latin typeface="Itim" panose="00000500000000000000" pitchFamily="2" charset="-34"/>
                <a:cs typeface="Itim" panose="00000500000000000000" pitchFamily="2" charset="-34"/>
              </a:rPr>
              <a:t>Misunderstood</a:t>
            </a:r>
            <a:endParaRPr lang="en-US" sz="20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grpSp>
        <p:nvGrpSpPr>
          <p:cNvPr id="112" name="Google Shape;2660;p59">
            <a:extLst>
              <a:ext uri="{FF2B5EF4-FFF2-40B4-BE49-F238E27FC236}">
                <a16:creationId xmlns:a16="http://schemas.microsoft.com/office/drawing/2014/main" id="{BE4ADDCA-6E2B-4648-AACA-F217B8F228A1}"/>
              </a:ext>
            </a:extLst>
          </p:cNvPr>
          <p:cNvGrpSpPr/>
          <p:nvPr/>
        </p:nvGrpSpPr>
        <p:grpSpPr>
          <a:xfrm rot="7187166">
            <a:off x="5859321" y="3995892"/>
            <a:ext cx="407096" cy="323744"/>
            <a:chOff x="-516100" y="1709250"/>
            <a:chExt cx="649725" cy="2878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13" name="Google Shape;2661;p59">
              <a:extLst>
                <a:ext uri="{FF2B5EF4-FFF2-40B4-BE49-F238E27FC236}">
                  <a16:creationId xmlns:a16="http://schemas.microsoft.com/office/drawing/2014/main" id="{73863832-8F5B-4AEC-B57E-A85F287B6A4A}"/>
                </a:ext>
              </a:extLst>
            </p:cNvPr>
            <p:cNvSpPr/>
            <p:nvPr/>
          </p:nvSpPr>
          <p:spPr>
            <a:xfrm>
              <a:off x="-516100" y="1816650"/>
              <a:ext cx="649725" cy="57275"/>
            </a:xfrm>
            <a:custGeom>
              <a:avLst/>
              <a:gdLst/>
              <a:ahLst/>
              <a:cxnLst/>
              <a:rect l="l" t="t" r="r" b="b"/>
              <a:pathLst>
                <a:path w="25989" h="2291" extrusionOk="0">
                  <a:moveTo>
                    <a:pt x="25062" y="101"/>
                  </a:moveTo>
                  <a:cubicBezTo>
                    <a:pt x="25080" y="137"/>
                    <a:pt x="25093" y="176"/>
                    <a:pt x="25108" y="215"/>
                  </a:cubicBezTo>
                  <a:cubicBezTo>
                    <a:pt x="25182" y="468"/>
                    <a:pt x="25133" y="728"/>
                    <a:pt x="24997" y="985"/>
                  </a:cubicBezTo>
                  <a:cubicBezTo>
                    <a:pt x="24943" y="1146"/>
                    <a:pt x="24837" y="1296"/>
                    <a:pt x="24698" y="1413"/>
                  </a:cubicBezTo>
                  <a:cubicBezTo>
                    <a:pt x="24605" y="1524"/>
                    <a:pt x="24502" y="1631"/>
                    <a:pt x="24387" y="1738"/>
                  </a:cubicBezTo>
                  <a:cubicBezTo>
                    <a:pt x="25246" y="1659"/>
                    <a:pt x="25988" y="279"/>
                    <a:pt x="25062" y="101"/>
                  </a:cubicBezTo>
                  <a:close/>
                  <a:moveTo>
                    <a:pt x="18622" y="1"/>
                  </a:moveTo>
                  <a:cubicBezTo>
                    <a:pt x="12995" y="9"/>
                    <a:pt x="7375" y="215"/>
                    <a:pt x="1763" y="629"/>
                  </a:cubicBezTo>
                  <a:cubicBezTo>
                    <a:pt x="864" y="693"/>
                    <a:pt x="1" y="2290"/>
                    <a:pt x="1085" y="2290"/>
                  </a:cubicBezTo>
                  <a:cubicBezTo>
                    <a:pt x="1113" y="2290"/>
                    <a:pt x="1142" y="2287"/>
                    <a:pt x="1174" y="2287"/>
                  </a:cubicBezTo>
                  <a:cubicBezTo>
                    <a:pt x="1263" y="2280"/>
                    <a:pt x="1349" y="2273"/>
                    <a:pt x="1434" y="2265"/>
                  </a:cubicBezTo>
                  <a:cubicBezTo>
                    <a:pt x="932" y="1987"/>
                    <a:pt x="661" y="1549"/>
                    <a:pt x="1481" y="1446"/>
                  </a:cubicBezTo>
                  <a:cubicBezTo>
                    <a:pt x="5332" y="960"/>
                    <a:pt x="9194" y="718"/>
                    <a:pt x="13059" y="718"/>
                  </a:cubicBezTo>
                  <a:cubicBezTo>
                    <a:pt x="15188" y="718"/>
                    <a:pt x="17320" y="789"/>
                    <a:pt x="19449" y="935"/>
                  </a:cubicBezTo>
                  <a:cubicBezTo>
                    <a:pt x="19460" y="900"/>
                    <a:pt x="19466" y="864"/>
                    <a:pt x="19478" y="825"/>
                  </a:cubicBezTo>
                  <a:cubicBezTo>
                    <a:pt x="19182" y="561"/>
                    <a:pt x="18897" y="287"/>
                    <a:pt x="1862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14" name="Google Shape;2662;p59">
              <a:extLst>
                <a:ext uri="{FF2B5EF4-FFF2-40B4-BE49-F238E27FC236}">
                  <a16:creationId xmlns:a16="http://schemas.microsoft.com/office/drawing/2014/main" id="{8E14DA16-29E8-4539-B99E-40D036933FB2}"/>
                </a:ext>
              </a:extLst>
            </p:cNvPr>
            <p:cNvSpPr/>
            <p:nvPr/>
          </p:nvSpPr>
          <p:spPr>
            <a:xfrm>
              <a:off x="-139975" y="1709250"/>
              <a:ext cx="250425" cy="287875"/>
            </a:xfrm>
            <a:custGeom>
              <a:avLst/>
              <a:gdLst/>
              <a:ahLst/>
              <a:cxnLst/>
              <a:rect l="l" t="t" r="r" b="b"/>
              <a:pathLst>
                <a:path w="10017" h="11515" extrusionOk="0">
                  <a:moveTo>
                    <a:pt x="2290" y="1"/>
                  </a:moveTo>
                  <a:cubicBezTo>
                    <a:pt x="1644" y="1"/>
                    <a:pt x="899" y="617"/>
                    <a:pt x="1273" y="1252"/>
                  </a:cubicBezTo>
                  <a:cubicBezTo>
                    <a:pt x="1926" y="2368"/>
                    <a:pt x="2696" y="3385"/>
                    <a:pt x="3577" y="4297"/>
                  </a:cubicBezTo>
                  <a:lnTo>
                    <a:pt x="3758" y="4297"/>
                  </a:lnTo>
                  <a:cubicBezTo>
                    <a:pt x="3990" y="4297"/>
                    <a:pt x="4222" y="4297"/>
                    <a:pt x="4454" y="4301"/>
                  </a:cubicBezTo>
                  <a:cubicBezTo>
                    <a:pt x="4275" y="3260"/>
                    <a:pt x="3348" y="2401"/>
                    <a:pt x="2507" y="1708"/>
                  </a:cubicBezTo>
                  <a:cubicBezTo>
                    <a:pt x="2468" y="1677"/>
                    <a:pt x="2428" y="1644"/>
                    <a:pt x="2389" y="1609"/>
                  </a:cubicBezTo>
                  <a:cubicBezTo>
                    <a:pt x="1790" y="1117"/>
                    <a:pt x="2154" y="895"/>
                    <a:pt x="2671" y="895"/>
                  </a:cubicBezTo>
                  <a:cubicBezTo>
                    <a:pt x="3021" y="895"/>
                    <a:pt x="3441" y="999"/>
                    <a:pt x="3680" y="1191"/>
                  </a:cubicBezTo>
                  <a:cubicBezTo>
                    <a:pt x="3727" y="1231"/>
                    <a:pt x="3776" y="1270"/>
                    <a:pt x="3826" y="1313"/>
                  </a:cubicBezTo>
                  <a:cubicBezTo>
                    <a:pt x="5007" y="2279"/>
                    <a:pt x="6184" y="3245"/>
                    <a:pt x="7364" y="4216"/>
                  </a:cubicBezTo>
                  <a:cubicBezTo>
                    <a:pt x="7517" y="4226"/>
                    <a:pt x="7688" y="4269"/>
                    <a:pt x="7852" y="4333"/>
                  </a:cubicBezTo>
                  <a:cubicBezTo>
                    <a:pt x="8511" y="4347"/>
                    <a:pt x="9174" y="4361"/>
                    <a:pt x="9834" y="4379"/>
                  </a:cubicBezTo>
                  <a:cubicBezTo>
                    <a:pt x="9902" y="4379"/>
                    <a:pt x="9963" y="4387"/>
                    <a:pt x="10017" y="4397"/>
                  </a:cubicBezTo>
                  <a:cubicBezTo>
                    <a:pt x="9863" y="4076"/>
                    <a:pt x="9542" y="3948"/>
                    <a:pt x="9204" y="3948"/>
                  </a:cubicBezTo>
                  <a:cubicBezTo>
                    <a:pt x="9093" y="3948"/>
                    <a:pt x="8979" y="3962"/>
                    <a:pt x="8868" y="3987"/>
                  </a:cubicBezTo>
                  <a:cubicBezTo>
                    <a:pt x="6818" y="2697"/>
                    <a:pt x="4771" y="1405"/>
                    <a:pt x="2721" y="115"/>
                  </a:cubicBezTo>
                  <a:cubicBezTo>
                    <a:pt x="2593" y="36"/>
                    <a:pt x="2443" y="1"/>
                    <a:pt x="2290" y="1"/>
                  </a:cubicBezTo>
                  <a:close/>
                  <a:moveTo>
                    <a:pt x="7681" y="6002"/>
                  </a:moveTo>
                  <a:cubicBezTo>
                    <a:pt x="6511" y="6875"/>
                    <a:pt x="5388" y="7802"/>
                    <a:pt x="4311" y="8783"/>
                  </a:cubicBezTo>
                  <a:cubicBezTo>
                    <a:pt x="3776" y="9318"/>
                    <a:pt x="3231" y="9803"/>
                    <a:pt x="2810" y="10216"/>
                  </a:cubicBezTo>
                  <a:cubicBezTo>
                    <a:pt x="2718" y="10305"/>
                    <a:pt x="2578" y="10348"/>
                    <a:pt x="2418" y="10348"/>
                  </a:cubicBezTo>
                  <a:cubicBezTo>
                    <a:pt x="1983" y="10348"/>
                    <a:pt x="1395" y="10052"/>
                    <a:pt x="1156" y="9721"/>
                  </a:cubicBezTo>
                  <a:cubicBezTo>
                    <a:pt x="959" y="9942"/>
                    <a:pt x="766" y="10170"/>
                    <a:pt x="574" y="10394"/>
                  </a:cubicBezTo>
                  <a:cubicBezTo>
                    <a:pt x="1" y="11079"/>
                    <a:pt x="695" y="11515"/>
                    <a:pt x="1370" y="11515"/>
                  </a:cubicBezTo>
                  <a:cubicBezTo>
                    <a:pt x="1619" y="11515"/>
                    <a:pt x="1862" y="11457"/>
                    <a:pt x="2043" y="11329"/>
                  </a:cubicBezTo>
                  <a:cubicBezTo>
                    <a:pt x="3798" y="10074"/>
                    <a:pt x="5577" y="8844"/>
                    <a:pt x="7299" y="7546"/>
                  </a:cubicBezTo>
                  <a:cubicBezTo>
                    <a:pt x="7716" y="7232"/>
                    <a:pt x="8665" y="6672"/>
                    <a:pt x="9342" y="6034"/>
                  </a:cubicBezTo>
                  <a:cubicBezTo>
                    <a:pt x="9317" y="6034"/>
                    <a:pt x="9293" y="6038"/>
                    <a:pt x="9268" y="6038"/>
                  </a:cubicBezTo>
                  <a:lnTo>
                    <a:pt x="9250" y="6038"/>
                  </a:lnTo>
                  <a:cubicBezTo>
                    <a:pt x="8725" y="6023"/>
                    <a:pt x="8205" y="6013"/>
                    <a:pt x="7681" y="6002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15" name="Google Shape;2663;p59">
              <a:extLst>
                <a:ext uri="{FF2B5EF4-FFF2-40B4-BE49-F238E27FC236}">
                  <a16:creationId xmlns:a16="http://schemas.microsoft.com/office/drawing/2014/main" id="{3533BA89-4610-4A63-828F-B8F002BBCF38}"/>
                </a:ext>
              </a:extLst>
            </p:cNvPr>
            <p:cNvSpPr/>
            <p:nvPr/>
          </p:nvSpPr>
          <p:spPr>
            <a:xfrm>
              <a:off x="-50575" y="1816650"/>
              <a:ext cx="164050" cy="43550"/>
            </a:xfrm>
            <a:custGeom>
              <a:avLst/>
              <a:gdLst/>
              <a:ahLst/>
              <a:cxnLst/>
              <a:rect l="l" t="t" r="r" b="b"/>
              <a:pathLst>
                <a:path w="6562" h="1742" extrusionOk="0">
                  <a:moveTo>
                    <a:pt x="1" y="1"/>
                  </a:moveTo>
                  <a:cubicBezTo>
                    <a:pt x="276" y="287"/>
                    <a:pt x="561" y="561"/>
                    <a:pt x="857" y="825"/>
                  </a:cubicBezTo>
                  <a:cubicBezTo>
                    <a:pt x="917" y="540"/>
                    <a:pt x="921" y="265"/>
                    <a:pt x="878" y="5"/>
                  </a:cubicBezTo>
                  <a:cubicBezTo>
                    <a:pt x="646" y="1"/>
                    <a:pt x="414" y="1"/>
                    <a:pt x="182" y="1"/>
                  </a:cubicBezTo>
                  <a:close/>
                  <a:moveTo>
                    <a:pt x="4276" y="37"/>
                  </a:moveTo>
                  <a:lnTo>
                    <a:pt x="4276" y="37"/>
                  </a:lnTo>
                  <a:cubicBezTo>
                    <a:pt x="4861" y="272"/>
                    <a:pt x="5389" y="775"/>
                    <a:pt x="5004" y="1046"/>
                  </a:cubicBezTo>
                  <a:cubicBezTo>
                    <a:pt x="4700" y="1263"/>
                    <a:pt x="4400" y="1481"/>
                    <a:pt x="4105" y="1706"/>
                  </a:cubicBezTo>
                  <a:cubicBezTo>
                    <a:pt x="4629" y="1717"/>
                    <a:pt x="5149" y="1727"/>
                    <a:pt x="5674" y="1742"/>
                  </a:cubicBezTo>
                  <a:lnTo>
                    <a:pt x="5692" y="1742"/>
                  </a:lnTo>
                  <a:cubicBezTo>
                    <a:pt x="5717" y="1742"/>
                    <a:pt x="5741" y="1738"/>
                    <a:pt x="5766" y="1738"/>
                  </a:cubicBezTo>
                  <a:cubicBezTo>
                    <a:pt x="5881" y="1631"/>
                    <a:pt x="5984" y="1524"/>
                    <a:pt x="6077" y="1413"/>
                  </a:cubicBezTo>
                  <a:cubicBezTo>
                    <a:pt x="6216" y="1296"/>
                    <a:pt x="6322" y="1146"/>
                    <a:pt x="6376" y="985"/>
                  </a:cubicBezTo>
                  <a:cubicBezTo>
                    <a:pt x="6512" y="728"/>
                    <a:pt x="6561" y="468"/>
                    <a:pt x="6487" y="215"/>
                  </a:cubicBezTo>
                  <a:cubicBezTo>
                    <a:pt x="6472" y="176"/>
                    <a:pt x="6459" y="137"/>
                    <a:pt x="6441" y="101"/>
                  </a:cubicBezTo>
                  <a:cubicBezTo>
                    <a:pt x="6387" y="91"/>
                    <a:pt x="6326" y="83"/>
                    <a:pt x="6258" y="83"/>
                  </a:cubicBezTo>
                  <a:cubicBezTo>
                    <a:pt x="5598" y="65"/>
                    <a:pt x="4935" y="51"/>
                    <a:pt x="4276" y="37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16" name="Google Shape;2664;p59">
              <a:extLst>
                <a:ext uri="{FF2B5EF4-FFF2-40B4-BE49-F238E27FC236}">
                  <a16:creationId xmlns:a16="http://schemas.microsoft.com/office/drawing/2014/main" id="{570306CB-C6F0-40E2-9B20-3B313B8440E1}"/>
                </a:ext>
              </a:extLst>
            </p:cNvPr>
            <p:cNvSpPr/>
            <p:nvPr/>
          </p:nvSpPr>
          <p:spPr>
            <a:xfrm>
              <a:off x="-115125" y="1866325"/>
              <a:ext cx="83850" cy="85950"/>
            </a:xfrm>
            <a:custGeom>
              <a:avLst/>
              <a:gdLst/>
              <a:ahLst/>
              <a:cxnLst/>
              <a:rect l="l" t="t" r="r" b="b"/>
              <a:pathLst>
                <a:path w="3354" h="3438" extrusionOk="0">
                  <a:moveTo>
                    <a:pt x="2893" y="0"/>
                  </a:moveTo>
                  <a:cubicBezTo>
                    <a:pt x="2515" y="568"/>
                    <a:pt x="2015" y="1109"/>
                    <a:pt x="1502" y="1616"/>
                  </a:cubicBezTo>
                  <a:cubicBezTo>
                    <a:pt x="1049" y="2033"/>
                    <a:pt x="603" y="2461"/>
                    <a:pt x="165" y="2896"/>
                  </a:cubicBezTo>
                  <a:cubicBezTo>
                    <a:pt x="1" y="3060"/>
                    <a:pt x="29" y="3252"/>
                    <a:pt x="162" y="3438"/>
                  </a:cubicBezTo>
                  <a:cubicBezTo>
                    <a:pt x="1181" y="2261"/>
                    <a:pt x="2247" y="1127"/>
                    <a:pt x="3353" y="33"/>
                  </a:cubicBezTo>
                  <a:cubicBezTo>
                    <a:pt x="3200" y="22"/>
                    <a:pt x="3046" y="11"/>
                    <a:pt x="289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17" name="Google Shape;2665;p59">
              <a:extLst>
                <a:ext uri="{FF2B5EF4-FFF2-40B4-BE49-F238E27FC236}">
                  <a16:creationId xmlns:a16="http://schemas.microsoft.com/office/drawing/2014/main" id="{FD176A9F-7C34-4AF3-9F2C-4CE778EF5BF9}"/>
                </a:ext>
              </a:extLst>
            </p:cNvPr>
            <p:cNvSpPr/>
            <p:nvPr/>
          </p:nvSpPr>
          <p:spPr>
            <a:xfrm>
              <a:off x="-29900" y="1837275"/>
              <a:ext cx="77575" cy="5800"/>
            </a:xfrm>
            <a:custGeom>
              <a:avLst/>
              <a:gdLst/>
              <a:ahLst/>
              <a:cxnLst/>
              <a:rect l="l" t="t" r="r" b="b"/>
              <a:pathLst>
                <a:path w="3103" h="232" extrusionOk="0">
                  <a:moveTo>
                    <a:pt x="30" y="0"/>
                  </a:moveTo>
                  <a:cubicBezTo>
                    <a:pt x="18" y="39"/>
                    <a:pt x="12" y="75"/>
                    <a:pt x="1" y="110"/>
                  </a:cubicBezTo>
                  <a:cubicBezTo>
                    <a:pt x="54" y="114"/>
                    <a:pt x="112" y="117"/>
                    <a:pt x="165" y="125"/>
                  </a:cubicBezTo>
                  <a:cubicBezTo>
                    <a:pt x="119" y="82"/>
                    <a:pt x="72" y="43"/>
                    <a:pt x="30" y="0"/>
                  </a:cubicBezTo>
                  <a:close/>
                  <a:moveTo>
                    <a:pt x="2921" y="15"/>
                  </a:moveTo>
                  <a:lnTo>
                    <a:pt x="2921" y="15"/>
                  </a:lnTo>
                  <a:cubicBezTo>
                    <a:pt x="2957" y="86"/>
                    <a:pt x="2974" y="157"/>
                    <a:pt x="2982" y="232"/>
                  </a:cubicBezTo>
                  <a:cubicBezTo>
                    <a:pt x="3021" y="199"/>
                    <a:pt x="3060" y="164"/>
                    <a:pt x="3103" y="128"/>
                  </a:cubicBezTo>
                  <a:cubicBezTo>
                    <a:pt x="3043" y="92"/>
                    <a:pt x="2982" y="53"/>
                    <a:pt x="2921" y="15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18" name="Google Shape;2666;p59">
              <a:extLst>
                <a:ext uri="{FF2B5EF4-FFF2-40B4-BE49-F238E27FC236}">
                  <a16:creationId xmlns:a16="http://schemas.microsoft.com/office/drawing/2014/main" id="{7E107FF7-AEAF-42D7-90DF-1E4F3A760676}"/>
                </a:ext>
              </a:extLst>
            </p:cNvPr>
            <p:cNvSpPr/>
            <p:nvPr/>
          </p:nvSpPr>
          <p:spPr>
            <a:xfrm>
              <a:off x="-111100" y="1731625"/>
              <a:ext cx="167450" cy="236350"/>
            </a:xfrm>
            <a:custGeom>
              <a:avLst/>
              <a:gdLst/>
              <a:ahLst/>
              <a:cxnLst/>
              <a:rect l="l" t="t" r="r" b="b"/>
              <a:pathLst>
                <a:path w="6698" h="9454" extrusionOk="0">
                  <a:moveTo>
                    <a:pt x="1516" y="0"/>
                  </a:moveTo>
                  <a:cubicBezTo>
                    <a:pt x="999" y="0"/>
                    <a:pt x="635" y="222"/>
                    <a:pt x="1234" y="714"/>
                  </a:cubicBezTo>
                  <a:cubicBezTo>
                    <a:pt x="1273" y="749"/>
                    <a:pt x="1313" y="782"/>
                    <a:pt x="1352" y="813"/>
                  </a:cubicBezTo>
                  <a:cubicBezTo>
                    <a:pt x="2193" y="1506"/>
                    <a:pt x="3120" y="2365"/>
                    <a:pt x="3299" y="3406"/>
                  </a:cubicBezTo>
                  <a:cubicBezTo>
                    <a:pt x="4429" y="3410"/>
                    <a:pt x="5563" y="3420"/>
                    <a:pt x="6697" y="3438"/>
                  </a:cubicBezTo>
                  <a:cubicBezTo>
                    <a:pt x="6533" y="3374"/>
                    <a:pt x="6362" y="3331"/>
                    <a:pt x="6209" y="3321"/>
                  </a:cubicBezTo>
                  <a:cubicBezTo>
                    <a:pt x="5029" y="2350"/>
                    <a:pt x="3852" y="1384"/>
                    <a:pt x="2671" y="418"/>
                  </a:cubicBezTo>
                  <a:cubicBezTo>
                    <a:pt x="2621" y="375"/>
                    <a:pt x="2572" y="336"/>
                    <a:pt x="2525" y="296"/>
                  </a:cubicBezTo>
                  <a:cubicBezTo>
                    <a:pt x="2286" y="104"/>
                    <a:pt x="1866" y="0"/>
                    <a:pt x="1516" y="0"/>
                  </a:cubicBezTo>
                  <a:close/>
                  <a:moveTo>
                    <a:pt x="4425" y="5075"/>
                  </a:moveTo>
                  <a:cubicBezTo>
                    <a:pt x="4333" y="5278"/>
                    <a:pt x="4055" y="5446"/>
                    <a:pt x="3620" y="5446"/>
                  </a:cubicBezTo>
                  <a:cubicBezTo>
                    <a:pt x="3577" y="5446"/>
                    <a:pt x="3531" y="5442"/>
                    <a:pt x="3484" y="5439"/>
                  </a:cubicBezTo>
                  <a:cubicBezTo>
                    <a:pt x="3388" y="5431"/>
                    <a:pt x="3291" y="5428"/>
                    <a:pt x="3192" y="5421"/>
                  </a:cubicBezTo>
                  <a:cubicBezTo>
                    <a:pt x="2086" y="6515"/>
                    <a:pt x="1020" y="7649"/>
                    <a:pt x="1" y="8826"/>
                  </a:cubicBezTo>
                  <a:cubicBezTo>
                    <a:pt x="240" y="9157"/>
                    <a:pt x="828" y="9453"/>
                    <a:pt x="1263" y="9453"/>
                  </a:cubicBezTo>
                  <a:cubicBezTo>
                    <a:pt x="1423" y="9453"/>
                    <a:pt x="1563" y="9410"/>
                    <a:pt x="1655" y="9321"/>
                  </a:cubicBezTo>
                  <a:cubicBezTo>
                    <a:pt x="2076" y="8908"/>
                    <a:pt x="2621" y="8423"/>
                    <a:pt x="3156" y="7888"/>
                  </a:cubicBezTo>
                  <a:cubicBezTo>
                    <a:pt x="4233" y="6907"/>
                    <a:pt x="5356" y="5980"/>
                    <a:pt x="6526" y="5107"/>
                  </a:cubicBezTo>
                  <a:cubicBezTo>
                    <a:pt x="5827" y="5092"/>
                    <a:pt x="5124" y="5082"/>
                    <a:pt x="4425" y="5075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19" name="Google Shape;2667;p59">
              <a:extLst>
                <a:ext uri="{FF2B5EF4-FFF2-40B4-BE49-F238E27FC236}">
                  <a16:creationId xmlns:a16="http://schemas.microsoft.com/office/drawing/2014/main" id="{7F673943-5A5F-47F2-8A78-F250D1605FF1}"/>
                </a:ext>
              </a:extLst>
            </p:cNvPr>
            <p:cNvSpPr/>
            <p:nvPr/>
          </p:nvSpPr>
          <p:spPr>
            <a:xfrm>
              <a:off x="-29175" y="1816775"/>
              <a:ext cx="113325" cy="42525"/>
            </a:xfrm>
            <a:custGeom>
              <a:avLst/>
              <a:gdLst/>
              <a:ahLst/>
              <a:cxnLst/>
              <a:rect l="l" t="t" r="r" b="b"/>
              <a:pathLst>
                <a:path w="4533" h="1701" extrusionOk="0">
                  <a:moveTo>
                    <a:pt x="2892" y="835"/>
                  </a:moveTo>
                  <a:lnTo>
                    <a:pt x="2892" y="835"/>
                  </a:lnTo>
                  <a:cubicBezTo>
                    <a:pt x="2953" y="873"/>
                    <a:pt x="3014" y="912"/>
                    <a:pt x="3074" y="948"/>
                  </a:cubicBezTo>
                  <a:cubicBezTo>
                    <a:pt x="3031" y="984"/>
                    <a:pt x="2992" y="1019"/>
                    <a:pt x="2953" y="1052"/>
                  </a:cubicBezTo>
                  <a:cubicBezTo>
                    <a:pt x="2945" y="977"/>
                    <a:pt x="2928" y="906"/>
                    <a:pt x="2892" y="835"/>
                  </a:cubicBezTo>
                  <a:close/>
                  <a:moveTo>
                    <a:pt x="22" y="0"/>
                  </a:moveTo>
                  <a:lnTo>
                    <a:pt x="22" y="0"/>
                  </a:lnTo>
                  <a:cubicBezTo>
                    <a:pt x="65" y="260"/>
                    <a:pt x="61" y="535"/>
                    <a:pt x="1" y="820"/>
                  </a:cubicBezTo>
                  <a:cubicBezTo>
                    <a:pt x="43" y="863"/>
                    <a:pt x="90" y="902"/>
                    <a:pt x="136" y="945"/>
                  </a:cubicBezTo>
                  <a:cubicBezTo>
                    <a:pt x="207" y="948"/>
                    <a:pt x="275" y="952"/>
                    <a:pt x="343" y="959"/>
                  </a:cubicBezTo>
                  <a:cubicBezTo>
                    <a:pt x="1038" y="1009"/>
                    <a:pt x="1284" y="1376"/>
                    <a:pt x="1148" y="1669"/>
                  </a:cubicBezTo>
                  <a:cubicBezTo>
                    <a:pt x="1847" y="1676"/>
                    <a:pt x="2550" y="1686"/>
                    <a:pt x="3249" y="1701"/>
                  </a:cubicBezTo>
                  <a:cubicBezTo>
                    <a:pt x="3544" y="1476"/>
                    <a:pt x="3844" y="1258"/>
                    <a:pt x="4148" y="1041"/>
                  </a:cubicBezTo>
                  <a:cubicBezTo>
                    <a:pt x="4533" y="770"/>
                    <a:pt x="4005" y="267"/>
                    <a:pt x="3420" y="32"/>
                  </a:cubicBezTo>
                  <a:cubicBezTo>
                    <a:pt x="2286" y="14"/>
                    <a:pt x="1152" y="4"/>
                    <a:pt x="2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20" name="Google Shape;2668;p59">
              <a:extLst>
                <a:ext uri="{FF2B5EF4-FFF2-40B4-BE49-F238E27FC236}">
                  <a16:creationId xmlns:a16="http://schemas.microsoft.com/office/drawing/2014/main" id="{9BAADFEC-C742-4013-A04C-4308A28CC3CE}"/>
                </a:ext>
              </a:extLst>
            </p:cNvPr>
            <p:cNvSpPr/>
            <p:nvPr/>
          </p:nvSpPr>
          <p:spPr>
            <a:xfrm>
              <a:off x="-480250" y="1858125"/>
              <a:ext cx="442450" cy="21250"/>
            </a:xfrm>
            <a:custGeom>
              <a:avLst/>
              <a:gdLst/>
              <a:ahLst/>
              <a:cxnLst/>
              <a:rect l="l" t="t" r="r" b="b"/>
              <a:pathLst>
                <a:path w="17698" h="850" extrusionOk="0">
                  <a:moveTo>
                    <a:pt x="16785" y="0"/>
                  </a:moveTo>
                  <a:cubicBezTo>
                    <a:pt x="11186" y="0"/>
                    <a:pt x="5589" y="203"/>
                    <a:pt x="0" y="606"/>
                  </a:cubicBezTo>
                  <a:cubicBezTo>
                    <a:pt x="254" y="746"/>
                    <a:pt x="561" y="849"/>
                    <a:pt x="821" y="849"/>
                  </a:cubicBezTo>
                  <a:cubicBezTo>
                    <a:pt x="860" y="849"/>
                    <a:pt x="895" y="845"/>
                    <a:pt x="931" y="842"/>
                  </a:cubicBezTo>
                  <a:cubicBezTo>
                    <a:pt x="4579" y="382"/>
                    <a:pt x="8245" y="150"/>
                    <a:pt x="11914" y="150"/>
                  </a:cubicBezTo>
                  <a:cubicBezTo>
                    <a:pt x="13775" y="150"/>
                    <a:pt x="15636" y="211"/>
                    <a:pt x="17498" y="328"/>
                  </a:cubicBezTo>
                  <a:cubicBezTo>
                    <a:pt x="17570" y="221"/>
                    <a:pt x="17637" y="114"/>
                    <a:pt x="17698" y="4"/>
                  </a:cubicBezTo>
                  <a:cubicBezTo>
                    <a:pt x="17394" y="4"/>
                    <a:pt x="17088" y="0"/>
                    <a:pt x="1678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21" name="Google Shape;2669;p59">
              <a:extLst>
                <a:ext uri="{FF2B5EF4-FFF2-40B4-BE49-F238E27FC236}">
                  <a16:creationId xmlns:a16="http://schemas.microsoft.com/office/drawing/2014/main" id="{09148FC4-3CCC-4AD4-A8FE-AB92DBA89C33}"/>
                </a:ext>
              </a:extLst>
            </p:cNvPr>
            <p:cNvSpPr/>
            <p:nvPr/>
          </p:nvSpPr>
          <p:spPr>
            <a:xfrm>
              <a:off x="-499600" y="1834600"/>
              <a:ext cx="469725" cy="38700"/>
            </a:xfrm>
            <a:custGeom>
              <a:avLst/>
              <a:gdLst/>
              <a:ahLst/>
              <a:cxnLst/>
              <a:rect l="l" t="t" r="r" b="b"/>
              <a:pathLst>
                <a:path w="18789" h="1548" extrusionOk="0">
                  <a:moveTo>
                    <a:pt x="12399" y="0"/>
                  </a:moveTo>
                  <a:cubicBezTo>
                    <a:pt x="8534" y="0"/>
                    <a:pt x="4672" y="242"/>
                    <a:pt x="821" y="728"/>
                  </a:cubicBezTo>
                  <a:cubicBezTo>
                    <a:pt x="1" y="831"/>
                    <a:pt x="272" y="1269"/>
                    <a:pt x="774" y="1547"/>
                  </a:cubicBezTo>
                  <a:cubicBezTo>
                    <a:pt x="6363" y="1144"/>
                    <a:pt x="11960" y="941"/>
                    <a:pt x="17559" y="941"/>
                  </a:cubicBezTo>
                  <a:cubicBezTo>
                    <a:pt x="17862" y="941"/>
                    <a:pt x="18168" y="945"/>
                    <a:pt x="18472" y="945"/>
                  </a:cubicBezTo>
                  <a:cubicBezTo>
                    <a:pt x="18539" y="828"/>
                    <a:pt x="18600" y="710"/>
                    <a:pt x="18653" y="588"/>
                  </a:cubicBezTo>
                  <a:cubicBezTo>
                    <a:pt x="18711" y="464"/>
                    <a:pt x="18753" y="339"/>
                    <a:pt x="18789" y="217"/>
                  </a:cubicBezTo>
                  <a:cubicBezTo>
                    <a:pt x="16660" y="71"/>
                    <a:pt x="14528" y="0"/>
                    <a:pt x="1239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22" name="Google Shape;2670;p59">
              <a:extLst>
                <a:ext uri="{FF2B5EF4-FFF2-40B4-BE49-F238E27FC236}">
                  <a16:creationId xmlns:a16="http://schemas.microsoft.com/office/drawing/2014/main" id="{EC0DAF3D-4B03-44C0-9D26-39BC4BDAAF97}"/>
                </a:ext>
              </a:extLst>
            </p:cNvPr>
            <p:cNvSpPr/>
            <p:nvPr/>
          </p:nvSpPr>
          <p:spPr>
            <a:xfrm>
              <a:off x="-42825" y="1858200"/>
              <a:ext cx="20550" cy="8950"/>
            </a:xfrm>
            <a:custGeom>
              <a:avLst/>
              <a:gdLst/>
              <a:ahLst/>
              <a:cxnLst/>
              <a:rect l="l" t="t" r="r" b="b"/>
              <a:pathLst>
                <a:path w="822" h="358" extrusionOk="0">
                  <a:moveTo>
                    <a:pt x="201" y="1"/>
                  </a:moveTo>
                  <a:cubicBezTo>
                    <a:pt x="140" y="111"/>
                    <a:pt x="73" y="218"/>
                    <a:pt x="1" y="325"/>
                  </a:cubicBezTo>
                  <a:cubicBezTo>
                    <a:pt x="154" y="336"/>
                    <a:pt x="308" y="347"/>
                    <a:pt x="461" y="358"/>
                  </a:cubicBezTo>
                  <a:cubicBezTo>
                    <a:pt x="582" y="240"/>
                    <a:pt x="700" y="122"/>
                    <a:pt x="821" y="4"/>
                  </a:cubicBezTo>
                  <a:cubicBezTo>
                    <a:pt x="614" y="1"/>
                    <a:pt x="407" y="1"/>
                    <a:pt x="20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23" name="Google Shape;2671;p59">
              <a:extLst>
                <a:ext uri="{FF2B5EF4-FFF2-40B4-BE49-F238E27FC236}">
                  <a16:creationId xmlns:a16="http://schemas.microsoft.com/office/drawing/2014/main" id="{D3670AF3-8837-4148-A2C0-0FD643159E64}"/>
                </a:ext>
              </a:extLst>
            </p:cNvPr>
            <p:cNvSpPr/>
            <p:nvPr/>
          </p:nvSpPr>
          <p:spPr>
            <a:xfrm>
              <a:off x="-37825" y="1840025"/>
              <a:ext cx="23825" cy="18300"/>
            </a:xfrm>
            <a:custGeom>
              <a:avLst/>
              <a:gdLst/>
              <a:ahLst/>
              <a:cxnLst/>
              <a:rect l="l" t="t" r="r" b="b"/>
              <a:pathLst>
                <a:path w="953" h="732" extrusionOk="0">
                  <a:moveTo>
                    <a:pt x="318" y="0"/>
                  </a:moveTo>
                  <a:cubicBezTo>
                    <a:pt x="282" y="122"/>
                    <a:pt x="240" y="247"/>
                    <a:pt x="182" y="371"/>
                  </a:cubicBezTo>
                  <a:cubicBezTo>
                    <a:pt x="129" y="493"/>
                    <a:pt x="68" y="611"/>
                    <a:pt x="1" y="728"/>
                  </a:cubicBezTo>
                  <a:cubicBezTo>
                    <a:pt x="207" y="728"/>
                    <a:pt x="414" y="728"/>
                    <a:pt x="621" y="731"/>
                  </a:cubicBezTo>
                  <a:cubicBezTo>
                    <a:pt x="732" y="624"/>
                    <a:pt x="842" y="517"/>
                    <a:pt x="953" y="410"/>
                  </a:cubicBezTo>
                  <a:cubicBezTo>
                    <a:pt x="792" y="279"/>
                    <a:pt x="635" y="147"/>
                    <a:pt x="482" y="15"/>
                  </a:cubicBezTo>
                  <a:cubicBezTo>
                    <a:pt x="429" y="7"/>
                    <a:pt x="371" y="4"/>
                    <a:pt x="31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24" name="Google Shape;2672;p59">
              <a:extLst>
                <a:ext uri="{FF2B5EF4-FFF2-40B4-BE49-F238E27FC236}">
                  <a16:creationId xmlns:a16="http://schemas.microsoft.com/office/drawing/2014/main" id="{850914ED-72C6-4017-9E65-BB8F9C2CE52C}"/>
                </a:ext>
              </a:extLst>
            </p:cNvPr>
            <p:cNvSpPr/>
            <p:nvPr/>
          </p:nvSpPr>
          <p:spPr>
            <a:xfrm>
              <a:off x="-31300" y="1858300"/>
              <a:ext cx="30850" cy="9475"/>
            </a:xfrm>
            <a:custGeom>
              <a:avLst/>
              <a:gdLst/>
              <a:ahLst/>
              <a:cxnLst/>
              <a:rect l="l" t="t" r="r" b="b"/>
              <a:pathLst>
                <a:path w="1234" h="379" extrusionOk="0">
                  <a:moveTo>
                    <a:pt x="360" y="0"/>
                  </a:moveTo>
                  <a:cubicBezTo>
                    <a:pt x="239" y="118"/>
                    <a:pt x="121" y="236"/>
                    <a:pt x="0" y="354"/>
                  </a:cubicBezTo>
                  <a:cubicBezTo>
                    <a:pt x="99" y="361"/>
                    <a:pt x="196" y="364"/>
                    <a:pt x="292" y="372"/>
                  </a:cubicBezTo>
                  <a:cubicBezTo>
                    <a:pt x="339" y="375"/>
                    <a:pt x="385" y="379"/>
                    <a:pt x="428" y="379"/>
                  </a:cubicBezTo>
                  <a:cubicBezTo>
                    <a:pt x="863" y="379"/>
                    <a:pt x="1141" y="211"/>
                    <a:pt x="1233" y="8"/>
                  </a:cubicBezTo>
                  <a:cubicBezTo>
                    <a:pt x="941" y="4"/>
                    <a:pt x="652" y="0"/>
                    <a:pt x="36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25" name="Google Shape;2673;p59">
              <a:extLst>
                <a:ext uri="{FF2B5EF4-FFF2-40B4-BE49-F238E27FC236}">
                  <a16:creationId xmlns:a16="http://schemas.microsoft.com/office/drawing/2014/main" id="{8DD27A71-7168-4F71-BA88-69BEFBFAE76B}"/>
                </a:ext>
              </a:extLst>
            </p:cNvPr>
            <p:cNvSpPr/>
            <p:nvPr/>
          </p:nvSpPr>
          <p:spPr>
            <a:xfrm>
              <a:off x="-25800" y="1840400"/>
              <a:ext cx="28750" cy="18125"/>
            </a:xfrm>
            <a:custGeom>
              <a:avLst/>
              <a:gdLst/>
              <a:ahLst/>
              <a:cxnLst/>
              <a:rect l="l" t="t" r="r" b="b"/>
              <a:pathLst>
                <a:path w="1150" h="725" extrusionOk="0">
                  <a:moveTo>
                    <a:pt x="1" y="0"/>
                  </a:moveTo>
                  <a:lnTo>
                    <a:pt x="1" y="0"/>
                  </a:lnTo>
                  <a:cubicBezTo>
                    <a:pt x="154" y="132"/>
                    <a:pt x="311" y="264"/>
                    <a:pt x="472" y="395"/>
                  </a:cubicBezTo>
                  <a:cubicBezTo>
                    <a:pt x="361" y="502"/>
                    <a:pt x="251" y="609"/>
                    <a:pt x="140" y="716"/>
                  </a:cubicBezTo>
                  <a:cubicBezTo>
                    <a:pt x="432" y="716"/>
                    <a:pt x="721" y="720"/>
                    <a:pt x="1013" y="724"/>
                  </a:cubicBezTo>
                  <a:cubicBezTo>
                    <a:pt x="1149" y="431"/>
                    <a:pt x="903" y="64"/>
                    <a:pt x="208" y="14"/>
                  </a:cubicBezTo>
                  <a:cubicBezTo>
                    <a:pt x="140" y="7"/>
                    <a:pt x="72" y="3"/>
                    <a:pt x="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</p:grpSp>
      <p:grpSp>
        <p:nvGrpSpPr>
          <p:cNvPr id="126" name="Google Shape;2660;p59">
            <a:extLst>
              <a:ext uri="{FF2B5EF4-FFF2-40B4-BE49-F238E27FC236}">
                <a16:creationId xmlns:a16="http://schemas.microsoft.com/office/drawing/2014/main" id="{2B04176F-36F9-4908-BA16-C8BDCE735C46}"/>
              </a:ext>
            </a:extLst>
          </p:cNvPr>
          <p:cNvGrpSpPr/>
          <p:nvPr/>
        </p:nvGrpSpPr>
        <p:grpSpPr>
          <a:xfrm rot="4399913">
            <a:off x="6781432" y="4016338"/>
            <a:ext cx="407096" cy="323744"/>
            <a:chOff x="-516100" y="1709250"/>
            <a:chExt cx="649725" cy="2878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27" name="Google Shape;2661;p59">
              <a:extLst>
                <a:ext uri="{FF2B5EF4-FFF2-40B4-BE49-F238E27FC236}">
                  <a16:creationId xmlns:a16="http://schemas.microsoft.com/office/drawing/2014/main" id="{87636E7F-993B-4C74-8439-221211795904}"/>
                </a:ext>
              </a:extLst>
            </p:cNvPr>
            <p:cNvSpPr/>
            <p:nvPr/>
          </p:nvSpPr>
          <p:spPr>
            <a:xfrm>
              <a:off x="-516100" y="1816650"/>
              <a:ext cx="649725" cy="57275"/>
            </a:xfrm>
            <a:custGeom>
              <a:avLst/>
              <a:gdLst/>
              <a:ahLst/>
              <a:cxnLst/>
              <a:rect l="l" t="t" r="r" b="b"/>
              <a:pathLst>
                <a:path w="25989" h="2291" extrusionOk="0">
                  <a:moveTo>
                    <a:pt x="25062" y="101"/>
                  </a:moveTo>
                  <a:cubicBezTo>
                    <a:pt x="25080" y="137"/>
                    <a:pt x="25093" y="176"/>
                    <a:pt x="25108" y="215"/>
                  </a:cubicBezTo>
                  <a:cubicBezTo>
                    <a:pt x="25182" y="468"/>
                    <a:pt x="25133" y="728"/>
                    <a:pt x="24997" y="985"/>
                  </a:cubicBezTo>
                  <a:cubicBezTo>
                    <a:pt x="24943" y="1146"/>
                    <a:pt x="24837" y="1296"/>
                    <a:pt x="24698" y="1413"/>
                  </a:cubicBezTo>
                  <a:cubicBezTo>
                    <a:pt x="24605" y="1524"/>
                    <a:pt x="24502" y="1631"/>
                    <a:pt x="24387" y="1738"/>
                  </a:cubicBezTo>
                  <a:cubicBezTo>
                    <a:pt x="25246" y="1659"/>
                    <a:pt x="25988" y="279"/>
                    <a:pt x="25062" y="101"/>
                  </a:cubicBezTo>
                  <a:close/>
                  <a:moveTo>
                    <a:pt x="18622" y="1"/>
                  </a:moveTo>
                  <a:cubicBezTo>
                    <a:pt x="12995" y="9"/>
                    <a:pt x="7375" y="215"/>
                    <a:pt x="1763" y="629"/>
                  </a:cubicBezTo>
                  <a:cubicBezTo>
                    <a:pt x="864" y="693"/>
                    <a:pt x="1" y="2290"/>
                    <a:pt x="1085" y="2290"/>
                  </a:cubicBezTo>
                  <a:cubicBezTo>
                    <a:pt x="1113" y="2290"/>
                    <a:pt x="1142" y="2287"/>
                    <a:pt x="1174" y="2287"/>
                  </a:cubicBezTo>
                  <a:cubicBezTo>
                    <a:pt x="1263" y="2280"/>
                    <a:pt x="1349" y="2273"/>
                    <a:pt x="1434" y="2265"/>
                  </a:cubicBezTo>
                  <a:cubicBezTo>
                    <a:pt x="932" y="1987"/>
                    <a:pt x="661" y="1549"/>
                    <a:pt x="1481" y="1446"/>
                  </a:cubicBezTo>
                  <a:cubicBezTo>
                    <a:pt x="5332" y="960"/>
                    <a:pt x="9194" y="718"/>
                    <a:pt x="13059" y="718"/>
                  </a:cubicBezTo>
                  <a:cubicBezTo>
                    <a:pt x="15188" y="718"/>
                    <a:pt x="17320" y="789"/>
                    <a:pt x="19449" y="935"/>
                  </a:cubicBezTo>
                  <a:cubicBezTo>
                    <a:pt x="19460" y="900"/>
                    <a:pt x="19466" y="864"/>
                    <a:pt x="19478" y="825"/>
                  </a:cubicBezTo>
                  <a:cubicBezTo>
                    <a:pt x="19182" y="561"/>
                    <a:pt x="18897" y="287"/>
                    <a:pt x="1862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28" name="Google Shape;2662;p59">
              <a:extLst>
                <a:ext uri="{FF2B5EF4-FFF2-40B4-BE49-F238E27FC236}">
                  <a16:creationId xmlns:a16="http://schemas.microsoft.com/office/drawing/2014/main" id="{8C870573-2B27-4D20-A0C6-2313AC4F8F9B}"/>
                </a:ext>
              </a:extLst>
            </p:cNvPr>
            <p:cNvSpPr/>
            <p:nvPr/>
          </p:nvSpPr>
          <p:spPr>
            <a:xfrm>
              <a:off x="-139975" y="1709250"/>
              <a:ext cx="250425" cy="287875"/>
            </a:xfrm>
            <a:custGeom>
              <a:avLst/>
              <a:gdLst/>
              <a:ahLst/>
              <a:cxnLst/>
              <a:rect l="l" t="t" r="r" b="b"/>
              <a:pathLst>
                <a:path w="10017" h="11515" extrusionOk="0">
                  <a:moveTo>
                    <a:pt x="2290" y="1"/>
                  </a:moveTo>
                  <a:cubicBezTo>
                    <a:pt x="1644" y="1"/>
                    <a:pt x="899" y="617"/>
                    <a:pt x="1273" y="1252"/>
                  </a:cubicBezTo>
                  <a:cubicBezTo>
                    <a:pt x="1926" y="2368"/>
                    <a:pt x="2696" y="3385"/>
                    <a:pt x="3577" y="4297"/>
                  </a:cubicBezTo>
                  <a:lnTo>
                    <a:pt x="3758" y="4297"/>
                  </a:lnTo>
                  <a:cubicBezTo>
                    <a:pt x="3990" y="4297"/>
                    <a:pt x="4222" y="4297"/>
                    <a:pt x="4454" y="4301"/>
                  </a:cubicBezTo>
                  <a:cubicBezTo>
                    <a:pt x="4275" y="3260"/>
                    <a:pt x="3348" y="2401"/>
                    <a:pt x="2507" y="1708"/>
                  </a:cubicBezTo>
                  <a:cubicBezTo>
                    <a:pt x="2468" y="1677"/>
                    <a:pt x="2428" y="1644"/>
                    <a:pt x="2389" y="1609"/>
                  </a:cubicBezTo>
                  <a:cubicBezTo>
                    <a:pt x="1790" y="1117"/>
                    <a:pt x="2154" y="895"/>
                    <a:pt x="2671" y="895"/>
                  </a:cubicBezTo>
                  <a:cubicBezTo>
                    <a:pt x="3021" y="895"/>
                    <a:pt x="3441" y="999"/>
                    <a:pt x="3680" y="1191"/>
                  </a:cubicBezTo>
                  <a:cubicBezTo>
                    <a:pt x="3727" y="1231"/>
                    <a:pt x="3776" y="1270"/>
                    <a:pt x="3826" y="1313"/>
                  </a:cubicBezTo>
                  <a:cubicBezTo>
                    <a:pt x="5007" y="2279"/>
                    <a:pt x="6184" y="3245"/>
                    <a:pt x="7364" y="4216"/>
                  </a:cubicBezTo>
                  <a:cubicBezTo>
                    <a:pt x="7517" y="4226"/>
                    <a:pt x="7688" y="4269"/>
                    <a:pt x="7852" y="4333"/>
                  </a:cubicBezTo>
                  <a:cubicBezTo>
                    <a:pt x="8511" y="4347"/>
                    <a:pt x="9174" y="4361"/>
                    <a:pt x="9834" y="4379"/>
                  </a:cubicBezTo>
                  <a:cubicBezTo>
                    <a:pt x="9902" y="4379"/>
                    <a:pt x="9963" y="4387"/>
                    <a:pt x="10017" y="4397"/>
                  </a:cubicBezTo>
                  <a:cubicBezTo>
                    <a:pt x="9863" y="4076"/>
                    <a:pt x="9542" y="3948"/>
                    <a:pt x="9204" y="3948"/>
                  </a:cubicBezTo>
                  <a:cubicBezTo>
                    <a:pt x="9093" y="3948"/>
                    <a:pt x="8979" y="3962"/>
                    <a:pt x="8868" y="3987"/>
                  </a:cubicBezTo>
                  <a:cubicBezTo>
                    <a:pt x="6818" y="2697"/>
                    <a:pt x="4771" y="1405"/>
                    <a:pt x="2721" y="115"/>
                  </a:cubicBezTo>
                  <a:cubicBezTo>
                    <a:pt x="2593" y="36"/>
                    <a:pt x="2443" y="1"/>
                    <a:pt x="2290" y="1"/>
                  </a:cubicBezTo>
                  <a:close/>
                  <a:moveTo>
                    <a:pt x="7681" y="6002"/>
                  </a:moveTo>
                  <a:cubicBezTo>
                    <a:pt x="6511" y="6875"/>
                    <a:pt x="5388" y="7802"/>
                    <a:pt x="4311" y="8783"/>
                  </a:cubicBezTo>
                  <a:cubicBezTo>
                    <a:pt x="3776" y="9318"/>
                    <a:pt x="3231" y="9803"/>
                    <a:pt x="2810" y="10216"/>
                  </a:cubicBezTo>
                  <a:cubicBezTo>
                    <a:pt x="2718" y="10305"/>
                    <a:pt x="2578" y="10348"/>
                    <a:pt x="2418" y="10348"/>
                  </a:cubicBezTo>
                  <a:cubicBezTo>
                    <a:pt x="1983" y="10348"/>
                    <a:pt x="1395" y="10052"/>
                    <a:pt x="1156" y="9721"/>
                  </a:cubicBezTo>
                  <a:cubicBezTo>
                    <a:pt x="959" y="9942"/>
                    <a:pt x="766" y="10170"/>
                    <a:pt x="574" y="10394"/>
                  </a:cubicBezTo>
                  <a:cubicBezTo>
                    <a:pt x="1" y="11079"/>
                    <a:pt x="695" y="11515"/>
                    <a:pt x="1370" y="11515"/>
                  </a:cubicBezTo>
                  <a:cubicBezTo>
                    <a:pt x="1619" y="11515"/>
                    <a:pt x="1862" y="11457"/>
                    <a:pt x="2043" y="11329"/>
                  </a:cubicBezTo>
                  <a:cubicBezTo>
                    <a:pt x="3798" y="10074"/>
                    <a:pt x="5577" y="8844"/>
                    <a:pt x="7299" y="7546"/>
                  </a:cubicBezTo>
                  <a:cubicBezTo>
                    <a:pt x="7716" y="7232"/>
                    <a:pt x="8665" y="6672"/>
                    <a:pt x="9342" y="6034"/>
                  </a:cubicBezTo>
                  <a:cubicBezTo>
                    <a:pt x="9317" y="6034"/>
                    <a:pt x="9293" y="6038"/>
                    <a:pt x="9268" y="6038"/>
                  </a:cubicBezTo>
                  <a:lnTo>
                    <a:pt x="9250" y="6038"/>
                  </a:lnTo>
                  <a:cubicBezTo>
                    <a:pt x="8725" y="6023"/>
                    <a:pt x="8205" y="6013"/>
                    <a:pt x="7681" y="6002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29" name="Google Shape;2663;p59">
              <a:extLst>
                <a:ext uri="{FF2B5EF4-FFF2-40B4-BE49-F238E27FC236}">
                  <a16:creationId xmlns:a16="http://schemas.microsoft.com/office/drawing/2014/main" id="{ECE7BE37-E478-4438-AF84-FEA1CB6DD399}"/>
                </a:ext>
              </a:extLst>
            </p:cNvPr>
            <p:cNvSpPr/>
            <p:nvPr/>
          </p:nvSpPr>
          <p:spPr>
            <a:xfrm>
              <a:off x="-50575" y="1816650"/>
              <a:ext cx="164050" cy="43550"/>
            </a:xfrm>
            <a:custGeom>
              <a:avLst/>
              <a:gdLst/>
              <a:ahLst/>
              <a:cxnLst/>
              <a:rect l="l" t="t" r="r" b="b"/>
              <a:pathLst>
                <a:path w="6562" h="1742" extrusionOk="0">
                  <a:moveTo>
                    <a:pt x="1" y="1"/>
                  </a:moveTo>
                  <a:cubicBezTo>
                    <a:pt x="276" y="287"/>
                    <a:pt x="561" y="561"/>
                    <a:pt x="857" y="825"/>
                  </a:cubicBezTo>
                  <a:cubicBezTo>
                    <a:pt x="917" y="540"/>
                    <a:pt x="921" y="265"/>
                    <a:pt x="878" y="5"/>
                  </a:cubicBezTo>
                  <a:cubicBezTo>
                    <a:pt x="646" y="1"/>
                    <a:pt x="414" y="1"/>
                    <a:pt x="182" y="1"/>
                  </a:cubicBezTo>
                  <a:close/>
                  <a:moveTo>
                    <a:pt x="4276" y="37"/>
                  </a:moveTo>
                  <a:lnTo>
                    <a:pt x="4276" y="37"/>
                  </a:lnTo>
                  <a:cubicBezTo>
                    <a:pt x="4861" y="272"/>
                    <a:pt x="5389" y="775"/>
                    <a:pt x="5004" y="1046"/>
                  </a:cubicBezTo>
                  <a:cubicBezTo>
                    <a:pt x="4700" y="1263"/>
                    <a:pt x="4400" y="1481"/>
                    <a:pt x="4105" y="1706"/>
                  </a:cubicBezTo>
                  <a:cubicBezTo>
                    <a:pt x="4629" y="1717"/>
                    <a:pt x="5149" y="1727"/>
                    <a:pt x="5674" y="1742"/>
                  </a:cubicBezTo>
                  <a:lnTo>
                    <a:pt x="5692" y="1742"/>
                  </a:lnTo>
                  <a:cubicBezTo>
                    <a:pt x="5717" y="1742"/>
                    <a:pt x="5741" y="1738"/>
                    <a:pt x="5766" y="1738"/>
                  </a:cubicBezTo>
                  <a:cubicBezTo>
                    <a:pt x="5881" y="1631"/>
                    <a:pt x="5984" y="1524"/>
                    <a:pt x="6077" y="1413"/>
                  </a:cubicBezTo>
                  <a:cubicBezTo>
                    <a:pt x="6216" y="1296"/>
                    <a:pt x="6322" y="1146"/>
                    <a:pt x="6376" y="985"/>
                  </a:cubicBezTo>
                  <a:cubicBezTo>
                    <a:pt x="6512" y="728"/>
                    <a:pt x="6561" y="468"/>
                    <a:pt x="6487" y="215"/>
                  </a:cubicBezTo>
                  <a:cubicBezTo>
                    <a:pt x="6472" y="176"/>
                    <a:pt x="6459" y="137"/>
                    <a:pt x="6441" y="101"/>
                  </a:cubicBezTo>
                  <a:cubicBezTo>
                    <a:pt x="6387" y="91"/>
                    <a:pt x="6326" y="83"/>
                    <a:pt x="6258" y="83"/>
                  </a:cubicBezTo>
                  <a:cubicBezTo>
                    <a:pt x="5598" y="65"/>
                    <a:pt x="4935" y="51"/>
                    <a:pt x="4276" y="37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30" name="Google Shape;2664;p59">
              <a:extLst>
                <a:ext uri="{FF2B5EF4-FFF2-40B4-BE49-F238E27FC236}">
                  <a16:creationId xmlns:a16="http://schemas.microsoft.com/office/drawing/2014/main" id="{0B68E5F2-4A38-4C89-A7C2-9A5D1E559234}"/>
                </a:ext>
              </a:extLst>
            </p:cNvPr>
            <p:cNvSpPr/>
            <p:nvPr/>
          </p:nvSpPr>
          <p:spPr>
            <a:xfrm>
              <a:off x="-115125" y="1866325"/>
              <a:ext cx="83850" cy="85950"/>
            </a:xfrm>
            <a:custGeom>
              <a:avLst/>
              <a:gdLst/>
              <a:ahLst/>
              <a:cxnLst/>
              <a:rect l="l" t="t" r="r" b="b"/>
              <a:pathLst>
                <a:path w="3354" h="3438" extrusionOk="0">
                  <a:moveTo>
                    <a:pt x="2893" y="0"/>
                  </a:moveTo>
                  <a:cubicBezTo>
                    <a:pt x="2515" y="568"/>
                    <a:pt x="2015" y="1109"/>
                    <a:pt x="1502" y="1616"/>
                  </a:cubicBezTo>
                  <a:cubicBezTo>
                    <a:pt x="1049" y="2033"/>
                    <a:pt x="603" y="2461"/>
                    <a:pt x="165" y="2896"/>
                  </a:cubicBezTo>
                  <a:cubicBezTo>
                    <a:pt x="1" y="3060"/>
                    <a:pt x="29" y="3252"/>
                    <a:pt x="162" y="3438"/>
                  </a:cubicBezTo>
                  <a:cubicBezTo>
                    <a:pt x="1181" y="2261"/>
                    <a:pt x="2247" y="1127"/>
                    <a:pt x="3353" y="33"/>
                  </a:cubicBezTo>
                  <a:cubicBezTo>
                    <a:pt x="3200" y="22"/>
                    <a:pt x="3046" y="11"/>
                    <a:pt x="289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31" name="Google Shape;2665;p59">
              <a:extLst>
                <a:ext uri="{FF2B5EF4-FFF2-40B4-BE49-F238E27FC236}">
                  <a16:creationId xmlns:a16="http://schemas.microsoft.com/office/drawing/2014/main" id="{7AA75B60-71B4-42AE-A15C-5A90A8BE3F10}"/>
                </a:ext>
              </a:extLst>
            </p:cNvPr>
            <p:cNvSpPr/>
            <p:nvPr/>
          </p:nvSpPr>
          <p:spPr>
            <a:xfrm>
              <a:off x="-29900" y="1837275"/>
              <a:ext cx="77575" cy="5800"/>
            </a:xfrm>
            <a:custGeom>
              <a:avLst/>
              <a:gdLst/>
              <a:ahLst/>
              <a:cxnLst/>
              <a:rect l="l" t="t" r="r" b="b"/>
              <a:pathLst>
                <a:path w="3103" h="232" extrusionOk="0">
                  <a:moveTo>
                    <a:pt x="30" y="0"/>
                  </a:moveTo>
                  <a:cubicBezTo>
                    <a:pt x="18" y="39"/>
                    <a:pt x="12" y="75"/>
                    <a:pt x="1" y="110"/>
                  </a:cubicBezTo>
                  <a:cubicBezTo>
                    <a:pt x="54" y="114"/>
                    <a:pt x="112" y="117"/>
                    <a:pt x="165" y="125"/>
                  </a:cubicBezTo>
                  <a:cubicBezTo>
                    <a:pt x="119" y="82"/>
                    <a:pt x="72" y="43"/>
                    <a:pt x="30" y="0"/>
                  </a:cubicBezTo>
                  <a:close/>
                  <a:moveTo>
                    <a:pt x="2921" y="15"/>
                  </a:moveTo>
                  <a:lnTo>
                    <a:pt x="2921" y="15"/>
                  </a:lnTo>
                  <a:cubicBezTo>
                    <a:pt x="2957" y="86"/>
                    <a:pt x="2974" y="157"/>
                    <a:pt x="2982" y="232"/>
                  </a:cubicBezTo>
                  <a:cubicBezTo>
                    <a:pt x="3021" y="199"/>
                    <a:pt x="3060" y="164"/>
                    <a:pt x="3103" y="128"/>
                  </a:cubicBezTo>
                  <a:cubicBezTo>
                    <a:pt x="3043" y="92"/>
                    <a:pt x="2982" y="53"/>
                    <a:pt x="2921" y="15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32" name="Google Shape;2666;p59">
              <a:extLst>
                <a:ext uri="{FF2B5EF4-FFF2-40B4-BE49-F238E27FC236}">
                  <a16:creationId xmlns:a16="http://schemas.microsoft.com/office/drawing/2014/main" id="{A598FBD7-21D4-4F99-AAF2-6BD2F183C213}"/>
                </a:ext>
              </a:extLst>
            </p:cNvPr>
            <p:cNvSpPr/>
            <p:nvPr/>
          </p:nvSpPr>
          <p:spPr>
            <a:xfrm>
              <a:off x="-111100" y="1731625"/>
              <a:ext cx="167450" cy="236350"/>
            </a:xfrm>
            <a:custGeom>
              <a:avLst/>
              <a:gdLst/>
              <a:ahLst/>
              <a:cxnLst/>
              <a:rect l="l" t="t" r="r" b="b"/>
              <a:pathLst>
                <a:path w="6698" h="9454" extrusionOk="0">
                  <a:moveTo>
                    <a:pt x="1516" y="0"/>
                  </a:moveTo>
                  <a:cubicBezTo>
                    <a:pt x="999" y="0"/>
                    <a:pt x="635" y="222"/>
                    <a:pt x="1234" y="714"/>
                  </a:cubicBezTo>
                  <a:cubicBezTo>
                    <a:pt x="1273" y="749"/>
                    <a:pt x="1313" y="782"/>
                    <a:pt x="1352" y="813"/>
                  </a:cubicBezTo>
                  <a:cubicBezTo>
                    <a:pt x="2193" y="1506"/>
                    <a:pt x="3120" y="2365"/>
                    <a:pt x="3299" y="3406"/>
                  </a:cubicBezTo>
                  <a:cubicBezTo>
                    <a:pt x="4429" y="3410"/>
                    <a:pt x="5563" y="3420"/>
                    <a:pt x="6697" y="3438"/>
                  </a:cubicBezTo>
                  <a:cubicBezTo>
                    <a:pt x="6533" y="3374"/>
                    <a:pt x="6362" y="3331"/>
                    <a:pt x="6209" y="3321"/>
                  </a:cubicBezTo>
                  <a:cubicBezTo>
                    <a:pt x="5029" y="2350"/>
                    <a:pt x="3852" y="1384"/>
                    <a:pt x="2671" y="418"/>
                  </a:cubicBezTo>
                  <a:cubicBezTo>
                    <a:pt x="2621" y="375"/>
                    <a:pt x="2572" y="336"/>
                    <a:pt x="2525" y="296"/>
                  </a:cubicBezTo>
                  <a:cubicBezTo>
                    <a:pt x="2286" y="104"/>
                    <a:pt x="1866" y="0"/>
                    <a:pt x="1516" y="0"/>
                  </a:cubicBezTo>
                  <a:close/>
                  <a:moveTo>
                    <a:pt x="4425" y="5075"/>
                  </a:moveTo>
                  <a:cubicBezTo>
                    <a:pt x="4333" y="5278"/>
                    <a:pt x="4055" y="5446"/>
                    <a:pt x="3620" y="5446"/>
                  </a:cubicBezTo>
                  <a:cubicBezTo>
                    <a:pt x="3577" y="5446"/>
                    <a:pt x="3531" y="5442"/>
                    <a:pt x="3484" y="5439"/>
                  </a:cubicBezTo>
                  <a:cubicBezTo>
                    <a:pt x="3388" y="5431"/>
                    <a:pt x="3291" y="5428"/>
                    <a:pt x="3192" y="5421"/>
                  </a:cubicBezTo>
                  <a:cubicBezTo>
                    <a:pt x="2086" y="6515"/>
                    <a:pt x="1020" y="7649"/>
                    <a:pt x="1" y="8826"/>
                  </a:cubicBezTo>
                  <a:cubicBezTo>
                    <a:pt x="240" y="9157"/>
                    <a:pt x="828" y="9453"/>
                    <a:pt x="1263" y="9453"/>
                  </a:cubicBezTo>
                  <a:cubicBezTo>
                    <a:pt x="1423" y="9453"/>
                    <a:pt x="1563" y="9410"/>
                    <a:pt x="1655" y="9321"/>
                  </a:cubicBezTo>
                  <a:cubicBezTo>
                    <a:pt x="2076" y="8908"/>
                    <a:pt x="2621" y="8423"/>
                    <a:pt x="3156" y="7888"/>
                  </a:cubicBezTo>
                  <a:cubicBezTo>
                    <a:pt x="4233" y="6907"/>
                    <a:pt x="5356" y="5980"/>
                    <a:pt x="6526" y="5107"/>
                  </a:cubicBezTo>
                  <a:cubicBezTo>
                    <a:pt x="5827" y="5092"/>
                    <a:pt x="5124" y="5082"/>
                    <a:pt x="4425" y="5075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33" name="Google Shape;2667;p59">
              <a:extLst>
                <a:ext uri="{FF2B5EF4-FFF2-40B4-BE49-F238E27FC236}">
                  <a16:creationId xmlns:a16="http://schemas.microsoft.com/office/drawing/2014/main" id="{9F76C5D4-E5F8-4035-AF75-E0EC217D3DF7}"/>
                </a:ext>
              </a:extLst>
            </p:cNvPr>
            <p:cNvSpPr/>
            <p:nvPr/>
          </p:nvSpPr>
          <p:spPr>
            <a:xfrm>
              <a:off x="-29175" y="1816775"/>
              <a:ext cx="113325" cy="42525"/>
            </a:xfrm>
            <a:custGeom>
              <a:avLst/>
              <a:gdLst/>
              <a:ahLst/>
              <a:cxnLst/>
              <a:rect l="l" t="t" r="r" b="b"/>
              <a:pathLst>
                <a:path w="4533" h="1701" extrusionOk="0">
                  <a:moveTo>
                    <a:pt x="2892" y="835"/>
                  </a:moveTo>
                  <a:lnTo>
                    <a:pt x="2892" y="835"/>
                  </a:lnTo>
                  <a:cubicBezTo>
                    <a:pt x="2953" y="873"/>
                    <a:pt x="3014" y="912"/>
                    <a:pt x="3074" y="948"/>
                  </a:cubicBezTo>
                  <a:cubicBezTo>
                    <a:pt x="3031" y="984"/>
                    <a:pt x="2992" y="1019"/>
                    <a:pt x="2953" y="1052"/>
                  </a:cubicBezTo>
                  <a:cubicBezTo>
                    <a:pt x="2945" y="977"/>
                    <a:pt x="2928" y="906"/>
                    <a:pt x="2892" y="835"/>
                  </a:cubicBezTo>
                  <a:close/>
                  <a:moveTo>
                    <a:pt x="22" y="0"/>
                  </a:moveTo>
                  <a:lnTo>
                    <a:pt x="22" y="0"/>
                  </a:lnTo>
                  <a:cubicBezTo>
                    <a:pt x="65" y="260"/>
                    <a:pt x="61" y="535"/>
                    <a:pt x="1" y="820"/>
                  </a:cubicBezTo>
                  <a:cubicBezTo>
                    <a:pt x="43" y="863"/>
                    <a:pt x="90" y="902"/>
                    <a:pt x="136" y="945"/>
                  </a:cubicBezTo>
                  <a:cubicBezTo>
                    <a:pt x="207" y="948"/>
                    <a:pt x="275" y="952"/>
                    <a:pt x="343" y="959"/>
                  </a:cubicBezTo>
                  <a:cubicBezTo>
                    <a:pt x="1038" y="1009"/>
                    <a:pt x="1284" y="1376"/>
                    <a:pt x="1148" y="1669"/>
                  </a:cubicBezTo>
                  <a:cubicBezTo>
                    <a:pt x="1847" y="1676"/>
                    <a:pt x="2550" y="1686"/>
                    <a:pt x="3249" y="1701"/>
                  </a:cubicBezTo>
                  <a:cubicBezTo>
                    <a:pt x="3544" y="1476"/>
                    <a:pt x="3844" y="1258"/>
                    <a:pt x="4148" y="1041"/>
                  </a:cubicBezTo>
                  <a:cubicBezTo>
                    <a:pt x="4533" y="770"/>
                    <a:pt x="4005" y="267"/>
                    <a:pt x="3420" y="32"/>
                  </a:cubicBezTo>
                  <a:cubicBezTo>
                    <a:pt x="2286" y="14"/>
                    <a:pt x="1152" y="4"/>
                    <a:pt x="2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34" name="Google Shape;2668;p59">
              <a:extLst>
                <a:ext uri="{FF2B5EF4-FFF2-40B4-BE49-F238E27FC236}">
                  <a16:creationId xmlns:a16="http://schemas.microsoft.com/office/drawing/2014/main" id="{A39C2865-D33B-4BDC-B5C8-ECF0ABD2D973}"/>
                </a:ext>
              </a:extLst>
            </p:cNvPr>
            <p:cNvSpPr/>
            <p:nvPr/>
          </p:nvSpPr>
          <p:spPr>
            <a:xfrm>
              <a:off x="-480250" y="1858125"/>
              <a:ext cx="442450" cy="21250"/>
            </a:xfrm>
            <a:custGeom>
              <a:avLst/>
              <a:gdLst/>
              <a:ahLst/>
              <a:cxnLst/>
              <a:rect l="l" t="t" r="r" b="b"/>
              <a:pathLst>
                <a:path w="17698" h="850" extrusionOk="0">
                  <a:moveTo>
                    <a:pt x="16785" y="0"/>
                  </a:moveTo>
                  <a:cubicBezTo>
                    <a:pt x="11186" y="0"/>
                    <a:pt x="5589" y="203"/>
                    <a:pt x="0" y="606"/>
                  </a:cubicBezTo>
                  <a:cubicBezTo>
                    <a:pt x="254" y="746"/>
                    <a:pt x="561" y="849"/>
                    <a:pt x="821" y="849"/>
                  </a:cubicBezTo>
                  <a:cubicBezTo>
                    <a:pt x="860" y="849"/>
                    <a:pt x="895" y="845"/>
                    <a:pt x="931" y="842"/>
                  </a:cubicBezTo>
                  <a:cubicBezTo>
                    <a:pt x="4579" y="382"/>
                    <a:pt x="8245" y="150"/>
                    <a:pt x="11914" y="150"/>
                  </a:cubicBezTo>
                  <a:cubicBezTo>
                    <a:pt x="13775" y="150"/>
                    <a:pt x="15636" y="211"/>
                    <a:pt x="17498" y="328"/>
                  </a:cubicBezTo>
                  <a:cubicBezTo>
                    <a:pt x="17570" y="221"/>
                    <a:pt x="17637" y="114"/>
                    <a:pt x="17698" y="4"/>
                  </a:cubicBezTo>
                  <a:cubicBezTo>
                    <a:pt x="17394" y="4"/>
                    <a:pt x="17088" y="0"/>
                    <a:pt x="1678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35" name="Google Shape;2669;p59">
              <a:extLst>
                <a:ext uri="{FF2B5EF4-FFF2-40B4-BE49-F238E27FC236}">
                  <a16:creationId xmlns:a16="http://schemas.microsoft.com/office/drawing/2014/main" id="{F36EB11B-67E6-4DDA-B7FC-86CFD837B194}"/>
                </a:ext>
              </a:extLst>
            </p:cNvPr>
            <p:cNvSpPr/>
            <p:nvPr/>
          </p:nvSpPr>
          <p:spPr>
            <a:xfrm>
              <a:off x="-499600" y="1834600"/>
              <a:ext cx="469725" cy="38700"/>
            </a:xfrm>
            <a:custGeom>
              <a:avLst/>
              <a:gdLst/>
              <a:ahLst/>
              <a:cxnLst/>
              <a:rect l="l" t="t" r="r" b="b"/>
              <a:pathLst>
                <a:path w="18789" h="1548" extrusionOk="0">
                  <a:moveTo>
                    <a:pt x="12399" y="0"/>
                  </a:moveTo>
                  <a:cubicBezTo>
                    <a:pt x="8534" y="0"/>
                    <a:pt x="4672" y="242"/>
                    <a:pt x="821" y="728"/>
                  </a:cubicBezTo>
                  <a:cubicBezTo>
                    <a:pt x="1" y="831"/>
                    <a:pt x="272" y="1269"/>
                    <a:pt x="774" y="1547"/>
                  </a:cubicBezTo>
                  <a:cubicBezTo>
                    <a:pt x="6363" y="1144"/>
                    <a:pt x="11960" y="941"/>
                    <a:pt x="17559" y="941"/>
                  </a:cubicBezTo>
                  <a:cubicBezTo>
                    <a:pt x="17862" y="941"/>
                    <a:pt x="18168" y="945"/>
                    <a:pt x="18472" y="945"/>
                  </a:cubicBezTo>
                  <a:cubicBezTo>
                    <a:pt x="18539" y="828"/>
                    <a:pt x="18600" y="710"/>
                    <a:pt x="18653" y="588"/>
                  </a:cubicBezTo>
                  <a:cubicBezTo>
                    <a:pt x="18711" y="464"/>
                    <a:pt x="18753" y="339"/>
                    <a:pt x="18789" y="217"/>
                  </a:cubicBezTo>
                  <a:cubicBezTo>
                    <a:pt x="16660" y="71"/>
                    <a:pt x="14528" y="0"/>
                    <a:pt x="1239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36" name="Google Shape;2670;p59">
              <a:extLst>
                <a:ext uri="{FF2B5EF4-FFF2-40B4-BE49-F238E27FC236}">
                  <a16:creationId xmlns:a16="http://schemas.microsoft.com/office/drawing/2014/main" id="{4E9032B7-BB09-4F29-BAF4-E82C9FB5FE0E}"/>
                </a:ext>
              </a:extLst>
            </p:cNvPr>
            <p:cNvSpPr/>
            <p:nvPr/>
          </p:nvSpPr>
          <p:spPr>
            <a:xfrm>
              <a:off x="-42825" y="1858200"/>
              <a:ext cx="20550" cy="8950"/>
            </a:xfrm>
            <a:custGeom>
              <a:avLst/>
              <a:gdLst/>
              <a:ahLst/>
              <a:cxnLst/>
              <a:rect l="l" t="t" r="r" b="b"/>
              <a:pathLst>
                <a:path w="822" h="358" extrusionOk="0">
                  <a:moveTo>
                    <a:pt x="201" y="1"/>
                  </a:moveTo>
                  <a:cubicBezTo>
                    <a:pt x="140" y="111"/>
                    <a:pt x="73" y="218"/>
                    <a:pt x="1" y="325"/>
                  </a:cubicBezTo>
                  <a:cubicBezTo>
                    <a:pt x="154" y="336"/>
                    <a:pt x="308" y="347"/>
                    <a:pt x="461" y="358"/>
                  </a:cubicBezTo>
                  <a:cubicBezTo>
                    <a:pt x="582" y="240"/>
                    <a:pt x="700" y="122"/>
                    <a:pt x="821" y="4"/>
                  </a:cubicBezTo>
                  <a:cubicBezTo>
                    <a:pt x="614" y="1"/>
                    <a:pt x="407" y="1"/>
                    <a:pt x="20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37" name="Google Shape;2671;p59">
              <a:extLst>
                <a:ext uri="{FF2B5EF4-FFF2-40B4-BE49-F238E27FC236}">
                  <a16:creationId xmlns:a16="http://schemas.microsoft.com/office/drawing/2014/main" id="{F38AB458-1B88-4AFB-B1B4-D0C636CFC0D5}"/>
                </a:ext>
              </a:extLst>
            </p:cNvPr>
            <p:cNvSpPr/>
            <p:nvPr/>
          </p:nvSpPr>
          <p:spPr>
            <a:xfrm>
              <a:off x="-37825" y="1840025"/>
              <a:ext cx="23825" cy="18300"/>
            </a:xfrm>
            <a:custGeom>
              <a:avLst/>
              <a:gdLst/>
              <a:ahLst/>
              <a:cxnLst/>
              <a:rect l="l" t="t" r="r" b="b"/>
              <a:pathLst>
                <a:path w="953" h="732" extrusionOk="0">
                  <a:moveTo>
                    <a:pt x="318" y="0"/>
                  </a:moveTo>
                  <a:cubicBezTo>
                    <a:pt x="282" y="122"/>
                    <a:pt x="240" y="247"/>
                    <a:pt x="182" y="371"/>
                  </a:cubicBezTo>
                  <a:cubicBezTo>
                    <a:pt x="129" y="493"/>
                    <a:pt x="68" y="611"/>
                    <a:pt x="1" y="728"/>
                  </a:cubicBezTo>
                  <a:cubicBezTo>
                    <a:pt x="207" y="728"/>
                    <a:pt x="414" y="728"/>
                    <a:pt x="621" y="731"/>
                  </a:cubicBezTo>
                  <a:cubicBezTo>
                    <a:pt x="732" y="624"/>
                    <a:pt x="842" y="517"/>
                    <a:pt x="953" y="410"/>
                  </a:cubicBezTo>
                  <a:cubicBezTo>
                    <a:pt x="792" y="279"/>
                    <a:pt x="635" y="147"/>
                    <a:pt x="482" y="15"/>
                  </a:cubicBezTo>
                  <a:cubicBezTo>
                    <a:pt x="429" y="7"/>
                    <a:pt x="371" y="4"/>
                    <a:pt x="31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38" name="Google Shape;2672;p59">
              <a:extLst>
                <a:ext uri="{FF2B5EF4-FFF2-40B4-BE49-F238E27FC236}">
                  <a16:creationId xmlns:a16="http://schemas.microsoft.com/office/drawing/2014/main" id="{0ADD7136-05D9-4089-9DF7-B60A5AE3A795}"/>
                </a:ext>
              </a:extLst>
            </p:cNvPr>
            <p:cNvSpPr/>
            <p:nvPr/>
          </p:nvSpPr>
          <p:spPr>
            <a:xfrm>
              <a:off x="-31300" y="1858300"/>
              <a:ext cx="30850" cy="9475"/>
            </a:xfrm>
            <a:custGeom>
              <a:avLst/>
              <a:gdLst/>
              <a:ahLst/>
              <a:cxnLst/>
              <a:rect l="l" t="t" r="r" b="b"/>
              <a:pathLst>
                <a:path w="1234" h="379" extrusionOk="0">
                  <a:moveTo>
                    <a:pt x="360" y="0"/>
                  </a:moveTo>
                  <a:cubicBezTo>
                    <a:pt x="239" y="118"/>
                    <a:pt x="121" y="236"/>
                    <a:pt x="0" y="354"/>
                  </a:cubicBezTo>
                  <a:cubicBezTo>
                    <a:pt x="99" y="361"/>
                    <a:pt x="196" y="364"/>
                    <a:pt x="292" y="372"/>
                  </a:cubicBezTo>
                  <a:cubicBezTo>
                    <a:pt x="339" y="375"/>
                    <a:pt x="385" y="379"/>
                    <a:pt x="428" y="379"/>
                  </a:cubicBezTo>
                  <a:cubicBezTo>
                    <a:pt x="863" y="379"/>
                    <a:pt x="1141" y="211"/>
                    <a:pt x="1233" y="8"/>
                  </a:cubicBezTo>
                  <a:cubicBezTo>
                    <a:pt x="941" y="4"/>
                    <a:pt x="652" y="0"/>
                    <a:pt x="36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39" name="Google Shape;2673;p59">
              <a:extLst>
                <a:ext uri="{FF2B5EF4-FFF2-40B4-BE49-F238E27FC236}">
                  <a16:creationId xmlns:a16="http://schemas.microsoft.com/office/drawing/2014/main" id="{C6CC3369-FACE-4FA3-A897-15EEC5DB1018}"/>
                </a:ext>
              </a:extLst>
            </p:cNvPr>
            <p:cNvSpPr/>
            <p:nvPr/>
          </p:nvSpPr>
          <p:spPr>
            <a:xfrm>
              <a:off x="-25800" y="1840400"/>
              <a:ext cx="28750" cy="18125"/>
            </a:xfrm>
            <a:custGeom>
              <a:avLst/>
              <a:gdLst/>
              <a:ahLst/>
              <a:cxnLst/>
              <a:rect l="l" t="t" r="r" b="b"/>
              <a:pathLst>
                <a:path w="1150" h="725" extrusionOk="0">
                  <a:moveTo>
                    <a:pt x="1" y="0"/>
                  </a:moveTo>
                  <a:lnTo>
                    <a:pt x="1" y="0"/>
                  </a:lnTo>
                  <a:cubicBezTo>
                    <a:pt x="154" y="132"/>
                    <a:pt x="311" y="264"/>
                    <a:pt x="472" y="395"/>
                  </a:cubicBezTo>
                  <a:cubicBezTo>
                    <a:pt x="361" y="502"/>
                    <a:pt x="251" y="609"/>
                    <a:pt x="140" y="716"/>
                  </a:cubicBezTo>
                  <a:cubicBezTo>
                    <a:pt x="432" y="716"/>
                    <a:pt x="721" y="720"/>
                    <a:pt x="1013" y="724"/>
                  </a:cubicBezTo>
                  <a:cubicBezTo>
                    <a:pt x="1149" y="431"/>
                    <a:pt x="903" y="64"/>
                    <a:pt x="208" y="14"/>
                  </a:cubicBezTo>
                  <a:cubicBezTo>
                    <a:pt x="140" y="7"/>
                    <a:pt x="72" y="3"/>
                    <a:pt x="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FFAB512B-4724-476E-830E-19459DAF8833}"/>
              </a:ext>
            </a:extLst>
          </p:cNvPr>
          <p:cNvSpPr txBox="1"/>
          <p:nvPr/>
        </p:nvSpPr>
        <p:spPr>
          <a:xfrm>
            <a:off x="5269694" y="4428062"/>
            <a:ext cx="1469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Itim" panose="00000500000000000000" pitchFamily="2" charset="-34"/>
                <a:cs typeface="Itim" panose="00000500000000000000" pitchFamily="2" charset="-34"/>
              </a:rPr>
              <a:t>Stakeholders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D1C9747-EE72-455F-ADA3-68301702BE2F}"/>
              </a:ext>
            </a:extLst>
          </p:cNvPr>
          <p:cNvSpPr txBox="1"/>
          <p:nvPr/>
        </p:nvSpPr>
        <p:spPr>
          <a:xfrm>
            <a:off x="6671551" y="4400161"/>
            <a:ext cx="2027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Itim" panose="00000500000000000000" pitchFamily="2" charset="-34"/>
                <a:cs typeface="Itim" panose="00000500000000000000" pitchFamily="2" charset="-34"/>
              </a:rPr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57856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34"/>
          <p:cNvGrpSpPr/>
          <p:nvPr/>
        </p:nvGrpSpPr>
        <p:grpSpPr>
          <a:xfrm>
            <a:off x="2883085" y="3523739"/>
            <a:ext cx="3377828" cy="1079750"/>
            <a:chOff x="4319250" y="3137000"/>
            <a:chExt cx="885825" cy="524125"/>
          </a:xfrm>
        </p:grpSpPr>
        <p:sp>
          <p:nvSpPr>
            <p:cNvPr id="990" name="Google Shape;990;p34"/>
            <p:cNvSpPr/>
            <p:nvPr/>
          </p:nvSpPr>
          <p:spPr>
            <a:xfrm>
              <a:off x="4334525" y="3137000"/>
              <a:ext cx="816875" cy="145250"/>
            </a:xfrm>
            <a:custGeom>
              <a:avLst/>
              <a:gdLst/>
              <a:ahLst/>
              <a:cxnLst/>
              <a:rect l="l" t="t" r="r" b="b"/>
              <a:pathLst>
                <a:path w="32675" h="5810" extrusionOk="0">
                  <a:moveTo>
                    <a:pt x="30614" y="1"/>
                  </a:moveTo>
                  <a:cubicBezTo>
                    <a:pt x="30548" y="1"/>
                    <a:pt x="30480" y="4"/>
                    <a:pt x="30410" y="11"/>
                  </a:cubicBezTo>
                  <a:lnTo>
                    <a:pt x="30410" y="11"/>
                  </a:lnTo>
                  <a:lnTo>
                    <a:pt x="30410" y="11"/>
                  </a:lnTo>
                  <a:lnTo>
                    <a:pt x="28330" y="186"/>
                  </a:lnTo>
                  <a:cubicBezTo>
                    <a:pt x="28200" y="197"/>
                    <a:pt x="28078" y="220"/>
                    <a:pt x="27966" y="252"/>
                  </a:cubicBezTo>
                  <a:lnTo>
                    <a:pt x="27966" y="252"/>
                  </a:lnTo>
                  <a:lnTo>
                    <a:pt x="1989" y="2818"/>
                  </a:lnTo>
                  <a:cubicBezTo>
                    <a:pt x="1" y="3012"/>
                    <a:pt x="100" y="5810"/>
                    <a:pt x="2061" y="5810"/>
                  </a:cubicBezTo>
                  <a:cubicBezTo>
                    <a:pt x="2127" y="5810"/>
                    <a:pt x="2195" y="5807"/>
                    <a:pt x="2265" y="5800"/>
                  </a:cubicBezTo>
                  <a:cubicBezTo>
                    <a:pt x="11738" y="4848"/>
                    <a:pt x="21212" y="3920"/>
                    <a:pt x="30686" y="2993"/>
                  </a:cubicBezTo>
                  <a:cubicBezTo>
                    <a:pt x="32674" y="2799"/>
                    <a:pt x="32575" y="1"/>
                    <a:pt x="30614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4356675" y="3182825"/>
              <a:ext cx="798275" cy="129275"/>
            </a:xfrm>
            <a:custGeom>
              <a:avLst/>
              <a:gdLst/>
              <a:ahLst/>
              <a:cxnLst/>
              <a:rect l="l" t="t" r="r" b="b"/>
              <a:pathLst>
                <a:path w="31931" h="5171" extrusionOk="0">
                  <a:moveTo>
                    <a:pt x="29692" y="0"/>
                  </a:moveTo>
                  <a:cubicBezTo>
                    <a:pt x="29262" y="0"/>
                    <a:pt x="28841" y="143"/>
                    <a:pt x="28521" y="458"/>
                  </a:cubicBezTo>
                  <a:lnTo>
                    <a:pt x="28521" y="458"/>
                  </a:lnTo>
                  <a:cubicBezTo>
                    <a:pt x="26855" y="717"/>
                    <a:pt x="25061" y="686"/>
                    <a:pt x="23409" y="834"/>
                  </a:cubicBezTo>
                  <a:cubicBezTo>
                    <a:pt x="20928" y="1035"/>
                    <a:pt x="18447" y="1235"/>
                    <a:pt x="15990" y="1461"/>
                  </a:cubicBezTo>
                  <a:cubicBezTo>
                    <a:pt x="11958" y="1784"/>
                    <a:pt x="7925" y="2108"/>
                    <a:pt x="3893" y="2415"/>
                  </a:cubicBezTo>
                  <a:lnTo>
                    <a:pt x="3893" y="2415"/>
                  </a:lnTo>
                  <a:cubicBezTo>
                    <a:pt x="3677" y="2329"/>
                    <a:pt x="3447" y="2279"/>
                    <a:pt x="3219" y="2279"/>
                  </a:cubicBezTo>
                  <a:cubicBezTo>
                    <a:pt x="3010" y="2279"/>
                    <a:pt x="2803" y="2320"/>
                    <a:pt x="2607" y="2413"/>
                  </a:cubicBezTo>
                  <a:cubicBezTo>
                    <a:pt x="2550" y="2451"/>
                    <a:pt x="2478" y="2489"/>
                    <a:pt x="2414" y="2527"/>
                  </a:cubicBezTo>
                  <a:lnTo>
                    <a:pt x="2414" y="2527"/>
                  </a:lnTo>
                  <a:cubicBezTo>
                    <a:pt x="2253" y="2539"/>
                    <a:pt x="2092" y="2551"/>
                    <a:pt x="1930" y="2564"/>
                  </a:cubicBezTo>
                  <a:cubicBezTo>
                    <a:pt x="0" y="2714"/>
                    <a:pt x="903" y="5170"/>
                    <a:pt x="2482" y="5170"/>
                  </a:cubicBezTo>
                  <a:cubicBezTo>
                    <a:pt x="2634" y="5170"/>
                    <a:pt x="2774" y="5169"/>
                    <a:pt x="2906" y="5164"/>
                  </a:cubicBezTo>
                  <a:lnTo>
                    <a:pt x="2906" y="5164"/>
                  </a:lnTo>
                  <a:cubicBezTo>
                    <a:pt x="2907" y="5166"/>
                    <a:pt x="2907" y="5168"/>
                    <a:pt x="2908" y="5170"/>
                  </a:cubicBezTo>
                  <a:cubicBezTo>
                    <a:pt x="8146" y="4769"/>
                    <a:pt x="13359" y="4343"/>
                    <a:pt x="18597" y="3917"/>
                  </a:cubicBezTo>
                  <a:cubicBezTo>
                    <a:pt x="21078" y="3716"/>
                    <a:pt x="23559" y="3491"/>
                    <a:pt x="26041" y="3290"/>
                  </a:cubicBezTo>
                  <a:cubicBezTo>
                    <a:pt x="27619" y="3165"/>
                    <a:pt x="30351" y="3541"/>
                    <a:pt x="31504" y="2213"/>
                  </a:cubicBezTo>
                  <a:cubicBezTo>
                    <a:pt x="31930" y="1711"/>
                    <a:pt x="31604" y="985"/>
                    <a:pt x="31178" y="609"/>
                  </a:cubicBezTo>
                  <a:cubicBezTo>
                    <a:pt x="31153" y="584"/>
                    <a:pt x="31103" y="533"/>
                    <a:pt x="31053" y="508"/>
                  </a:cubicBezTo>
                  <a:cubicBezTo>
                    <a:pt x="30676" y="184"/>
                    <a:pt x="30178" y="0"/>
                    <a:pt x="2969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4345775" y="3233150"/>
              <a:ext cx="859300" cy="100300"/>
            </a:xfrm>
            <a:custGeom>
              <a:avLst/>
              <a:gdLst/>
              <a:ahLst/>
              <a:cxnLst/>
              <a:rect l="l" t="t" r="r" b="b"/>
              <a:pathLst>
                <a:path w="34372" h="4012" extrusionOk="0">
                  <a:moveTo>
                    <a:pt x="31734" y="0"/>
                  </a:moveTo>
                  <a:cubicBezTo>
                    <a:pt x="31607" y="0"/>
                    <a:pt x="31483" y="8"/>
                    <a:pt x="31364" y="24"/>
                  </a:cubicBezTo>
                  <a:cubicBezTo>
                    <a:pt x="31276" y="34"/>
                    <a:pt x="31188" y="44"/>
                    <a:pt x="31100" y="54"/>
                  </a:cubicBezTo>
                  <a:lnTo>
                    <a:pt x="31100" y="54"/>
                  </a:lnTo>
                  <a:cubicBezTo>
                    <a:pt x="31096" y="52"/>
                    <a:pt x="31092" y="51"/>
                    <a:pt x="31088" y="49"/>
                  </a:cubicBezTo>
                  <a:cubicBezTo>
                    <a:pt x="31067" y="54"/>
                    <a:pt x="31046" y="58"/>
                    <a:pt x="31025" y="63"/>
                  </a:cubicBezTo>
                  <a:lnTo>
                    <a:pt x="31025" y="63"/>
                  </a:lnTo>
                  <a:cubicBezTo>
                    <a:pt x="21187" y="1175"/>
                    <a:pt x="11326" y="2165"/>
                    <a:pt x="1464" y="3032"/>
                  </a:cubicBezTo>
                  <a:cubicBezTo>
                    <a:pt x="1" y="3154"/>
                    <a:pt x="2951" y="4011"/>
                    <a:pt x="3642" y="4011"/>
                  </a:cubicBezTo>
                  <a:cubicBezTo>
                    <a:pt x="3661" y="4011"/>
                    <a:pt x="3679" y="4011"/>
                    <a:pt x="3694" y="4009"/>
                  </a:cubicBezTo>
                  <a:cubicBezTo>
                    <a:pt x="13102" y="3182"/>
                    <a:pt x="22486" y="2243"/>
                    <a:pt x="31870" y="1193"/>
                  </a:cubicBezTo>
                  <a:lnTo>
                    <a:pt x="31870" y="1193"/>
                  </a:lnTo>
                  <a:cubicBezTo>
                    <a:pt x="31983" y="1203"/>
                    <a:pt x="32095" y="1208"/>
                    <a:pt x="32207" y="1208"/>
                  </a:cubicBezTo>
                  <a:cubicBezTo>
                    <a:pt x="32407" y="1208"/>
                    <a:pt x="32604" y="1191"/>
                    <a:pt x="32792" y="1152"/>
                  </a:cubicBezTo>
                  <a:cubicBezTo>
                    <a:pt x="33143" y="1102"/>
                    <a:pt x="33494" y="1027"/>
                    <a:pt x="33845" y="977"/>
                  </a:cubicBezTo>
                  <a:cubicBezTo>
                    <a:pt x="34371" y="876"/>
                    <a:pt x="33920" y="551"/>
                    <a:pt x="33670" y="450"/>
                  </a:cubicBezTo>
                  <a:cubicBezTo>
                    <a:pt x="33104" y="199"/>
                    <a:pt x="32381" y="0"/>
                    <a:pt x="31734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4359800" y="3270500"/>
              <a:ext cx="768200" cy="83975"/>
            </a:xfrm>
            <a:custGeom>
              <a:avLst/>
              <a:gdLst/>
              <a:ahLst/>
              <a:cxnLst/>
              <a:rect l="l" t="t" r="r" b="b"/>
              <a:pathLst>
                <a:path w="30728" h="3359" extrusionOk="0">
                  <a:moveTo>
                    <a:pt x="27647" y="0"/>
                  </a:moveTo>
                  <a:cubicBezTo>
                    <a:pt x="27595" y="0"/>
                    <a:pt x="27544" y="3"/>
                    <a:pt x="27494" y="9"/>
                  </a:cubicBezTo>
                  <a:cubicBezTo>
                    <a:pt x="18372" y="1212"/>
                    <a:pt x="9199" y="1839"/>
                    <a:pt x="1" y="1914"/>
                  </a:cubicBezTo>
                  <a:cubicBezTo>
                    <a:pt x="151" y="1914"/>
                    <a:pt x="1930" y="3016"/>
                    <a:pt x="2532" y="3142"/>
                  </a:cubicBezTo>
                  <a:cubicBezTo>
                    <a:pt x="2783" y="3192"/>
                    <a:pt x="3033" y="3242"/>
                    <a:pt x="3309" y="3317"/>
                  </a:cubicBezTo>
                  <a:cubicBezTo>
                    <a:pt x="3433" y="3345"/>
                    <a:pt x="3533" y="3358"/>
                    <a:pt x="3608" y="3358"/>
                  </a:cubicBezTo>
                  <a:cubicBezTo>
                    <a:pt x="3777" y="3358"/>
                    <a:pt x="3816" y="3292"/>
                    <a:pt x="3714" y="3186"/>
                  </a:cubicBezTo>
                  <a:lnTo>
                    <a:pt x="3714" y="3186"/>
                  </a:lnTo>
                  <a:cubicBezTo>
                    <a:pt x="12659" y="3106"/>
                    <a:pt x="21579" y="2457"/>
                    <a:pt x="30452" y="1287"/>
                  </a:cubicBezTo>
                  <a:cubicBezTo>
                    <a:pt x="30728" y="1262"/>
                    <a:pt x="29550" y="635"/>
                    <a:pt x="29474" y="585"/>
                  </a:cubicBezTo>
                  <a:cubicBezTo>
                    <a:pt x="28990" y="378"/>
                    <a:pt x="28251" y="0"/>
                    <a:pt x="2764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4326650" y="3282500"/>
              <a:ext cx="830850" cy="180500"/>
            </a:xfrm>
            <a:custGeom>
              <a:avLst/>
              <a:gdLst/>
              <a:ahLst/>
              <a:cxnLst/>
              <a:rect l="l" t="t" r="r" b="b"/>
              <a:pathLst>
                <a:path w="33234" h="7220" extrusionOk="0">
                  <a:moveTo>
                    <a:pt x="31326" y="1"/>
                  </a:moveTo>
                  <a:cubicBezTo>
                    <a:pt x="31278" y="1"/>
                    <a:pt x="31228" y="2"/>
                    <a:pt x="31176" y="5"/>
                  </a:cubicBezTo>
                  <a:cubicBezTo>
                    <a:pt x="31034" y="14"/>
                    <a:pt x="30892" y="22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21994" y="549"/>
                    <a:pt x="13215" y="1092"/>
                    <a:pt x="4459" y="1634"/>
                  </a:cubicBezTo>
                  <a:cubicBezTo>
                    <a:pt x="3043" y="1714"/>
                    <a:pt x="2088" y="3524"/>
                    <a:pt x="2855" y="4184"/>
                  </a:cubicBezTo>
                  <a:lnTo>
                    <a:pt x="2855" y="4184"/>
                  </a:lnTo>
                  <a:cubicBezTo>
                    <a:pt x="2545" y="4258"/>
                    <a:pt x="2237" y="4335"/>
                    <a:pt x="1928" y="4416"/>
                  </a:cubicBezTo>
                  <a:cubicBezTo>
                    <a:pt x="215" y="4850"/>
                    <a:pt x="1" y="7219"/>
                    <a:pt x="1588" y="7219"/>
                  </a:cubicBezTo>
                  <a:cubicBezTo>
                    <a:pt x="1743" y="7219"/>
                    <a:pt x="1914" y="7197"/>
                    <a:pt x="2104" y="7148"/>
                  </a:cubicBezTo>
                  <a:cubicBezTo>
                    <a:pt x="11552" y="4667"/>
                    <a:pt x="21527" y="5544"/>
                    <a:pt x="30926" y="2762"/>
                  </a:cubicBezTo>
                  <a:cubicBezTo>
                    <a:pt x="32270" y="2371"/>
                    <a:pt x="33233" y="1"/>
                    <a:pt x="31326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4319250" y="3360925"/>
              <a:ext cx="817050" cy="79000"/>
            </a:xfrm>
            <a:custGeom>
              <a:avLst/>
              <a:gdLst/>
              <a:ahLst/>
              <a:cxnLst/>
              <a:rect l="l" t="t" r="r" b="b"/>
              <a:pathLst>
                <a:path w="32682" h="3160" extrusionOk="0">
                  <a:moveTo>
                    <a:pt x="29390" y="0"/>
                  </a:moveTo>
                  <a:cubicBezTo>
                    <a:pt x="29382" y="0"/>
                    <a:pt x="29374" y="1"/>
                    <a:pt x="29367" y="1"/>
                  </a:cubicBezTo>
                  <a:cubicBezTo>
                    <a:pt x="20294" y="477"/>
                    <a:pt x="11222" y="953"/>
                    <a:pt x="2149" y="1404"/>
                  </a:cubicBezTo>
                  <a:cubicBezTo>
                    <a:pt x="1" y="1528"/>
                    <a:pt x="2232" y="3160"/>
                    <a:pt x="3425" y="3160"/>
                  </a:cubicBezTo>
                  <a:cubicBezTo>
                    <a:pt x="3442" y="3160"/>
                    <a:pt x="3460" y="3160"/>
                    <a:pt x="3477" y="3159"/>
                  </a:cubicBezTo>
                  <a:cubicBezTo>
                    <a:pt x="11910" y="2716"/>
                    <a:pt x="20343" y="2274"/>
                    <a:pt x="28776" y="1831"/>
                  </a:cubicBezTo>
                  <a:lnTo>
                    <a:pt x="28776" y="1831"/>
                  </a:lnTo>
                  <a:cubicBezTo>
                    <a:pt x="29195" y="1987"/>
                    <a:pt x="29661" y="2088"/>
                    <a:pt x="30045" y="2088"/>
                  </a:cubicBezTo>
                  <a:cubicBezTo>
                    <a:pt x="30263" y="2088"/>
                    <a:pt x="30455" y="2055"/>
                    <a:pt x="30595" y="1981"/>
                  </a:cubicBezTo>
                  <a:cubicBezTo>
                    <a:pt x="30846" y="1856"/>
                    <a:pt x="31096" y="1730"/>
                    <a:pt x="31347" y="1580"/>
                  </a:cubicBezTo>
                  <a:cubicBezTo>
                    <a:pt x="32682" y="863"/>
                    <a:pt x="29947" y="0"/>
                    <a:pt x="29390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4359800" y="3368900"/>
              <a:ext cx="757150" cy="121750"/>
            </a:xfrm>
            <a:custGeom>
              <a:avLst/>
              <a:gdLst/>
              <a:ahLst/>
              <a:cxnLst/>
              <a:rect l="l" t="t" r="r" b="b"/>
              <a:pathLst>
                <a:path w="30286" h="4870" extrusionOk="0">
                  <a:moveTo>
                    <a:pt x="28493" y="1"/>
                  </a:moveTo>
                  <a:cubicBezTo>
                    <a:pt x="28461" y="1"/>
                    <a:pt x="28429" y="3"/>
                    <a:pt x="28397" y="8"/>
                  </a:cubicBezTo>
                  <a:cubicBezTo>
                    <a:pt x="19399" y="1311"/>
                    <a:pt x="10377" y="1737"/>
                    <a:pt x="1279" y="1762"/>
                  </a:cubicBezTo>
                  <a:cubicBezTo>
                    <a:pt x="1" y="1762"/>
                    <a:pt x="1153" y="4870"/>
                    <a:pt x="2281" y="4870"/>
                  </a:cubicBezTo>
                  <a:cubicBezTo>
                    <a:pt x="10690" y="4847"/>
                    <a:pt x="19035" y="4481"/>
                    <a:pt x="27355" y="3377"/>
                  </a:cubicBezTo>
                  <a:lnTo>
                    <a:pt x="27355" y="3377"/>
                  </a:lnTo>
                  <a:cubicBezTo>
                    <a:pt x="27588" y="3629"/>
                    <a:pt x="27849" y="3792"/>
                    <a:pt x="28107" y="3792"/>
                  </a:cubicBezTo>
                  <a:cubicBezTo>
                    <a:pt x="28112" y="3792"/>
                    <a:pt x="28117" y="3792"/>
                    <a:pt x="28121" y="3792"/>
                  </a:cubicBezTo>
                  <a:cubicBezTo>
                    <a:pt x="28948" y="3767"/>
                    <a:pt x="29349" y="3567"/>
                    <a:pt x="29800" y="2890"/>
                  </a:cubicBezTo>
                  <a:cubicBezTo>
                    <a:pt x="30286" y="2186"/>
                    <a:pt x="29478" y="1"/>
                    <a:pt x="2849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4369825" y="3442375"/>
              <a:ext cx="758625" cy="151550"/>
            </a:xfrm>
            <a:custGeom>
              <a:avLst/>
              <a:gdLst/>
              <a:ahLst/>
              <a:cxnLst/>
              <a:rect l="l" t="t" r="r" b="b"/>
              <a:pathLst>
                <a:path w="30345" h="6062" extrusionOk="0">
                  <a:moveTo>
                    <a:pt x="27667" y="0"/>
                  </a:moveTo>
                  <a:cubicBezTo>
                    <a:pt x="27659" y="0"/>
                    <a:pt x="27652" y="1"/>
                    <a:pt x="27645" y="1"/>
                  </a:cubicBezTo>
                  <a:lnTo>
                    <a:pt x="3646" y="1123"/>
                  </a:lnTo>
                  <a:lnTo>
                    <a:pt x="3646" y="1123"/>
                  </a:lnTo>
                  <a:cubicBezTo>
                    <a:pt x="3428" y="965"/>
                    <a:pt x="3215" y="867"/>
                    <a:pt x="3033" y="867"/>
                  </a:cubicBezTo>
                  <a:cubicBezTo>
                    <a:pt x="2999" y="867"/>
                    <a:pt x="2965" y="871"/>
                    <a:pt x="2933" y="878"/>
                  </a:cubicBezTo>
                  <a:cubicBezTo>
                    <a:pt x="2407" y="979"/>
                    <a:pt x="1880" y="1104"/>
                    <a:pt x="1379" y="1229"/>
                  </a:cubicBezTo>
                  <a:cubicBezTo>
                    <a:pt x="778" y="1346"/>
                    <a:pt x="1456" y="2486"/>
                    <a:pt x="2212" y="3219"/>
                  </a:cubicBezTo>
                  <a:lnTo>
                    <a:pt x="2212" y="3219"/>
                  </a:lnTo>
                  <a:cubicBezTo>
                    <a:pt x="2182" y="3219"/>
                    <a:pt x="2151" y="3219"/>
                    <a:pt x="2119" y="3219"/>
                  </a:cubicBezTo>
                  <a:cubicBezTo>
                    <a:pt x="1796" y="3219"/>
                    <a:pt x="1444" y="3229"/>
                    <a:pt x="1311" y="3313"/>
                  </a:cubicBezTo>
                  <a:lnTo>
                    <a:pt x="1311" y="3313"/>
                  </a:lnTo>
                  <a:cubicBezTo>
                    <a:pt x="1155" y="3219"/>
                    <a:pt x="995" y="3149"/>
                    <a:pt x="860" y="3149"/>
                  </a:cubicBezTo>
                  <a:cubicBezTo>
                    <a:pt x="779" y="3149"/>
                    <a:pt x="708" y="3174"/>
                    <a:pt x="652" y="3234"/>
                  </a:cubicBezTo>
                  <a:cubicBezTo>
                    <a:pt x="627" y="3284"/>
                    <a:pt x="577" y="3309"/>
                    <a:pt x="527" y="3360"/>
                  </a:cubicBezTo>
                  <a:cubicBezTo>
                    <a:pt x="1" y="3936"/>
                    <a:pt x="1429" y="5289"/>
                    <a:pt x="1805" y="5590"/>
                  </a:cubicBezTo>
                  <a:cubicBezTo>
                    <a:pt x="2288" y="5941"/>
                    <a:pt x="2862" y="6062"/>
                    <a:pt x="3473" y="6062"/>
                  </a:cubicBezTo>
                  <a:cubicBezTo>
                    <a:pt x="4607" y="6062"/>
                    <a:pt x="5866" y="5645"/>
                    <a:pt x="6893" y="5515"/>
                  </a:cubicBezTo>
                  <a:cubicBezTo>
                    <a:pt x="9449" y="5189"/>
                    <a:pt x="12031" y="4989"/>
                    <a:pt x="14612" y="4863"/>
                  </a:cubicBezTo>
                  <a:cubicBezTo>
                    <a:pt x="19750" y="4613"/>
                    <a:pt x="24838" y="4462"/>
                    <a:pt x="29675" y="2558"/>
                  </a:cubicBezTo>
                  <a:cubicBezTo>
                    <a:pt x="30345" y="2310"/>
                    <a:pt x="28364" y="0"/>
                    <a:pt x="2766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4409400" y="3507550"/>
              <a:ext cx="682250" cy="94025"/>
            </a:xfrm>
            <a:custGeom>
              <a:avLst/>
              <a:gdLst/>
              <a:ahLst/>
              <a:cxnLst/>
              <a:rect l="l" t="t" r="r" b="b"/>
              <a:pathLst>
                <a:path w="27290" h="3761" extrusionOk="0">
                  <a:moveTo>
                    <a:pt x="25285" y="1"/>
                  </a:moveTo>
                  <a:cubicBezTo>
                    <a:pt x="17165" y="251"/>
                    <a:pt x="9044" y="477"/>
                    <a:pt x="949" y="702"/>
                  </a:cubicBezTo>
                  <a:cubicBezTo>
                    <a:pt x="0" y="727"/>
                    <a:pt x="1165" y="3760"/>
                    <a:pt x="2016" y="3760"/>
                  </a:cubicBezTo>
                  <a:cubicBezTo>
                    <a:pt x="2020" y="3760"/>
                    <a:pt x="2023" y="3760"/>
                    <a:pt x="2027" y="3760"/>
                  </a:cubicBezTo>
                  <a:cubicBezTo>
                    <a:pt x="9646" y="3525"/>
                    <a:pt x="17265" y="3312"/>
                    <a:pt x="24863" y="3100"/>
                  </a:cubicBezTo>
                  <a:lnTo>
                    <a:pt x="24863" y="3100"/>
                  </a:lnTo>
                  <a:cubicBezTo>
                    <a:pt x="25030" y="3255"/>
                    <a:pt x="25204" y="3348"/>
                    <a:pt x="25373" y="3348"/>
                  </a:cubicBezTo>
                  <a:cubicBezTo>
                    <a:pt x="25411" y="3348"/>
                    <a:pt x="25448" y="3344"/>
                    <a:pt x="25485" y="3334"/>
                  </a:cubicBezTo>
                  <a:lnTo>
                    <a:pt x="26538" y="3033"/>
                  </a:lnTo>
                  <a:cubicBezTo>
                    <a:pt x="27290" y="2833"/>
                    <a:pt x="26037" y="1"/>
                    <a:pt x="25285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4327875" y="3557000"/>
              <a:ext cx="818000" cy="104125"/>
            </a:xfrm>
            <a:custGeom>
              <a:avLst/>
              <a:gdLst/>
              <a:ahLst/>
              <a:cxnLst/>
              <a:rect l="l" t="t" r="r" b="b"/>
              <a:pathLst>
                <a:path w="32720" h="4165" extrusionOk="0">
                  <a:moveTo>
                    <a:pt x="29952" y="0"/>
                  </a:moveTo>
                  <a:cubicBezTo>
                    <a:pt x="29926" y="0"/>
                    <a:pt x="29900" y="1"/>
                    <a:pt x="29874" y="3"/>
                  </a:cubicBezTo>
                  <a:cubicBezTo>
                    <a:pt x="21416" y="652"/>
                    <a:pt x="12935" y="1193"/>
                    <a:pt x="4454" y="1648"/>
                  </a:cubicBezTo>
                  <a:lnTo>
                    <a:pt x="4454" y="1648"/>
                  </a:lnTo>
                  <a:cubicBezTo>
                    <a:pt x="4095" y="1453"/>
                    <a:pt x="3671" y="1328"/>
                    <a:pt x="3270" y="1328"/>
                  </a:cubicBezTo>
                  <a:cubicBezTo>
                    <a:pt x="3044" y="1328"/>
                    <a:pt x="2826" y="1368"/>
                    <a:pt x="2631" y="1456"/>
                  </a:cubicBezTo>
                  <a:cubicBezTo>
                    <a:pt x="2280" y="1607"/>
                    <a:pt x="1954" y="1757"/>
                    <a:pt x="1603" y="1907"/>
                  </a:cubicBezTo>
                  <a:cubicBezTo>
                    <a:pt x="0" y="2647"/>
                    <a:pt x="1698" y="4164"/>
                    <a:pt x="2804" y="4164"/>
                  </a:cubicBezTo>
                  <a:cubicBezTo>
                    <a:pt x="2822" y="4164"/>
                    <a:pt x="2839" y="4164"/>
                    <a:pt x="2857" y="4163"/>
                  </a:cubicBezTo>
                  <a:cubicBezTo>
                    <a:pt x="11239" y="3728"/>
                    <a:pt x="19621" y="3209"/>
                    <a:pt x="27984" y="2587"/>
                  </a:cubicBezTo>
                  <a:lnTo>
                    <a:pt x="27984" y="2587"/>
                  </a:lnTo>
                  <a:cubicBezTo>
                    <a:pt x="28355" y="2794"/>
                    <a:pt x="28798" y="2928"/>
                    <a:pt x="29213" y="2928"/>
                  </a:cubicBezTo>
                  <a:cubicBezTo>
                    <a:pt x="29429" y="2928"/>
                    <a:pt x="29637" y="2891"/>
                    <a:pt x="29824" y="2810"/>
                  </a:cubicBezTo>
                  <a:cubicBezTo>
                    <a:pt x="30250" y="2634"/>
                    <a:pt x="30701" y="2434"/>
                    <a:pt x="31127" y="2233"/>
                  </a:cubicBezTo>
                  <a:cubicBezTo>
                    <a:pt x="32719" y="1547"/>
                    <a:pt x="31080" y="0"/>
                    <a:pt x="2995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4492625" y="3568500"/>
              <a:ext cx="516700" cy="88850"/>
            </a:xfrm>
            <a:custGeom>
              <a:avLst/>
              <a:gdLst/>
              <a:ahLst/>
              <a:cxnLst/>
              <a:rect l="l" t="t" r="r" b="b"/>
              <a:pathLst>
                <a:path w="20668" h="3554" extrusionOk="0">
                  <a:moveTo>
                    <a:pt x="19918" y="0"/>
                  </a:moveTo>
                  <a:cubicBezTo>
                    <a:pt x="19858" y="0"/>
                    <a:pt x="19794" y="6"/>
                    <a:pt x="19725" y="19"/>
                  </a:cubicBezTo>
                  <a:cubicBezTo>
                    <a:pt x="14111" y="846"/>
                    <a:pt x="8447" y="1297"/>
                    <a:pt x="2758" y="1297"/>
                  </a:cubicBezTo>
                  <a:cubicBezTo>
                    <a:pt x="1956" y="1297"/>
                    <a:pt x="1204" y="1673"/>
                    <a:pt x="678" y="2300"/>
                  </a:cubicBezTo>
                  <a:cubicBezTo>
                    <a:pt x="402" y="2600"/>
                    <a:pt x="1" y="3553"/>
                    <a:pt x="803" y="3553"/>
                  </a:cubicBezTo>
                  <a:cubicBezTo>
                    <a:pt x="967" y="3553"/>
                    <a:pt x="1130" y="3554"/>
                    <a:pt x="1294" y="3554"/>
                  </a:cubicBezTo>
                  <a:cubicBezTo>
                    <a:pt x="7018" y="3554"/>
                    <a:pt x="12719" y="3127"/>
                    <a:pt x="18372" y="2274"/>
                  </a:cubicBezTo>
                  <a:cubicBezTo>
                    <a:pt x="19149" y="2174"/>
                    <a:pt x="19951" y="1673"/>
                    <a:pt x="20352" y="996"/>
                  </a:cubicBezTo>
                  <a:cubicBezTo>
                    <a:pt x="20667" y="478"/>
                    <a:pt x="20456" y="0"/>
                    <a:pt x="1991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1925175" y="1639562"/>
            <a:ext cx="5306700" cy="148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Preceding Review</a:t>
            </a:r>
            <a:endParaRPr dirty="0"/>
          </a:p>
        </p:txBody>
      </p:sp>
      <p:sp>
        <p:nvSpPr>
          <p:cNvPr id="1002" name="Google Shape;1002;p34"/>
          <p:cNvSpPr txBox="1">
            <a:spLocks noGrp="1"/>
          </p:cNvSpPr>
          <p:nvPr>
            <p:ph type="subTitle" idx="1"/>
          </p:nvPr>
        </p:nvSpPr>
        <p:spPr>
          <a:xfrm>
            <a:off x="3115829" y="3695401"/>
            <a:ext cx="29097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tim" panose="00000500000000000000" pitchFamily="2" charset="-34"/>
                <a:cs typeface="Itim" panose="00000500000000000000" pitchFamily="2" charset="-34"/>
              </a:rPr>
              <a:t>There are always room for improvement</a:t>
            </a:r>
          </a:p>
        </p:txBody>
      </p:sp>
      <p:sp>
        <p:nvSpPr>
          <p:cNvPr id="1003" name="Google Shape;1003;p34"/>
          <p:cNvSpPr txBox="1">
            <a:spLocks noGrp="1"/>
          </p:cNvSpPr>
          <p:nvPr>
            <p:ph type="title" idx="2"/>
          </p:nvPr>
        </p:nvSpPr>
        <p:spPr>
          <a:xfrm>
            <a:off x="3927704" y="529935"/>
            <a:ext cx="1456500" cy="6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004" name="Google Shape;1004;p34"/>
          <p:cNvGrpSpPr/>
          <p:nvPr/>
        </p:nvGrpSpPr>
        <p:grpSpPr>
          <a:xfrm rot="372491" flipH="1">
            <a:off x="1097518" y="3478413"/>
            <a:ext cx="595061" cy="675849"/>
            <a:chOff x="5464100" y="4208075"/>
            <a:chExt cx="494625" cy="579650"/>
          </a:xfrm>
        </p:grpSpPr>
        <p:sp>
          <p:nvSpPr>
            <p:cNvPr id="1005" name="Google Shape;1005;p34"/>
            <p:cNvSpPr/>
            <p:nvPr/>
          </p:nvSpPr>
          <p:spPr>
            <a:xfrm>
              <a:off x="5594650" y="4504850"/>
              <a:ext cx="341250" cy="255800"/>
            </a:xfrm>
            <a:custGeom>
              <a:avLst/>
              <a:gdLst/>
              <a:ahLst/>
              <a:cxnLst/>
              <a:rect l="l" t="t" r="r" b="b"/>
              <a:pathLst>
                <a:path w="13650" h="10232" extrusionOk="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5518750" y="4363750"/>
              <a:ext cx="340700" cy="255675"/>
            </a:xfrm>
            <a:custGeom>
              <a:avLst/>
              <a:gdLst/>
              <a:ahLst/>
              <a:cxnLst/>
              <a:rect l="l" t="t" r="r" b="b"/>
              <a:pathLst>
                <a:path w="13628" h="10227" extrusionOk="0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5475950" y="4235275"/>
              <a:ext cx="281925" cy="269375"/>
            </a:xfrm>
            <a:custGeom>
              <a:avLst/>
              <a:gdLst/>
              <a:ahLst/>
              <a:cxnLst/>
              <a:rect l="l" t="t" r="r" b="b"/>
              <a:pathLst>
                <a:path w="11277" h="10775" extrusionOk="0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5717000" y="4421125"/>
              <a:ext cx="42000" cy="94525"/>
            </a:xfrm>
            <a:custGeom>
              <a:avLst/>
              <a:gdLst/>
              <a:ahLst/>
              <a:cxnLst/>
              <a:rect l="l" t="t" r="r" b="b"/>
              <a:pathLst>
                <a:path w="1680" h="3781" extrusionOk="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5750000" y="4392700"/>
              <a:ext cx="46925" cy="98950"/>
            </a:xfrm>
            <a:custGeom>
              <a:avLst/>
              <a:gdLst/>
              <a:ahLst/>
              <a:cxnLst/>
              <a:rect l="l" t="t" r="r" b="b"/>
              <a:pathLst>
                <a:path w="1877" h="3958" extrusionOk="0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5795175" y="4403700"/>
              <a:ext cx="30450" cy="52625"/>
            </a:xfrm>
            <a:custGeom>
              <a:avLst/>
              <a:gdLst/>
              <a:ahLst/>
              <a:cxnLst/>
              <a:rect l="l" t="t" r="r" b="b"/>
              <a:pathLst>
                <a:path w="1218" h="2105" extrusionOk="0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5783525" y="4580275"/>
              <a:ext cx="38225" cy="81675"/>
            </a:xfrm>
            <a:custGeom>
              <a:avLst/>
              <a:gdLst/>
              <a:ahLst/>
              <a:cxnLst/>
              <a:rect l="l" t="t" r="r" b="b"/>
              <a:pathLst>
                <a:path w="1529" h="3267" extrusionOk="0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5824600" y="4544075"/>
              <a:ext cx="49675" cy="96575"/>
            </a:xfrm>
            <a:custGeom>
              <a:avLst/>
              <a:gdLst/>
              <a:ahLst/>
              <a:cxnLst/>
              <a:rect l="l" t="t" r="r" b="b"/>
              <a:pathLst>
                <a:path w="1987" h="3863" extrusionOk="0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5876375" y="4540750"/>
              <a:ext cx="23725" cy="54675"/>
            </a:xfrm>
            <a:custGeom>
              <a:avLst/>
              <a:gdLst/>
              <a:ahLst/>
              <a:cxnLst/>
              <a:rect l="l" t="t" r="r" b="b"/>
              <a:pathLst>
                <a:path w="949" h="2187" extrusionOk="0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5464100" y="4208075"/>
              <a:ext cx="334850" cy="317675"/>
            </a:xfrm>
            <a:custGeom>
              <a:avLst/>
              <a:gdLst/>
              <a:ahLst/>
              <a:cxnLst/>
              <a:rect l="l" t="t" r="r" b="b"/>
              <a:pathLst>
                <a:path w="13394" h="12707" extrusionOk="0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5495775" y="4342975"/>
              <a:ext cx="376800" cy="309500"/>
            </a:xfrm>
            <a:custGeom>
              <a:avLst/>
              <a:gdLst/>
              <a:ahLst/>
              <a:cxnLst/>
              <a:rect l="l" t="t" r="r" b="b"/>
              <a:pathLst>
                <a:path w="15072" h="12380" extrusionOk="0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5582050" y="4477650"/>
              <a:ext cx="376675" cy="310075"/>
            </a:xfrm>
            <a:custGeom>
              <a:avLst/>
              <a:gdLst/>
              <a:ahLst/>
              <a:cxnLst/>
              <a:rect l="l" t="t" r="r" b="b"/>
              <a:pathLst>
                <a:path w="15067" h="12403" extrusionOk="0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4"/>
          <p:cNvGrpSpPr/>
          <p:nvPr/>
        </p:nvGrpSpPr>
        <p:grpSpPr>
          <a:xfrm rot="9456294">
            <a:off x="6849678" y="3273665"/>
            <a:ext cx="2306042" cy="512923"/>
            <a:chOff x="7051300" y="3461525"/>
            <a:chExt cx="2305989" cy="512912"/>
          </a:xfrm>
        </p:grpSpPr>
        <p:sp>
          <p:nvSpPr>
            <p:cNvPr id="1018" name="Google Shape;1018;p34"/>
            <p:cNvSpPr/>
            <p:nvPr/>
          </p:nvSpPr>
          <p:spPr>
            <a:xfrm>
              <a:off x="7075817" y="3564700"/>
              <a:ext cx="2271819" cy="396457"/>
            </a:xfrm>
            <a:custGeom>
              <a:avLst/>
              <a:gdLst/>
              <a:ahLst/>
              <a:cxnLst/>
              <a:rect l="l" t="t" r="r" b="b"/>
              <a:pathLst>
                <a:path w="46702" h="8150" extrusionOk="0">
                  <a:moveTo>
                    <a:pt x="46666" y="1"/>
                  </a:moveTo>
                  <a:lnTo>
                    <a:pt x="41068" y="704"/>
                  </a:lnTo>
                  <a:lnTo>
                    <a:pt x="39932" y="848"/>
                  </a:lnTo>
                  <a:lnTo>
                    <a:pt x="40221" y="3156"/>
                  </a:lnTo>
                  <a:lnTo>
                    <a:pt x="41357" y="3011"/>
                  </a:lnTo>
                  <a:lnTo>
                    <a:pt x="41303" y="2606"/>
                  </a:lnTo>
                  <a:lnTo>
                    <a:pt x="46702" y="271"/>
                  </a:lnTo>
                  <a:lnTo>
                    <a:pt x="46666" y="1"/>
                  </a:lnTo>
                  <a:close/>
                  <a:moveTo>
                    <a:pt x="1560" y="5644"/>
                  </a:moveTo>
                  <a:lnTo>
                    <a:pt x="1" y="5842"/>
                  </a:lnTo>
                  <a:lnTo>
                    <a:pt x="298" y="8149"/>
                  </a:lnTo>
                  <a:lnTo>
                    <a:pt x="1858" y="7960"/>
                  </a:lnTo>
                  <a:lnTo>
                    <a:pt x="1560" y="5644"/>
                  </a:lnTo>
                  <a:close/>
                </a:path>
              </a:pathLst>
            </a:custGeom>
            <a:solidFill>
              <a:srgbClr val="EE8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7056554" y="3473929"/>
              <a:ext cx="2293709" cy="379334"/>
            </a:xfrm>
            <a:custGeom>
              <a:avLst/>
              <a:gdLst/>
              <a:ahLst/>
              <a:cxnLst/>
              <a:rect l="l" t="t" r="r" b="b"/>
              <a:pathLst>
                <a:path w="47152" h="7798" extrusionOk="0">
                  <a:moveTo>
                    <a:pt x="43312" y="1515"/>
                  </a:moveTo>
                  <a:cubicBezTo>
                    <a:pt x="43664" y="1533"/>
                    <a:pt x="43682" y="1687"/>
                    <a:pt x="43691" y="1741"/>
                  </a:cubicBezTo>
                  <a:cubicBezTo>
                    <a:pt x="43700" y="1858"/>
                    <a:pt x="43682" y="1993"/>
                    <a:pt x="43393" y="2029"/>
                  </a:cubicBezTo>
                  <a:cubicBezTo>
                    <a:pt x="43361" y="2033"/>
                    <a:pt x="43331" y="2035"/>
                    <a:pt x="43305" y="2035"/>
                  </a:cubicBezTo>
                  <a:cubicBezTo>
                    <a:pt x="43091" y="2035"/>
                    <a:pt x="43041" y="1916"/>
                    <a:pt x="43033" y="1804"/>
                  </a:cubicBezTo>
                  <a:cubicBezTo>
                    <a:pt x="43006" y="1623"/>
                    <a:pt x="43069" y="1542"/>
                    <a:pt x="43231" y="1515"/>
                  </a:cubicBezTo>
                  <a:close/>
                  <a:moveTo>
                    <a:pt x="42113" y="1308"/>
                  </a:moveTo>
                  <a:cubicBezTo>
                    <a:pt x="42366" y="1335"/>
                    <a:pt x="42501" y="1479"/>
                    <a:pt x="42537" y="1750"/>
                  </a:cubicBezTo>
                  <a:cubicBezTo>
                    <a:pt x="42546" y="1858"/>
                    <a:pt x="42528" y="1966"/>
                    <a:pt x="42474" y="2065"/>
                  </a:cubicBezTo>
                  <a:cubicBezTo>
                    <a:pt x="42420" y="2164"/>
                    <a:pt x="42348" y="2218"/>
                    <a:pt x="42239" y="2236"/>
                  </a:cubicBezTo>
                  <a:cubicBezTo>
                    <a:pt x="42209" y="2239"/>
                    <a:pt x="42181" y="2241"/>
                    <a:pt x="42154" y="2241"/>
                  </a:cubicBezTo>
                  <a:cubicBezTo>
                    <a:pt x="42019" y="2241"/>
                    <a:pt x="41924" y="2203"/>
                    <a:pt x="41879" y="2128"/>
                  </a:cubicBezTo>
                  <a:cubicBezTo>
                    <a:pt x="41861" y="2092"/>
                    <a:pt x="41843" y="2029"/>
                    <a:pt x="41825" y="1858"/>
                  </a:cubicBezTo>
                  <a:cubicBezTo>
                    <a:pt x="41762" y="1353"/>
                    <a:pt x="41969" y="1326"/>
                    <a:pt x="42041" y="1317"/>
                  </a:cubicBezTo>
                  <a:cubicBezTo>
                    <a:pt x="42059" y="1308"/>
                    <a:pt x="42086" y="1308"/>
                    <a:pt x="42113" y="1308"/>
                  </a:cubicBezTo>
                  <a:close/>
                  <a:moveTo>
                    <a:pt x="41221" y="1"/>
                  </a:moveTo>
                  <a:lnTo>
                    <a:pt x="39932" y="163"/>
                  </a:lnTo>
                  <a:lnTo>
                    <a:pt x="40256" y="2795"/>
                  </a:lnTo>
                  <a:lnTo>
                    <a:pt x="47152" y="1930"/>
                  </a:lnTo>
                  <a:lnTo>
                    <a:pt x="47080" y="1335"/>
                  </a:lnTo>
                  <a:lnTo>
                    <a:pt x="41275" y="425"/>
                  </a:lnTo>
                  <a:lnTo>
                    <a:pt x="41221" y="1"/>
                  </a:lnTo>
                  <a:close/>
                  <a:moveTo>
                    <a:pt x="1713" y="4941"/>
                  </a:moveTo>
                  <a:lnTo>
                    <a:pt x="0" y="5157"/>
                  </a:lnTo>
                  <a:lnTo>
                    <a:pt x="334" y="7798"/>
                  </a:lnTo>
                  <a:lnTo>
                    <a:pt x="2046" y="7582"/>
                  </a:lnTo>
                  <a:lnTo>
                    <a:pt x="1713" y="4941"/>
                  </a:lnTo>
                  <a:close/>
                </a:path>
              </a:pathLst>
            </a:custGeom>
            <a:solidFill>
              <a:srgbClr val="EEA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9084585" y="3533956"/>
              <a:ext cx="102106" cy="52683"/>
            </a:xfrm>
            <a:custGeom>
              <a:avLst/>
              <a:gdLst/>
              <a:ahLst/>
              <a:cxnLst/>
              <a:rect l="l" t="t" r="r" b="b"/>
              <a:pathLst>
                <a:path w="2099" h="1083" extrusionOk="0">
                  <a:moveTo>
                    <a:pt x="1621" y="200"/>
                  </a:moveTo>
                  <a:cubicBezTo>
                    <a:pt x="1351" y="200"/>
                    <a:pt x="1233" y="326"/>
                    <a:pt x="1261" y="579"/>
                  </a:cubicBezTo>
                  <a:cubicBezTo>
                    <a:pt x="1284" y="782"/>
                    <a:pt x="1402" y="883"/>
                    <a:pt x="1609" y="883"/>
                  </a:cubicBezTo>
                  <a:cubicBezTo>
                    <a:pt x="1641" y="883"/>
                    <a:pt x="1675" y="881"/>
                    <a:pt x="1711" y="876"/>
                  </a:cubicBezTo>
                  <a:cubicBezTo>
                    <a:pt x="1982" y="840"/>
                    <a:pt x="2099" y="714"/>
                    <a:pt x="2072" y="498"/>
                  </a:cubicBezTo>
                  <a:cubicBezTo>
                    <a:pt x="2054" y="317"/>
                    <a:pt x="1900" y="218"/>
                    <a:pt x="1621" y="200"/>
                  </a:cubicBezTo>
                  <a:close/>
                  <a:moveTo>
                    <a:pt x="397" y="1"/>
                  </a:moveTo>
                  <a:cubicBezTo>
                    <a:pt x="115" y="1"/>
                    <a:pt x="1" y="217"/>
                    <a:pt x="53" y="633"/>
                  </a:cubicBezTo>
                  <a:cubicBezTo>
                    <a:pt x="71" y="777"/>
                    <a:pt x="89" y="867"/>
                    <a:pt x="116" y="921"/>
                  </a:cubicBezTo>
                  <a:cubicBezTo>
                    <a:pt x="182" y="1032"/>
                    <a:pt x="290" y="1082"/>
                    <a:pt x="446" y="1082"/>
                  </a:cubicBezTo>
                  <a:cubicBezTo>
                    <a:pt x="481" y="1082"/>
                    <a:pt x="518" y="1079"/>
                    <a:pt x="557" y="1075"/>
                  </a:cubicBezTo>
                  <a:cubicBezTo>
                    <a:pt x="693" y="1066"/>
                    <a:pt x="783" y="993"/>
                    <a:pt x="846" y="867"/>
                  </a:cubicBezTo>
                  <a:cubicBezTo>
                    <a:pt x="909" y="750"/>
                    <a:pt x="936" y="633"/>
                    <a:pt x="918" y="507"/>
                  </a:cubicBezTo>
                  <a:cubicBezTo>
                    <a:pt x="882" y="200"/>
                    <a:pt x="720" y="29"/>
                    <a:pt x="431" y="2"/>
                  </a:cubicBezTo>
                  <a:cubicBezTo>
                    <a:pt x="419" y="1"/>
                    <a:pt x="408" y="1"/>
                    <a:pt x="397" y="1"/>
                  </a:cubicBezTo>
                  <a:close/>
                </a:path>
              </a:pathLst>
            </a:custGeom>
            <a:solidFill>
              <a:srgbClr val="EEC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7151702" y="3605512"/>
              <a:ext cx="1882416" cy="359584"/>
            </a:xfrm>
            <a:custGeom>
              <a:avLst/>
              <a:gdLst/>
              <a:ahLst/>
              <a:cxnLst/>
              <a:rect l="l" t="t" r="r" b="b"/>
              <a:pathLst>
                <a:path w="38697" h="7392" extrusionOk="0">
                  <a:moveTo>
                    <a:pt x="38372" y="0"/>
                  </a:moveTo>
                  <a:lnTo>
                    <a:pt x="25555" y="1614"/>
                  </a:lnTo>
                  <a:cubicBezTo>
                    <a:pt x="25645" y="2506"/>
                    <a:pt x="25104" y="3353"/>
                    <a:pt x="23932" y="4156"/>
                  </a:cubicBezTo>
                  <a:cubicBezTo>
                    <a:pt x="23752" y="4282"/>
                    <a:pt x="23563" y="4399"/>
                    <a:pt x="23373" y="4507"/>
                  </a:cubicBezTo>
                  <a:lnTo>
                    <a:pt x="38697" y="2587"/>
                  </a:lnTo>
                  <a:lnTo>
                    <a:pt x="38661" y="2317"/>
                  </a:lnTo>
                  <a:lnTo>
                    <a:pt x="38372" y="0"/>
                  </a:lnTo>
                  <a:close/>
                  <a:moveTo>
                    <a:pt x="12593" y="3236"/>
                  </a:moveTo>
                  <a:lnTo>
                    <a:pt x="0" y="4805"/>
                  </a:lnTo>
                  <a:lnTo>
                    <a:pt x="298" y="7121"/>
                  </a:lnTo>
                  <a:lnTo>
                    <a:pt x="325" y="7392"/>
                  </a:lnTo>
                  <a:lnTo>
                    <a:pt x="15423" y="5499"/>
                  </a:lnTo>
                  <a:cubicBezTo>
                    <a:pt x="15207" y="5445"/>
                    <a:pt x="14999" y="5381"/>
                    <a:pt x="14792" y="5300"/>
                  </a:cubicBezTo>
                  <a:cubicBezTo>
                    <a:pt x="13458" y="4814"/>
                    <a:pt x="12728" y="4129"/>
                    <a:pt x="12593" y="3236"/>
                  </a:cubicBezTo>
                  <a:close/>
                </a:path>
              </a:pathLst>
            </a:custGeom>
            <a:solidFill>
              <a:srgbClr val="D767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7764232" y="3683976"/>
              <a:ext cx="634963" cy="189034"/>
            </a:xfrm>
            <a:custGeom>
              <a:avLst/>
              <a:gdLst/>
              <a:ahLst/>
              <a:cxnLst/>
              <a:rect l="l" t="t" r="r" b="b"/>
              <a:pathLst>
                <a:path w="13053" h="3886" extrusionOk="0">
                  <a:moveTo>
                    <a:pt x="12963" y="1"/>
                  </a:moveTo>
                  <a:lnTo>
                    <a:pt x="1" y="1623"/>
                  </a:lnTo>
                  <a:cubicBezTo>
                    <a:pt x="136" y="2516"/>
                    <a:pt x="866" y="3201"/>
                    <a:pt x="2200" y="3687"/>
                  </a:cubicBezTo>
                  <a:cubicBezTo>
                    <a:pt x="2407" y="3768"/>
                    <a:pt x="2615" y="3832"/>
                    <a:pt x="2831" y="3886"/>
                  </a:cubicBezTo>
                  <a:lnTo>
                    <a:pt x="10781" y="2894"/>
                  </a:lnTo>
                  <a:cubicBezTo>
                    <a:pt x="10971" y="2786"/>
                    <a:pt x="11160" y="2669"/>
                    <a:pt x="11340" y="2543"/>
                  </a:cubicBezTo>
                  <a:cubicBezTo>
                    <a:pt x="12512" y="1740"/>
                    <a:pt x="13053" y="893"/>
                    <a:pt x="12963" y="1"/>
                  </a:cubicBezTo>
                  <a:close/>
                </a:path>
              </a:pathLst>
            </a:custGeom>
            <a:solidFill>
              <a:srgbClr val="C2B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7758540" y="3565575"/>
              <a:ext cx="636277" cy="197401"/>
            </a:xfrm>
            <a:custGeom>
              <a:avLst/>
              <a:gdLst/>
              <a:ahLst/>
              <a:cxnLst/>
              <a:rect l="l" t="t" r="r" b="b"/>
              <a:pathLst>
                <a:path w="13080" h="4058" extrusionOk="0">
                  <a:moveTo>
                    <a:pt x="9997" y="1"/>
                  </a:moveTo>
                  <a:lnTo>
                    <a:pt x="2506" y="938"/>
                  </a:lnTo>
                  <a:cubicBezTo>
                    <a:pt x="2227" y="1092"/>
                    <a:pt x="1966" y="1245"/>
                    <a:pt x="1722" y="1407"/>
                  </a:cubicBezTo>
                  <a:cubicBezTo>
                    <a:pt x="532" y="2218"/>
                    <a:pt x="0" y="3093"/>
                    <a:pt x="118" y="4012"/>
                  </a:cubicBezTo>
                  <a:cubicBezTo>
                    <a:pt x="118" y="4030"/>
                    <a:pt x="118" y="4039"/>
                    <a:pt x="118" y="4057"/>
                  </a:cubicBezTo>
                  <a:lnTo>
                    <a:pt x="13080" y="2435"/>
                  </a:lnTo>
                  <a:cubicBezTo>
                    <a:pt x="13071" y="2417"/>
                    <a:pt x="13071" y="2408"/>
                    <a:pt x="13071" y="2390"/>
                  </a:cubicBezTo>
                  <a:cubicBezTo>
                    <a:pt x="12953" y="1470"/>
                    <a:pt x="12223" y="758"/>
                    <a:pt x="10871" y="262"/>
                  </a:cubicBezTo>
                  <a:cubicBezTo>
                    <a:pt x="10583" y="172"/>
                    <a:pt x="10294" y="82"/>
                    <a:pt x="99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7130639" y="3466487"/>
              <a:ext cx="1892096" cy="377145"/>
            </a:xfrm>
            <a:custGeom>
              <a:avLst/>
              <a:gdLst/>
              <a:ahLst/>
              <a:cxnLst/>
              <a:rect l="l" t="t" r="r" b="b"/>
              <a:pathLst>
                <a:path w="38896" h="7753" extrusionOk="0">
                  <a:moveTo>
                    <a:pt x="38526" y="1"/>
                  </a:moveTo>
                  <a:lnTo>
                    <a:pt x="22896" y="1957"/>
                  </a:lnTo>
                  <a:lnTo>
                    <a:pt x="22878" y="2110"/>
                  </a:lnTo>
                  <a:cubicBezTo>
                    <a:pt x="23175" y="2191"/>
                    <a:pt x="23464" y="2281"/>
                    <a:pt x="23752" y="2371"/>
                  </a:cubicBezTo>
                  <a:cubicBezTo>
                    <a:pt x="25068" y="2858"/>
                    <a:pt x="25789" y="3552"/>
                    <a:pt x="25907" y="4481"/>
                  </a:cubicBezTo>
                  <a:lnTo>
                    <a:pt x="25916" y="4553"/>
                  </a:lnTo>
                  <a:lnTo>
                    <a:pt x="38896" y="2930"/>
                  </a:lnTo>
                  <a:lnTo>
                    <a:pt x="38526" y="1"/>
                  </a:lnTo>
                  <a:close/>
                  <a:moveTo>
                    <a:pt x="15405" y="2903"/>
                  </a:moveTo>
                  <a:lnTo>
                    <a:pt x="1" y="4823"/>
                  </a:lnTo>
                  <a:lnTo>
                    <a:pt x="370" y="7753"/>
                  </a:lnTo>
                  <a:lnTo>
                    <a:pt x="13035" y="6166"/>
                  </a:lnTo>
                  <a:lnTo>
                    <a:pt x="13107" y="6121"/>
                  </a:lnTo>
                  <a:lnTo>
                    <a:pt x="13098" y="6040"/>
                  </a:lnTo>
                  <a:cubicBezTo>
                    <a:pt x="12990" y="5157"/>
                    <a:pt x="13521" y="4300"/>
                    <a:pt x="14675" y="3507"/>
                  </a:cubicBezTo>
                  <a:cubicBezTo>
                    <a:pt x="14910" y="3354"/>
                    <a:pt x="15171" y="3192"/>
                    <a:pt x="15450" y="3047"/>
                  </a:cubicBezTo>
                  <a:lnTo>
                    <a:pt x="15405" y="2903"/>
                  </a:lnTo>
                  <a:close/>
                </a:path>
              </a:pathLst>
            </a:custGeom>
            <a:solidFill>
              <a:srgbClr val="EE8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8992842" y="3474999"/>
              <a:ext cx="35997" cy="141362"/>
            </a:xfrm>
            <a:custGeom>
              <a:avLst/>
              <a:gdLst/>
              <a:ahLst/>
              <a:cxnLst/>
              <a:rect l="l" t="t" r="r" b="b"/>
              <a:pathLst>
                <a:path w="740" h="2906" extrusionOk="0">
                  <a:moveTo>
                    <a:pt x="218" y="0"/>
                  </a:moveTo>
                  <a:cubicBezTo>
                    <a:pt x="203" y="0"/>
                    <a:pt x="187" y="2"/>
                    <a:pt x="172" y="6"/>
                  </a:cubicBezTo>
                  <a:cubicBezTo>
                    <a:pt x="73" y="24"/>
                    <a:pt x="1" y="123"/>
                    <a:pt x="19" y="231"/>
                  </a:cubicBezTo>
                  <a:cubicBezTo>
                    <a:pt x="91" y="637"/>
                    <a:pt x="163" y="1052"/>
                    <a:pt x="217" y="1466"/>
                  </a:cubicBezTo>
                  <a:cubicBezTo>
                    <a:pt x="271" y="1881"/>
                    <a:pt x="334" y="2296"/>
                    <a:pt x="334" y="2710"/>
                  </a:cubicBezTo>
                  <a:cubicBezTo>
                    <a:pt x="334" y="2728"/>
                    <a:pt x="334" y="2746"/>
                    <a:pt x="334" y="2764"/>
                  </a:cubicBezTo>
                  <a:cubicBezTo>
                    <a:pt x="357" y="2848"/>
                    <a:pt x="437" y="2906"/>
                    <a:pt x="527" y="2906"/>
                  </a:cubicBezTo>
                  <a:cubicBezTo>
                    <a:pt x="543" y="2906"/>
                    <a:pt x="561" y="2904"/>
                    <a:pt x="578" y="2899"/>
                  </a:cubicBezTo>
                  <a:cubicBezTo>
                    <a:pt x="677" y="2872"/>
                    <a:pt x="740" y="2764"/>
                    <a:pt x="713" y="2665"/>
                  </a:cubicBezTo>
                  <a:cubicBezTo>
                    <a:pt x="614" y="2259"/>
                    <a:pt x="569" y="1845"/>
                    <a:pt x="523" y="1430"/>
                  </a:cubicBezTo>
                  <a:cubicBezTo>
                    <a:pt x="469" y="1016"/>
                    <a:pt x="433" y="601"/>
                    <a:pt x="406" y="177"/>
                  </a:cubicBezTo>
                  <a:cubicBezTo>
                    <a:pt x="406" y="168"/>
                    <a:pt x="406" y="168"/>
                    <a:pt x="397" y="159"/>
                  </a:cubicBezTo>
                  <a:cubicBezTo>
                    <a:pt x="382" y="67"/>
                    <a:pt x="307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8234282" y="3461525"/>
              <a:ext cx="850704" cy="234469"/>
            </a:xfrm>
            <a:custGeom>
              <a:avLst/>
              <a:gdLst/>
              <a:ahLst/>
              <a:cxnLst/>
              <a:rect l="l" t="t" r="r" b="b"/>
              <a:pathLst>
                <a:path w="17488" h="4820" extrusionOk="0">
                  <a:moveTo>
                    <a:pt x="15781" y="1"/>
                  </a:moveTo>
                  <a:cubicBezTo>
                    <a:pt x="15770" y="1"/>
                    <a:pt x="15759" y="2"/>
                    <a:pt x="15748" y="4"/>
                  </a:cubicBezTo>
                  <a:lnTo>
                    <a:pt x="190" y="1951"/>
                  </a:lnTo>
                  <a:cubicBezTo>
                    <a:pt x="118" y="1960"/>
                    <a:pt x="55" y="2005"/>
                    <a:pt x="28" y="2086"/>
                  </a:cubicBezTo>
                  <a:cubicBezTo>
                    <a:pt x="1" y="2185"/>
                    <a:pt x="55" y="2293"/>
                    <a:pt x="163" y="2329"/>
                  </a:cubicBezTo>
                  <a:cubicBezTo>
                    <a:pt x="334" y="2356"/>
                    <a:pt x="505" y="2401"/>
                    <a:pt x="668" y="2437"/>
                  </a:cubicBezTo>
                  <a:cubicBezTo>
                    <a:pt x="839" y="2473"/>
                    <a:pt x="1010" y="2509"/>
                    <a:pt x="1172" y="2564"/>
                  </a:cubicBezTo>
                  <a:cubicBezTo>
                    <a:pt x="1488" y="2672"/>
                    <a:pt x="1812" y="2807"/>
                    <a:pt x="2101" y="2987"/>
                  </a:cubicBezTo>
                  <a:cubicBezTo>
                    <a:pt x="2245" y="3077"/>
                    <a:pt x="2380" y="3176"/>
                    <a:pt x="2506" y="3294"/>
                  </a:cubicBezTo>
                  <a:cubicBezTo>
                    <a:pt x="2642" y="3393"/>
                    <a:pt x="2750" y="3528"/>
                    <a:pt x="2849" y="3663"/>
                  </a:cubicBezTo>
                  <a:cubicBezTo>
                    <a:pt x="3038" y="3934"/>
                    <a:pt x="3137" y="4267"/>
                    <a:pt x="3101" y="4592"/>
                  </a:cubicBezTo>
                  <a:cubicBezTo>
                    <a:pt x="3101" y="4628"/>
                    <a:pt x="3101" y="4655"/>
                    <a:pt x="3110" y="4682"/>
                  </a:cubicBezTo>
                  <a:cubicBezTo>
                    <a:pt x="3139" y="4767"/>
                    <a:pt x="3218" y="4819"/>
                    <a:pt x="3304" y="4819"/>
                  </a:cubicBezTo>
                  <a:cubicBezTo>
                    <a:pt x="3326" y="4819"/>
                    <a:pt x="3349" y="4816"/>
                    <a:pt x="3372" y="4808"/>
                  </a:cubicBezTo>
                  <a:cubicBezTo>
                    <a:pt x="3471" y="4772"/>
                    <a:pt x="3525" y="4655"/>
                    <a:pt x="3489" y="4547"/>
                  </a:cubicBezTo>
                  <a:cubicBezTo>
                    <a:pt x="3426" y="4366"/>
                    <a:pt x="3372" y="4186"/>
                    <a:pt x="3282" y="4024"/>
                  </a:cubicBezTo>
                  <a:cubicBezTo>
                    <a:pt x="3201" y="3853"/>
                    <a:pt x="3101" y="3699"/>
                    <a:pt x="2984" y="3555"/>
                  </a:cubicBezTo>
                  <a:cubicBezTo>
                    <a:pt x="2768" y="3276"/>
                    <a:pt x="2497" y="3032"/>
                    <a:pt x="2200" y="2834"/>
                  </a:cubicBezTo>
                  <a:cubicBezTo>
                    <a:pt x="1903" y="2645"/>
                    <a:pt x="1578" y="2482"/>
                    <a:pt x="1254" y="2338"/>
                  </a:cubicBezTo>
                  <a:cubicBezTo>
                    <a:pt x="1170" y="2301"/>
                    <a:pt x="1086" y="2267"/>
                    <a:pt x="1002" y="2233"/>
                  </a:cubicBezTo>
                  <a:lnTo>
                    <a:pt x="1002" y="2233"/>
                  </a:lnTo>
                  <a:lnTo>
                    <a:pt x="15600" y="406"/>
                  </a:lnTo>
                  <a:lnTo>
                    <a:pt x="15600" y="406"/>
                  </a:lnTo>
                  <a:lnTo>
                    <a:pt x="15613" y="508"/>
                  </a:lnTo>
                  <a:lnTo>
                    <a:pt x="15667" y="617"/>
                  </a:lnTo>
                  <a:cubicBezTo>
                    <a:pt x="15686" y="660"/>
                    <a:pt x="15726" y="687"/>
                    <a:pt x="15770" y="687"/>
                  </a:cubicBezTo>
                  <a:cubicBezTo>
                    <a:pt x="15790" y="687"/>
                    <a:pt x="15810" y="682"/>
                    <a:pt x="15829" y="671"/>
                  </a:cubicBezTo>
                  <a:cubicBezTo>
                    <a:pt x="16009" y="589"/>
                    <a:pt x="16199" y="553"/>
                    <a:pt x="16388" y="526"/>
                  </a:cubicBezTo>
                  <a:cubicBezTo>
                    <a:pt x="16483" y="517"/>
                    <a:pt x="16577" y="511"/>
                    <a:pt x="16673" y="511"/>
                  </a:cubicBezTo>
                  <a:cubicBezTo>
                    <a:pt x="16710" y="511"/>
                    <a:pt x="16747" y="512"/>
                    <a:pt x="16784" y="514"/>
                  </a:cubicBezTo>
                  <a:lnTo>
                    <a:pt x="16784" y="514"/>
                  </a:lnTo>
                  <a:cubicBezTo>
                    <a:pt x="16865" y="872"/>
                    <a:pt x="16927" y="1235"/>
                    <a:pt x="16983" y="1599"/>
                  </a:cubicBezTo>
                  <a:cubicBezTo>
                    <a:pt x="17037" y="2005"/>
                    <a:pt x="17109" y="2419"/>
                    <a:pt x="17064" y="2843"/>
                  </a:cubicBezTo>
                  <a:cubicBezTo>
                    <a:pt x="17055" y="2879"/>
                    <a:pt x="17064" y="2906"/>
                    <a:pt x="17073" y="2933"/>
                  </a:cubicBezTo>
                  <a:cubicBezTo>
                    <a:pt x="17100" y="3015"/>
                    <a:pt x="17175" y="3066"/>
                    <a:pt x="17252" y="3066"/>
                  </a:cubicBezTo>
                  <a:cubicBezTo>
                    <a:pt x="17277" y="3066"/>
                    <a:pt x="17301" y="3061"/>
                    <a:pt x="17325" y="3050"/>
                  </a:cubicBezTo>
                  <a:cubicBezTo>
                    <a:pt x="17433" y="3014"/>
                    <a:pt x="17488" y="2897"/>
                    <a:pt x="17442" y="2798"/>
                  </a:cubicBezTo>
                  <a:cubicBezTo>
                    <a:pt x="17298" y="2392"/>
                    <a:pt x="17262" y="1978"/>
                    <a:pt x="17217" y="1563"/>
                  </a:cubicBezTo>
                  <a:cubicBezTo>
                    <a:pt x="17172" y="1148"/>
                    <a:pt x="17145" y="734"/>
                    <a:pt x="17136" y="319"/>
                  </a:cubicBezTo>
                  <a:cubicBezTo>
                    <a:pt x="17136" y="220"/>
                    <a:pt x="17055" y="148"/>
                    <a:pt x="16965" y="148"/>
                  </a:cubicBezTo>
                  <a:lnTo>
                    <a:pt x="16920" y="148"/>
                  </a:lnTo>
                  <a:cubicBezTo>
                    <a:pt x="16739" y="229"/>
                    <a:pt x="16550" y="265"/>
                    <a:pt x="16361" y="292"/>
                  </a:cubicBezTo>
                  <a:cubicBezTo>
                    <a:pt x="16260" y="307"/>
                    <a:pt x="16158" y="316"/>
                    <a:pt x="16056" y="316"/>
                  </a:cubicBezTo>
                  <a:cubicBezTo>
                    <a:pt x="16031" y="316"/>
                    <a:pt x="16007" y="315"/>
                    <a:pt x="15983" y="314"/>
                  </a:cubicBezTo>
                  <a:lnTo>
                    <a:pt x="15983" y="314"/>
                  </a:lnTo>
                  <a:lnTo>
                    <a:pt x="15964" y="166"/>
                  </a:lnTo>
                  <a:cubicBezTo>
                    <a:pt x="15948" y="69"/>
                    <a:pt x="15874" y="1"/>
                    <a:pt x="1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9007776" y="3586979"/>
              <a:ext cx="90772" cy="141168"/>
            </a:xfrm>
            <a:custGeom>
              <a:avLst/>
              <a:gdLst/>
              <a:ahLst/>
              <a:cxnLst/>
              <a:rect l="l" t="t" r="r" b="b"/>
              <a:pathLst>
                <a:path w="1866" h="2902" extrusionOk="0">
                  <a:moveTo>
                    <a:pt x="1344" y="0"/>
                  </a:moveTo>
                  <a:cubicBezTo>
                    <a:pt x="1323" y="0"/>
                    <a:pt x="1301" y="4"/>
                    <a:pt x="1280" y="12"/>
                  </a:cubicBezTo>
                  <a:cubicBezTo>
                    <a:pt x="1172" y="48"/>
                    <a:pt x="1118" y="165"/>
                    <a:pt x="1163" y="264"/>
                  </a:cubicBezTo>
                  <a:cubicBezTo>
                    <a:pt x="1298" y="643"/>
                    <a:pt x="1334" y="1030"/>
                    <a:pt x="1379" y="1409"/>
                  </a:cubicBezTo>
                  <a:cubicBezTo>
                    <a:pt x="1397" y="1607"/>
                    <a:pt x="1415" y="1796"/>
                    <a:pt x="1424" y="1995"/>
                  </a:cubicBezTo>
                  <a:cubicBezTo>
                    <a:pt x="1438" y="2136"/>
                    <a:pt x="1446" y="2283"/>
                    <a:pt x="1450" y="2430"/>
                  </a:cubicBezTo>
                  <a:lnTo>
                    <a:pt x="1450" y="2430"/>
                  </a:lnTo>
                  <a:cubicBezTo>
                    <a:pt x="1414" y="2442"/>
                    <a:pt x="1379" y="2453"/>
                    <a:pt x="1343" y="2463"/>
                  </a:cubicBezTo>
                  <a:cubicBezTo>
                    <a:pt x="1244" y="2481"/>
                    <a:pt x="1154" y="2499"/>
                    <a:pt x="1055" y="2508"/>
                  </a:cubicBezTo>
                  <a:cubicBezTo>
                    <a:pt x="960" y="2517"/>
                    <a:pt x="865" y="2524"/>
                    <a:pt x="770" y="2524"/>
                  </a:cubicBezTo>
                  <a:cubicBezTo>
                    <a:pt x="738" y="2524"/>
                    <a:pt x="705" y="2523"/>
                    <a:pt x="673" y="2522"/>
                  </a:cubicBezTo>
                  <a:lnTo>
                    <a:pt x="673" y="2522"/>
                  </a:lnTo>
                  <a:cubicBezTo>
                    <a:pt x="626" y="2191"/>
                    <a:pt x="579" y="1854"/>
                    <a:pt x="532" y="1517"/>
                  </a:cubicBezTo>
                  <a:cubicBezTo>
                    <a:pt x="478" y="1138"/>
                    <a:pt x="433" y="751"/>
                    <a:pt x="406" y="363"/>
                  </a:cubicBezTo>
                  <a:cubicBezTo>
                    <a:pt x="406" y="354"/>
                    <a:pt x="406" y="345"/>
                    <a:pt x="406" y="345"/>
                  </a:cubicBezTo>
                  <a:cubicBezTo>
                    <a:pt x="390" y="248"/>
                    <a:pt x="308" y="180"/>
                    <a:pt x="214" y="180"/>
                  </a:cubicBezTo>
                  <a:cubicBezTo>
                    <a:pt x="203" y="180"/>
                    <a:pt x="192" y="181"/>
                    <a:pt x="180" y="183"/>
                  </a:cubicBezTo>
                  <a:cubicBezTo>
                    <a:pt x="72" y="201"/>
                    <a:pt x="0" y="300"/>
                    <a:pt x="27" y="408"/>
                  </a:cubicBezTo>
                  <a:cubicBezTo>
                    <a:pt x="90" y="796"/>
                    <a:pt x="144" y="1174"/>
                    <a:pt x="189" y="1562"/>
                  </a:cubicBezTo>
                  <a:cubicBezTo>
                    <a:pt x="234" y="1950"/>
                    <a:pt x="280" y="2337"/>
                    <a:pt x="316" y="2716"/>
                  </a:cubicBezTo>
                  <a:lnTo>
                    <a:pt x="316" y="2770"/>
                  </a:lnTo>
                  <a:cubicBezTo>
                    <a:pt x="316" y="2779"/>
                    <a:pt x="325" y="2797"/>
                    <a:pt x="334" y="2815"/>
                  </a:cubicBezTo>
                  <a:cubicBezTo>
                    <a:pt x="353" y="2868"/>
                    <a:pt x="407" y="2901"/>
                    <a:pt x="466" y="2901"/>
                  </a:cubicBezTo>
                  <a:cubicBezTo>
                    <a:pt x="488" y="2901"/>
                    <a:pt x="510" y="2897"/>
                    <a:pt x="532" y="2887"/>
                  </a:cubicBezTo>
                  <a:cubicBezTo>
                    <a:pt x="712" y="2806"/>
                    <a:pt x="902" y="2770"/>
                    <a:pt x="1091" y="2734"/>
                  </a:cubicBezTo>
                  <a:cubicBezTo>
                    <a:pt x="1181" y="2725"/>
                    <a:pt x="1280" y="2716"/>
                    <a:pt x="1370" y="2716"/>
                  </a:cubicBezTo>
                  <a:cubicBezTo>
                    <a:pt x="1469" y="2716"/>
                    <a:pt x="1569" y="2725"/>
                    <a:pt x="1668" y="2743"/>
                  </a:cubicBezTo>
                  <a:cubicBezTo>
                    <a:pt x="1677" y="2747"/>
                    <a:pt x="1688" y="2750"/>
                    <a:pt x="1700" y="2750"/>
                  </a:cubicBezTo>
                  <a:cubicBezTo>
                    <a:pt x="1713" y="2750"/>
                    <a:pt x="1726" y="2747"/>
                    <a:pt x="1740" y="2743"/>
                  </a:cubicBezTo>
                  <a:cubicBezTo>
                    <a:pt x="1812" y="2725"/>
                    <a:pt x="1866" y="2644"/>
                    <a:pt x="1839" y="2563"/>
                  </a:cubicBezTo>
                  <a:lnTo>
                    <a:pt x="1830" y="2526"/>
                  </a:lnTo>
                  <a:cubicBezTo>
                    <a:pt x="1785" y="2337"/>
                    <a:pt x="1749" y="2148"/>
                    <a:pt x="1713" y="1959"/>
                  </a:cubicBezTo>
                  <a:cubicBezTo>
                    <a:pt x="1677" y="1769"/>
                    <a:pt x="1641" y="1580"/>
                    <a:pt x="1614" y="1382"/>
                  </a:cubicBezTo>
                  <a:cubicBezTo>
                    <a:pt x="1560" y="1003"/>
                    <a:pt x="1505" y="616"/>
                    <a:pt x="1541" y="219"/>
                  </a:cubicBezTo>
                  <a:cubicBezTo>
                    <a:pt x="1551" y="192"/>
                    <a:pt x="1541" y="156"/>
                    <a:pt x="1532" y="129"/>
                  </a:cubicBezTo>
                  <a:cubicBezTo>
                    <a:pt x="1504" y="51"/>
                    <a:pt x="1425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9050291" y="3487988"/>
              <a:ext cx="305685" cy="86102"/>
            </a:xfrm>
            <a:custGeom>
              <a:avLst/>
              <a:gdLst/>
              <a:ahLst/>
              <a:cxnLst/>
              <a:rect l="l" t="t" r="r" b="b"/>
              <a:pathLst>
                <a:path w="6284" h="1770" extrusionOk="0">
                  <a:moveTo>
                    <a:pt x="208" y="0"/>
                  </a:moveTo>
                  <a:cubicBezTo>
                    <a:pt x="100" y="0"/>
                    <a:pt x="9" y="82"/>
                    <a:pt x="0" y="190"/>
                  </a:cubicBezTo>
                  <a:cubicBezTo>
                    <a:pt x="0" y="298"/>
                    <a:pt x="82" y="388"/>
                    <a:pt x="190" y="388"/>
                  </a:cubicBezTo>
                  <a:cubicBezTo>
                    <a:pt x="1172" y="442"/>
                    <a:pt x="2137" y="613"/>
                    <a:pt x="3101" y="767"/>
                  </a:cubicBezTo>
                  <a:cubicBezTo>
                    <a:pt x="3588" y="848"/>
                    <a:pt x="4066" y="938"/>
                    <a:pt x="4552" y="1019"/>
                  </a:cubicBezTo>
                  <a:cubicBezTo>
                    <a:pt x="4982" y="1100"/>
                    <a:pt x="5412" y="1189"/>
                    <a:pt x="5849" y="1278"/>
                  </a:cubicBezTo>
                  <a:lnTo>
                    <a:pt x="5849" y="1278"/>
                  </a:lnTo>
                  <a:lnTo>
                    <a:pt x="5887" y="1605"/>
                  </a:lnTo>
                  <a:cubicBezTo>
                    <a:pt x="5903" y="1695"/>
                    <a:pt x="5978" y="1770"/>
                    <a:pt x="6073" y="1770"/>
                  </a:cubicBezTo>
                  <a:cubicBezTo>
                    <a:pt x="6083" y="1770"/>
                    <a:pt x="6093" y="1769"/>
                    <a:pt x="6103" y="1767"/>
                  </a:cubicBezTo>
                  <a:cubicBezTo>
                    <a:pt x="6211" y="1758"/>
                    <a:pt x="6283" y="1659"/>
                    <a:pt x="6274" y="1551"/>
                  </a:cubicBezTo>
                  <a:lnTo>
                    <a:pt x="6211" y="1091"/>
                  </a:lnTo>
                  <a:lnTo>
                    <a:pt x="6211" y="1082"/>
                  </a:lnTo>
                  <a:cubicBezTo>
                    <a:pt x="6202" y="1001"/>
                    <a:pt x="6139" y="929"/>
                    <a:pt x="6049" y="920"/>
                  </a:cubicBezTo>
                  <a:cubicBezTo>
                    <a:pt x="5562" y="875"/>
                    <a:pt x="5075" y="812"/>
                    <a:pt x="4589" y="749"/>
                  </a:cubicBezTo>
                  <a:cubicBezTo>
                    <a:pt x="4111" y="685"/>
                    <a:pt x="3624" y="622"/>
                    <a:pt x="3137" y="550"/>
                  </a:cubicBezTo>
                  <a:cubicBezTo>
                    <a:pt x="2173" y="397"/>
                    <a:pt x="1199" y="262"/>
                    <a:pt x="244" y="9"/>
                  </a:cubicBezTo>
                  <a:cubicBezTo>
                    <a:pt x="235" y="0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9073980" y="3552587"/>
              <a:ext cx="283308" cy="148610"/>
            </a:xfrm>
            <a:custGeom>
              <a:avLst/>
              <a:gdLst/>
              <a:ahLst/>
              <a:cxnLst/>
              <a:rect l="l" t="t" r="r" b="b"/>
              <a:pathLst>
                <a:path w="5824" h="3055" extrusionOk="0">
                  <a:moveTo>
                    <a:pt x="5588" y="1"/>
                  </a:moveTo>
                  <a:cubicBezTo>
                    <a:pt x="5570" y="1"/>
                    <a:pt x="5553" y="3"/>
                    <a:pt x="5535" y="6"/>
                  </a:cubicBezTo>
                  <a:cubicBezTo>
                    <a:pt x="5418" y="34"/>
                    <a:pt x="5336" y="160"/>
                    <a:pt x="5373" y="277"/>
                  </a:cubicBezTo>
                  <a:lnTo>
                    <a:pt x="5406" y="415"/>
                  </a:lnTo>
                  <a:lnTo>
                    <a:pt x="5406" y="415"/>
                  </a:lnTo>
                  <a:cubicBezTo>
                    <a:pt x="5013" y="613"/>
                    <a:pt x="4620" y="805"/>
                    <a:pt x="4228" y="989"/>
                  </a:cubicBezTo>
                  <a:cubicBezTo>
                    <a:pt x="3786" y="1196"/>
                    <a:pt x="3335" y="1395"/>
                    <a:pt x="2885" y="1584"/>
                  </a:cubicBezTo>
                  <a:cubicBezTo>
                    <a:pt x="2434" y="1773"/>
                    <a:pt x="1983" y="1972"/>
                    <a:pt x="1524" y="2152"/>
                  </a:cubicBezTo>
                  <a:cubicBezTo>
                    <a:pt x="1073" y="2332"/>
                    <a:pt x="613" y="2512"/>
                    <a:pt x="153" y="2675"/>
                  </a:cubicBezTo>
                  <a:cubicBezTo>
                    <a:pt x="144" y="2684"/>
                    <a:pt x="135" y="2684"/>
                    <a:pt x="126" y="2684"/>
                  </a:cubicBezTo>
                  <a:cubicBezTo>
                    <a:pt x="36" y="2738"/>
                    <a:pt x="0" y="2855"/>
                    <a:pt x="45" y="2945"/>
                  </a:cubicBezTo>
                  <a:cubicBezTo>
                    <a:pt x="77" y="3016"/>
                    <a:pt x="146" y="3054"/>
                    <a:pt x="219" y="3054"/>
                  </a:cubicBezTo>
                  <a:cubicBezTo>
                    <a:pt x="248" y="3054"/>
                    <a:pt x="278" y="3048"/>
                    <a:pt x="307" y="3035"/>
                  </a:cubicBezTo>
                  <a:cubicBezTo>
                    <a:pt x="748" y="2810"/>
                    <a:pt x="1190" y="2602"/>
                    <a:pt x="1632" y="2395"/>
                  </a:cubicBezTo>
                  <a:cubicBezTo>
                    <a:pt x="2073" y="2188"/>
                    <a:pt x="2524" y="1990"/>
                    <a:pt x="2975" y="1791"/>
                  </a:cubicBezTo>
                  <a:cubicBezTo>
                    <a:pt x="3416" y="1593"/>
                    <a:pt x="3876" y="1404"/>
                    <a:pt x="4327" y="1214"/>
                  </a:cubicBezTo>
                  <a:cubicBezTo>
                    <a:pt x="4778" y="1034"/>
                    <a:pt x="5237" y="854"/>
                    <a:pt x="5706" y="701"/>
                  </a:cubicBezTo>
                  <a:cubicBezTo>
                    <a:pt x="5769" y="674"/>
                    <a:pt x="5823" y="610"/>
                    <a:pt x="5823" y="529"/>
                  </a:cubicBezTo>
                  <a:lnTo>
                    <a:pt x="5823" y="493"/>
                  </a:lnTo>
                  <a:lnTo>
                    <a:pt x="5814" y="223"/>
                  </a:lnTo>
                  <a:cubicBezTo>
                    <a:pt x="5814" y="205"/>
                    <a:pt x="5814" y="187"/>
                    <a:pt x="5805" y="169"/>
                  </a:cubicBezTo>
                  <a:cubicBezTo>
                    <a:pt x="5782" y="68"/>
                    <a:pt x="5692" y="1"/>
                    <a:pt x="5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7051300" y="3556236"/>
              <a:ext cx="1992937" cy="418201"/>
            </a:xfrm>
            <a:custGeom>
              <a:avLst/>
              <a:gdLst/>
              <a:ahLst/>
              <a:cxnLst/>
              <a:rect l="l" t="t" r="r" b="b"/>
              <a:pathLst>
                <a:path w="40969" h="8597" extrusionOk="0">
                  <a:moveTo>
                    <a:pt x="24542" y="1"/>
                  </a:moveTo>
                  <a:cubicBezTo>
                    <a:pt x="24531" y="1"/>
                    <a:pt x="24520" y="2"/>
                    <a:pt x="24509" y="4"/>
                  </a:cubicBezTo>
                  <a:lnTo>
                    <a:pt x="18812" y="761"/>
                  </a:lnTo>
                  <a:lnTo>
                    <a:pt x="15964" y="1130"/>
                  </a:lnTo>
                  <a:lnTo>
                    <a:pt x="13115" y="1491"/>
                  </a:lnTo>
                  <a:cubicBezTo>
                    <a:pt x="11213" y="1734"/>
                    <a:pt x="9311" y="1978"/>
                    <a:pt x="7409" y="2203"/>
                  </a:cubicBezTo>
                  <a:cubicBezTo>
                    <a:pt x="5508" y="2437"/>
                    <a:pt x="3606" y="2654"/>
                    <a:pt x="1695" y="2861"/>
                  </a:cubicBezTo>
                  <a:cubicBezTo>
                    <a:pt x="1586" y="2870"/>
                    <a:pt x="1514" y="2969"/>
                    <a:pt x="1532" y="3068"/>
                  </a:cubicBezTo>
                  <a:lnTo>
                    <a:pt x="1532" y="3077"/>
                  </a:lnTo>
                  <a:lnTo>
                    <a:pt x="1544" y="3172"/>
                  </a:lnTo>
                  <a:lnTo>
                    <a:pt x="1544" y="3172"/>
                  </a:lnTo>
                  <a:lnTo>
                    <a:pt x="171" y="3339"/>
                  </a:lnTo>
                  <a:cubicBezTo>
                    <a:pt x="72" y="3357"/>
                    <a:pt x="0" y="3438"/>
                    <a:pt x="9" y="3537"/>
                  </a:cubicBezTo>
                  <a:lnTo>
                    <a:pt x="9" y="3555"/>
                  </a:lnTo>
                  <a:cubicBezTo>
                    <a:pt x="36" y="4366"/>
                    <a:pt x="117" y="5169"/>
                    <a:pt x="216" y="5962"/>
                  </a:cubicBezTo>
                  <a:cubicBezTo>
                    <a:pt x="316" y="6764"/>
                    <a:pt x="433" y="7557"/>
                    <a:pt x="604" y="8350"/>
                  </a:cubicBezTo>
                  <a:lnTo>
                    <a:pt x="613" y="8368"/>
                  </a:lnTo>
                  <a:cubicBezTo>
                    <a:pt x="630" y="8461"/>
                    <a:pt x="710" y="8523"/>
                    <a:pt x="802" y="8523"/>
                  </a:cubicBezTo>
                  <a:cubicBezTo>
                    <a:pt x="808" y="8523"/>
                    <a:pt x="814" y="8522"/>
                    <a:pt x="820" y="8522"/>
                  </a:cubicBezTo>
                  <a:lnTo>
                    <a:pt x="2189" y="8348"/>
                  </a:lnTo>
                  <a:lnTo>
                    <a:pt x="2189" y="8348"/>
                  </a:lnTo>
                  <a:lnTo>
                    <a:pt x="2199" y="8423"/>
                  </a:lnTo>
                  <a:lnTo>
                    <a:pt x="2199" y="8432"/>
                  </a:lnTo>
                  <a:lnTo>
                    <a:pt x="2199" y="8441"/>
                  </a:lnTo>
                  <a:cubicBezTo>
                    <a:pt x="2216" y="8529"/>
                    <a:pt x="2297" y="8597"/>
                    <a:pt x="2385" y="8597"/>
                  </a:cubicBezTo>
                  <a:cubicBezTo>
                    <a:pt x="2395" y="8597"/>
                    <a:pt x="2405" y="8596"/>
                    <a:pt x="2416" y="8594"/>
                  </a:cubicBezTo>
                  <a:cubicBezTo>
                    <a:pt x="5598" y="8089"/>
                    <a:pt x="8798" y="7701"/>
                    <a:pt x="11998" y="7305"/>
                  </a:cubicBezTo>
                  <a:lnTo>
                    <a:pt x="21588" y="6124"/>
                  </a:lnTo>
                  <a:lnTo>
                    <a:pt x="31188" y="4943"/>
                  </a:lnTo>
                  <a:lnTo>
                    <a:pt x="40779" y="3789"/>
                  </a:lnTo>
                  <a:lnTo>
                    <a:pt x="40788" y="3789"/>
                  </a:lnTo>
                  <a:cubicBezTo>
                    <a:pt x="40887" y="3780"/>
                    <a:pt x="40968" y="3681"/>
                    <a:pt x="40950" y="3573"/>
                  </a:cubicBezTo>
                  <a:lnTo>
                    <a:pt x="40914" y="3303"/>
                  </a:lnTo>
                  <a:cubicBezTo>
                    <a:pt x="40906" y="3201"/>
                    <a:pt x="40817" y="3131"/>
                    <a:pt x="40716" y="3131"/>
                  </a:cubicBezTo>
                  <a:cubicBezTo>
                    <a:pt x="40710" y="3131"/>
                    <a:pt x="40704" y="3131"/>
                    <a:pt x="40698" y="3131"/>
                  </a:cubicBezTo>
                  <a:cubicBezTo>
                    <a:pt x="40599" y="3149"/>
                    <a:pt x="40518" y="3249"/>
                    <a:pt x="40536" y="3348"/>
                  </a:cubicBezTo>
                  <a:lnTo>
                    <a:pt x="40544" y="3427"/>
                  </a:lnTo>
                  <a:lnTo>
                    <a:pt x="40544" y="3427"/>
                  </a:lnTo>
                  <a:lnTo>
                    <a:pt x="31152" y="4655"/>
                  </a:lnTo>
                  <a:lnTo>
                    <a:pt x="21561" y="5872"/>
                  </a:lnTo>
                  <a:lnTo>
                    <a:pt x="11971" y="7098"/>
                  </a:lnTo>
                  <a:cubicBezTo>
                    <a:pt x="8834" y="7495"/>
                    <a:pt x="5706" y="7893"/>
                    <a:pt x="2562" y="8188"/>
                  </a:cubicBezTo>
                  <a:lnTo>
                    <a:pt x="2562" y="8188"/>
                  </a:lnTo>
                  <a:lnTo>
                    <a:pt x="2551" y="8107"/>
                  </a:lnTo>
                  <a:cubicBezTo>
                    <a:pt x="2534" y="8005"/>
                    <a:pt x="2453" y="7935"/>
                    <a:pt x="2353" y="7935"/>
                  </a:cubicBezTo>
                  <a:cubicBezTo>
                    <a:pt x="2347" y="7935"/>
                    <a:pt x="2341" y="7935"/>
                    <a:pt x="2335" y="7936"/>
                  </a:cubicBezTo>
                  <a:lnTo>
                    <a:pt x="984" y="8108"/>
                  </a:lnTo>
                  <a:lnTo>
                    <a:pt x="984" y="8108"/>
                  </a:lnTo>
                  <a:cubicBezTo>
                    <a:pt x="950" y="7364"/>
                    <a:pt x="866" y="6627"/>
                    <a:pt x="775" y="5899"/>
                  </a:cubicBezTo>
                  <a:cubicBezTo>
                    <a:pt x="684" y="5161"/>
                    <a:pt x="578" y="4430"/>
                    <a:pt x="428" y="3701"/>
                  </a:cubicBezTo>
                  <a:lnTo>
                    <a:pt x="428" y="3701"/>
                  </a:lnTo>
                  <a:lnTo>
                    <a:pt x="1785" y="3528"/>
                  </a:lnTo>
                  <a:cubicBezTo>
                    <a:pt x="1884" y="3519"/>
                    <a:pt x="1965" y="3420"/>
                    <a:pt x="1947" y="3312"/>
                  </a:cubicBezTo>
                  <a:lnTo>
                    <a:pt x="1935" y="3213"/>
                  </a:lnTo>
                  <a:lnTo>
                    <a:pt x="1935" y="3213"/>
                  </a:lnTo>
                  <a:cubicBezTo>
                    <a:pt x="3766" y="2952"/>
                    <a:pt x="5606" y="2700"/>
                    <a:pt x="7437" y="2464"/>
                  </a:cubicBezTo>
                  <a:cubicBezTo>
                    <a:pt x="9338" y="2221"/>
                    <a:pt x="11240" y="1987"/>
                    <a:pt x="13142" y="1752"/>
                  </a:cubicBezTo>
                  <a:lnTo>
                    <a:pt x="16000" y="1401"/>
                  </a:lnTo>
                  <a:lnTo>
                    <a:pt x="18848" y="1058"/>
                  </a:lnTo>
                  <a:lnTo>
                    <a:pt x="24554" y="382"/>
                  </a:lnTo>
                  <a:lnTo>
                    <a:pt x="24563" y="382"/>
                  </a:lnTo>
                  <a:cubicBezTo>
                    <a:pt x="24671" y="373"/>
                    <a:pt x="24743" y="274"/>
                    <a:pt x="24725" y="166"/>
                  </a:cubicBezTo>
                  <a:cubicBezTo>
                    <a:pt x="24717" y="69"/>
                    <a:pt x="24637" y="1"/>
                    <a:pt x="24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7753724" y="3601377"/>
              <a:ext cx="138152" cy="171960"/>
            </a:xfrm>
            <a:custGeom>
              <a:avLst/>
              <a:gdLst/>
              <a:ahLst/>
              <a:cxnLst/>
              <a:rect l="l" t="t" r="r" b="b"/>
              <a:pathLst>
                <a:path w="2840" h="3535" extrusionOk="0">
                  <a:moveTo>
                    <a:pt x="2624" y="1"/>
                  </a:moveTo>
                  <a:cubicBezTo>
                    <a:pt x="2587" y="1"/>
                    <a:pt x="2549" y="11"/>
                    <a:pt x="2515" y="31"/>
                  </a:cubicBezTo>
                  <a:lnTo>
                    <a:pt x="2065" y="329"/>
                  </a:lnTo>
                  <a:cubicBezTo>
                    <a:pt x="1920" y="428"/>
                    <a:pt x="1767" y="509"/>
                    <a:pt x="1623" y="626"/>
                  </a:cubicBezTo>
                  <a:cubicBezTo>
                    <a:pt x="1343" y="842"/>
                    <a:pt x="1064" y="1068"/>
                    <a:pt x="821" y="1338"/>
                  </a:cubicBezTo>
                  <a:cubicBezTo>
                    <a:pt x="577" y="1599"/>
                    <a:pt x="370" y="1897"/>
                    <a:pt x="217" y="2239"/>
                  </a:cubicBezTo>
                  <a:cubicBezTo>
                    <a:pt x="63" y="2582"/>
                    <a:pt x="0" y="2961"/>
                    <a:pt x="27" y="3339"/>
                  </a:cubicBezTo>
                  <a:lnTo>
                    <a:pt x="27" y="3348"/>
                  </a:lnTo>
                  <a:cubicBezTo>
                    <a:pt x="27" y="3357"/>
                    <a:pt x="27" y="3375"/>
                    <a:pt x="27" y="3384"/>
                  </a:cubicBezTo>
                  <a:cubicBezTo>
                    <a:pt x="51" y="3469"/>
                    <a:pt x="133" y="3534"/>
                    <a:pt x="224" y="3534"/>
                  </a:cubicBezTo>
                  <a:cubicBezTo>
                    <a:pt x="240" y="3534"/>
                    <a:pt x="255" y="3532"/>
                    <a:pt x="271" y="3528"/>
                  </a:cubicBezTo>
                  <a:cubicBezTo>
                    <a:pt x="370" y="3501"/>
                    <a:pt x="433" y="3393"/>
                    <a:pt x="415" y="3294"/>
                  </a:cubicBezTo>
                  <a:cubicBezTo>
                    <a:pt x="334" y="2979"/>
                    <a:pt x="361" y="2654"/>
                    <a:pt x="478" y="2348"/>
                  </a:cubicBezTo>
                  <a:cubicBezTo>
                    <a:pt x="595" y="2041"/>
                    <a:pt x="794" y="1762"/>
                    <a:pt x="1019" y="1518"/>
                  </a:cubicBezTo>
                  <a:cubicBezTo>
                    <a:pt x="1253" y="1275"/>
                    <a:pt x="1524" y="1059"/>
                    <a:pt x="1803" y="878"/>
                  </a:cubicBezTo>
                  <a:lnTo>
                    <a:pt x="1911" y="806"/>
                  </a:lnTo>
                  <a:lnTo>
                    <a:pt x="2019" y="743"/>
                  </a:lnTo>
                  <a:cubicBezTo>
                    <a:pt x="2092" y="698"/>
                    <a:pt x="2173" y="653"/>
                    <a:pt x="2245" y="617"/>
                  </a:cubicBezTo>
                  <a:cubicBezTo>
                    <a:pt x="2398" y="536"/>
                    <a:pt x="2542" y="455"/>
                    <a:pt x="2695" y="374"/>
                  </a:cubicBezTo>
                  <a:lnTo>
                    <a:pt x="2714" y="365"/>
                  </a:lnTo>
                  <a:cubicBezTo>
                    <a:pt x="2714" y="365"/>
                    <a:pt x="2723" y="365"/>
                    <a:pt x="2732" y="356"/>
                  </a:cubicBezTo>
                  <a:cubicBezTo>
                    <a:pt x="2822" y="301"/>
                    <a:pt x="2840" y="175"/>
                    <a:pt x="2786" y="85"/>
                  </a:cubicBezTo>
                  <a:cubicBezTo>
                    <a:pt x="2746" y="29"/>
                    <a:pt x="2686" y="1"/>
                    <a:pt x="2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8276797" y="3673322"/>
              <a:ext cx="127207" cy="161161"/>
            </a:xfrm>
            <a:custGeom>
              <a:avLst/>
              <a:gdLst/>
              <a:ahLst/>
              <a:cxnLst/>
              <a:rect l="l" t="t" r="r" b="b"/>
              <a:pathLst>
                <a:path w="2615" h="3313" extrusionOk="0">
                  <a:moveTo>
                    <a:pt x="2417" y="0"/>
                  </a:moveTo>
                  <a:cubicBezTo>
                    <a:pt x="2405" y="0"/>
                    <a:pt x="2393" y="1"/>
                    <a:pt x="2381" y="3"/>
                  </a:cubicBezTo>
                  <a:cubicBezTo>
                    <a:pt x="2272" y="30"/>
                    <a:pt x="2209" y="129"/>
                    <a:pt x="2227" y="238"/>
                  </a:cubicBezTo>
                  <a:cubicBezTo>
                    <a:pt x="2254" y="382"/>
                    <a:pt x="2272" y="526"/>
                    <a:pt x="2254" y="670"/>
                  </a:cubicBezTo>
                  <a:cubicBezTo>
                    <a:pt x="2245" y="815"/>
                    <a:pt x="2218" y="968"/>
                    <a:pt x="2155" y="1103"/>
                  </a:cubicBezTo>
                  <a:cubicBezTo>
                    <a:pt x="2056" y="1382"/>
                    <a:pt x="1876" y="1644"/>
                    <a:pt x="1668" y="1869"/>
                  </a:cubicBezTo>
                  <a:cubicBezTo>
                    <a:pt x="1461" y="2104"/>
                    <a:pt x="1218" y="2302"/>
                    <a:pt x="965" y="2473"/>
                  </a:cubicBezTo>
                  <a:cubicBezTo>
                    <a:pt x="830" y="2563"/>
                    <a:pt x="704" y="2653"/>
                    <a:pt x="569" y="2735"/>
                  </a:cubicBezTo>
                  <a:cubicBezTo>
                    <a:pt x="434" y="2807"/>
                    <a:pt x="298" y="2879"/>
                    <a:pt x="154" y="2942"/>
                  </a:cubicBezTo>
                  <a:cubicBezTo>
                    <a:pt x="145" y="2942"/>
                    <a:pt x="136" y="2951"/>
                    <a:pt x="127" y="2951"/>
                  </a:cubicBezTo>
                  <a:cubicBezTo>
                    <a:pt x="28" y="3005"/>
                    <a:pt x="1" y="3131"/>
                    <a:pt x="64" y="3221"/>
                  </a:cubicBezTo>
                  <a:cubicBezTo>
                    <a:pt x="99" y="3280"/>
                    <a:pt x="162" y="3312"/>
                    <a:pt x="226" y="3312"/>
                  </a:cubicBezTo>
                  <a:cubicBezTo>
                    <a:pt x="260" y="3312"/>
                    <a:pt x="294" y="3303"/>
                    <a:pt x="325" y="3284"/>
                  </a:cubicBezTo>
                  <a:lnTo>
                    <a:pt x="334" y="3284"/>
                  </a:lnTo>
                  <a:cubicBezTo>
                    <a:pt x="614" y="3104"/>
                    <a:pt x="875" y="2906"/>
                    <a:pt x="1128" y="2707"/>
                  </a:cubicBezTo>
                  <a:cubicBezTo>
                    <a:pt x="1389" y="2500"/>
                    <a:pt x="1632" y="2284"/>
                    <a:pt x="1849" y="2031"/>
                  </a:cubicBezTo>
                  <a:cubicBezTo>
                    <a:pt x="2065" y="1788"/>
                    <a:pt x="2263" y="1518"/>
                    <a:pt x="2399" y="1202"/>
                  </a:cubicBezTo>
                  <a:cubicBezTo>
                    <a:pt x="2543" y="896"/>
                    <a:pt x="2615" y="553"/>
                    <a:pt x="2615" y="193"/>
                  </a:cubicBezTo>
                  <a:cubicBezTo>
                    <a:pt x="2615" y="184"/>
                    <a:pt x="2615" y="166"/>
                    <a:pt x="2615" y="157"/>
                  </a:cubicBezTo>
                  <a:cubicBezTo>
                    <a:pt x="2591" y="61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7126261" y="3708687"/>
              <a:ext cx="37311" cy="143746"/>
            </a:xfrm>
            <a:custGeom>
              <a:avLst/>
              <a:gdLst/>
              <a:ahLst/>
              <a:cxnLst/>
              <a:rect l="l" t="t" r="r" b="b"/>
              <a:pathLst>
                <a:path w="767" h="2955" extrusionOk="0">
                  <a:moveTo>
                    <a:pt x="226" y="1"/>
                  </a:moveTo>
                  <a:cubicBezTo>
                    <a:pt x="211" y="1"/>
                    <a:pt x="196" y="3"/>
                    <a:pt x="181" y="6"/>
                  </a:cubicBezTo>
                  <a:cubicBezTo>
                    <a:pt x="73" y="24"/>
                    <a:pt x="0" y="124"/>
                    <a:pt x="27" y="232"/>
                  </a:cubicBezTo>
                  <a:cubicBezTo>
                    <a:pt x="100" y="637"/>
                    <a:pt x="163" y="1052"/>
                    <a:pt x="217" y="1467"/>
                  </a:cubicBezTo>
                  <a:lnTo>
                    <a:pt x="307" y="2089"/>
                  </a:lnTo>
                  <a:cubicBezTo>
                    <a:pt x="325" y="2296"/>
                    <a:pt x="379" y="2494"/>
                    <a:pt x="334" y="2711"/>
                  </a:cubicBezTo>
                  <a:cubicBezTo>
                    <a:pt x="325" y="2756"/>
                    <a:pt x="334" y="2801"/>
                    <a:pt x="352" y="2837"/>
                  </a:cubicBezTo>
                  <a:cubicBezTo>
                    <a:pt x="384" y="2914"/>
                    <a:pt x="458" y="2955"/>
                    <a:pt x="534" y="2955"/>
                  </a:cubicBezTo>
                  <a:cubicBezTo>
                    <a:pt x="564" y="2955"/>
                    <a:pt x="594" y="2949"/>
                    <a:pt x="622" y="2936"/>
                  </a:cubicBezTo>
                  <a:cubicBezTo>
                    <a:pt x="722" y="2891"/>
                    <a:pt x="767" y="2765"/>
                    <a:pt x="722" y="2666"/>
                  </a:cubicBezTo>
                  <a:cubicBezTo>
                    <a:pt x="622" y="2467"/>
                    <a:pt x="622" y="2251"/>
                    <a:pt x="595" y="2053"/>
                  </a:cubicBezTo>
                  <a:lnTo>
                    <a:pt x="523" y="1431"/>
                  </a:lnTo>
                  <a:cubicBezTo>
                    <a:pt x="478" y="1016"/>
                    <a:pt x="433" y="601"/>
                    <a:pt x="406" y="178"/>
                  </a:cubicBezTo>
                  <a:cubicBezTo>
                    <a:pt x="406" y="178"/>
                    <a:pt x="406" y="169"/>
                    <a:pt x="406" y="160"/>
                  </a:cubicBezTo>
                  <a:cubicBezTo>
                    <a:pt x="391" y="67"/>
                    <a:pt x="316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7753724" y="3752661"/>
              <a:ext cx="159215" cy="130125"/>
            </a:xfrm>
            <a:custGeom>
              <a:avLst/>
              <a:gdLst/>
              <a:ahLst/>
              <a:cxnLst/>
              <a:rect l="l" t="t" r="r" b="b"/>
              <a:pathLst>
                <a:path w="3273" h="2675" extrusionOk="0">
                  <a:moveTo>
                    <a:pt x="215" y="1"/>
                  </a:moveTo>
                  <a:cubicBezTo>
                    <a:pt x="203" y="1"/>
                    <a:pt x="192" y="2"/>
                    <a:pt x="181" y="4"/>
                  </a:cubicBezTo>
                  <a:cubicBezTo>
                    <a:pt x="72" y="31"/>
                    <a:pt x="0" y="130"/>
                    <a:pt x="27" y="238"/>
                  </a:cubicBezTo>
                  <a:cubicBezTo>
                    <a:pt x="99" y="581"/>
                    <a:pt x="253" y="905"/>
                    <a:pt x="460" y="1176"/>
                  </a:cubicBezTo>
                  <a:cubicBezTo>
                    <a:pt x="676" y="1446"/>
                    <a:pt x="938" y="1662"/>
                    <a:pt x="1208" y="1843"/>
                  </a:cubicBezTo>
                  <a:cubicBezTo>
                    <a:pt x="1488" y="2023"/>
                    <a:pt x="1776" y="2176"/>
                    <a:pt x="2083" y="2302"/>
                  </a:cubicBezTo>
                  <a:cubicBezTo>
                    <a:pt x="2371" y="2438"/>
                    <a:pt x="2677" y="2564"/>
                    <a:pt x="3002" y="2663"/>
                  </a:cubicBezTo>
                  <a:cubicBezTo>
                    <a:pt x="3011" y="2663"/>
                    <a:pt x="3020" y="2672"/>
                    <a:pt x="3029" y="2672"/>
                  </a:cubicBezTo>
                  <a:cubicBezTo>
                    <a:pt x="3039" y="2674"/>
                    <a:pt x="3049" y="2674"/>
                    <a:pt x="3059" y="2674"/>
                  </a:cubicBezTo>
                  <a:cubicBezTo>
                    <a:pt x="3155" y="2674"/>
                    <a:pt x="3238" y="2599"/>
                    <a:pt x="3254" y="2510"/>
                  </a:cubicBezTo>
                  <a:cubicBezTo>
                    <a:pt x="3272" y="2402"/>
                    <a:pt x="3191" y="2302"/>
                    <a:pt x="3092" y="2284"/>
                  </a:cubicBezTo>
                  <a:cubicBezTo>
                    <a:pt x="2939" y="2266"/>
                    <a:pt x="2786" y="2230"/>
                    <a:pt x="2641" y="2185"/>
                  </a:cubicBezTo>
                  <a:cubicBezTo>
                    <a:pt x="2488" y="2140"/>
                    <a:pt x="2335" y="2086"/>
                    <a:pt x="2191" y="2032"/>
                  </a:cubicBezTo>
                  <a:cubicBezTo>
                    <a:pt x="1902" y="1915"/>
                    <a:pt x="1623" y="1789"/>
                    <a:pt x="1361" y="1608"/>
                  </a:cubicBezTo>
                  <a:cubicBezTo>
                    <a:pt x="1118" y="1437"/>
                    <a:pt x="875" y="1239"/>
                    <a:pt x="712" y="986"/>
                  </a:cubicBezTo>
                  <a:cubicBezTo>
                    <a:pt x="622" y="869"/>
                    <a:pt x="559" y="734"/>
                    <a:pt x="505" y="599"/>
                  </a:cubicBezTo>
                  <a:cubicBezTo>
                    <a:pt x="451" y="464"/>
                    <a:pt x="424" y="319"/>
                    <a:pt x="415" y="175"/>
                  </a:cubicBezTo>
                  <a:lnTo>
                    <a:pt x="406" y="175"/>
                  </a:lnTo>
                  <a:cubicBezTo>
                    <a:pt x="406" y="166"/>
                    <a:pt x="406" y="166"/>
                    <a:pt x="406" y="157"/>
                  </a:cubicBezTo>
                  <a:cubicBezTo>
                    <a:pt x="390" y="61"/>
                    <a:pt x="303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7140708" y="3828157"/>
              <a:ext cx="36046" cy="134163"/>
            </a:xfrm>
            <a:custGeom>
              <a:avLst/>
              <a:gdLst/>
              <a:ahLst/>
              <a:cxnLst/>
              <a:rect l="l" t="t" r="r" b="b"/>
              <a:pathLst>
                <a:path w="741" h="2758" extrusionOk="0">
                  <a:moveTo>
                    <a:pt x="230" y="0"/>
                  </a:moveTo>
                  <a:cubicBezTo>
                    <a:pt x="208" y="0"/>
                    <a:pt x="186" y="4"/>
                    <a:pt x="163" y="11"/>
                  </a:cubicBezTo>
                  <a:cubicBezTo>
                    <a:pt x="64" y="38"/>
                    <a:pt x="1" y="155"/>
                    <a:pt x="37" y="255"/>
                  </a:cubicBezTo>
                  <a:cubicBezTo>
                    <a:pt x="163" y="633"/>
                    <a:pt x="208" y="1021"/>
                    <a:pt x="253" y="1399"/>
                  </a:cubicBezTo>
                  <a:cubicBezTo>
                    <a:pt x="289" y="1787"/>
                    <a:pt x="325" y="2175"/>
                    <a:pt x="325" y="2562"/>
                  </a:cubicBezTo>
                  <a:cubicBezTo>
                    <a:pt x="325" y="2580"/>
                    <a:pt x="325" y="2598"/>
                    <a:pt x="334" y="2607"/>
                  </a:cubicBezTo>
                  <a:cubicBezTo>
                    <a:pt x="357" y="2698"/>
                    <a:pt x="431" y="2758"/>
                    <a:pt x="519" y="2758"/>
                  </a:cubicBezTo>
                  <a:cubicBezTo>
                    <a:pt x="535" y="2758"/>
                    <a:pt x="552" y="2756"/>
                    <a:pt x="569" y="2751"/>
                  </a:cubicBezTo>
                  <a:cubicBezTo>
                    <a:pt x="677" y="2724"/>
                    <a:pt x="740" y="2625"/>
                    <a:pt x="713" y="2517"/>
                  </a:cubicBezTo>
                  <a:cubicBezTo>
                    <a:pt x="623" y="2138"/>
                    <a:pt x="551" y="1760"/>
                    <a:pt x="497" y="1372"/>
                  </a:cubicBezTo>
                  <a:cubicBezTo>
                    <a:pt x="443" y="985"/>
                    <a:pt x="397" y="606"/>
                    <a:pt x="425" y="210"/>
                  </a:cubicBezTo>
                  <a:cubicBezTo>
                    <a:pt x="425" y="182"/>
                    <a:pt x="425" y="155"/>
                    <a:pt x="416" y="137"/>
                  </a:cubicBezTo>
                  <a:cubicBezTo>
                    <a:pt x="387" y="52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34"/>
          <p:cNvGrpSpPr/>
          <p:nvPr/>
        </p:nvGrpSpPr>
        <p:grpSpPr>
          <a:xfrm>
            <a:off x="4012397" y="1162022"/>
            <a:ext cx="1287126" cy="176025"/>
            <a:chOff x="4345425" y="2175475"/>
            <a:chExt cx="800750" cy="176025"/>
          </a:xfrm>
        </p:grpSpPr>
        <p:sp>
          <p:nvSpPr>
            <p:cNvPr id="1037" name="Google Shape;1037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34"/>
          <p:cNvGrpSpPr/>
          <p:nvPr/>
        </p:nvGrpSpPr>
        <p:grpSpPr>
          <a:xfrm>
            <a:off x="2225081" y="2232150"/>
            <a:ext cx="4693836" cy="176025"/>
            <a:chOff x="4345425" y="2175475"/>
            <a:chExt cx="800750" cy="176025"/>
          </a:xfrm>
        </p:grpSpPr>
        <p:sp>
          <p:nvSpPr>
            <p:cNvPr id="1040" name="Google Shape;1040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>
            <a:off x="3020244" y="3043925"/>
            <a:ext cx="3071997" cy="176025"/>
            <a:chOff x="4345425" y="2175475"/>
            <a:chExt cx="800750" cy="176025"/>
          </a:xfrm>
        </p:grpSpPr>
        <p:sp>
          <p:nvSpPr>
            <p:cNvPr id="1043" name="Google Shape;1043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34"/>
          <p:cNvGrpSpPr/>
          <p:nvPr/>
        </p:nvGrpSpPr>
        <p:grpSpPr>
          <a:xfrm rot="854098">
            <a:off x="7782856" y="510397"/>
            <a:ext cx="639528" cy="438002"/>
            <a:chOff x="5501450" y="2545600"/>
            <a:chExt cx="639525" cy="438000"/>
          </a:xfrm>
        </p:grpSpPr>
        <p:sp>
          <p:nvSpPr>
            <p:cNvPr id="1046" name="Google Shape;1046;p34"/>
            <p:cNvSpPr/>
            <p:nvPr/>
          </p:nvSpPr>
          <p:spPr>
            <a:xfrm>
              <a:off x="5501450" y="2545600"/>
              <a:ext cx="639525" cy="438000"/>
            </a:xfrm>
            <a:custGeom>
              <a:avLst/>
              <a:gdLst/>
              <a:ahLst/>
              <a:cxnLst/>
              <a:rect l="l" t="t" r="r" b="b"/>
              <a:pathLst>
                <a:path w="25581" h="17520" extrusionOk="0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5714775" y="2654925"/>
              <a:ext cx="280075" cy="257600"/>
            </a:xfrm>
            <a:custGeom>
              <a:avLst/>
              <a:gdLst/>
              <a:ahLst/>
              <a:cxnLst/>
              <a:rect l="l" t="t" r="r" b="b"/>
              <a:pathLst>
                <a:path w="11203" h="10304" extrusionOk="0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2731;p59">
            <a:extLst>
              <a:ext uri="{FF2B5EF4-FFF2-40B4-BE49-F238E27FC236}">
                <a16:creationId xmlns:a16="http://schemas.microsoft.com/office/drawing/2014/main" id="{96DED66B-F3BA-465B-8032-575399B84C68}"/>
              </a:ext>
            </a:extLst>
          </p:cNvPr>
          <p:cNvGrpSpPr/>
          <p:nvPr/>
        </p:nvGrpSpPr>
        <p:grpSpPr>
          <a:xfrm>
            <a:off x="2201091" y="3782648"/>
            <a:ext cx="641331" cy="305919"/>
            <a:chOff x="-583650" y="3109250"/>
            <a:chExt cx="570275" cy="272025"/>
          </a:xfrm>
        </p:grpSpPr>
        <p:sp>
          <p:nvSpPr>
            <p:cNvPr id="62" name="Google Shape;2732;p59">
              <a:extLst>
                <a:ext uri="{FF2B5EF4-FFF2-40B4-BE49-F238E27FC236}">
                  <a16:creationId xmlns:a16="http://schemas.microsoft.com/office/drawing/2014/main" id="{C6EE4FC5-E7FF-42A5-84D4-8143518B332D}"/>
                </a:ext>
              </a:extLst>
            </p:cNvPr>
            <p:cNvSpPr/>
            <p:nvPr/>
          </p:nvSpPr>
          <p:spPr>
            <a:xfrm>
              <a:off x="-583650" y="3186975"/>
              <a:ext cx="570275" cy="194300"/>
            </a:xfrm>
            <a:custGeom>
              <a:avLst/>
              <a:gdLst/>
              <a:ahLst/>
              <a:cxnLst/>
              <a:rect l="l" t="t" r="r" b="b"/>
              <a:pathLst>
                <a:path w="22811" h="7772" extrusionOk="0">
                  <a:moveTo>
                    <a:pt x="22543" y="6377"/>
                  </a:moveTo>
                  <a:lnTo>
                    <a:pt x="22543" y="6377"/>
                  </a:lnTo>
                  <a:cubicBezTo>
                    <a:pt x="22536" y="6381"/>
                    <a:pt x="22532" y="6384"/>
                    <a:pt x="22525" y="6384"/>
                  </a:cubicBezTo>
                  <a:cubicBezTo>
                    <a:pt x="22190" y="6488"/>
                    <a:pt x="21851" y="6580"/>
                    <a:pt x="21513" y="6669"/>
                  </a:cubicBezTo>
                  <a:cubicBezTo>
                    <a:pt x="21762" y="6905"/>
                    <a:pt x="22083" y="7030"/>
                    <a:pt x="22322" y="7030"/>
                  </a:cubicBezTo>
                  <a:cubicBezTo>
                    <a:pt x="22632" y="7030"/>
                    <a:pt x="22810" y="6822"/>
                    <a:pt x="22543" y="6377"/>
                  </a:cubicBezTo>
                  <a:close/>
                  <a:moveTo>
                    <a:pt x="12021" y="1"/>
                  </a:moveTo>
                  <a:cubicBezTo>
                    <a:pt x="9332" y="1"/>
                    <a:pt x="6501" y="875"/>
                    <a:pt x="4639" y="2230"/>
                  </a:cubicBezTo>
                  <a:cubicBezTo>
                    <a:pt x="4539" y="2301"/>
                    <a:pt x="4393" y="2333"/>
                    <a:pt x="4222" y="2333"/>
                  </a:cubicBezTo>
                  <a:cubicBezTo>
                    <a:pt x="3909" y="2333"/>
                    <a:pt x="3520" y="2226"/>
                    <a:pt x="3221" y="2087"/>
                  </a:cubicBezTo>
                  <a:cubicBezTo>
                    <a:pt x="1672" y="3100"/>
                    <a:pt x="860" y="4609"/>
                    <a:pt x="175" y="6448"/>
                  </a:cubicBezTo>
                  <a:cubicBezTo>
                    <a:pt x="0" y="6923"/>
                    <a:pt x="924" y="7771"/>
                    <a:pt x="1455" y="7771"/>
                  </a:cubicBezTo>
                  <a:cubicBezTo>
                    <a:pt x="1605" y="7771"/>
                    <a:pt x="1719" y="7707"/>
                    <a:pt x="1776" y="7553"/>
                  </a:cubicBezTo>
                  <a:cubicBezTo>
                    <a:pt x="2507" y="5593"/>
                    <a:pt x="3345" y="4002"/>
                    <a:pt x="5328" y="3100"/>
                  </a:cubicBezTo>
                  <a:cubicBezTo>
                    <a:pt x="6989" y="2348"/>
                    <a:pt x="8897" y="1905"/>
                    <a:pt x="10687" y="1599"/>
                  </a:cubicBezTo>
                  <a:cubicBezTo>
                    <a:pt x="11486" y="1463"/>
                    <a:pt x="12313" y="1374"/>
                    <a:pt x="13137" y="1374"/>
                  </a:cubicBezTo>
                  <a:cubicBezTo>
                    <a:pt x="14481" y="1374"/>
                    <a:pt x="15814" y="1610"/>
                    <a:pt x="17012" y="2255"/>
                  </a:cubicBezTo>
                  <a:cubicBezTo>
                    <a:pt x="17700" y="2626"/>
                    <a:pt x="18321" y="3100"/>
                    <a:pt x="18888" y="3638"/>
                  </a:cubicBezTo>
                  <a:cubicBezTo>
                    <a:pt x="17733" y="1042"/>
                    <a:pt x="14962" y="1"/>
                    <a:pt x="12021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33;p59">
              <a:extLst>
                <a:ext uri="{FF2B5EF4-FFF2-40B4-BE49-F238E27FC236}">
                  <a16:creationId xmlns:a16="http://schemas.microsoft.com/office/drawing/2014/main" id="{EF1C659D-3D7C-41B6-ABC0-F0245651F963}"/>
                </a:ext>
              </a:extLst>
            </p:cNvPr>
            <p:cNvSpPr/>
            <p:nvPr/>
          </p:nvSpPr>
          <p:spPr>
            <a:xfrm>
              <a:off x="-198800" y="3109250"/>
              <a:ext cx="181150" cy="265500"/>
            </a:xfrm>
            <a:custGeom>
              <a:avLst/>
              <a:gdLst/>
              <a:ahLst/>
              <a:cxnLst/>
              <a:rect l="l" t="t" r="r" b="b"/>
              <a:pathLst>
                <a:path w="7246" h="10620" extrusionOk="0">
                  <a:moveTo>
                    <a:pt x="3302" y="1"/>
                  </a:moveTo>
                  <a:cubicBezTo>
                    <a:pt x="3137" y="1"/>
                    <a:pt x="3098" y="190"/>
                    <a:pt x="3359" y="697"/>
                  </a:cubicBezTo>
                  <a:cubicBezTo>
                    <a:pt x="3552" y="1067"/>
                    <a:pt x="3733" y="1441"/>
                    <a:pt x="3908" y="1816"/>
                  </a:cubicBezTo>
                  <a:cubicBezTo>
                    <a:pt x="4129" y="1694"/>
                    <a:pt x="4375" y="1588"/>
                    <a:pt x="4585" y="1523"/>
                  </a:cubicBezTo>
                  <a:cubicBezTo>
                    <a:pt x="4467" y="1285"/>
                    <a:pt x="4347" y="1042"/>
                    <a:pt x="4225" y="804"/>
                  </a:cubicBezTo>
                  <a:cubicBezTo>
                    <a:pt x="4008" y="383"/>
                    <a:pt x="3530" y="1"/>
                    <a:pt x="3302" y="1"/>
                  </a:cubicBezTo>
                  <a:close/>
                  <a:moveTo>
                    <a:pt x="6906" y="7874"/>
                  </a:moveTo>
                  <a:cubicBezTo>
                    <a:pt x="6860" y="8145"/>
                    <a:pt x="6743" y="8406"/>
                    <a:pt x="6504" y="8648"/>
                  </a:cubicBezTo>
                  <a:cubicBezTo>
                    <a:pt x="6675" y="8858"/>
                    <a:pt x="6842" y="9069"/>
                    <a:pt x="7006" y="9283"/>
                  </a:cubicBezTo>
                  <a:cubicBezTo>
                    <a:pt x="7064" y="9357"/>
                    <a:pt x="7110" y="9421"/>
                    <a:pt x="7149" y="9486"/>
                  </a:cubicBezTo>
                  <a:cubicBezTo>
                    <a:pt x="7245" y="9429"/>
                    <a:pt x="7214" y="9169"/>
                    <a:pt x="7199" y="9112"/>
                  </a:cubicBezTo>
                  <a:cubicBezTo>
                    <a:pt x="7110" y="8698"/>
                    <a:pt x="7010" y="8284"/>
                    <a:pt x="6906" y="7874"/>
                  </a:cubicBezTo>
                  <a:close/>
                  <a:moveTo>
                    <a:pt x="3979" y="8327"/>
                  </a:moveTo>
                  <a:cubicBezTo>
                    <a:pt x="2742" y="8595"/>
                    <a:pt x="1490" y="8773"/>
                    <a:pt x="217" y="8862"/>
                  </a:cubicBezTo>
                  <a:cubicBezTo>
                    <a:pt x="0" y="8876"/>
                    <a:pt x="14" y="9194"/>
                    <a:pt x="142" y="9550"/>
                  </a:cubicBezTo>
                  <a:cubicBezTo>
                    <a:pt x="324" y="9490"/>
                    <a:pt x="509" y="9447"/>
                    <a:pt x="677" y="9433"/>
                  </a:cubicBezTo>
                  <a:cubicBezTo>
                    <a:pt x="1761" y="9336"/>
                    <a:pt x="2834" y="9194"/>
                    <a:pt x="3904" y="8983"/>
                  </a:cubicBezTo>
                  <a:cubicBezTo>
                    <a:pt x="4044" y="8958"/>
                    <a:pt x="4724" y="8904"/>
                    <a:pt x="5042" y="8798"/>
                  </a:cubicBezTo>
                  <a:cubicBezTo>
                    <a:pt x="4603" y="8748"/>
                    <a:pt x="4129" y="8570"/>
                    <a:pt x="3979" y="8327"/>
                  </a:cubicBezTo>
                  <a:close/>
                  <a:moveTo>
                    <a:pt x="5665" y="9222"/>
                  </a:moveTo>
                  <a:cubicBezTo>
                    <a:pt x="5017" y="9533"/>
                    <a:pt x="4261" y="9678"/>
                    <a:pt x="3605" y="9824"/>
                  </a:cubicBezTo>
                  <a:cubicBezTo>
                    <a:pt x="2606" y="10046"/>
                    <a:pt x="1600" y="10213"/>
                    <a:pt x="588" y="10334"/>
                  </a:cubicBezTo>
                  <a:cubicBezTo>
                    <a:pt x="731" y="10506"/>
                    <a:pt x="884" y="10619"/>
                    <a:pt x="1023" y="10619"/>
                  </a:cubicBezTo>
                  <a:cubicBezTo>
                    <a:pt x="1027" y="10619"/>
                    <a:pt x="1034" y="10619"/>
                    <a:pt x="1037" y="10616"/>
                  </a:cubicBezTo>
                  <a:cubicBezTo>
                    <a:pt x="2767" y="10495"/>
                    <a:pt x="4454" y="10217"/>
                    <a:pt x="6119" y="9778"/>
                  </a:cubicBezTo>
                  <a:cubicBezTo>
                    <a:pt x="6068" y="9732"/>
                    <a:pt x="6022" y="9682"/>
                    <a:pt x="5979" y="9625"/>
                  </a:cubicBezTo>
                  <a:cubicBezTo>
                    <a:pt x="5876" y="9493"/>
                    <a:pt x="5769" y="9357"/>
                    <a:pt x="5665" y="9222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734;p59">
              <a:extLst>
                <a:ext uri="{FF2B5EF4-FFF2-40B4-BE49-F238E27FC236}">
                  <a16:creationId xmlns:a16="http://schemas.microsoft.com/office/drawing/2014/main" id="{0A8A6160-1AE5-42CC-8061-1953FE7D5BEE}"/>
                </a:ext>
              </a:extLst>
            </p:cNvPr>
            <p:cNvSpPr/>
            <p:nvPr/>
          </p:nvSpPr>
          <p:spPr>
            <a:xfrm>
              <a:off x="-227425" y="3145900"/>
              <a:ext cx="203250" cy="225300"/>
            </a:xfrm>
            <a:custGeom>
              <a:avLst/>
              <a:gdLst/>
              <a:ahLst/>
              <a:cxnLst/>
              <a:rect l="l" t="t" r="r" b="b"/>
              <a:pathLst>
                <a:path w="8130" h="9012" extrusionOk="0">
                  <a:moveTo>
                    <a:pt x="5053" y="350"/>
                  </a:moveTo>
                  <a:cubicBezTo>
                    <a:pt x="4689" y="557"/>
                    <a:pt x="4397" y="814"/>
                    <a:pt x="4472" y="992"/>
                  </a:cubicBezTo>
                  <a:cubicBezTo>
                    <a:pt x="4850" y="1897"/>
                    <a:pt x="5199" y="2825"/>
                    <a:pt x="5502" y="3762"/>
                  </a:cubicBezTo>
                  <a:cubicBezTo>
                    <a:pt x="6101" y="4443"/>
                    <a:pt x="6568" y="5264"/>
                    <a:pt x="6846" y="6237"/>
                  </a:cubicBezTo>
                  <a:cubicBezTo>
                    <a:pt x="6889" y="6287"/>
                    <a:pt x="6935" y="6341"/>
                    <a:pt x="6978" y="6390"/>
                  </a:cubicBezTo>
                  <a:cubicBezTo>
                    <a:pt x="7024" y="6376"/>
                    <a:pt x="7067" y="6362"/>
                    <a:pt x="7110" y="6351"/>
                  </a:cubicBezTo>
                  <a:cubicBezTo>
                    <a:pt x="6632" y="4276"/>
                    <a:pt x="5951" y="2276"/>
                    <a:pt x="5053" y="350"/>
                  </a:cubicBezTo>
                  <a:close/>
                  <a:moveTo>
                    <a:pt x="6069" y="1"/>
                  </a:moveTo>
                  <a:cubicBezTo>
                    <a:pt x="5976" y="1"/>
                    <a:pt x="5859" y="22"/>
                    <a:pt x="5730" y="57"/>
                  </a:cubicBezTo>
                  <a:cubicBezTo>
                    <a:pt x="6718" y="2093"/>
                    <a:pt x="7488" y="4219"/>
                    <a:pt x="8051" y="6408"/>
                  </a:cubicBezTo>
                  <a:cubicBezTo>
                    <a:pt x="8130" y="5909"/>
                    <a:pt x="7966" y="5371"/>
                    <a:pt x="7830" y="4810"/>
                  </a:cubicBezTo>
                  <a:cubicBezTo>
                    <a:pt x="7431" y="3192"/>
                    <a:pt x="6893" y="1619"/>
                    <a:pt x="6251" y="79"/>
                  </a:cubicBezTo>
                  <a:cubicBezTo>
                    <a:pt x="6229" y="22"/>
                    <a:pt x="6162" y="1"/>
                    <a:pt x="6069" y="1"/>
                  </a:cubicBezTo>
                  <a:close/>
                  <a:moveTo>
                    <a:pt x="1287" y="8084"/>
                  </a:moveTo>
                  <a:cubicBezTo>
                    <a:pt x="1012" y="8180"/>
                    <a:pt x="745" y="8323"/>
                    <a:pt x="556" y="8501"/>
                  </a:cubicBezTo>
                  <a:cubicBezTo>
                    <a:pt x="467" y="8584"/>
                    <a:pt x="0" y="9011"/>
                    <a:pt x="364" y="9011"/>
                  </a:cubicBezTo>
                  <a:cubicBezTo>
                    <a:pt x="378" y="9011"/>
                    <a:pt x="396" y="9011"/>
                    <a:pt x="413" y="9008"/>
                  </a:cubicBezTo>
                  <a:cubicBezTo>
                    <a:pt x="856" y="8969"/>
                    <a:pt x="1295" y="8922"/>
                    <a:pt x="1733" y="8868"/>
                  </a:cubicBezTo>
                  <a:cubicBezTo>
                    <a:pt x="1555" y="8658"/>
                    <a:pt x="1387" y="8358"/>
                    <a:pt x="1287" y="8084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735;p59">
              <a:extLst>
                <a:ext uri="{FF2B5EF4-FFF2-40B4-BE49-F238E27FC236}">
                  <a16:creationId xmlns:a16="http://schemas.microsoft.com/office/drawing/2014/main" id="{7B209A3D-1F49-49E1-B3F3-7FCA4F5D8B14}"/>
                </a:ext>
              </a:extLst>
            </p:cNvPr>
            <p:cNvSpPr/>
            <p:nvPr/>
          </p:nvSpPr>
          <p:spPr>
            <a:xfrm>
              <a:off x="-56275" y="3301800"/>
              <a:ext cx="3325" cy="4475"/>
            </a:xfrm>
            <a:custGeom>
              <a:avLst/>
              <a:gdLst/>
              <a:ahLst/>
              <a:cxnLst/>
              <a:rect l="l" t="t" r="r" b="b"/>
              <a:pathLst>
                <a:path w="133" h="179" extrusionOk="0">
                  <a:moveTo>
                    <a:pt x="0" y="1"/>
                  </a:moveTo>
                  <a:lnTo>
                    <a:pt x="0" y="1"/>
                  </a:lnTo>
                  <a:cubicBezTo>
                    <a:pt x="18" y="62"/>
                    <a:pt x="33" y="119"/>
                    <a:pt x="47" y="179"/>
                  </a:cubicBezTo>
                  <a:cubicBezTo>
                    <a:pt x="76" y="169"/>
                    <a:pt x="104" y="162"/>
                    <a:pt x="132" y="154"/>
                  </a:cubicBezTo>
                  <a:cubicBezTo>
                    <a:pt x="89" y="105"/>
                    <a:pt x="43" y="51"/>
                    <a:pt x="0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736;p59">
              <a:extLst>
                <a:ext uri="{FF2B5EF4-FFF2-40B4-BE49-F238E27FC236}">
                  <a16:creationId xmlns:a16="http://schemas.microsoft.com/office/drawing/2014/main" id="{715DD480-ABC6-4B85-881E-EA4BE14FEE5A}"/>
                </a:ext>
              </a:extLst>
            </p:cNvPr>
            <p:cNvSpPr/>
            <p:nvPr/>
          </p:nvSpPr>
          <p:spPr>
            <a:xfrm>
              <a:off x="-195250" y="3147325"/>
              <a:ext cx="169125" cy="220300"/>
            </a:xfrm>
            <a:custGeom>
              <a:avLst/>
              <a:gdLst/>
              <a:ahLst/>
              <a:cxnLst/>
              <a:rect l="l" t="t" r="r" b="b"/>
              <a:pathLst>
                <a:path w="6765" h="8812" extrusionOk="0">
                  <a:moveTo>
                    <a:pt x="4443" y="0"/>
                  </a:moveTo>
                  <a:cubicBezTo>
                    <a:pt x="4233" y="65"/>
                    <a:pt x="3987" y="171"/>
                    <a:pt x="3766" y="293"/>
                  </a:cubicBezTo>
                  <a:cubicBezTo>
                    <a:pt x="4664" y="2219"/>
                    <a:pt x="5345" y="4219"/>
                    <a:pt x="5823" y="6294"/>
                  </a:cubicBezTo>
                  <a:cubicBezTo>
                    <a:pt x="5780" y="6305"/>
                    <a:pt x="5737" y="6319"/>
                    <a:pt x="5691" y="6333"/>
                  </a:cubicBezTo>
                  <a:cubicBezTo>
                    <a:pt x="5920" y="6590"/>
                    <a:pt x="6140" y="6858"/>
                    <a:pt x="6362" y="7125"/>
                  </a:cubicBezTo>
                  <a:cubicBezTo>
                    <a:pt x="6601" y="6883"/>
                    <a:pt x="6718" y="6622"/>
                    <a:pt x="6764" y="6351"/>
                  </a:cubicBezTo>
                  <a:cubicBezTo>
                    <a:pt x="6201" y="4162"/>
                    <a:pt x="5431" y="2036"/>
                    <a:pt x="4443" y="0"/>
                  </a:cubicBezTo>
                  <a:close/>
                  <a:moveTo>
                    <a:pt x="4900" y="7275"/>
                  </a:moveTo>
                  <a:cubicBezTo>
                    <a:pt x="4582" y="7381"/>
                    <a:pt x="3902" y="7435"/>
                    <a:pt x="3762" y="7460"/>
                  </a:cubicBezTo>
                  <a:cubicBezTo>
                    <a:pt x="2692" y="7671"/>
                    <a:pt x="1619" y="7813"/>
                    <a:pt x="535" y="7910"/>
                  </a:cubicBezTo>
                  <a:cubicBezTo>
                    <a:pt x="367" y="7924"/>
                    <a:pt x="182" y="7967"/>
                    <a:pt x="0" y="8027"/>
                  </a:cubicBezTo>
                  <a:cubicBezTo>
                    <a:pt x="100" y="8301"/>
                    <a:pt x="268" y="8601"/>
                    <a:pt x="446" y="8811"/>
                  </a:cubicBezTo>
                  <a:cubicBezTo>
                    <a:pt x="1458" y="8690"/>
                    <a:pt x="2464" y="8523"/>
                    <a:pt x="3463" y="8301"/>
                  </a:cubicBezTo>
                  <a:cubicBezTo>
                    <a:pt x="4119" y="8155"/>
                    <a:pt x="4875" y="8010"/>
                    <a:pt x="5523" y="7699"/>
                  </a:cubicBezTo>
                  <a:cubicBezTo>
                    <a:pt x="5416" y="7564"/>
                    <a:pt x="5306" y="7424"/>
                    <a:pt x="5196" y="7286"/>
                  </a:cubicBezTo>
                  <a:lnTo>
                    <a:pt x="5128" y="7286"/>
                  </a:lnTo>
                  <a:cubicBezTo>
                    <a:pt x="5053" y="7286"/>
                    <a:pt x="4978" y="7282"/>
                    <a:pt x="4900" y="727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737;p59">
              <a:extLst>
                <a:ext uri="{FF2B5EF4-FFF2-40B4-BE49-F238E27FC236}">
                  <a16:creationId xmlns:a16="http://schemas.microsoft.com/office/drawing/2014/main" id="{9E8AB95B-E929-4426-8089-4ACE4FB25417}"/>
                </a:ext>
              </a:extLst>
            </p:cNvPr>
            <p:cNvSpPr/>
            <p:nvPr/>
          </p:nvSpPr>
          <p:spPr>
            <a:xfrm>
              <a:off x="-65375" y="3305650"/>
              <a:ext cx="29200" cy="34150"/>
            </a:xfrm>
            <a:custGeom>
              <a:avLst/>
              <a:gdLst/>
              <a:ahLst/>
              <a:cxnLst/>
              <a:rect l="l" t="t" r="r" b="b"/>
              <a:pathLst>
                <a:path w="1168" h="1366" extrusionOk="0">
                  <a:moveTo>
                    <a:pt x="496" y="0"/>
                  </a:moveTo>
                  <a:cubicBezTo>
                    <a:pt x="468" y="8"/>
                    <a:pt x="440" y="15"/>
                    <a:pt x="411" y="25"/>
                  </a:cubicBezTo>
                  <a:cubicBezTo>
                    <a:pt x="457" y="204"/>
                    <a:pt x="500" y="389"/>
                    <a:pt x="532" y="578"/>
                  </a:cubicBezTo>
                  <a:cubicBezTo>
                    <a:pt x="578" y="828"/>
                    <a:pt x="333" y="938"/>
                    <a:pt x="1" y="953"/>
                  </a:cubicBezTo>
                  <a:cubicBezTo>
                    <a:pt x="111" y="1091"/>
                    <a:pt x="221" y="1231"/>
                    <a:pt x="328" y="1366"/>
                  </a:cubicBezTo>
                  <a:cubicBezTo>
                    <a:pt x="624" y="1227"/>
                    <a:pt x="899" y="1052"/>
                    <a:pt x="1131" y="828"/>
                  </a:cubicBezTo>
                  <a:cubicBezTo>
                    <a:pt x="1146" y="817"/>
                    <a:pt x="1156" y="806"/>
                    <a:pt x="1167" y="792"/>
                  </a:cubicBezTo>
                  <a:cubicBezTo>
                    <a:pt x="945" y="525"/>
                    <a:pt x="725" y="257"/>
                    <a:pt x="496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738;p59">
              <a:extLst>
                <a:ext uri="{FF2B5EF4-FFF2-40B4-BE49-F238E27FC236}">
                  <a16:creationId xmlns:a16="http://schemas.microsoft.com/office/drawing/2014/main" id="{6EC6DABF-9A9A-4E3E-861B-42865AEEF4FD}"/>
                </a:ext>
              </a:extLst>
            </p:cNvPr>
            <p:cNvSpPr/>
            <p:nvPr/>
          </p:nvSpPr>
          <p:spPr>
            <a:xfrm>
              <a:off x="-517950" y="3165500"/>
              <a:ext cx="439050" cy="151925"/>
            </a:xfrm>
            <a:custGeom>
              <a:avLst/>
              <a:gdLst/>
              <a:ahLst/>
              <a:cxnLst/>
              <a:rect l="l" t="t" r="r" b="b"/>
              <a:pathLst>
                <a:path w="17562" h="6077" extrusionOk="0">
                  <a:moveTo>
                    <a:pt x="8412" y="1"/>
                  </a:moveTo>
                  <a:cubicBezTo>
                    <a:pt x="5492" y="1"/>
                    <a:pt x="2599" y="667"/>
                    <a:pt x="186" y="2422"/>
                  </a:cubicBezTo>
                  <a:cubicBezTo>
                    <a:pt x="0" y="2561"/>
                    <a:pt x="232" y="2775"/>
                    <a:pt x="593" y="2946"/>
                  </a:cubicBezTo>
                  <a:cubicBezTo>
                    <a:pt x="909" y="2732"/>
                    <a:pt x="1263" y="2543"/>
                    <a:pt x="1651" y="2379"/>
                  </a:cubicBezTo>
                  <a:cubicBezTo>
                    <a:pt x="3759" y="1474"/>
                    <a:pt x="6223" y="932"/>
                    <a:pt x="8497" y="750"/>
                  </a:cubicBezTo>
                  <a:cubicBezTo>
                    <a:pt x="8808" y="725"/>
                    <a:pt x="9108" y="714"/>
                    <a:pt x="9403" y="714"/>
                  </a:cubicBezTo>
                  <a:cubicBezTo>
                    <a:pt x="12752" y="714"/>
                    <a:pt x="15340" y="2265"/>
                    <a:pt x="17562" y="4494"/>
                  </a:cubicBezTo>
                  <a:cubicBezTo>
                    <a:pt x="17430" y="3984"/>
                    <a:pt x="17284" y="3478"/>
                    <a:pt x="17123" y="2978"/>
                  </a:cubicBezTo>
                  <a:cubicBezTo>
                    <a:pt x="15668" y="1327"/>
                    <a:pt x="13418" y="471"/>
                    <a:pt x="11065" y="172"/>
                  </a:cubicBezTo>
                  <a:cubicBezTo>
                    <a:pt x="10188" y="62"/>
                    <a:pt x="9300" y="1"/>
                    <a:pt x="8412" y="1"/>
                  </a:cubicBezTo>
                  <a:close/>
                  <a:moveTo>
                    <a:pt x="16260" y="4497"/>
                  </a:moveTo>
                  <a:lnTo>
                    <a:pt x="16260" y="4497"/>
                  </a:lnTo>
                  <a:cubicBezTo>
                    <a:pt x="16460" y="4939"/>
                    <a:pt x="16609" y="5432"/>
                    <a:pt x="16706" y="5966"/>
                  </a:cubicBezTo>
                  <a:cubicBezTo>
                    <a:pt x="16713" y="6006"/>
                    <a:pt x="16728" y="6042"/>
                    <a:pt x="16745" y="6077"/>
                  </a:cubicBezTo>
                  <a:cubicBezTo>
                    <a:pt x="17016" y="6016"/>
                    <a:pt x="17287" y="5952"/>
                    <a:pt x="17558" y="5888"/>
                  </a:cubicBezTo>
                  <a:cubicBezTo>
                    <a:pt x="17148" y="5400"/>
                    <a:pt x="16720" y="4929"/>
                    <a:pt x="16260" y="4497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739;p59">
              <a:extLst>
                <a:ext uri="{FF2B5EF4-FFF2-40B4-BE49-F238E27FC236}">
                  <a16:creationId xmlns:a16="http://schemas.microsoft.com/office/drawing/2014/main" id="{21FCFB86-D1B3-49CA-A686-1290A07D7DF5}"/>
                </a:ext>
              </a:extLst>
            </p:cNvPr>
            <p:cNvSpPr/>
            <p:nvPr/>
          </p:nvSpPr>
          <p:spPr>
            <a:xfrm>
              <a:off x="-503150" y="3183350"/>
              <a:ext cx="432275" cy="129350"/>
            </a:xfrm>
            <a:custGeom>
              <a:avLst/>
              <a:gdLst/>
              <a:ahLst/>
              <a:cxnLst/>
              <a:rect l="l" t="t" r="r" b="b"/>
              <a:pathLst>
                <a:path w="17291" h="5174" extrusionOk="0">
                  <a:moveTo>
                    <a:pt x="8811" y="0"/>
                  </a:moveTo>
                  <a:cubicBezTo>
                    <a:pt x="8516" y="0"/>
                    <a:pt x="8216" y="11"/>
                    <a:pt x="7905" y="36"/>
                  </a:cubicBezTo>
                  <a:cubicBezTo>
                    <a:pt x="5631" y="218"/>
                    <a:pt x="3167" y="760"/>
                    <a:pt x="1059" y="1665"/>
                  </a:cubicBezTo>
                  <a:cubicBezTo>
                    <a:pt x="671" y="1829"/>
                    <a:pt x="317" y="2018"/>
                    <a:pt x="1" y="2232"/>
                  </a:cubicBezTo>
                  <a:cubicBezTo>
                    <a:pt x="300" y="2371"/>
                    <a:pt x="689" y="2478"/>
                    <a:pt x="1002" y="2478"/>
                  </a:cubicBezTo>
                  <a:cubicBezTo>
                    <a:pt x="1173" y="2478"/>
                    <a:pt x="1319" y="2446"/>
                    <a:pt x="1419" y="2375"/>
                  </a:cubicBezTo>
                  <a:cubicBezTo>
                    <a:pt x="3281" y="1020"/>
                    <a:pt x="6112" y="146"/>
                    <a:pt x="8801" y="146"/>
                  </a:cubicBezTo>
                  <a:cubicBezTo>
                    <a:pt x="11742" y="146"/>
                    <a:pt x="14513" y="1187"/>
                    <a:pt x="15668" y="3783"/>
                  </a:cubicBezTo>
                  <a:cubicBezTo>
                    <a:pt x="16128" y="4215"/>
                    <a:pt x="16556" y="4686"/>
                    <a:pt x="16966" y="5174"/>
                  </a:cubicBezTo>
                  <a:cubicBezTo>
                    <a:pt x="17073" y="5145"/>
                    <a:pt x="17184" y="5117"/>
                    <a:pt x="17291" y="5088"/>
                  </a:cubicBezTo>
                  <a:cubicBezTo>
                    <a:pt x="17251" y="4943"/>
                    <a:pt x="17216" y="4807"/>
                    <a:pt x="17202" y="4739"/>
                  </a:cubicBezTo>
                  <a:cubicBezTo>
                    <a:pt x="17130" y="4418"/>
                    <a:pt x="17055" y="4097"/>
                    <a:pt x="16970" y="3780"/>
                  </a:cubicBezTo>
                  <a:cubicBezTo>
                    <a:pt x="14748" y="1551"/>
                    <a:pt x="12160" y="0"/>
                    <a:pt x="8811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740;p59">
              <a:extLst>
                <a:ext uri="{FF2B5EF4-FFF2-40B4-BE49-F238E27FC236}">
                  <a16:creationId xmlns:a16="http://schemas.microsoft.com/office/drawing/2014/main" id="{7A2B6DD8-A2EF-449D-BA1E-1CA4A25E5008}"/>
                </a:ext>
              </a:extLst>
            </p:cNvPr>
            <p:cNvSpPr/>
            <p:nvPr/>
          </p:nvSpPr>
          <p:spPr>
            <a:xfrm>
              <a:off x="-99325" y="3312675"/>
              <a:ext cx="30775" cy="16525"/>
            </a:xfrm>
            <a:custGeom>
              <a:avLst/>
              <a:gdLst/>
              <a:ahLst/>
              <a:cxnLst/>
              <a:rect l="l" t="t" r="r" b="b"/>
              <a:pathLst>
                <a:path w="1231" h="661" extrusionOk="0">
                  <a:moveTo>
                    <a:pt x="813" y="1"/>
                  </a:moveTo>
                  <a:cubicBezTo>
                    <a:pt x="542" y="65"/>
                    <a:pt x="271" y="129"/>
                    <a:pt x="0" y="190"/>
                  </a:cubicBezTo>
                  <a:cubicBezTo>
                    <a:pt x="150" y="433"/>
                    <a:pt x="624" y="611"/>
                    <a:pt x="1063" y="661"/>
                  </a:cubicBezTo>
                  <a:cubicBezTo>
                    <a:pt x="1141" y="632"/>
                    <a:pt x="1199" y="600"/>
                    <a:pt x="1216" y="568"/>
                  </a:cubicBezTo>
                  <a:cubicBezTo>
                    <a:pt x="1223" y="554"/>
                    <a:pt x="1227" y="532"/>
                    <a:pt x="1230" y="511"/>
                  </a:cubicBezTo>
                  <a:cubicBezTo>
                    <a:pt x="1092" y="340"/>
                    <a:pt x="952" y="168"/>
                    <a:pt x="813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741;p59">
              <a:extLst>
                <a:ext uri="{FF2B5EF4-FFF2-40B4-BE49-F238E27FC236}">
                  <a16:creationId xmlns:a16="http://schemas.microsoft.com/office/drawing/2014/main" id="{4044416D-208D-48D7-8DED-8B2FFE0CE173}"/>
                </a:ext>
              </a:extLst>
            </p:cNvPr>
            <p:cNvSpPr/>
            <p:nvPr/>
          </p:nvSpPr>
          <p:spPr>
            <a:xfrm>
              <a:off x="-79000" y="3310550"/>
              <a:ext cx="10800" cy="14900"/>
            </a:xfrm>
            <a:custGeom>
              <a:avLst/>
              <a:gdLst/>
              <a:ahLst/>
              <a:cxnLst/>
              <a:rect l="l" t="t" r="r" b="b"/>
              <a:pathLst>
                <a:path w="432" h="596" extrusionOk="0">
                  <a:moveTo>
                    <a:pt x="325" y="0"/>
                  </a:moveTo>
                  <a:cubicBezTo>
                    <a:pt x="218" y="29"/>
                    <a:pt x="107" y="57"/>
                    <a:pt x="0" y="86"/>
                  </a:cubicBezTo>
                  <a:cubicBezTo>
                    <a:pt x="139" y="253"/>
                    <a:pt x="279" y="425"/>
                    <a:pt x="417" y="596"/>
                  </a:cubicBezTo>
                  <a:cubicBezTo>
                    <a:pt x="432" y="464"/>
                    <a:pt x="378" y="218"/>
                    <a:pt x="325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742;p59">
              <a:extLst>
                <a:ext uri="{FF2B5EF4-FFF2-40B4-BE49-F238E27FC236}">
                  <a16:creationId xmlns:a16="http://schemas.microsoft.com/office/drawing/2014/main" id="{4E351A92-232C-4A2F-A34A-5060892C1B6A}"/>
                </a:ext>
              </a:extLst>
            </p:cNvPr>
            <p:cNvSpPr/>
            <p:nvPr/>
          </p:nvSpPr>
          <p:spPr>
            <a:xfrm>
              <a:off x="-89900" y="3239950"/>
              <a:ext cx="33650" cy="61875"/>
            </a:xfrm>
            <a:custGeom>
              <a:avLst/>
              <a:gdLst/>
              <a:ahLst/>
              <a:cxnLst/>
              <a:rect l="l" t="t" r="r" b="b"/>
              <a:pathLst>
                <a:path w="1346" h="2475" extrusionOk="0">
                  <a:moveTo>
                    <a:pt x="1" y="0"/>
                  </a:moveTo>
                  <a:lnTo>
                    <a:pt x="1" y="0"/>
                  </a:lnTo>
                  <a:cubicBezTo>
                    <a:pt x="162" y="500"/>
                    <a:pt x="308" y="1006"/>
                    <a:pt x="440" y="1516"/>
                  </a:cubicBezTo>
                  <a:cubicBezTo>
                    <a:pt x="750" y="1823"/>
                    <a:pt x="1049" y="2144"/>
                    <a:pt x="1345" y="2475"/>
                  </a:cubicBezTo>
                  <a:cubicBezTo>
                    <a:pt x="1067" y="1502"/>
                    <a:pt x="600" y="681"/>
                    <a:pt x="1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743;p59">
              <a:extLst>
                <a:ext uri="{FF2B5EF4-FFF2-40B4-BE49-F238E27FC236}">
                  <a16:creationId xmlns:a16="http://schemas.microsoft.com/office/drawing/2014/main" id="{D9EBE80A-20DB-4050-B6CE-61C419427715}"/>
                </a:ext>
              </a:extLst>
            </p:cNvPr>
            <p:cNvSpPr/>
            <p:nvPr/>
          </p:nvSpPr>
          <p:spPr>
            <a:xfrm>
              <a:off x="-78925" y="3277825"/>
              <a:ext cx="23825" cy="32750"/>
            </a:xfrm>
            <a:custGeom>
              <a:avLst/>
              <a:gdLst/>
              <a:ahLst/>
              <a:cxnLst/>
              <a:rect l="l" t="t" r="r" b="b"/>
              <a:pathLst>
                <a:path w="953" h="1310" extrusionOk="0">
                  <a:moveTo>
                    <a:pt x="1" y="1"/>
                  </a:moveTo>
                  <a:lnTo>
                    <a:pt x="1" y="1"/>
                  </a:lnTo>
                  <a:cubicBezTo>
                    <a:pt x="86" y="318"/>
                    <a:pt x="161" y="639"/>
                    <a:pt x="233" y="960"/>
                  </a:cubicBezTo>
                  <a:cubicBezTo>
                    <a:pt x="247" y="1028"/>
                    <a:pt x="282" y="1164"/>
                    <a:pt x="322" y="1309"/>
                  </a:cubicBezTo>
                  <a:cubicBezTo>
                    <a:pt x="532" y="1256"/>
                    <a:pt x="742" y="1199"/>
                    <a:pt x="953" y="1138"/>
                  </a:cubicBezTo>
                  <a:cubicBezTo>
                    <a:pt x="939" y="1078"/>
                    <a:pt x="924" y="1021"/>
                    <a:pt x="906" y="960"/>
                  </a:cubicBezTo>
                  <a:cubicBezTo>
                    <a:pt x="610" y="629"/>
                    <a:pt x="311" y="308"/>
                    <a:pt x="1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744;p59">
              <a:extLst>
                <a:ext uri="{FF2B5EF4-FFF2-40B4-BE49-F238E27FC236}">
                  <a16:creationId xmlns:a16="http://schemas.microsoft.com/office/drawing/2014/main" id="{6CD8724C-C26C-460B-AA54-D6A8DD5EC945}"/>
                </a:ext>
              </a:extLst>
            </p:cNvPr>
            <p:cNvSpPr/>
            <p:nvPr/>
          </p:nvSpPr>
          <p:spPr>
            <a:xfrm>
              <a:off x="-70900" y="3306250"/>
              <a:ext cx="20000" cy="23225"/>
            </a:xfrm>
            <a:custGeom>
              <a:avLst/>
              <a:gdLst/>
              <a:ahLst/>
              <a:cxnLst/>
              <a:rect l="l" t="t" r="r" b="b"/>
              <a:pathLst>
                <a:path w="800" h="929" extrusionOk="0">
                  <a:moveTo>
                    <a:pt x="632" y="1"/>
                  </a:moveTo>
                  <a:cubicBezTo>
                    <a:pt x="421" y="62"/>
                    <a:pt x="211" y="119"/>
                    <a:pt x="1" y="172"/>
                  </a:cubicBezTo>
                  <a:cubicBezTo>
                    <a:pt x="54" y="390"/>
                    <a:pt x="108" y="636"/>
                    <a:pt x="93" y="768"/>
                  </a:cubicBezTo>
                  <a:lnTo>
                    <a:pt x="222" y="929"/>
                  </a:lnTo>
                  <a:cubicBezTo>
                    <a:pt x="554" y="914"/>
                    <a:pt x="799" y="804"/>
                    <a:pt x="753" y="554"/>
                  </a:cubicBezTo>
                  <a:cubicBezTo>
                    <a:pt x="721" y="365"/>
                    <a:pt x="678" y="180"/>
                    <a:pt x="632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2731;p59">
            <a:extLst>
              <a:ext uri="{FF2B5EF4-FFF2-40B4-BE49-F238E27FC236}">
                <a16:creationId xmlns:a16="http://schemas.microsoft.com/office/drawing/2014/main" id="{DCDEF72B-C737-4696-892A-5B95AF035470}"/>
              </a:ext>
            </a:extLst>
          </p:cNvPr>
          <p:cNvGrpSpPr/>
          <p:nvPr/>
        </p:nvGrpSpPr>
        <p:grpSpPr>
          <a:xfrm rot="11051932">
            <a:off x="2177263" y="4197322"/>
            <a:ext cx="641331" cy="305919"/>
            <a:chOff x="-583650" y="3109250"/>
            <a:chExt cx="570275" cy="272025"/>
          </a:xfrm>
        </p:grpSpPr>
        <p:sp>
          <p:nvSpPr>
            <p:cNvPr id="76" name="Google Shape;2732;p59">
              <a:extLst>
                <a:ext uri="{FF2B5EF4-FFF2-40B4-BE49-F238E27FC236}">
                  <a16:creationId xmlns:a16="http://schemas.microsoft.com/office/drawing/2014/main" id="{61CEE5C7-A01E-42F7-B606-3CF8F769E453}"/>
                </a:ext>
              </a:extLst>
            </p:cNvPr>
            <p:cNvSpPr/>
            <p:nvPr/>
          </p:nvSpPr>
          <p:spPr>
            <a:xfrm>
              <a:off x="-583650" y="3186975"/>
              <a:ext cx="570275" cy="194300"/>
            </a:xfrm>
            <a:custGeom>
              <a:avLst/>
              <a:gdLst/>
              <a:ahLst/>
              <a:cxnLst/>
              <a:rect l="l" t="t" r="r" b="b"/>
              <a:pathLst>
                <a:path w="22811" h="7772" extrusionOk="0">
                  <a:moveTo>
                    <a:pt x="22543" y="6377"/>
                  </a:moveTo>
                  <a:lnTo>
                    <a:pt x="22543" y="6377"/>
                  </a:lnTo>
                  <a:cubicBezTo>
                    <a:pt x="22536" y="6381"/>
                    <a:pt x="22532" y="6384"/>
                    <a:pt x="22525" y="6384"/>
                  </a:cubicBezTo>
                  <a:cubicBezTo>
                    <a:pt x="22190" y="6488"/>
                    <a:pt x="21851" y="6580"/>
                    <a:pt x="21513" y="6669"/>
                  </a:cubicBezTo>
                  <a:cubicBezTo>
                    <a:pt x="21762" y="6905"/>
                    <a:pt x="22083" y="7030"/>
                    <a:pt x="22322" y="7030"/>
                  </a:cubicBezTo>
                  <a:cubicBezTo>
                    <a:pt x="22632" y="7030"/>
                    <a:pt x="22810" y="6822"/>
                    <a:pt x="22543" y="6377"/>
                  </a:cubicBezTo>
                  <a:close/>
                  <a:moveTo>
                    <a:pt x="12021" y="1"/>
                  </a:moveTo>
                  <a:cubicBezTo>
                    <a:pt x="9332" y="1"/>
                    <a:pt x="6501" y="875"/>
                    <a:pt x="4639" y="2230"/>
                  </a:cubicBezTo>
                  <a:cubicBezTo>
                    <a:pt x="4539" y="2301"/>
                    <a:pt x="4393" y="2333"/>
                    <a:pt x="4222" y="2333"/>
                  </a:cubicBezTo>
                  <a:cubicBezTo>
                    <a:pt x="3909" y="2333"/>
                    <a:pt x="3520" y="2226"/>
                    <a:pt x="3221" y="2087"/>
                  </a:cubicBezTo>
                  <a:cubicBezTo>
                    <a:pt x="1672" y="3100"/>
                    <a:pt x="860" y="4609"/>
                    <a:pt x="175" y="6448"/>
                  </a:cubicBezTo>
                  <a:cubicBezTo>
                    <a:pt x="0" y="6923"/>
                    <a:pt x="924" y="7771"/>
                    <a:pt x="1455" y="7771"/>
                  </a:cubicBezTo>
                  <a:cubicBezTo>
                    <a:pt x="1605" y="7771"/>
                    <a:pt x="1719" y="7707"/>
                    <a:pt x="1776" y="7553"/>
                  </a:cubicBezTo>
                  <a:cubicBezTo>
                    <a:pt x="2507" y="5593"/>
                    <a:pt x="3345" y="4002"/>
                    <a:pt x="5328" y="3100"/>
                  </a:cubicBezTo>
                  <a:cubicBezTo>
                    <a:pt x="6989" y="2348"/>
                    <a:pt x="8897" y="1905"/>
                    <a:pt x="10687" y="1599"/>
                  </a:cubicBezTo>
                  <a:cubicBezTo>
                    <a:pt x="11486" y="1463"/>
                    <a:pt x="12313" y="1374"/>
                    <a:pt x="13137" y="1374"/>
                  </a:cubicBezTo>
                  <a:cubicBezTo>
                    <a:pt x="14481" y="1374"/>
                    <a:pt x="15814" y="1610"/>
                    <a:pt x="17012" y="2255"/>
                  </a:cubicBezTo>
                  <a:cubicBezTo>
                    <a:pt x="17700" y="2626"/>
                    <a:pt x="18321" y="3100"/>
                    <a:pt x="18888" y="3638"/>
                  </a:cubicBezTo>
                  <a:cubicBezTo>
                    <a:pt x="17733" y="1042"/>
                    <a:pt x="14962" y="1"/>
                    <a:pt x="12021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733;p59">
              <a:extLst>
                <a:ext uri="{FF2B5EF4-FFF2-40B4-BE49-F238E27FC236}">
                  <a16:creationId xmlns:a16="http://schemas.microsoft.com/office/drawing/2014/main" id="{6B52AAB3-4E30-4477-A233-C2D5057F8104}"/>
                </a:ext>
              </a:extLst>
            </p:cNvPr>
            <p:cNvSpPr/>
            <p:nvPr/>
          </p:nvSpPr>
          <p:spPr>
            <a:xfrm>
              <a:off x="-198800" y="3109250"/>
              <a:ext cx="181150" cy="265500"/>
            </a:xfrm>
            <a:custGeom>
              <a:avLst/>
              <a:gdLst/>
              <a:ahLst/>
              <a:cxnLst/>
              <a:rect l="l" t="t" r="r" b="b"/>
              <a:pathLst>
                <a:path w="7246" h="10620" extrusionOk="0">
                  <a:moveTo>
                    <a:pt x="3302" y="1"/>
                  </a:moveTo>
                  <a:cubicBezTo>
                    <a:pt x="3137" y="1"/>
                    <a:pt x="3098" y="190"/>
                    <a:pt x="3359" y="697"/>
                  </a:cubicBezTo>
                  <a:cubicBezTo>
                    <a:pt x="3552" y="1067"/>
                    <a:pt x="3733" y="1441"/>
                    <a:pt x="3908" y="1816"/>
                  </a:cubicBezTo>
                  <a:cubicBezTo>
                    <a:pt x="4129" y="1694"/>
                    <a:pt x="4375" y="1588"/>
                    <a:pt x="4585" y="1523"/>
                  </a:cubicBezTo>
                  <a:cubicBezTo>
                    <a:pt x="4467" y="1285"/>
                    <a:pt x="4347" y="1042"/>
                    <a:pt x="4225" y="804"/>
                  </a:cubicBezTo>
                  <a:cubicBezTo>
                    <a:pt x="4008" y="383"/>
                    <a:pt x="3530" y="1"/>
                    <a:pt x="3302" y="1"/>
                  </a:cubicBezTo>
                  <a:close/>
                  <a:moveTo>
                    <a:pt x="6906" y="7874"/>
                  </a:moveTo>
                  <a:cubicBezTo>
                    <a:pt x="6860" y="8145"/>
                    <a:pt x="6743" y="8406"/>
                    <a:pt x="6504" y="8648"/>
                  </a:cubicBezTo>
                  <a:cubicBezTo>
                    <a:pt x="6675" y="8858"/>
                    <a:pt x="6842" y="9069"/>
                    <a:pt x="7006" y="9283"/>
                  </a:cubicBezTo>
                  <a:cubicBezTo>
                    <a:pt x="7064" y="9357"/>
                    <a:pt x="7110" y="9421"/>
                    <a:pt x="7149" y="9486"/>
                  </a:cubicBezTo>
                  <a:cubicBezTo>
                    <a:pt x="7245" y="9429"/>
                    <a:pt x="7214" y="9169"/>
                    <a:pt x="7199" y="9112"/>
                  </a:cubicBezTo>
                  <a:cubicBezTo>
                    <a:pt x="7110" y="8698"/>
                    <a:pt x="7010" y="8284"/>
                    <a:pt x="6906" y="7874"/>
                  </a:cubicBezTo>
                  <a:close/>
                  <a:moveTo>
                    <a:pt x="3979" y="8327"/>
                  </a:moveTo>
                  <a:cubicBezTo>
                    <a:pt x="2742" y="8595"/>
                    <a:pt x="1490" y="8773"/>
                    <a:pt x="217" y="8862"/>
                  </a:cubicBezTo>
                  <a:cubicBezTo>
                    <a:pt x="0" y="8876"/>
                    <a:pt x="14" y="9194"/>
                    <a:pt x="142" y="9550"/>
                  </a:cubicBezTo>
                  <a:cubicBezTo>
                    <a:pt x="324" y="9490"/>
                    <a:pt x="509" y="9447"/>
                    <a:pt x="677" y="9433"/>
                  </a:cubicBezTo>
                  <a:cubicBezTo>
                    <a:pt x="1761" y="9336"/>
                    <a:pt x="2834" y="9194"/>
                    <a:pt x="3904" y="8983"/>
                  </a:cubicBezTo>
                  <a:cubicBezTo>
                    <a:pt x="4044" y="8958"/>
                    <a:pt x="4724" y="8904"/>
                    <a:pt x="5042" y="8798"/>
                  </a:cubicBezTo>
                  <a:cubicBezTo>
                    <a:pt x="4603" y="8748"/>
                    <a:pt x="4129" y="8570"/>
                    <a:pt x="3979" y="8327"/>
                  </a:cubicBezTo>
                  <a:close/>
                  <a:moveTo>
                    <a:pt x="5665" y="9222"/>
                  </a:moveTo>
                  <a:cubicBezTo>
                    <a:pt x="5017" y="9533"/>
                    <a:pt x="4261" y="9678"/>
                    <a:pt x="3605" y="9824"/>
                  </a:cubicBezTo>
                  <a:cubicBezTo>
                    <a:pt x="2606" y="10046"/>
                    <a:pt x="1600" y="10213"/>
                    <a:pt x="588" y="10334"/>
                  </a:cubicBezTo>
                  <a:cubicBezTo>
                    <a:pt x="731" y="10506"/>
                    <a:pt x="884" y="10619"/>
                    <a:pt x="1023" y="10619"/>
                  </a:cubicBezTo>
                  <a:cubicBezTo>
                    <a:pt x="1027" y="10619"/>
                    <a:pt x="1034" y="10619"/>
                    <a:pt x="1037" y="10616"/>
                  </a:cubicBezTo>
                  <a:cubicBezTo>
                    <a:pt x="2767" y="10495"/>
                    <a:pt x="4454" y="10217"/>
                    <a:pt x="6119" y="9778"/>
                  </a:cubicBezTo>
                  <a:cubicBezTo>
                    <a:pt x="6068" y="9732"/>
                    <a:pt x="6022" y="9682"/>
                    <a:pt x="5979" y="9625"/>
                  </a:cubicBezTo>
                  <a:cubicBezTo>
                    <a:pt x="5876" y="9493"/>
                    <a:pt x="5769" y="9357"/>
                    <a:pt x="5665" y="9222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734;p59">
              <a:extLst>
                <a:ext uri="{FF2B5EF4-FFF2-40B4-BE49-F238E27FC236}">
                  <a16:creationId xmlns:a16="http://schemas.microsoft.com/office/drawing/2014/main" id="{449CDBCF-BF9A-4ECF-9249-FDF512168ADF}"/>
                </a:ext>
              </a:extLst>
            </p:cNvPr>
            <p:cNvSpPr/>
            <p:nvPr/>
          </p:nvSpPr>
          <p:spPr>
            <a:xfrm>
              <a:off x="-227425" y="3145900"/>
              <a:ext cx="203250" cy="225300"/>
            </a:xfrm>
            <a:custGeom>
              <a:avLst/>
              <a:gdLst/>
              <a:ahLst/>
              <a:cxnLst/>
              <a:rect l="l" t="t" r="r" b="b"/>
              <a:pathLst>
                <a:path w="8130" h="9012" extrusionOk="0">
                  <a:moveTo>
                    <a:pt x="5053" y="350"/>
                  </a:moveTo>
                  <a:cubicBezTo>
                    <a:pt x="4689" y="557"/>
                    <a:pt x="4397" y="814"/>
                    <a:pt x="4472" y="992"/>
                  </a:cubicBezTo>
                  <a:cubicBezTo>
                    <a:pt x="4850" y="1897"/>
                    <a:pt x="5199" y="2825"/>
                    <a:pt x="5502" y="3762"/>
                  </a:cubicBezTo>
                  <a:cubicBezTo>
                    <a:pt x="6101" y="4443"/>
                    <a:pt x="6568" y="5264"/>
                    <a:pt x="6846" y="6237"/>
                  </a:cubicBezTo>
                  <a:cubicBezTo>
                    <a:pt x="6889" y="6287"/>
                    <a:pt x="6935" y="6341"/>
                    <a:pt x="6978" y="6390"/>
                  </a:cubicBezTo>
                  <a:cubicBezTo>
                    <a:pt x="7024" y="6376"/>
                    <a:pt x="7067" y="6362"/>
                    <a:pt x="7110" y="6351"/>
                  </a:cubicBezTo>
                  <a:cubicBezTo>
                    <a:pt x="6632" y="4276"/>
                    <a:pt x="5951" y="2276"/>
                    <a:pt x="5053" y="350"/>
                  </a:cubicBezTo>
                  <a:close/>
                  <a:moveTo>
                    <a:pt x="6069" y="1"/>
                  </a:moveTo>
                  <a:cubicBezTo>
                    <a:pt x="5976" y="1"/>
                    <a:pt x="5859" y="22"/>
                    <a:pt x="5730" y="57"/>
                  </a:cubicBezTo>
                  <a:cubicBezTo>
                    <a:pt x="6718" y="2093"/>
                    <a:pt x="7488" y="4219"/>
                    <a:pt x="8051" y="6408"/>
                  </a:cubicBezTo>
                  <a:cubicBezTo>
                    <a:pt x="8130" y="5909"/>
                    <a:pt x="7966" y="5371"/>
                    <a:pt x="7830" y="4810"/>
                  </a:cubicBezTo>
                  <a:cubicBezTo>
                    <a:pt x="7431" y="3192"/>
                    <a:pt x="6893" y="1619"/>
                    <a:pt x="6251" y="79"/>
                  </a:cubicBezTo>
                  <a:cubicBezTo>
                    <a:pt x="6229" y="22"/>
                    <a:pt x="6162" y="1"/>
                    <a:pt x="6069" y="1"/>
                  </a:cubicBezTo>
                  <a:close/>
                  <a:moveTo>
                    <a:pt x="1287" y="8084"/>
                  </a:moveTo>
                  <a:cubicBezTo>
                    <a:pt x="1012" y="8180"/>
                    <a:pt x="745" y="8323"/>
                    <a:pt x="556" y="8501"/>
                  </a:cubicBezTo>
                  <a:cubicBezTo>
                    <a:pt x="467" y="8584"/>
                    <a:pt x="0" y="9011"/>
                    <a:pt x="364" y="9011"/>
                  </a:cubicBezTo>
                  <a:cubicBezTo>
                    <a:pt x="378" y="9011"/>
                    <a:pt x="396" y="9011"/>
                    <a:pt x="413" y="9008"/>
                  </a:cubicBezTo>
                  <a:cubicBezTo>
                    <a:pt x="856" y="8969"/>
                    <a:pt x="1295" y="8922"/>
                    <a:pt x="1733" y="8868"/>
                  </a:cubicBezTo>
                  <a:cubicBezTo>
                    <a:pt x="1555" y="8658"/>
                    <a:pt x="1387" y="8358"/>
                    <a:pt x="1287" y="8084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735;p59">
              <a:extLst>
                <a:ext uri="{FF2B5EF4-FFF2-40B4-BE49-F238E27FC236}">
                  <a16:creationId xmlns:a16="http://schemas.microsoft.com/office/drawing/2014/main" id="{78EB9156-9014-4CD6-AC4F-C3FE6C6BCD50}"/>
                </a:ext>
              </a:extLst>
            </p:cNvPr>
            <p:cNvSpPr/>
            <p:nvPr/>
          </p:nvSpPr>
          <p:spPr>
            <a:xfrm>
              <a:off x="-56275" y="3301800"/>
              <a:ext cx="3325" cy="4475"/>
            </a:xfrm>
            <a:custGeom>
              <a:avLst/>
              <a:gdLst/>
              <a:ahLst/>
              <a:cxnLst/>
              <a:rect l="l" t="t" r="r" b="b"/>
              <a:pathLst>
                <a:path w="133" h="179" extrusionOk="0">
                  <a:moveTo>
                    <a:pt x="0" y="1"/>
                  </a:moveTo>
                  <a:lnTo>
                    <a:pt x="0" y="1"/>
                  </a:lnTo>
                  <a:cubicBezTo>
                    <a:pt x="18" y="62"/>
                    <a:pt x="33" y="119"/>
                    <a:pt x="47" y="179"/>
                  </a:cubicBezTo>
                  <a:cubicBezTo>
                    <a:pt x="76" y="169"/>
                    <a:pt x="104" y="162"/>
                    <a:pt x="132" y="154"/>
                  </a:cubicBezTo>
                  <a:cubicBezTo>
                    <a:pt x="89" y="105"/>
                    <a:pt x="43" y="51"/>
                    <a:pt x="0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736;p59">
              <a:extLst>
                <a:ext uri="{FF2B5EF4-FFF2-40B4-BE49-F238E27FC236}">
                  <a16:creationId xmlns:a16="http://schemas.microsoft.com/office/drawing/2014/main" id="{542299FA-7178-405D-8F1D-BE4356A39840}"/>
                </a:ext>
              </a:extLst>
            </p:cNvPr>
            <p:cNvSpPr/>
            <p:nvPr/>
          </p:nvSpPr>
          <p:spPr>
            <a:xfrm>
              <a:off x="-195250" y="3147325"/>
              <a:ext cx="169125" cy="220300"/>
            </a:xfrm>
            <a:custGeom>
              <a:avLst/>
              <a:gdLst/>
              <a:ahLst/>
              <a:cxnLst/>
              <a:rect l="l" t="t" r="r" b="b"/>
              <a:pathLst>
                <a:path w="6765" h="8812" extrusionOk="0">
                  <a:moveTo>
                    <a:pt x="4443" y="0"/>
                  </a:moveTo>
                  <a:cubicBezTo>
                    <a:pt x="4233" y="65"/>
                    <a:pt x="3987" y="171"/>
                    <a:pt x="3766" y="293"/>
                  </a:cubicBezTo>
                  <a:cubicBezTo>
                    <a:pt x="4664" y="2219"/>
                    <a:pt x="5345" y="4219"/>
                    <a:pt x="5823" y="6294"/>
                  </a:cubicBezTo>
                  <a:cubicBezTo>
                    <a:pt x="5780" y="6305"/>
                    <a:pt x="5737" y="6319"/>
                    <a:pt x="5691" y="6333"/>
                  </a:cubicBezTo>
                  <a:cubicBezTo>
                    <a:pt x="5920" y="6590"/>
                    <a:pt x="6140" y="6858"/>
                    <a:pt x="6362" y="7125"/>
                  </a:cubicBezTo>
                  <a:cubicBezTo>
                    <a:pt x="6601" y="6883"/>
                    <a:pt x="6718" y="6622"/>
                    <a:pt x="6764" y="6351"/>
                  </a:cubicBezTo>
                  <a:cubicBezTo>
                    <a:pt x="6201" y="4162"/>
                    <a:pt x="5431" y="2036"/>
                    <a:pt x="4443" y="0"/>
                  </a:cubicBezTo>
                  <a:close/>
                  <a:moveTo>
                    <a:pt x="4900" y="7275"/>
                  </a:moveTo>
                  <a:cubicBezTo>
                    <a:pt x="4582" y="7381"/>
                    <a:pt x="3902" y="7435"/>
                    <a:pt x="3762" y="7460"/>
                  </a:cubicBezTo>
                  <a:cubicBezTo>
                    <a:pt x="2692" y="7671"/>
                    <a:pt x="1619" y="7813"/>
                    <a:pt x="535" y="7910"/>
                  </a:cubicBezTo>
                  <a:cubicBezTo>
                    <a:pt x="367" y="7924"/>
                    <a:pt x="182" y="7967"/>
                    <a:pt x="0" y="8027"/>
                  </a:cubicBezTo>
                  <a:cubicBezTo>
                    <a:pt x="100" y="8301"/>
                    <a:pt x="268" y="8601"/>
                    <a:pt x="446" y="8811"/>
                  </a:cubicBezTo>
                  <a:cubicBezTo>
                    <a:pt x="1458" y="8690"/>
                    <a:pt x="2464" y="8523"/>
                    <a:pt x="3463" y="8301"/>
                  </a:cubicBezTo>
                  <a:cubicBezTo>
                    <a:pt x="4119" y="8155"/>
                    <a:pt x="4875" y="8010"/>
                    <a:pt x="5523" y="7699"/>
                  </a:cubicBezTo>
                  <a:cubicBezTo>
                    <a:pt x="5416" y="7564"/>
                    <a:pt x="5306" y="7424"/>
                    <a:pt x="5196" y="7286"/>
                  </a:cubicBezTo>
                  <a:lnTo>
                    <a:pt x="5128" y="7286"/>
                  </a:lnTo>
                  <a:cubicBezTo>
                    <a:pt x="5053" y="7286"/>
                    <a:pt x="4978" y="7282"/>
                    <a:pt x="4900" y="727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737;p59">
              <a:extLst>
                <a:ext uri="{FF2B5EF4-FFF2-40B4-BE49-F238E27FC236}">
                  <a16:creationId xmlns:a16="http://schemas.microsoft.com/office/drawing/2014/main" id="{07344D4B-2421-4538-AEB0-77771DDC5030}"/>
                </a:ext>
              </a:extLst>
            </p:cNvPr>
            <p:cNvSpPr/>
            <p:nvPr/>
          </p:nvSpPr>
          <p:spPr>
            <a:xfrm>
              <a:off x="-65375" y="3305650"/>
              <a:ext cx="29200" cy="34150"/>
            </a:xfrm>
            <a:custGeom>
              <a:avLst/>
              <a:gdLst/>
              <a:ahLst/>
              <a:cxnLst/>
              <a:rect l="l" t="t" r="r" b="b"/>
              <a:pathLst>
                <a:path w="1168" h="1366" extrusionOk="0">
                  <a:moveTo>
                    <a:pt x="496" y="0"/>
                  </a:moveTo>
                  <a:cubicBezTo>
                    <a:pt x="468" y="8"/>
                    <a:pt x="440" y="15"/>
                    <a:pt x="411" y="25"/>
                  </a:cubicBezTo>
                  <a:cubicBezTo>
                    <a:pt x="457" y="204"/>
                    <a:pt x="500" y="389"/>
                    <a:pt x="532" y="578"/>
                  </a:cubicBezTo>
                  <a:cubicBezTo>
                    <a:pt x="578" y="828"/>
                    <a:pt x="333" y="938"/>
                    <a:pt x="1" y="953"/>
                  </a:cubicBezTo>
                  <a:cubicBezTo>
                    <a:pt x="111" y="1091"/>
                    <a:pt x="221" y="1231"/>
                    <a:pt x="328" y="1366"/>
                  </a:cubicBezTo>
                  <a:cubicBezTo>
                    <a:pt x="624" y="1227"/>
                    <a:pt x="899" y="1052"/>
                    <a:pt x="1131" y="828"/>
                  </a:cubicBezTo>
                  <a:cubicBezTo>
                    <a:pt x="1146" y="817"/>
                    <a:pt x="1156" y="806"/>
                    <a:pt x="1167" y="792"/>
                  </a:cubicBezTo>
                  <a:cubicBezTo>
                    <a:pt x="945" y="525"/>
                    <a:pt x="725" y="257"/>
                    <a:pt x="496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738;p59">
              <a:extLst>
                <a:ext uri="{FF2B5EF4-FFF2-40B4-BE49-F238E27FC236}">
                  <a16:creationId xmlns:a16="http://schemas.microsoft.com/office/drawing/2014/main" id="{A4E6B4D7-85FF-463F-A6FC-53EDAB0885AA}"/>
                </a:ext>
              </a:extLst>
            </p:cNvPr>
            <p:cNvSpPr/>
            <p:nvPr/>
          </p:nvSpPr>
          <p:spPr>
            <a:xfrm>
              <a:off x="-517950" y="3165500"/>
              <a:ext cx="439050" cy="151925"/>
            </a:xfrm>
            <a:custGeom>
              <a:avLst/>
              <a:gdLst/>
              <a:ahLst/>
              <a:cxnLst/>
              <a:rect l="l" t="t" r="r" b="b"/>
              <a:pathLst>
                <a:path w="17562" h="6077" extrusionOk="0">
                  <a:moveTo>
                    <a:pt x="8412" y="1"/>
                  </a:moveTo>
                  <a:cubicBezTo>
                    <a:pt x="5492" y="1"/>
                    <a:pt x="2599" y="667"/>
                    <a:pt x="186" y="2422"/>
                  </a:cubicBezTo>
                  <a:cubicBezTo>
                    <a:pt x="0" y="2561"/>
                    <a:pt x="232" y="2775"/>
                    <a:pt x="593" y="2946"/>
                  </a:cubicBezTo>
                  <a:cubicBezTo>
                    <a:pt x="909" y="2732"/>
                    <a:pt x="1263" y="2543"/>
                    <a:pt x="1651" y="2379"/>
                  </a:cubicBezTo>
                  <a:cubicBezTo>
                    <a:pt x="3759" y="1474"/>
                    <a:pt x="6223" y="932"/>
                    <a:pt x="8497" y="750"/>
                  </a:cubicBezTo>
                  <a:cubicBezTo>
                    <a:pt x="8808" y="725"/>
                    <a:pt x="9108" y="714"/>
                    <a:pt x="9403" y="714"/>
                  </a:cubicBezTo>
                  <a:cubicBezTo>
                    <a:pt x="12752" y="714"/>
                    <a:pt x="15340" y="2265"/>
                    <a:pt x="17562" y="4494"/>
                  </a:cubicBezTo>
                  <a:cubicBezTo>
                    <a:pt x="17430" y="3984"/>
                    <a:pt x="17284" y="3478"/>
                    <a:pt x="17123" y="2978"/>
                  </a:cubicBezTo>
                  <a:cubicBezTo>
                    <a:pt x="15668" y="1327"/>
                    <a:pt x="13418" y="471"/>
                    <a:pt x="11065" y="172"/>
                  </a:cubicBezTo>
                  <a:cubicBezTo>
                    <a:pt x="10188" y="62"/>
                    <a:pt x="9300" y="1"/>
                    <a:pt x="8412" y="1"/>
                  </a:cubicBezTo>
                  <a:close/>
                  <a:moveTo>
                    <a:pt x="16260" y="4497"/>
                  </a:moveTo>
                  <a:lnTo>
                    <a:pt x="16260" y="4497"/>
                  </a:lnTo>
                  <a:cubicBezTo>
                    <a:pt x="16460" y="4939"/>
                    <a:pt x="16609" y="5432"/>
                    <a:pt x="16706" y="5966"/>
                  </a:cubicBezTo>
                  <a:cubicBezTo>
                    <a:pt x="16713" y="6006"/>
                    <a:pt x="16728" y="6042"/>
                    <a:pt x="16745" y="6077"/>
                  </a:cubicBezTo>
                  <a:cubicBezTo>
                    <a:pt x="17016" y="6016"/>
                    <a:pt x="17287" y="5952"/>
                    <a:pt x="17558" y="5888"/>
                  </a:cubicBezTo>
                  <a:cubicBezTo>
                    <a:pt x="17148" y="5400"/>
                    <a:pt x="16720" y="4929"/>
                    <a:pt x="16260" y="4497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739;p59">
              <a:extLst>
                <a:ext uri="{FF2B5EF4-FFF2-40B4-BE49-F238E27FC236}">
                  <a16:creationId xmlns:a16="http://schemas.microsoft.com/office/drawing/2014/main" id="{82AD893D-966E-4D2C-8334-880B088AC5A3}"/>
                </a:ext>
              </a:extLst>
            </p:cNvPr>
            <p:cNvSpPr/>
            <p:nvPr/>
          </p:nvSpPr>
          <p:spPr>
            <a:xfrm>
              <a:off x="-503150" y="3183350"/>
              <a:ext cx="432275" cy="129350"/>
            </a:xfrm>
            <a:custGeom>
              <a:avLst/>
              <a:gdLst/>
              <a:ahLst/>
              <a:cxnLst/>
              <a:rect l="l" t="t" r="r" b="b"/>
              <a:pathLst>
                <a:path w="17291" h="5174" extrusionOk="0">
                  <a:moveTo>
                    <a:pt x="8811" y="0"/>
                  </a:moveTo>
                  <a:cubicBezTo>
                    <a:pt x="8516" y="0"/>
                    <a:pt x="8216" y="11"/>
                    <a:pt x="7905" y="36"/>
                  </a:cubicBezTo>
                  <a:cubicBezTo>
                    <a:pt x="5631" y="218"/>
                    <a:pt x="3167" y="760"/>
                    <a:pt x="1059" y="1665"/>
                  </a:cubicBezTo>
                  <a:cubicBezTo>
                    <a:pt x="671" y="1829"/>
                    <a:pt x="317" y="2018"/>
                    <a:pt x="1" y="2232"/>
                  </a:cubicBezTo>
                  <a:cubicBezTo>
                    <a:pt x="300" y="2371"/>
                    <a:pt x="689" y="2478"/>
                    <a:pt x="1002" y="2478"/>
                  </a:cubicBezTo>
                  <a:cubicBezTo>
                    <a:pt x="1173" y="2478"/>
                    <a:pt x="1319" y="2446"/>
                    <a:pt x="1419" y="2375"/>
                  </a:cubicBezTo>
                  <a:cubicBezTo>
                    <a:pt x="3281" y="1020"/>
                    <a:pt x="6112" y="146"/>
                    <a:pt x="8801" y="146"/>
                  </a:cubicBezTo>
                  <a:cubicBezTo>
                    <a:pt x="11742" y="146"/>
                    <a:pt x="14513" y="1187"/>
                    <a:pt x="15668" y="3783"/>
                  </a:cubicBezTo>
                  <a:cubicBezTo>
                    <a:pt x="16128" y="4215"/>
                    <a:pt x="16556" y="4686"/>
                    <a:pt x="16966" y="5174"/>
                  </a:cubicBezTo>
                  <a:cubicBezTo>
                    <a:pt x="17073" y="5145"/>
                    <a:pt x="17184" y="5117"/>
                    <a:pt x="17291" y="5088"/>
                  </a:cubicBezTo>
                  <a:cubicBezTo>
                    <a:pt x="17251" y="4943"/>
                    <a:pt x="17216" y="4807"/>
                    <a:pt x="17202" y="4739"/>
                  </a:cubicBezTo>
                  <a:cubicBezTo>
                    <a:pt x="17130" y="4418"/>
                    <a:pt x="17055" y="4097"/>
                    <a:pt x="16970" y="3780"/>
                  </a:cubicBezTo>
                  <a:cubicBezTo>
                    <a:pt x="14748" y="1551"/>
                    <a:pt x="12160" y="0"/>
                    <a:pt x="8811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740;p59">
              <a:extLst>
                <a:ext uri="{FF2B5EF4-FFF2-40B4-BE49-F238E27FC236}">
                  <a16:creationId xmlns:a16="http://schemas.microsoft.com/office/drawing/2014/main" id="{6389A547-AF38-4D90-9153-E88666EEA729}"/>
                </a:ext>
              </a:extLst>
            </p:cNvPr>
            <p:cNvSpPr/>
            <p:nvPr/>
          </p:nvSpPr>
          <p:spPr>
            <a:xfrm>
              <a:off x="-99325" y="3312675"/>
              <a:ext cx="30775" cy="16525"/>
            </a:xfrm>
            <a:custGeom>
              <a:avLst/>
              <a:gdLst/>
              <a:ahLst/>
              <a:cxnLst/>
              <a:rect l="l" t="t" r="r" b="b"/>
              <a:pathLst>
                <a:path w="1231" h="661" extrusionOk="0">
                  <a:moveTo>
                    <a:pt x="813" y="1"/>
                  </a:moveTo>
                  <a:cubicBezTo>
                    <a:pt x="542" y="65"/>
                    <a:pt x="271" y="129"/>
                    <a:pt x="0" y="190"/>
                  </a:cubicBezTo>
                  <a:cubicBezTo>
                    <a:pt x="150" y="433"/>
                    <a:pt x="624" y="611"/>
                    <a:pt x="1063" y="661"/>
                  </a:cubicBezTo>
                  <a:cubicBezTo>
                    <a:pt x="1141" y="632"/>
                    <a:pt x="1199" y="600"/>
                    <a:pt x="1216" y="568"/>
                  </a:cubicBezTo>
                  <a:cubicBezTo>
                    <a:pt x="1223" y="554"/>
                    <a:pt x="1227" y="532"/>
                    <a:pt x="1230" y="511"/>
                  </a:cubicBezTo>
                  <a:cubicBezTo>
                    <a:pt x="1092" y="340"/>
                    <a:pt x="952" y="168"/>
                    <a:pt x="813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741;p59">
              <a:extLst>
                <a:ext uri="{FF2B5EF4-FFF2-40B4-BE49-F238E27FC236}">
                  <a16:creationId xmlns:a16="http://schemas.microsoft.com/office/drawing/2014/main" id="{B7936D69-E8CD-4EC8-9796-E2437E58848A}"/>
                </a:ext>
              </a:extLst>
            </p:cNvPr>
            <p:cNvSpPr/>
            <p:nvPr/>
          </p:nvSpPr>
          <p:spPr>
            <a:xfrm>
              <a:off x="-79000" y="3310550"/>
              <a:ext cx="10800" cy="14900"/>
            </a:xfrm>
            <a:custGeom>
              <a:avLst/>
              <a:gdLst/>
              <a:ahLst/>
              <a:cxnLst/>
              <a:rect l="l" t="t" r="r" b="b"/>
              <a:pathLst>
                <a:path w="432" h="596" extrusionOk="0">
                  <a:moveTo>
                    <a:pt x="325" y="0"/>
                  </a:moveTo>
                  <a:cubicBezTo>
                    <a:pt x="218" y="29"/>
                    <a:pt x="107" y="57"/>
                    <a:pt x="0" y="86"/>
                  </a:cubicBezTo>
                  <a:cubicBezTo>
                    <a:pt x="139" y="253"/>
                    <a:pt x="279" y="425"/>
                    <a:pt x="417" y="596"/>
                  </a:cubicBezTo>
                  <a:cubicBezTo>
                    <a:pt x="432" y="464"/>
                    <a:pt x="378" y="218"/>
                    <a:pt x="325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742;p59">
              <a:extLst>
                <a:ext uri="{FF2B5EF4-FFF2-40B4-BE49-F238E27FC236}">
                  <a16:creationId xmlns:a16="http://schemas.microsoft.com/office/drawing/2014/main" id="{23F117B3-4075-4139-BF7A-91DE24CF89AA}"/>
                </a:ext>
              </a:extLst>
            </p:cNvPr>
            <p:cNvSpPr/>
            <p:nvPr/>
          </p:nvSpPr>
          <p:spPr>
            <a:xfrm>
              <a:off x="-89900" y="3239950"/>
              <a:ext cx="33650" cy="61875"/>
            </a:xfrm>
            <a:custGeom>
              <a:avLst/>
              <a:gdLst/>
              <a:ahLst/>
              <a:cxnLst/>
              <a:rect l="l" t="t" r="r" b="b"/>
              <a:pathLst>
                <a:path w="1346" h="2475" extrusionOk="0">
                  <a:moveTo>
                    <a:pt x="1" y="0"/>
                  </a:moveTo>
                  <a:lnTo>
                    <a:pt x="1" y="0"/>
                  </a:lnTo>
                  <a:cubicBezTo>
                    <a:pt x="162" y="500"/>
                    <a:pt x="308" y="1006"/>
                    <a:pt x="440" y="1516"/>
                  </a:cubicBezTo>
                  <a:cubicBezTo>
                    <a:pt x="750" y="1823"/>
                    <a:pt x="1049" y="2144"/>
                    <a:pt x="1345" y="2475"/>
                  </a:cubicBezTo>
                  <a:cubicBezTo>
                    <a:pt x="1067" y="1502"/>
                    <a:pt x="600" y="681"/>
                    <a:pt x="1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743;p59">
              <a:extLst>
                <a:ext uri="{FF2B5EF4-FFF2-40B4-BE49-F238E27FC236}">
                  <a16:creationId xmlns:a16="http://schemas.microsoft.com/office/drawing/2014/main" id="{C151BCCD-6F9E-4F0F-8BFF-9BCFF2C21403}"/>
                </a:ext>
              </a:extLst>
            </p:cNvPr>
            <p:cNvSpPr/>
            <p:nvPr/>
          </p:nvSpPr>
          <p:spPr>
            <a:xfrm>
              <a:off x="-78925" y="3277825"/>
              <a:ext cx="23825" cy="32750"/>
            </a:xfrm>
            <a:custGeom>
              <a:avLst/>
              <a:gdLst/>
              <a:ahLst/>
              <a:cxnLst/>
              <a:rect l="l" t="t" r="r" b="b"/>
              <a:pathLst>
                <a:path w="953" h="1310" extrusionOk="0">
                  <a:moveTo>
                    <a:pt x="1" y="1"/>
                  </a:moveTo>
                  <a:lnTo>
                    <a:pt x="1" y="1"/>
                  </a:lnTo>
                  <a:cubicBezTo>
                    <a:pt x="86" y="318"/>
                    <a:pt x="161" y="639"/>
                    <a:pt x="233" y="960"/>
                  </a:cubicBezTo>
                  <a:cubicBezTo>
                    <a:pt x="247" y="1028"/>
                    <a:pt x="282" y="1164"/>
                    <a:pt x="322" y="1309"/>
                  </a:cubicBezTo>
                  <a:cubicBezTo>
                    <a:pt x="532" y="1256"/>
                    <a:pt x="742" y="1199"/>
                    <a:pt x="953" y="1138"/>
                  </a:cubicBezTo>
                  <a:cubicBezTo>
                    <a:pt x="939" y="1078"/>
                    <a:pt x="924" y="1021"/>
                    <a:pt x="906" y="960"/>
                  </a:cubicBezTo>
                  <a:cubicBezTo>
                    <a:pt x="610" y="629"/>
                    <a:pt x="311" y="308"/>
                    <a:pt x="1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744;p59">
              <a:extLst>
                <a:ext uri="{FF2B5EF4-FFF2-40B4-BE49-F238E27FC236}">
                  <a16:creationId xmlns:a16="http://schemas.microsoft.com/office/drawing/2014/main" id="{3827BD60-0197-442F-A06B-473EBBD458B8}"/>
                </a:ext>
              </a:extLst>
            </p:cNvPr>
            <p:cNvSpPr/>
            <p:nvPr/>
          </p:nvSpPr>
          <p:spPr>
            <a:xfrm>
              <a:off x="-70900" y="3306250"/>
              <a:ext cx="20000" cy="23225"/>
            </a:xfrm>
            <a:custGeom>
              <a:avLst/>
              <a:gdLst/>
              <a:ahLst/>
              <a:cxnLst/>
              <a:rect l="l" t="t" r="r" b="b"/>
              <a:pathLst>
                <a:path w="800" h="929" extrusionOk="0">
                  <a:moveTo>
                    <a:pt x="632" y="1"/>
                  </a:moveTo>
                  <a:cubicBezTo>
                    <a:pt x="421" y="62"/>
                    <a:pt x="211" y="119"/>
                    <a:pt x="1" y="172"/>
                  </a:cubicBezTo>
                  <a:cubicBezTo>
                    <a:pt x="54" y="390"/>
                    <a:pt x="108" y="636"/>
                    <a:pt x="93" y="768"/>
                  </a:cubicBezTo>
                  <a:lnTo>
                    <a:pt x="222" y="929"/>
                  </a:lnTo>
                  <a:cubicBezTo>
                    <a:pt x="554" y="914"/>
                    <a:pt x="799" y="804"/>
                    <a:pt x="753" y="554"/>
                  </a:cubicBezTo>
                  <a:cubicBezTo>
                    <a:pt x="721" y="365"/>
                    <a:pt x="678" y="180"/>
                    <a:pt x="632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85665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0" name="Google Shape;1060;p35"/>
          <p:cNvGrpSpPr/>
          <p:nvPr/>
        </p:nvGrpSpPr>
        <p:grpSpPr>
          <a:xfrm rot="19861986">
            <a:off x="519367" y="453101"/>
            <a:ext cx="580423" cy="681083"/>
            <a:chOff x="645175" y="3632150"/>
            <a:chExt cx="394550" cy="462975"/>
          </a:xfrm>
        </p:grpSpPr>
        <p:sp>
          <p:nvSpPr>
            <p:cNvPr id="1061" name="Google Shape;1061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35"/>
          <p:cNvGrpSpPr/>
          <p:nvPr/>
        </p:nvGrpSpPr>
        <p:grpSpPr>
          <a:xfrm rot="10800000">
            <a:off x="3855903" y="605787"/>
            <a:ext cx="806657" cy="421744"/>
            <a:chOff x="1822875" y="1377000"/>
            <a:chExt cx="548075" cy="286550"/>
          </a:xfrm>
        </p:grpSpPr>
        <p:sp>
          <p:nvSpPr>
            <p:cNvPr id="1067" name="Google Shape;1067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501;p44">
            <a:extLst>
              <a:ext uri="{FF2B5EF4-FFF2-40B4-BE49-F238E27FC236}">
                <a16:creationId xmlns:a16="http://schemas.microsoft.com/office/drawing/2014/main" id="{7F9C8658-4111-4274-B17A-1DD00DD9C1AE}"/>
              </a:ext>
            </a:extLst>
          </p:cNvPr>
          <p:cNvGrpSpPr/>
          <p:nvPr/>
        </p:nvGrpSpPr>
        <p:grpSpPr>
          <a:xfrm>
            <a:off x="1252144" y="540000"/>
            <a:ext cx="1952540" cy="1645988"/>
            <a:chOff x="1857000" y="3245400"/>
            <a:chExt cx="1233825" cy="1186575"/>
          </a:xfrm>
        </p:grpSpPr>
        <p:sp>
          <p:nvSpPr>
            <p:cNvPr id="28" name="Google Shape;1502;p44">
              <a:extLst>
                <a:ext uri="{FF2B5EF4-FFF2-40B4-BE49-F238E27FC236}">
                  <a16:creationId xmlns:a16="http://schemas.microsoft.com/office/drawing/2014/main" id="{8EA2F61A-12D4-4950-9438-5B2BAA5D5EAF}"/>
                </a:ext>
              </a:extLst>
            </p:cNvPr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03;p44">
              <a:extLst>
                <a:ext uri="{FF2B5EF4-FFF2-40B4-BE49-F238E27FC236}">
                  <a16:creationId xmlns:a16="http://schemas.microsoft.com/office/drawing/2014/main" id="{C23D2B35-8429-4EAD-980C-7F6FF7CBF1D7}"/>
                </a:ext>
              </a:extLst>
            </p:cNvPr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04;p44">
              <a:extLst>
                <a:ext uri="{FF2B5EF4-FFF2-40B4-BE49-F238E27FC236}">
                  <a16:creationId xmlns:a16="http://schemas.microsoft.com/office/drawing/2014/main" id="{7174A2D8-AAAB-46C5-AC87-8B48B5B93F41}"/>
                </a:ext>
              </a:extLst>
            </p:cNvPr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05;p44">
              <a:extLst>
                <a:ext uri="{FF2B5EF4-FFF2-40B4-BE49-F238E27FC236}">
                  <a16:creationId xmlns:a16="http://schemas.microsoft.com/office/drawing/2014/main" id="{F9B49AC6-D7D8-435E-BAAF-BE40BA67D4FD}"/>
                </a:ext>
              </a:extLst>
            </p:cNvPr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06;p44">
              <a:extLst>
                <a:ext uri="{FF2B5EF4-FFF2-40B4-BE49-F238E27FC236}">
                  <a16:creationId xmlns:a16="http://schemas.microsoft.com/office/drawing/2014/main" id="{27A133DC-7B2D-489B-8C71-E62C70739F7B}"/>
                </a:ext>
              </a:extLst>
            </p:cNvPr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07;p44">
              <a:extLst>
                <a:ext uri="{FF2B5EF4-FFF2-40B4-BE49-F238E27FC236}">
                  <a16:creationId xmlns:a16="http://schemas.microsoft.com/office/drawing/2014/main" id="{D6C49832-18AC-4E61-B96B-B8D326F52B80}"/>
                </a:ext>
              </a:extLst>
            </p:cNvPr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7AB9D9A-D373-4C7C-8922-2077FB921480}"/>
              </a:ext>
            </a:extLst>
          </p:cNvPr>
          <p:cNvSpPr txBox="1"/>
          <p:nvPr/>
        </p:nvSpPr>
        <p:spPr>
          <a:xfrm>
            <a:off x="1243462" y="1078902"/>
            <a:ext cx="20212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tx1"/>
                </a:solidFill>
                <a:latin typeface="Itim" panose="020B0604020202020204" charset="-34"/>
                <a:cs typeface="Itim" panose="020B0604020202020204" charset="-34"/>
              </a:rPr>
              <a:t>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9136C3-BCC9-4ABB-97BD-8D77C0CF3CBB}"/>
              </a:ext>
            </a:extLst>
          </p:cNvPr>
          <p:cNvSpPr txBox="1"/>
          <p:nvPr/>
        </p:nvSpPr>
        <p:spPr>
          <a:xfrm>
            <a:off x="974548" y="2951850"/>
            <a:ext cx="3248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Itim" panose="00000500000000000000" pitchFamily="2" charset="-34"/>
                <a:cs typeface="Itim" panose="00000500000000000000" pitchFamily="2" charset="-34"/>
              </a:rPr>
              <a:t>Given information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F8DDCE-FBDE-482E-8744-796BCA8AF057}"/>
              </a:ext>
            </a:extLst>
          </p:cNvPr>
          <p:cNvSpPr txBox="1"/>
          <p:nvPr/>
        </p:nvSpPr>
        <p:spPr>
          <a:xfrm>
            <a:off x="4039831" y="2525621"/>
            <a:ext cx="1547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Itim" panose="00000500000000000000" pitchFamily="2" charset="-34"/>
                <a:cs typeface="Itim" panose="00000500000000000000" pitchFamily="2" charset="-34"/>
              </a:rPr>
              <a:t>Throughly</a:t>
            </a:r>
            <a:endParaRPr lang="en-US" sz="20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ACA650C-20A8-4AD0-9869-1D99B2DB399F}"/>
              </a:ext>
            </a:extLst>
          </p:cNvPr>
          <p:cNvSpPr txBox="1"/>
          <p:nvPr/>
        </p:nvSpPr>
        <p:spPr>
          <a:xfrm>
            <a:off x="4089069" y="3003530"/>
            <a:ext cx="2394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Itim" panose="00000500000000000000" pitchFamily="2" charset="-34"/>
                <a:cs typeface="Itim" panose="00000500000000000000" pitchFamily="2" charset="-34"/>
              </a:rPr>
              <a:t>Comprehensible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4494FFC-573D-40F5-AD2D-566457D5DA21}"/>
              </a:ext>
            </a:extLst>
          </p:cNvPr>
          <p:cNvSpPr txBox="1"/>
          <p:nvPr/>
        </p:nvSpPr>
        <p:spPr>
          <a:xfrm>
            <a:off x="4019674" y="3626310"/>
            <a:ext cx="1547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Itim" panose="00000500000000000000" pitchFamily="2" charset="-34"/>
                <a:cs typeface="Itim" panose="00000500000000000000" pitchFamily="2" charset="-34"/>
              </a:rPr>
              <a:t>Specific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A49E3B-E2A3-4B7C-96D9-15C58CBA3067}"/>
              </a:ext>
            </a:extLst>
          </p:cNvPr>
          <p:cNvSpPr txBox="1"/>
          <p:nvPr/>
        </p:nvSpPr>
        <p:spPr>
          <a:xfrm>
            <a:off x="2745793" y="3497594"/>
            <a:ext cx="145491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MTO Getting Angry" pitchFamily="2" charset="0"/>
              </a:rPr>
              <a:t>TOO</a:t>
            </a:r>
          </a:p>
        </p:txBody>
      </p:sp>
      <p:grpSp>
        <p:nvGrpSpPr>
          <p:cNvPr id="85" name="Google Shape;2826;p59">
            <a:extLst>
              <a:ext uri="{FF2B5EF4-FFF2-40B4-BE49-F238E27FC236}">
                <a16:creationId xmlns:a16="http://schemas.microsoft.com/office/drawing/2014/main" id="{BC931608-F083-4125-A09D-56DE849D517A}"/>
              </a:ext>
            </a:extLst>
          </p:cNvPr>
          <p:cNvGrpSpPr/>
          <p:nvPr/>
        </p:nvGrpSpPr>
        <p:grpSpPr>
          <a:xfrm>
            <a:off x="2790278" y="4006343"/>
            <a:ext cx="873774" cy="112689"/>
            <a:chOff x="1879866" y="3629844"/>
            <a:chExt cx="965272" cy="97362"/>
          </a:xfrm>
          <a:solidFill>
            <a:schemeClr val="bg2"/>
          </a:solidFill>
        </p:grpSpPr>
        <p:sp>
          <p:nvSpPr>
            <p:cNvPr id="86" name="Google Shape;2827;p59">
              <a:extLst>
                <a:ext uri="{FF2B5EF4-FFF2-40B4-BE49-F238E27FC236}">
                  <a16:creationId xmlns:a16="http://schemas.microsoft.com/office/drawing/2014/main" id="{BF48D99E-BC9E-4BCB-997E-F04D3B557D03}"/>
                </a:ext>
              </a:extLst>
            </p:cNvPr>
            <p:cNvSpPr/>
            <p:nvPr/>
          </p:nvSpPr>
          <p:spPr>
            <a:xfrm>
              <a:off x="1879866" y="3629844"/>
              <a:ext cx="965272" cy="72790"/>
            </a:xfrm>
            <a:custGeom>
              <a:avLst/>
              <a:gdLst/>
              <a:ahLst/>
              <a:cxnLst/>
              <a:rect l="l" t="t" r="r" b="b"/>
              <a:pathLst>
                <a:path w="34333" h="2589" extrusionOk="0">
                  <a:moveTo>
                    <a:pt x="32114" y="0"/>
                  </a:moveTo>
                  <a:cubicBezTo>
                    <a:pt x="32036" y="0"/>
                    <a:pt x="31954" y="3"/>
                    <a:pt x="31872" y="18"/>
                  </a:cubicBezTo>
                  <a:cubicBezTo>
                    <a:pt x="31601" y="57"/>
                    <a:pt x="31472" y="189"/>
                    <a:pt x="31447" y="367"/>
                  </a:cubicBezTo>
                  <a:cubicBezTo>
                    <a:pt x="31344" y="375"/>
                    <a:pt x="31237" y="378"/>
                    <a:pt x="31133" y="382"/>
                  </a:cubicBezTo>
                  <a:cubicBezTo>
                    <a:pt x="31248" y="721"/>
                    <a:pt x="30859" y="1366"/>
                    <a:pt x="30242" y="1616"/>
                  </a:cubicBezTo>
                  <a:cubicBezTo>
                    <a:pt x="29408" y="1950"/>
                    <a:pt x="28527" y="2190"/>
                    <a:pt x="27621" y="2365"/>
                  </a:cubicBezTo>
                  <a:cubicBezTo>
                    <a:pt x="29629" y="2300"/>
                    <a:pt x="31640" y="2222"/>
                    <a:pt x="33648" y="2133"/>
                  </a:cubicBezTo>
                  <a:cubicBezTo>
                    <a:pt x="34332" y="2104"/>
                    <a:pt x="34051" y="1305"/>
                    <a:pt x="33786" y="981"/>
                  </a:cubicBezTo>
                  <a:cubicBezTo>
                    <a:pt x="33345" y="442"/>
                    <a:pt x="32810" y="0"/>
                    <a:pt x="32114" y="0"/>
                  </a:cubicBezTo>
                  <a:close/>
                  <a:moveTo>
                    <a:pt x="29861" y="431"/>
                  </a:moveTo>
                  <a:lnTo>
                    <a:pt x="29861" y="431"/>
                  </a:lnTo>
                  <a:cubicBezTo>
                    <a:pt x="23296" y="688"/>
                    <a:pt x="16725" y="816"/>
                    <a:pt x="10153" y="816"/>
                  </a:cubicBezTo>
                  <a:cubicBezTo>
                    <a:pt x="7125" y="816"/>
                    <a:pt x="4098" y="788"/>
                    <a:pt x="1071" y="735"/>
                  </a:cubicBezTo>
                  <a:lnTo>
                    <a:pt x="1053" y="735"/>
                  </a:lnTo>
                  <a:cubicBezTo>
                    <a:pt x="1" y="735"/>
                    <a:pt x="1281" y="2536"/>
                    <a:pt x="2076" y="2549"/>
                  </a:cubicBezTo>
                  <a:cubicBezTo>
                    <a:pt x="2886" y="2564"/>
                    <a:pt x="3695" y="2579"/>
                    <a:pt x="4505" y="2589"/>
                  </a:cubicBezTo>
                  <a:cubicBezTo>
                    <a:pt x="4483" y="2571"/>
                    <a:pt x="4472" y="2546"/>
                    <a:pt x="4462" y="2521"/>
                  </a:cubicBezTo>
                  <a:cubicBezTo>
                    <a:pt x="4394" y="2493"/>
                    <a:pt x="4355" y="2442"/>
                    <a:pt x="4340" y="2378"/>
                  </a:cubicBezTo>
                  <a:cubicBezTo>
                    <a:pt x="4312" y="2329"/>
                    <a:pt x="4326" y="2286"/>
                    <a:pt x="4376" y="2243"/>
                  </a:cubicBezTo>
                  <a:cubicBezTo>
                    <a:pt x="4476" y="2164"/>
                    <a:pt x="4590" y="2136"/>
                    <a:pt x="4711" y="2111"/>
                  </a:cubicBezTo>
                  <a:cubicBezTo>
                    <a:pt x="4793" y="2097"/>
                    <a:pt x="4875" y="2086"/>
                    <a:pt x="4958" y="2083"/>
                  </a:cubicBezTo>
                  <a:cubicBezTo>
                    <a:pt x="5018" y="2079"/>
                    <a:pt x="5079" y="2075"/>
                    <a:pt x="5143" y="2075"/>
                  </a:cubicBezTo>
                  <a:cubicBezTo>
                    <a:pt x="5278" y="2075"/>
                    <a:pt x="5421" y="2086"/>
                    <a:pt x="5545" y="2100"/>
                  </a:cubicBezTo>
                  <a:cubicBezTo>
                    <a:pt x="5731" y="2118"/>
                    <a:pt x="5945" y="2157"/>
                    <a:pt x="6123" y="2211"/>
                  </a:cubicBezTo>
                  <a:cubicBezTo>
                    <a:pt x="6202" y="2236"/>
                    <a:pt x="6251" y="2246"/>
                    <a:pt x="6355" y="2293"/>
                  </a:cubicBezTo>
                  <a:cubicBezTo>
                    <a:pt x="6423" y="2322"/>
                    <a:pt x="6494" y="2353"/>
                    <a:pt x="6555" y="2396"/>
                  </a:cubicBezTo>
                  <a:cubicBezTo>
                    <a:pt x="6566" y="2407"/>
                    <a:pt x="6577" y="2414"/>
                    <a:pt x="6587" y="2421"/>
                  </a:cubicBezTo>
                  <a:cubicBezTo>
                    <a:pt x="6898" y="2157"/>
                    <a:pt x="7286" y="1947"/>
                    <a:pt x="7568" y="1940"/>
                  </a:cubicBezTo>
                  <a:cubicBezTo>
                    <a:pt x="11383" y="1869"/>
                    <a:pt x="15202" y="1736"/>
                    <a:pt x="19014" y="1527"/>
                  </a:cubicBezTo>
                  <a:cubicBezTo>
                    <a:pt x="20967" y="1420"/>
                    <a:pt x="22918" y="1295"/>
                    <a:pt x="24869" y="1148"/>
                  </a:cubicBezTo>
                  <a:cubicBezTo>
                    <a:pt x="26548" y="1024"/>
                    <a:pt x="28263" y="984"/>
                    <a:pt x="29861" y="43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828;p59">
              <a:extLst>
                <a:ext uri="{FF2B5EF4-FFF2-40B4-BE49-F238E27FC236}">
                  <a16:creationId xmlns:a16="http://schemas.microsoft.com/office/drawing/2014/main" id="{5DACEDF3-9006-4120-A9D2-D8DF97F18957}"/>
                </a:ext>
              </a:extLst>
            </p:cNvPr>
            <p:cNvSpPr/>
            <p:nvPr/>
          </p:nvSpPr>
          <p:spPr>
            <a:xfrm>
              <a:off x="2047792" y="3634540"/>
              <a:ext cx="707402" cy="92667"/>
            </a:xfrm>
            <a:custGeom>
              <a:avLst/>
              <a:gdLst/>
              <a:ahLst/>
              <a:cxnLst/>
              <a:rect l="l" t="t" r="r" b="b"/>
              <a:pathLst>
                <a:path w="25161" h="3296" extrusionOk="0">
                  <a:moveTo>
                    <a:pt x="24797" y="1"/>
                  </a:moveTo>
                  <a:cubicBezTo>
                    <a:pt x="24655" y="1"/>
                    <a:pt x="24476" y="40"/>
                    <a:pt x="24248" y="133"/>
                  </a:cubicBezTo>
                  <a:cubicBezTo>
                    <a:pt x="24130" y="179"/>
                    <a:pt x="24009" y="226"/>
                    <a:pt x="23888" y="264"/>
                  </a:cubicBezTo>
                  <a:cubicBezTo>
                    <a:pt x="24312" y="251"/>
                    <a:pt x="24737" y="233"/>
                    <a:pt x="25160" y="215"/>
                  </a:cubicBezTo>
                  <a:cubicBezTo>
                    <a:pt x="25118" y="86"/>
                    <a:pt x="25000" y="1"/>
                    <a:pt x="24797" y="1"/>
                  </a:cubicBezTo>
                  <a:close/>
                  <a:moveTo>
                    <a:pt x="21648" y="2198"/>
                  </a:moveTo>
                  <a:lnTo>
                    <a:pt x="21648" y="2198"/>
                  </a:lnTo>
                  <a:cubicBezTo>
                    <a:pt x="16161" y="2376"/>
                    <a:pt x="10673" y="2465"/>
                    <a:pt x="5186" y="2465"/>
                  </a:cubicBezTo>
                  <a:cubicBezTo>
                    <a:pt x="3706" y="2465"/>
                    <a:pt x="2225" y="2458"/>
                    <a:pt x="746" y="2447"/>
                  </a:cubicBezTo>
                  <a:lnTo>
                    <a:pt x="746" y="2447"/>
                  </a:lnTo>
                  <a:cubicBezTo>
                    <a:pt x="749" y="2454"/>
                    <a:pt x="749" y="2461"/>
                    <a:pt x="753" y="2468"/>
                  </a:cubicBezTo>
                  <a:cubicBezTo>
                    <a:pt x="764" y="2525"/>
                    <a:pt x="724" y="2579"/>
                    <a:pt x="689" y="2618"/>
                  </a:cubicBezTo>
                  <a:cubicBezTo>
                    <a:pt x="596" y="2686"/>
                    <a:pt x="492" y="2725"/>
                    <a:pt x="382" y="2739"/>
                  </a:cubicBezTo>
                  <a:cubicBezTo>
                    <a:pt x="308" y="2746"/>
                    <a:pt x="236" y="2757"/>
                    <a:pt x="161" y="2764"/>
                  </a:cubicBezTo>
                  <a:cubicBezTo>
                    <a:pt x="0" y="3053"/>
                    <a:pt x="54" y="3296"/>
                    <a:pt x="546" y="3296"/>
                  </a:cubicBezTo>
                  <a:lnTo>
                    <a:pt x="578" y="3296"/>
                  </a:lnTo>
                  <a:cubicBezTo>
                    <a:pt x="4768" y="3217"/>
                    <a:pt x="8958" y="3064"/>
                    <a:pt x="13141" y="2818"/>
                  </a:cubicBezTo>
                  <a:cubicBezTo>
                    <a:pt x="15850" y="2661"/>
                    <a:pt x="18870" y="2736"/>
                    <a:pt x="21648" y="2198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829;p59">
              <a:extLst>
                <a:ext uri="{FF2B5EF4-FFF2-40B4-BE49-F238E27FC236}">
                  <a16:creationId xmlns:a16="http://schemas.microsoft.com/office/drawing/2014/main" id="{42A6F929-1572-4D94-B62C-8A43FB15297F}"/>
                </a:ext>
              </a:extLst>
            </p:cNvPr>
            <p:cNvSpPr/>
            <p:nvPr/>
          </p:nvSpPr>
          <p:spPr>
            <a:xfrm>
              <a:off x="2065026" y="3640556"/>
              <a:ext cx="693372" cy="63287"/>
            </a:xfrm>
            <a:custGeom>
              <a:avLst/>
              <a:gdLst/>
              <a:ahLst/>
              <a:cxnLst/>
              <a:rect l="l" t="t" r="r" b="b"/>
              <a:pathLst>
                <a:path w="24662" h="2251" extrusionOk="0">
                  <a:moveTo>
                    <a:pt x="24547" y="1"/>
                  </a:moveTo>
                  <a:lnTo>
                    <a:pt x="24547" y="1"/>
                  </a:lnTo>
                  <a:cubicBezTo>
                    <a:pt x="24124" y="19"/>
                    <a:pt x="23699" y="37"/>
                    <a:pt x="23275" y="50"/>
                  </a:cubicBezTo>
                  <a:cubicBezTo>
                    <a:pt x="21677" y="603"/>
                    <a:pt x="19962" y="643"/>
                    <a:pt x="18283" y="767"/>
                  </a:cubicBezTo>
                  <a:cubicBezTo>
                    <a:pt x="16332" y="914"/>
                    <a:pt x="14381" y="1039"/>
                    <a:pt x="12428" y="1146"/>
                  </a:cubicBezTo>
                  <a:cubicBezTo>
                    <a:pt x="8616" y="1355"/>
                    <a:pt x="4797" y="1488"/>
                    <a:pt x="982" y="1559"/>
                  </a:cubicBezTo>
                  <a:cubicBezTo>
                    <a:pt x="700" y="1566"/>
                    <a:pt x="312" y="1776"/>
                    <a:pt x="1" y="2040"/>
                  </a:cubicBezTo>
                  <a:cubicBezTo>
                    <a:pt x="80" y="2101"/>
                    <a:pt x="108" y="2137"/>
                    <a:pt x="133" y="2233"/>
                  </a:cubicBezTo>
                  <a:cubicBezTo>
                    <a:pt x="1612" y="2244"/>
                    <a:pt x="3093" y="2251"/>
                    <a:pt x="4573" y="2251"/>
                  </a:cubicBezTo>
                  <a:cubicBezTo>
                    <a:pt x="10060" y="2251"/>
                    <a:pt x="15548" y="2162"/>
                    <a:pt x="21035" y="1984"/>
                  </a:cubicBezTo>
                  <a:cubicBezTo>
                    <a:pt x="21941" y="1809"/>
                    <a:pt x="22822" y="1569"/>
                    <a:pt x="23656" y="1235"/>
                  </a:cubicBezTo>
                  <a:cubicBezTo>
                    <a:pt x="24273" y="985"/>
                    <a:pt x="24662" y="340"/>
                    <a:pt x="2454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830;p59">
              <a:extLst>
                <a:ext uri="{FF2B5EF4-FFF2-40B4-BE49-F238E27FC236}">
                  <a16:creationId xmlns:a16="http://schemas.microsoft.com/office/drawing/2014/main" id="{1100FCB0-D639-4847-B5C6-F2AD7C17A91C}"/>
                </a:ext>
              </a:extLst>
            </p:cNvPr>
            <p:cNvSpPr/>
            <p:nvPr/>
          </p:nvSpPr>
          <p:spPr>
            <a:xfrm>
              <a:off x="2006493" y="3702604"/>
              <a:ext cx="52884" cy="9868"/>
            </a:xfrm>
            <a:custGeom>
              <a:avLst/>
              <a:gdLst/>
              <a:ahLst/>
              <a:cxnLst/>
              <a:rect l="l" t="t" r="r" b="b"/>
              <a:pathLst>
                <a:path w="1881" h="351" extrusionOk="0">
                  <a:moveTo>
                    <a:pt x="1" y="1"/>
                  </a:moveTo>
                  <a:cubicBezTo>
                    <a:pt x="19" y="22"/>
                    <a:pt x="44" y="37"/>
                    <a:pt x="72" y="51"/>
                  </a:cubicBezTo>
                  <a:cubicBezTo>
                    <a:pt x="161" y="108"/>
                    <a:pt x="254" y="151"/>
                    <a:pt x="353" y="180"/>
                  </a:cubicBezTo>
                  <a:cubicBezTo>
                    <a:pt x="478" y="226"/>
                    <a:pt x="603" y="261"/>
                    <a:pt x="735" y="282"/>
                  </a:cubicBezTo>
                  <a:cubicBezTo>
                    <a:pt x="835" y="297"/>
                    <a:pt x="934" y="315"/>
                    <a:pt x="1035" y="329"/>
                  </a:cubicBezTo>
                  <a:cubicBezTo>
                    <a:pt x="1163" y="343"/>
                    <a:pt x="1291" y="351"/>
                    <a:pt x="1420" y="351"/>
                  </a:cubicBezTo>
                  <a:cubicBezTo>
                    <a:pt x="1484" y="351"/>
                    <a:pt x="1548" y="351"/>
                    <a:pt x="1612" y="347"/>
                  </a:cubicBezTo>
                  <a:cubicBezTo>
                    <a:pt x="1619" y="343"/>
                    <a:pt x="1627" y="343"/>
                    <a:pt x="1630" y="343"/>
                  </a:cubicBezTo>
                  <a:cubicBezTo>
                    <a:pt x="1691" y="240"/>
                    <a:pt x="1777" y="129"/>
                    <a:pt x="1880" y="22"/>
                  </a:cubicBezTo>
                  <a:cubicBezTo>
                    <a:pt x="1252" y="15"/>
                    <a:pt x="625" y="8"/>
                    <a:pt x="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831;p59">
              <a:extLst>
                <a:ext uri="{FF2B5EF4-FFF2-40B4-BE49-F238E27FC236}">
                  <a16:creationId xmlns:a16="http://schemas.microsoft.com/office/drawing/2014/main" id="{D6503F44-B99F-431D-9945-BA25D3FC2893}"/>
                </a:ext>
              </a:extLst>
            </p:cNvPr>
            <p:cNvSpPr/>
            <p:nvPr/>
          </p:nvSpPr>
          <p:spPr>
            <a:xfrm>
              <a:off x="2001095" y="3688181"/>
              <a:ext cx="63962" cy="15070"/>
            </a:xfrm>
            <a:custGeom>
              <a:avLst/>
              <a:gdLst/>
              <a:ahLst/>
              <a:cxnLst/>
              <a:rect l="l" t="t" r="r" b="b"/>
              <a:pathLst>
                <a:path w="2275" h="536" extrusionOk="0">
                  <a:moveTo>
                    <a:pt x="831" y="0"/>
                  </a:moveTo>
                  <a:cubicBezTo>
                    <a:pt x="767" y="0"/>
                    <a:pt x="706" y="4"/>
                    <a:pt x="646" y="8"/>
                  </a:cubicBezTo>
                  <a:cubicBezTo>
                    <a:pt x="563" y="11"/>
                    <a:pt x="481" y="22"/>
                    <a:pt x="399" y="36"/>
                  </a:cubicBezTo>
                  <a:cubicBezTo>
                    <a:pt x="278" y="61"/>
                    <a:pt x="164" y="89"/>
                    <a:pt x="64" y="168"/>
                  </a:cubicBezTo>
                  <a:cubicBezTo>
                    <a:pt x="14" y="211"/>
                    <a:pt x="0" y="254"/>
                    <a:pt x="28" y="303"/>
                  </a:cubicBezTo>
                  <a:cubicBezTo>
                    <a:pt x="43" y="367"/>
                    <a:pt x="82" y="418"/>
                    <a:pt x="150" y="446"/>
                  </a:cubicBezTo>
                  <a:cubicBezTo>
                    <a:pt x="160" y="471"/>
                    <a:pt x="171" y="496"/>
                    <a:pt x="193" y="514"/>
                  </a:cubicBezTo>
                  <a:cubicBezTo>
                    <a:pt x="817" y="521"/>
                    <a:pt x="1444" y="528"/>
                    <a:pt x="2072" y="535"/>
                  </a:cubicBezTo>
                  <a:cubicBezTo>
                    <a:pt x="2132" y="471"/>
                    <a:pt x="2200" y="407"/>
                    <a:pt x="2275" y="346"/>
                  </a:cubicBezTo>
                  <a:cubicBezTo>
                    <a:pt x="2265" y="339"/>
                    <a:pt x="2254" y="332"/>
                    <a:pt x="2243" y="321"/>
                  </a:cubicBezTo>
                  <a:cubicBezTo>
                    <a:pt x="2182" y="278"/>
                    <a:pt x="2111" y="247"/>
                    <a:pt x="2043" y="218"/>
                  </a:cubicBezTo>
                  <a:cubicBezTo>
                    <a:pt x="1939" y="171"/>
                    <a:pt x="1890" y="161"/>
                    <a:pt x="1811" y="136"/>
                  </a:cubicBezTo>
                  <a:cubicBezTo>
                    <a:pt x="1633" y="82"/>
                    <a:pt x="1419" y="43"/>
                    <a:pt x="1233" y="25"/>
                  </a:cubicBezTo>
                  <a:cubicBezTo>
                    <a:pt x="1109" y="11"/>
                    <a:pt x="966" y="0"/>
                    <a:pt x="83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832;p59">
              <a:extLst>
                <a:ext uri="{FF2B5EF4-FFF2-40B4-BE49-F238E27FC236}">
                  <a16:creationId xmlns:a16="http://schemas.microsoft.com/office/drawing/2014/main" id="{8B73E366-1FA9-4150-A0BA-7522D6AD2E01}"/>
                </a:ext>
              </a:extLst>
            </p:cNvPr>
            <p:cNvSpPr/>
            <p:nvPr/>
          </p:nvSpPr>
          <p:spPr>
            <a:xfrm>
              <a:off x="2052319" y="3703223"/>
              <a:ext cx="16953" cy="9053"/>
            </a:xfrm>
            <a:custGeom>
              <a:avLst/>
              <a:gdLst/>
              <a:ahLst/>
              <a:cxnLst/>
              <a:rect l="l" t="t" r="r" b="b"/>
              <a:pathLst>
                <a:path w="603" h="322" extrusionOk="0">
                  <a:moveTo>
                    <a:pt x="250" y="0"/>
                  </a:moveTo>
                  <a:cubicBezTo>
                    <a:pt x="147" y="107"/>
                    <a:pt x="61" y="218"/>
                    <a:pt x="0" y="321"/>
                  </a:cubicBezTo>
                  <a:cubicBezTo>
                    <a:pt x="75" y="314"/>
                    <a:pt x="147" y="303"/>
                    <a:pt x="221" y="296"/>
                  </a:cubicBezTo>
                  <a:cubicBezTo>
                    <a:pt x="331" y="282"/>
                    <a:pt x="435" y="243"/>
                    <a:pt x="528" y="175"/>
                  </a:cubicBezTo>
                  <a:cubicBezTo>
                    <a:pt x="563" y="136"/>
                    <a:pt x="603" y="82"/>
                    <a:pt x="592" y="25"/>
                  </a:cubicBezTo>
                  <a:cubicBezTo>
                    <a:pt x="588" y="18"/>
                    <a:pt x="588" y="11"/>
                    <a:pt x="585" y="4"/>
                  </a:cubicBezTo>
                  <a:cubicBezTo>
                    <a:pt x="474" y="4"/>
                    <a:pt x="360" y="0"/>
                    <a:pt x="25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833;p59">
              <a:extLst>
                <a:ext uri="{FF2B5EF4-FFF2-40B4-BE49-F238E27FC236}">
                  <a16:creationId xmlns:a16="http://schemas.microsoft.com/office/drawing/2014/main" id="{BC78F162-7AD8-41EB-8997-839A1C7E26FC}"/>
                </a:ext>
              </a:extLst>
            </p:cNvPr>
            <p:cNvSpPr/>
            <p:nvPr/>
          </p:nvSpPr>
          <p:spPr>
            <a:xfrm>
              <a:off x="2059347" y="3697909"/>
              <a:ext cx="9419" cy="5426"/>
            </a:xfrm>
            <a:custGeom>
              <a:avLst/>
              <a:gdLst/>
              <a:ahLst/>
              <a:cxnLst/>
              <a:rect l="l" t="t" r="r" b="b"/>
              <a:pathLst>
                <a:path w="335" h="193" extrusionOk="0">
                  <a:moveTo>
                    <a:pt x="203" y="0"/>
                  </a:moveTo>
                  <a:cubicBezTo>
                    <a:pt x="128" y="61"/>
                    <a:pt x="60" y="125"/>
                    <a:pt x="0" y="189"/>
                  </a:cubicBezTo>
                  <a:cubicBezTo>
                    <a:pt x="110" y="189"/>
                    <a:pt x="224" y="193"/>
                    <a:pt x="335" y="193"/>
                  </a:cubicBezTo>
                  <a:cubicBezTo>
                    <a:pt x="310" y="97"/>
                    <a:pt x="282" y="61"/>
                    <a:pt x="20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2660;p59">
            <a:extLst>
              <a:ext uri="{FF2B5EF4-FFF2-40B4-BE49-F238E27FC236}">
                <a16:creationId xmlns:a16="http://schemas.microsoft.com/office/drawing/2014/main" id="{9B034F2C-8734-4C0C-B5AF-A30A9F07A436}"/>
              </a:ext>
            </a:extLst>
          </p:cNvPr>
          <p:cNvGrpSpPr/>
          <p:nvPr/>
        </p:nvGrpSpPr>
        <p:grpSpPr>
          <a:xfrm rot="21007588">
            <a:off x="3226455" y="2760373"/>
            <a:ext cx="736069" cy="274536"/>
            <a:chOff x="-516100" y="1709250"/>
            <a:chExt cx="649725" cy="287875"/>
          </a:xfrm>
          <a:solidFill>
            <a:schemeClr val="bg2"/>
          </a:solidFill>
        </p:grpSpPr>
        <p:sp>
          <p:nvSpPr>
            <p:cNvPr id="94" name="Google Shape;2661;p59">
              <a:extLst>
                <a:ext uri="{FF2B5EF4-FFF2-40B4-BE49-F238E27FC236}">
                  <a16:creationId xmlns:a16="http://schemas.microsoft.com/office/drawing/2014/main" id="{CC917B5E-6B1C-4718-B06F-A309732115E7}"/>
                </a:ext>
              </a:extLst>
            </p:cNvPr>
            <p:cNvSpPr/>
            <p:nvPr/>
          </p:nvSpPr>
          <p:spPr>
            <a:xfrm>
              <a:off x="-516100" y="1816650"/>
              <a:ext cx="649725" cy="57275"/>
            </a:xfrm>
            <a:custGeom>
              <a:avLst/>
              <a:gdLst/>
              <a:ahLst/>
              <a:cxnLst/>
              <a:rect l="l" t="t" r="r" b="b"/>
              <a:pathLst>
                <a:path w="25989" h="2291" extrusionOk="0">
                  <a:moveTo>
                    <a:pt x="25062" y="101"/>
                  </a:moveTo>
                  <a:cubicBezTo>
                    <a:pt x="25080" y="137"/>
                    <a:pt x="25093" y="176"/>
                    <a:pt x="25108" y="215"/>
                  </a:cubicBezTo>
                  <a:cubicBezTo>
                    <a:pt x="25182" y="468"/>
                    <a:pt x="25133" y="728"/>
                    <a:pt x="24997" y="985"/>
                  </a:cubicBezTo>
                  <a:cubicBezTo>
                    <a:pt x="24943" y="1146"/>
                    <a:pt x="24837" y="1296"/>
                    <a:pt x="24698" y="1413"/>
                  </a:cubicBezTo>
                  <a:cubicBezTo>
                    <a:pt x="24605" y="1524"/>
                    <a:pt x="24502" y="1631"/>
                    <a:pt x="24387" y="1738"/>
                  </a:cubicBezTo>
                  <a:cubicBezTo>
                    <a:pt x="25246" y="1659"/>
                    <a:pt x="25988" y="279"/>
                    <a:pt x="25062" y="101"/>
                  </a:cubicBezTo>
                  <a:close/>
                  <a:moveTo>
                    <a:pt x="18622" y="1"/>
                  </a:moveTo>
                  <a:cubicBezTo>
                    <a:pt x="12995" y="9"/>
                    <a:pt x="7375" y="215"/>
                    <a:pt x="1763" y="629"/>
                  </a:cubicBezTo>
                  <a:cubicBezTo>
                    <a:pt x="864" y="693"/>
                    <a:pt x="1" y="2290"/>
                    <a:pt x="1085" y="2290"/>
                  </a:cubicBezTo>
                  <a:cubicBezTo>
                    <a:pt x="1113" y="2290"/>
                    <a:pt x="1142" y="2287"/>
                    <a:pt x="1174" y="2287"/>
                  </a:cubicBezTo>
                  <a:cubicBezTo>
                    <a:pt x="1263" y="2280"/>
                    <a:pt x="1349" y="2273"/>
                    <a:pt x="1434" y="2265"/>
                  </a:cubicBezTo>
                  <a:cubicBezTo>
                    <a:pt x="932" y="1987"/>
                    <a:pt x="661" y="1549"/>
                    <a:pt x="1481" y="1446"/>
                  </a:cubicBezTo>
                  <a:cubicBezTo>
                    <a:pt x="5332" y="960"/>
                    <a:pt x="9194" y="718"/>
                    <a:pt x="13059" y="718"/>
                  </a:cubicBezTo>
                  <a:cubicBezTo>
                    <a:pt x="15188" y="718"/>
                    <a:pt x="17320" y="789"/>
                    <a:pt x="19449" y="935"/>
                  </a:cubicBezTo>
                  <a:cubicBezTo>
                    <a:pt x="19460" y="900"/>
                    <a:pt x="19466" y="864"/>
                    <a:pt x="19478" y="825"/>
                  </a:cubicBezTo>
                  <a:cubicBezTo>
                    <a:pt x="19182" y="561"/>
                    <a:pt x="18897" y="287"/>
                    <a:pt x="1862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95" name="Google Shape;2662;p59">
              <a:extLst>
                <a:ext uri="{FF2B5EF4-FFF2-40B4-BE49-F238E27FC236}">
                  <a16:creationId xmlns:a16="http://schemas.microsoft.com/office/drawing/2014/main" id="{D6040C0F-EF02-423A-9F31-1E4129354FCF}"/>
                </a:ext>
              </a:extLst>
            </p:cNvPr>
            <p:cNvSpPr/>
            <p:nvPr/>
          </p:nvSpPr>
          <p:spPr>
            <a:xfrm>
              <a:off x="-139975" y="1709250"/>
              <a:ext cx="250425" cy="287875"/>
            </a:xfrm>
            <a:custGeom>
              <a:avLst/>
              <a:gdLst/>
              <a:ahLst/>
              <a:cxnLst/>
              <a:rect l="l" t="t" r="r" b="b"/>
              <a:pathLst>
                <a:path w="10017" h="11515" extrusionOk="0">
                  <a:moveTo>
                    <a:pt x="2290" y="1"/>
                  </a:moveTo>
                  <a:cubicBezTo>
                    <a:pt x="1644" y="1"/>
                    <a:pt x="899" y="617"/>
                    <a:pt x="1273" y="1252"/>
                  </a:cubicBezTo>
                  <a:cubicBezTo>
                    <a:pt x="1926" y="2368"/>
                    <a:pt x="2696" y="3385"/>
                    <a:pt x="3577" y="4297"/>
                  </a:cubicBezTo>
                  <a:lnTo>
                    <a:pt x="3758" y="4297"/>
                  </a:lnTo>
                  <a:cubicBezTo>
                    <a:pt x="3990" y="4297"/>
                    <a:pt x="4222" y="4297"/>
                    <a:pt x="4454" y="4301"/>
                  </a:cubicBezTo>
                  <a:cubicBezTo>
                    <a:pt x="4275" y="3260"/>
                    <a:pt x="3348" y="2401"/>
                    <a:pt x="2507" y="1708"/>
                  </a:cubicBezTo>
                  <a:cubicBezTo>
                    <a:pt x="2468" y="1677"/>
                    <a:pt x="2428" y="1644"/>
                    <a:pt x="2389" y="1609"/>
                  </a:cubicBezTo>
                  <a:cubicBezTo>
                    <a:pt x="1790" y="1117"/>
                    <a:pt x="2154" y="895"/>
                    <a:pt x="2671" y="895"/>
                  </a:cubicBezTo>
                  <a:cubicBezTo>
                    <a:pt x="3021" y="895"/>
                    <a:pt x="3441" y="999"/>
                    <a:pt x="3680" y="1191"/>
                  </a:cubicBezTo>
                  <a:cubicBezTo>
                    <a:pt x="3727" y="1231"/>
                    <a:pt x="3776" y="1270"/>
                    <a:pt x="3826" y="1313"/>
                  </a:cubicBezTo>
                  <a:cubicBezTo>
                    <a:pt x="5007" y="2279"/>
                    <a:pt x="6184" y="3245"/>
                    <a:pt x="7364" y="4216"/>
                  </a:cubicBezTo>
                  <a:cubicBezTo>
                    <a:pt x="7517" y="4226"/>
                    <a:pt x="7688" y="4269"/>
                    <a:pt x="7852" y="4333"/>
                  </a:cubicBezTo>
                  <a:cubicBezTo>
                    <a:pt x="8511" y="4347"/>
                    <a:pt x="9174" y="4361"/>
                    <a:pt x="9834" y="4379"/>
                  </a:cubicBezTo>
                  <a:cubicBezTo>
                    <a:pt x="9902" y="4379"/>
                    <a:pt x="9963" y="4387"/>
                    <a:pt x="10017" y="4397"/>
                  </a:cubicBezTo>
                  <a:cubicBezTo>
                    <a:pt x="9863" y="4076"/>
                    <a:pt x="9542" y="3948"/>
                    <a:pt x="9204" y="3948"/>
                  </a:cubicBezTo>
                  <a:cubicBezTo>
                    <a:pt x="9093" y="3948"/>
                    <a:pt x="8979" y="3962"/>
                    <a:pt x="8868" y="3987"/>
                  </a:cubicBezTo>
                  <a:cubicBezTo>
                    <a:pt x="6818" y="2697"/>
                    <a:pt x="4771" y="1405"/>
                    <a:pt x="2721" y="115"/>
                  </a:cubicBezTo>
                  <a:cubicBezTo>
                    <a:pt x="2593" y="36"/>
                    <a:pt x="2443" y="1"/>
                    <a:pt x="2290" y="1"/>
                  </a:cubicBezTo>
                  <a:close/>
                  <a:moveTo>
                    <a:pt x="7681" y="6002"/>
                  </a:moveTo>
                  <a:cubicBezTo>
                    <a:pt x="6511" y="6875"/>
                    <a:pt x="5388" y="7802"/>
                    <a:pt x="4311" y="8783"/>
                  </a:cubicBezTo>
                  <a:cubicBezTo>
                    <a:pt x="3776" y="9318"/>
                    <a:pt x="3231" y="9803"/>
                    <a:pt x="2810" y="10216"/>
                  </a:cubicBezTo>
                  <a:cubicBezTo>
                    <a:pt x="2718" y="10305"/>
                    <a:pt x="2578" y="10348"/>
                    <a:pt x="2418" y="10348"/>
                  </a:cubicBezTo>
                  <a:cubicBezTo>
                    <a:pt x="1983" y="10348"/>
                    <a:pt x="1395" y="10052"/>
                    <a:pt x="1156" y="9721"/>
                  </a:cubicBezTo>
                  <a:cubicBezTo>
                    <a:pt x="959" y="9942"/>
                    <a:pt x="766" y="10170"/>
                    <a:pt x="574" y="10394"/>
                  </a:cubicBezTo>
                  <a:cubicBezTo>
                    <a:pt x="1" y="11079"/>
                    <a:pt x="695" y="11515"/>
                    <a:pt x="1370" y="11515"/>
                  </a:cubicBezTo>
                  <a:cubicBezTo>
                    <a:pt x="1619" y="11515"/>
                    <a:pt x="1862" y="11457"/>
                    <a:pt x="2043" y="11329"/>
                  </a:cubicBezTo>
                  <a:cubicBezTo>
                    <a:pt x="3798" y="10074"/>
                    <a:pt x="5577" y="8844"/>
                    <a:pt x="7299" y="7546"/>
                  </a:cubicBezTo>
                  <a:cubicBezTo>
                    <a:pt x="7716" y="7232"/>
                    <a:pt x="8665" y="6672"/>
                    <a:pt x="9342" y="6034"/>
                  </a:cubicBezTo>
                  <a:cubicBezTo>
                    <a:pt x="9317" y="6034"/>
                    <a:pt x="9293" y="6038"/>
                    <a:pt x="9268" y="6038"/>
                  </a:cubicBezTo>
                  <a:lnTo>
                    <a:pt x="9250" y="6038"/>
                  </a:lnTo>
                  <a:cubicBezTo>
                    <a:pt x="8725" y="6023"/>
                    <a:pt x="8205" y="6013"/>
                    <a:pt x="7681" y="6002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96" name="Google Shape;2663;p59">
              <a:extLst>
                <a:ext uri="{FF2B5EF4-FFF2-40B4-BE49-F238E27FC236}">
                  <a16:creationId xmlns:a16="http://schemas.microsoft.com/office/drawing/2014/main" id="{93EFA561-7CBF-4C6A-AB72-756A36B91FBC}"/>
                </a:ext>
              </a:extLst>
            </p:cNvPr>
            <p:cNvSpPr/>
            <p:nvPr/>
          </p:nvSpPr>
          <p:spPr>
            <a:xfrm>
              <a:off x="-50575" y="1816650"/>
              <a:ext cx="164050" cy="43550"/>
            </a:xfrm>
            <a:custGeom>
              <a:avLst/>
              <a:gdLst/>
              <a:ahLst/>
              <a:cxnLst/>
              <a:rect l="l" t="t" r="r" b="b"/>
              <a:pathLst>
                <a:path w="6562" h="1742" extrusionOk="0">
                  <a:moveTo>
                    <a:pt x="1" y="1"/>
                  </a:moveTo>
                  <a:cubicBezTo>
                    <a:pt x="276" y="287"/>
                    <a:pt x="561" y="561"/>
                    <a:pt x="857" y="825"/>
                  </a:cubicBezTo>
                  <a:cubicBezTo>
                    <a:pt x="917" y="540"/>
                    <a:pt x="921" y="265"/>
                    <a:pt x="878" y="5"/>
                  </a:cubicBezTo>
                  <a:cubicBezTo>
                    <a:pt x="646" y="1"/>
                    <a:pt x="414" y="1"/>
                    <a:pt x="182" y="1"/>
                  </a:cubicBezTo>
                  <a:close/>
                  <a:moveTo>
                    <a:pt x="4276" y="37"/>
                  </a:moveTo>
                  <a:lnTo>
                    <a:pt x="4276" y="37"/>
                  </a:lnTo>
                  <a:cubicBezTo>
                    <a:pt x="4861" y="272"/>
                    <a:pt x="5389" y="775"/>
                    <a:pt x="5004" y="1046"/>
                  </a:cubicBezTo>
                  <a:cubicBezTo>
                    <a:pt x="4700" y="1263"/>
                    <a:pt x="4400" y="1481"/>
                    <a:pt x="4105" y="1706"/>
                  </a:cubicBezTo>
                  <a:cubicBezTo>
                    <a:pt x="4629" y="1717"/>
                    <a:pt x="5149" y="1727"/>
                    <a:pt x="5674" y="1742"/>
                  </a:cubicBezTo>
                  <a:lnTo>
                    <a:pt x="5692" y="1742"/>
                  </a:lnTo>
                  <a:cubicBezTo>
                    <a:pt x="5717" y="1742"/>
                    <a:pt x="5741" y="1738"/>
                    <a:pt x="5766" y="1738"/>
                  </a:cubicBezTo>
                  <a:cubicBezTo>
                    <a:pt x="5881" y="1631"/>
                    <a:pt x="5984" y="1524"/>
                    <a:pt x="6077" y="1413"/>
                  </a:cubicBezTo>
                  <a:cubicBezTo>
                    <a:pt x="6216" y="1296"/>
                    <a:pt x="6322" y="1146"/>
                    <a:pt x="6376" y="985"/>
                  </a:cubicBezTo>
                  <a:cubicBezTo>
                    <a:pt x="6512" y="728"/>
                    <a:pt x="6561" y="468"/>
                    <a:pt x="6487" y="215"/>
                  </a:cubicBezTo>
                  <a:cubicBezTo>
                    <a:pt x="6472" y="176"/>
                    <a:pt x="6459" y="137"/>
                    <a:pt x="6441" y="101"/>
                  </a:cubicBezTo>
                  <a:cubicBezTo>
                    <a:pt x="6387" y="91"/>
                    <a:pt x="6326" y="83"/>
                    <a:pt x="6258" y="83"/>
                  </a:cubicBezTo>
                  <a:cubicBezTo>
                    <a:pt x="5598" y="65"/>
                    <a:pt x="4935" y="51"/>
                    <a:pt x="4276" y="37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97" name="Google Shape;2664;p59">
              <a:extLst>
                <a:ext uri="{FF2B5EF4-FFF2-40B4-BE49-F238E27FC236}">
                  <a16:creationId xmlns:a16="http://schemas.microsoft.com/office/drawing/2014/main" id="{B591979E-69C6-47B2-8E46-B7F5925D8DC1}"/>
                </a:ext>
              </a:extLst>
            </p:cNvPr>
            <p:cNvSpPr/>
            <p:nvPr/>
          </p:nvSpPr>
          <p:spPr>
            <a:xfrm>
              <a:off x="-115125" y="1866325"/>
              <a:ext cx="83850" cy="85950"/>
            </a:xfrm>
            <a:custGeom>
              <a:avLst/>
              <a:gdLst/>
              <a:ahLst/>
              <a:cxnLst/>
              <a:rect l="l" t="t" r="r" b="b"/>
              <a:pathLst>
                <a:path w="3354" h="3438" extrusionOk="0">
                  <a:moveTo>
                    <a:pt x="2893" y="0"/>
                  </a:moveTo>
                  <a:cubicBezTo>
                    <a:pt x="2515" y="568"/>
                    <a:pt x="2015" y="1109"/>
                    <a:pt x="1502" y="1616"/>
                  </a:cubicBezTo>
                  <a:cubicBezTo>
                    <a:pt x="1049" y="2033"/>
                    <a:pt x="603" y="2461"/>
                    <a:pt x="165" y="2896"/>
                  </a:cubicBezTo>
                  <a:cubicBezTo>
                    <a:pt x="1" y="3060"/>
                    <a:pt x="29" y="3252"/>
                    <a:pt x="162" y="3438"/>
                  </a:cubicBezTo>
                  <a:cubicBezTo>
                    <a:pt x="1181" y="2261"/>
                    <a:pt x="2247" y="1127"/>
                    <a:pt x="3353" y="33"/>
                  </a:cubicBezTo>
                  <a:cubicBezTo>
                    <a:pt x="3200" y="22"/>
                    <a:pt x="3046" y="11"/>
                    <a:pt x="289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98" name="Google Shape;2665;p59">
              <a:extLst>
                <a:ext uri="{FF2B5EF4-FFF2-40B4-BE49-F238E27FC236}">
                  <a16:creationId xmlns:a16="http://schemas.microsoft.com/office/drawing/2014/main" id="{FA1B4EC9-9695-4511-93C5-E295F01F7C74}"/>
                </a:ext>
              </a:extLst>
            </p:cNvPr>
            <p:cNvSpPr/>
            <p:nvPr/>
          </p:nvSpPr>
          <p:spPr>
            <a:xfrm>
              <a:off x="-29900" y="1837275"/>
              <a:ext cx="77575" cy="5800"/>
            </a:xfrm>
            <a:custGeom>
              <a:avLst/>
              <a:gdLst/>
              <a:ahLst/>
              <a:cxnLst/>
              <a:rect l="l" t="t" r="r" b="b"/>
              <a:pathLst>
                <a:path w="3103" h="232" extrusionOk="0">
                  <a:moveTo>
                    <a:pt x="30" y="0"/>
                  </a:moveTo>
                  <a:cubicBezTo>
                    <a:pt x="18" y="39"/>
                    <a:pt x="12" y="75"/>
                    <a:pt x="1" y="110"/>
                  </a:cubicBezTo>
                  <a:cubicBezTo>
                    <a:pt x="54" y="114"/>
                    <a:pt x="112" y="117"/>
                    <a:pt x="165" y="125"/>
                  </a:cubicBezTo>
                  <a:cubicBezTo>
                    <a:pt x="119" y="82"/>
                    <a:pt x="72" y="43"/>
                    <a:pt x="30" y="0"/>
                  </a:cubicBezTo>
                  <a:close/>
                  <a:moveTo>
                    <a:pt x="2921" y="15"/>
                  </a:moveTo>
                  <a:lnTo>
                    <a:pt x="2921" y="15"/>
                  </a:lnTo>
                  <a:cubicBezTo>
                    <a:pt x="2957" y="86"/>
                    <a:pt x="2974" y="157"/>
                    <a:pt x="2982" y="232"/>
                  </a:cubicBezTo>
                  <a:cubicBezTo>
                    <a:pt x="3021" y="199"/>
                    <a:pt x="3060" y="164"/>
                    <a:pt x="3103" y="128"/>
                  </a:cubicBezTo>
                  <a:cubicBezTo>
                    <a:pt x="3043" y="92"/>
                    <a:pt x="2982" y="53"/>
                    <a:pt x="2921" y="15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99" name="Google Shape;2666;p59">
              <a:extLst>
                <a:ext uri="{FF2B5EF4-FFF2-40B4-BE49-F238E27FC236}">
                  <a16:creationId xmlns:a16="http://schemas.microsoft.com/office/drawing/2014/main" id="{E445E580-5BD5-4119-93D9-3AD3F0AF56A8}"/>
                </a:ext>
              </a:extLst>
            </p:cNvPr>
            <p:cNvSpPr/>
            <p:nvPr/>
          </p:nvSpPr>
          <p:spPr>
            <a:xfrm>
              <a:off x="-111100" y="1731625"/>
              <a:ext cx="167450" cy="236350"/>
            </a:xfrm>
            <a:custGeom>
              <a:avLst/>
              <a:gdLst/>
              <a:ahLst/>
              <a:cxnLst/>
              <a:rect l="l" t="t" r="r" b="b"/>
              <a:pathLst>
                <a:path w="6698" h="9454" extrusionOk="0">
                  <a:moveTo>
                    <a:pt x="1516" y="0"/>
                  </a:moveTo>
                  <a:cubicBezTo>
                    <a:pt x="999" y="0"/>
                    <a:pt x="635" y="222"/>
                    <a:pt x="1234" y="714"/>
                  </a:cubicBezTo>
                  <a:cubicBezTo>
                    <a:pt x="1273" y="749"/>
                    <a:pt x="1313" y="782"/>
                    <a:pt x="1352" y="813"/>
                  </a:cubicBezTo>
                  <a:cubicBezTo>
                    <a:pt x="2193" y="1506"/>
                    <a:pt x="3120" y="2365"/>
                    <a:pt x="3299" y="3406"/>
                  </a:cubicBezTo>
                  <a:cubicBezTo>
                    <a:pt x="4429" y="3410"/>
                    <a:pt x="5563" y="3420"/>
                    <a:pt x="6697" y="3438"/>
                  </a:cubicBezTo>
                  <a:cubicBezTo>
                    <a:pt x="6533" y="3374"/>
                    <a:pt x="6362" y="3331"/>
                    <a:pt x="6209" y="3321"/>
                  </a:cubicBezTo>
                  <a:cubicBezTo>
                    <a:pt x="5029" y="2350"/>
                    <a:pt x="3852" y="1384"/>
                    <a:pt x="2671" y="418"/>
                  </a:cubicBezTo>
                  <a:cubicBezTo>
                    <a:pt x="2621" y="375"/>
                    <a:pt x="2572" y="336"/>
                    <a:pt x="2525" y="296"/>
                  </a:cubicBezTo>
                  <a:cubicBezTo>
                    <a:pt x="2286" y="104"/>
                    <a:pt x="1866" y="0"/>
                    <a:pt x="1516" y="0"/>
                  </a:cubicBezTo>
                  <a:close/>
                  <a:moveTo>
                    <a:pt x="4425" y="5075"/>
                  </a:moveTo>
                  <a:cubicBezTo>
                    <a:pt x="4333" y="5278"/>
                    <a:pt x="4055" y="5446"/>
                    <a:pt x="3620" y="5446"/>
                  </a:cubicBezTo>
                  <a:cubicBezTo>
                    <a:pt x="3577" y="5446"/>
                    <a:pt x="3531" y="5442"/>
                    <a:pt x="3484" y="5439"/>
                  </a:cubicBezTo>
                  <a:cubicBezTo>
                    <a:pt x="3388" y="5431"/>
                    <a:pt x="3291" y="5428"/>
                    <a:pt x="3192" y="5421"/>
                  </a:cubicBezTo>
                  <a:cubicBezTo>
                    <a:pt x="2086" y="6515"/>
                    <a:pt x="1020" y="7649"/>
                    <a:pt x="1" y="8826"/>
                  </a:cubicBezTo>
                  <a:cubicBezTo>
                    <a:pt x="240" y="9157"/>
                    <a:pt x="828" y="9453"/>
                    <a:pt x="1263" y="9453"/>
                  </a:cubicBezTo>
                  <a:cubicBezTo>
                    <a:pt x="1423" y="9453"/>
                    <a:pt x="1563" y="9410"/>
                    <a:pt x="1655" y="9321"/>
                  </a:cubicBezTo>
                  <a:cubicBezTo>
                    <a:pt x="2076" y="8908"/>
                    <a:pt x="2621" y="8423"/>
                    <a:pt x="3156" y="7888"/>
                  </a:cubicBezTo>
                  <a:cubicBezTo>
                    <a:pt x="4233" y="6907"/>
                    <a:pt x="5356" y="5980"/>
                    <a:pt x="6526" y="5107"/>
                  </a:cubicBezTo>
                  <a:cubicBezTo>
                    <a:pt x="5827" y="5092"/>
                    <a:pt x="5124" y="5082"/>
                    <a:pt x="4425" y="5075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00" name="Google Shape;2667;p59">
              <a:extLst>
                <a:ext uri="{FF2B5EF4-FFF2-40B4-BE49-F238E27FC236}">
                  <a16:creationId xmlns:a16="http://schemas.microsoft.com/office/drawing/2014/main" id="{BDED525D-FE0E-4CFB-A685-CA25F633126F}"/>
                </a:ext>
              </a:extLst>
            </p:cNvPr>
            <p:cNvSpPr/>
            <p:nvPr/>
          </p:nvSpPr>
          <p:spPr>
            <a:xfrm>
              <a:off x="-29175" y="1816775"/>
              <a:ext cx="113325" cy="42525"/>
            </a:xfrm>
            <a:custGeom>
              <a:avLst/>
              <a:gdLst/>
              <a:ahLst/>
              <a:cxnLst/>
              <a:rect l="l" t="t" r="r" b="b"/>
              <a:pathLst>
                <a:path w="4533" h="1701" extrusionOk="0">
                  <a:moveTo>
                    <a:pt x="2892" y="835"/>
                  </a:moveTo>
                  <a:lnTo>
                    <a:pt x="2892" y="835"/>
                  </a:lnTo>
                  <a:cubicBezTo>
                    <a:pt x="2953" y="873"/>
                    <a:pt x="3014" y="912"/>
                    <a:pt x="3074" y="948"/>
                  </a:cubicBezTo>
                  <a:cubicBezTo>
                    <a:pt x="3031" y="984"/>
                    <a:pt x="2992" y="1019"/>
                    <a:pt x="2953" y="1052"/>
                  </a:cubicBezTo>
                  <a:cubicBezTo>
                    <a:pt x="2945" y="977"/>
                    <a:pt x="2928" y="906"/>
                    <a:pt x="2892" y="835"/>
                  </a:cubicBezTo>
                  <a:close/>
                  <a:moveTo>
                    <a:pt x="22" y="0"/>
                  </a:moveTo>
                  <a:lnTo>
                    <a:pt x="22" y="0"/>
                  </a:lnTo>
                  <a:cubicBezTo>
                    <a:pt x="65" y="260"/>
                    <a:pt x="61" y="535"/>
                    <a:pt x="1" y="820"/>
                  </a:cubicBezTo>
                  <a:cubicBezTo>
                    <a:pt x="43" y="863"/>
                    <a:pt x="90" y="902"/>
                    <a:pt x="136" y="945"/>
                  </a:cubicBezTo>
                  <a:cubicBezTo>
                    <a:pt x="207" y="948"/>
                    <a:pt x="275" y="952"/>
                    <a:pt x="343" y="959"/>
                  </a:cubicBezTo>
                  <a:cubicBezTo>
                    <a:pt x="1038" y="1009"/>
                    <a:pt x="1284" y="1376"/>
                    <a:pt x="1148" y="1669"/>
                  </a:cubicBezTo>
                  <a:cubicBezTo>
                    <a:pt x="1847" y="1676"/>
                    <a:pt x="2550" y="1686"/>
                    <a:pt x="3249" y="1701"/>
                  </a:cubicBezTo>
                  <a:cubicBezTo>
                    <a:pt x="3544" y="1476"/>
                    <a:pt x="3844" y="1258"/>
                    <a:pt x="4148" y="1041"/>
                  </a:cubicBezTo>
                  <a:cubicBezTo>
                    <a:pt x="4533" y="770"/>
                    <a:pt x="4005" y="267"/>
                    <a:pt x="3420" y="32"/>
                  </a:cubicBezTo>
                  <a:cubicBezTo>
                    <a:pt x="2286" y="14"/>
                    <a:pt x="1152" y="4"/>
                    <a:pt x="2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01" name="Google Shape;2668;p59">
              <a:extLst>
                <a:ext uri="{FF2B5EF4-FFF2-40B4-BE49-F238E27FC236}">
                  <a16:creationId xmlns:a16="http://schemas.microsoft.com/office/drawing/2014/main" id="{94A49A74-449D-4861-8BD9-E7E9B884FF70}"/>
                </a:ext>
              </a:extLst>
            </p:cNvPr>
            <p:cNvSpPr/>
            <p:nvPr/>
          </p:nvSpPr>
          <p:spPr>
            <a:xfrm>
              <a:off x="-480250" y="1858125"/>
              <a:ext cx="442450" cy="21250"/>
            </a:xfrm>
            <a:custGeom>
              <a:avLst/>
              <a:gdLst/>
              <a:ahLst/>
              <a:cxnLst/>
              <a:rect l="l" t="t" r="r" b="b"/>
              <a:pathLst>
                <a:path w="17698" h="850" extrusionOk="0">
                  <a:moveTo>
                    <a:pt x="16785" y="0"/>
                  </a:moveTo>
                  <a:cubicBezTo>
                    <a:pt x="11186" y="0"/>
                    <a:pt x="5589" y="203"/>
                    <a:pt x="0" y="606"/>
                  </a:cubicBezTo>
                  <a:cubicBezTo>
                    <a:pt x="254" y="746"/>
                    <a:pt x="561" y="849"/>
                    <a:pt x="821" y="849"/>
                  </a:cubicBezTo>
                  <a:cubicBezTo>
                    <a:pt x="860" y="849"/>
                    <a:pt x="895" y="845"/>
                    <a:pt x="931" y="842"/>
                  </a:cubicBezTo>
                  <a:cubicBezTo>
                    <a:pt x="4579" y="382"/>
                    <a:pt x="8245" y="150"/>
                    <a:pt x="11914" y="150"/>
                  </a:cubicBezTo>
                  <a:cubicBezTo>
                    <a:pt x="13775" y="150"/>
                    <a:pt x="15636" y="211"/>
                    <a:pt x="17498" y="328"/>
                  </a:cubicBezTo>
                  <a:cubicBezTo>
                    <a:pt x="17570" y="221"/>
                    <a:pt x="17637" y="114"/>
                    <a:pt x="17698" y="4"/>
                  </a:cubicBezTo>
                  <a:cubicBezTo>
                    <a:pt x="17394" y="4"/>
                    <a:pt x="17088" y="0"/>
                    <a:pt x="1678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02" name="Google Shape;2669;p59">
              <a:extLst>
                <a:ext uri="{FF2B5EF4-FFF2-40B4-BE49-F238E27FC236}">
                  <a16:creationId xmlns:a16="http://schemas.microsoft.com/office/drawing/2014/main" id="{1A1B13DE-B2D0-40C3-B845-B51D5E3042A9}"/>
                </a:ext>
              </a:extLst>
            </p:cNvPr>
            <p:cNvSpPr/>
            <p:nvPr/>
          </p:nvSpPr>
          <p:spPr>
            <a:xfrm>
              <a:off x="-499600" y="1834600"/>
              <a:ext cx="469725" cy="38700"/>
            </a:xfrm>
            <a:custGeom>
              <a:avLst/>
              <a:gdLst/>
              <a:ahLst/>
              <a:cxnLst/>
              <a:rect l="l" t="t" r="r" b="b"/>
              <a:pathLst>
                <a:path w="18789" h="1548" extrusionOk="0">
                  <a:moveTo>
                    <a:pt x="12399" y="0"/>
                  </a:moveTo>
                  <a:cubicBezTo>
                    <a:pt x="8534" y="0"/>
                    <a:pt x="4672" y="242"/>
                    <a:pt x="821" y="728"/>
                  </a:cubicBezTo>
                  <a:cubicBezTo>
                    <a:pt x="1" y="831"/>
                    <a:pt x="272" y="1269"/>
                    <a:pt x="774" y="1547"/>
                  </a:cubicBezTo>
                  <a:cubicBezTo>
                    <a:pt x="6363" y="1144"/>
                    <a:pt x="11960" y="941"/>
                    <a:pt x="17559" y="941"/>
                  </a:cubicBezTo>
                  <a:cubicBezTo>
                    <a:pt x="17862" y="941"/>
                    <a:pt x="18168" y="945"/>
                    <a:pt x="18472" y="945"/>
                  </a:cubicBezTo>
                  <a:cubicBezTo>
                    <a:pt x="18539" y="828"/>
                    <a:pt x="18600" y="710"/>
                    <a:pt x="18653" y="588"/>
                  </a:cubicBezTo>
                  <a:cubicBezTo>
                    <a:pt x="18711" y="464"/>
                    <a:pt x="18753" y="339"/>
                    <a:pt x="18789" y="217"/>
                  </a:cubicBezTo>
                  <a:cubicBezTo>
                    <a:pt x="16660" y="71"/>
                    <a:pt x="14528" y="0"/>
                    <a:pt x="1239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03" name="Google Shape;2670;p59">
              <a:extLst>
                <a:ext uri="{FF2B5EF4-FFF2-40B4-BE49-F238E27FC236}">
                  <a16:creationId xmlns:a16="http://schemas.microsoft.com/office/drawing/2014/main" id="{6EBB75A3-C272-4860-A83D-60DEF493D796}"/>
                </a:ext>
              </a:extLst>
            </p:cNvPr>
            <p:cNvSpPr/>
            <p:nvPr/>
          </p:nvSpPr>
          <p:spPr>
            <a:xfrm>
              <a:off x="-42825" y="1858200"/>
              <a:ext cx="20550" cy="8950"/>
            </a:xfrm>
            <a:custGeom>
              <a:avLst/>
              <a:gdLst/>
              <a:ahLst/>
              <a:cxnLst/>
              <a:rect l="l" t="t" r="r" b="b"/>
              <a:pathLst>
                <a:path w="822" h="358" extrusionOk="0">
                  <a:moveTo>
                    <a:pt x="201" y="1"/>
                  </a:moveTo>
                  <a:cubicBezTo>
                    <a:pt x="140" y="111"/>
                    <a:pt x="73" y="218"/>
                    <a:pt x="1" y="325"/>
                  </a:cubicBezTo>
                  <a:cubicBezTo>
                    <a:pt x="154" y="336"/>
                    <a:pt x="308" y="347"/>
                    <a:pt x="461" y="358"/>
                  </a:cubicBezTo>
                  <a:cubicBezTo>
                    <a:pt x="582" y="240"/>
                    <a:pt x="700" y="122"/>
                    <a:pt x="821" y="4"/>
                  </a:cubicBezTo>
                  <a:cubicBezTo>
                    <a:pt x="614" y="1"/>
                    <a:pt x="407" y="1"/>
                    <a:pt x="20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04" name="Google Shape;2671;p59">
              <a:extLst>
                <a:ext uri="{FF2B5EF4-FFF2-40B4-BE49-F238E27FC236}">
                  <a16:creationId xmlns:a16="http://schemas.microsoft.com/office/drawing/2014/main" id="{93B3192A-0B30-4E90-89C1-73D5C821E35B}"/>
                </a:ext>
              </a:extLst>
            </p:cNvPr>
            <p:cNvSpPr/>
            <p:nvPr/>
          </p:nvSpPr>
          <p:spPr>
            <a:xfrm>
              <a:off x="-37825" y="1840025"/>
              <a:ext cx="23825" cy="18300"/>
            </a:xfrm>
            <a:custGeom>
              <a:avLst/>
              <a:gdLst/>
              <a:ahLst/>
              <a:cxnLst/>
              <a:rect l="l" t="t" r="r" b="b"/>
              <a:pathLst>
                <a:path w="953" h="732" extrusionOk="0">
                  <a:moveTo>
                    <a:pt x="318" y="0"/>
                  </a:moveTo>
                  <a:cubicBezTo>
                    <a:pt x="282" y="122"/>
                    <a:pt x="240" y="247"/>
                    <a:pt x="182" y="371"/>
                  </a:cubicBezTo>
                  <a:cubicBezTo>
                    <a:pt x="129" y="493"/>
                    <a:pt x="68" y="611"/>
                    <a:pt x="1" y="728"/>
                  </a:cubicBezTo>
                  <a:cubicBezTo>
                    <a:pt x="207" y="728"/>
                    <a:pt x="414" y="728"/>
                    <a:pt x="621" y="731"/>
                  </a:cubicBezTo>
                  <a:cubicBezTo>
                    <a:pt x="732" y="624"/>
                    <a:pt x="842" y="517"/>
                    <a:pt x="953" y="410"/>
                  </a:cubicBezTo>
                  <a:cubicBezTo>
                    <a:pt x="792" y="279"/>
                    <a:pt x="635" y="147"/>
                    <a:pt x="482" y="15"/>
                  </a:cubicBezTo>
                  <a:cubicBezTo>
                    <a:pt x="429" y="7"/>
                    <a:pt x="371" y="4"/>
                    <a:pt x="31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05" name="Google Shape;2672;p59">
              <a:extLst>
                <a:ext uri="{FF2B5EF4-FFF2-40B4-BE49-F238E27FC236}">
                  <a16:creationId xmlns:a16="http://schemas.microsoft.com/office/drawing/2014/main" id="{7A134103-3D5A-4477-843E-901265C51655}"/>
                </a:ext>
              </a:extLst>
            </p:cNvPr>
            <p:cNvSpPr/>
            <p:nvPr/>
          </p:nvSpPr>
          <p:spPr>
            <a:xfrm>
              <a:off x="-31300" y="1858300"/>
              <a:ext cx="30850" cy="9475"/>
            </a:xfrm>
            <a:custGeom>
              <a:avLst/>
              <a:gdLst/>
              <a:ahLst/>
              <a:cxnLst/>
              <a:rect l="l" t="t" r="r" b="b"/>
              <a:pathLst>
                <a:path w="1234" h="379" extrusionOk="0">
                  <a:moveTo>
                    <a:pt x="360" y="0"/>
                  </a:moveTo>
                  <a:cubicBezTo>
                    <a:pt x="239" y="118"/>
                    <a:pt x="121" y="236"/>
                    <a:pt x="0" y="354"/>
                  </a:cubicBezTo>
                  <a:cubicBezTo>
                    <a:pt x="99" y="361"/>
                    <a:pt x="196" y="364"/>
                    <a:pt x="292" y="372"/>
                  </a:cubicBezTo>
                  <a:cubicBezTo>
                    <a:pt x="339" y="375"/>
                    <a:pt x="385" y="379"/>
                    <a:pt x="428" y="379"/>
                  </a:cubicBezTo>
                  <a:cubicBezTo>
                    <a:pt x="863" y="379"/>
                    <a:pt x="1141" y="211"/>
                    <a:pt x="1233" y="8"/>
                  </a:cubicBezTo>
                  <a:cubicBezTo>
                    <a:pt x="941" y="4"/>
                    <a:pt x="652" y="0"/>
                    <a:pt x="36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06" name="Google Shape;2673;p59">
              <a:extLst>
                <a:ext uri="{FF2B5EF4-FFF2-40B4-BE49-F238E27FC236}">
                  <a16:creationId xmlns:a16="http://schemas.microsoft.com/office/drawing/2014/main" id="{2E84F7DC-8F19-46D4-98EB-F2E09AF5C0EF}"/>
                </a:ext>
              </a:extLst>
            </p:cNvPr>
            <p:cNvSpPr/>
            <p:nvPr/>
          </p:nvSpPr>
          <p:spPr>
            <a:xfrm>
              <a:off x="-25800" y="1840400"/>
              <a:ext cx="28750" cy="18125"/>
            </a:xfrm>
            <a:custGeom>
              <a:avLst/>
              <a:gdLst/>
              <a:ahLst/>
              <a:cxnLst/>
              <a:rect l="l" t="t" r="r" b="b"/>
              <a:pathLst>
                <a:path w="1150" h="725" extrusionOk="0">
                  <a:moveTo>
                    <a:pt x="1" y="0"/>
                  </a:moveTo>
                  <a:lnTo>
                    <a:pt x="1" y="0"/>
                  </a:lnTo>
                  <a:cubicBezTo>
                    <a:pt x="154" y="132"/>
                    <a:pt x="311" y="264"/>
                    <a:pt x="472" y="395"/>
                  </a:cubicBezTo>
                  <a:cubicBezTo>
                    <a:pt x="361" y="502"/>
                    <a:pt x="251" y="609"/>
                    <a:pt x="140" y="716"/>
                  </a:cubicBezTo>
                  <a:cubicBezTo>
                    <a:pt x="432" y="716"/>
                    <a:pt x="721" y="720"/>
                    <a:pt x="1013" y="724"/>
                  </a:cubicBezTo>
                  <a:cubicBezTo>
                    <a:pt x="1149" y="431"/>
                    <a:pt x="903" y="64"/>
                    <a:pt x="208" y="14"/>
                  </a:cubicBezTo>
                  <a:cubicBezTo>
                    <a:pt x="140" y="7"/>
                    <a:pt x="72" y="3"/>
                    <a:pt x="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</p:grpSp>
      <p:grpSp>
        <p:nvGrpSpPr>
          <p:cNvPr id="107" name="Google Shape;2660;p59">
            <a:extLst>
              <a:ext uri="{FF2B5EF4-FFF2-40B4-BE49-F238E27FC236}">
                <a16:creationId xmlns:a16="http://schemas.microsoft.com/office/drawing/2014/main" id="{F99521CE-C663-4912-A3CE-E8755E49866B}"/>
              </a:ext>
            </a:extLst>
          </p:cNvPr>
          <p:cNvGrpSpPr/>
          <p:nvPr/>
        </p:nvGrpSpPr>
        <p:grpSpPr>
          <a:xfrm rot="246319">
            <a:off x="3305333" y="3114783"/>
            <a:ext cx="804937" cy="276239"/>
            <a:chOff x="-516100" y="1709250"/>
            <a:chExt cx="649725" cy="287875"/>
          </a:xfrm>
          <a:solidFill>
            <a:schemeClr val="bg2"/>
          </a:solidFill>
        </p:grpSpPr>
        <p:sp>
          <p:nvSpPr>
            <p:cNvPr id="108" name="Google Shape;2661;p59">
              <a:extLst>
                <a:ext uri="{FF2B5EF4-FFF2-40B4-BE49-F238E27FC236}">
                  <a16:creationId xmlns:a16="http://schemas.microsoft.com/office/drawing/2014/main" id="{6E66FC4D-64BE-4D40-800A-45FA4410273F}"/>
                </a:ext>
              </a:extLst>
            </p:cNvPr>
            <p:cNvSpPr/>
            <p:nvPr/>
          </p:nvSpPr>
          <p:spPr>
            <a:xfrm>
              <a:off x="-516100" y="1816650"/>
              <a:ext cx="649725" cy="57275"/>
            </a:xfrm>
            <a:custGeom>
              <a:avLst/>
              <a:gdLst/>
              <a:ahLst/>
              <a:cxnLst/>
              <a:rect l="l" t="t" r="r" b="b"/>
              <a:pathLst>
                <a:path w="25989" h="2291" extrusionOk="0">
                  <a:moveTo>
                    <a:pt x="25062" y="101"/>
                  </a:moveTo>
                  <a:cubicBezTo>
                    <a:pt x="25080" y="137"/>
                    <a:pt x="25093" y="176"/>
                    <a:pt x="25108" y="215"/>
                  </a:cubicBezTo>
                  <a:cubicBezTo>
                    <a:pt x="25182" y="468"/>
                    <a:pt x="25133" y="728"/>
                    <a:pt x="24997" y="985"/>
                  </a:cubicBezTo>
                  <a:cubicBezTo>
                    <a:pt x="24943" y="1146"/>
                    <a:pt x="24837" y="1296"/>
                    <a:pt x="24698" y="1413"/>
                  </a:cubicBezTo>
                  <a:cubicBezTo>
                    <a:pt x="24605" y="1524"/>
                    <a:pt x="24502" y="1631"/>
                    <a:pt x="24387" y="1738"/>
                  </a:cubicBezTo>
                  <a:cubicBezTo>
                    <a:pt x="25246" y="1659"/>
                    <a:pt x="25988" y="279"/>
                    <a:pt x="25062" y="101"/>
                  </a:cubicBezTo>
                  <a:close/>
                  <a:moveTo>
                    <a:pt x="18622" y="1"/>
                  </a:moveTo>
                  <a:cubicBezTo>
                    <a:pt x="12995" y="9"/>
                    <a:pt x="7375" y="215"/>
                    <a:pt x="1763" y="629"/>
                  </a:cubicBezTo>
                  <a:cubicBezTo>
                    <a:pt x="864" y="693"/>
                    <a:pt x="1" y="2290"/>
                    <a:pt x="1085" y="2290"/>
                  </a:cubicBezTo>
                  <a:cubicBezTo>
                    <a:pt x="1113" y="2290"/>
                    <a:pt x="1142" y="2287"/>
                    <a:pt x="1174" y="2287"/>
                  </a:cubicBezTo>
                  <a:cubicBezTo>
                    <a:pt x="1263" y="2280"/>
                    <a:pt x="1349" y="2273"/>
                    <a:pt x="1434" y="2265"/>
                  </a:cubicBezTo>
                  <a:cubicBezTo>
                    <a:pt x="932" y="1987"/>
                    <a:pt x="661" y="1549"/>
                    <a:pt x="1481" y="1446"/>
                  </a:cubicBezTo>
                  <a:cubicBezTo>
                    <a:pt x="5332" y="960"/>
                    <a:pt x="9194" y="718"/>
                    <a:pt x="13059" y="718"/>
                  </a:cubicBezTo>
                  <a:cubicBezTo>
                    <a:pt x="15188" y="718"/>
                    <a:pt x="17320" y="789"/>
                    <a:pt x="19449" y="935"/>
                  </a:cubicBezTo>
                  <a:cubicBezTo>
                    <a:pt x="19460" y="900"/>
                    <a:pt x="19466" y="864"/>
                    <a:pt x="19478" y="825"/>
                  </a:cubicBezTo>
                  <a:cubicBezTo>
                    <a:pt x="19182" y="561"/>
                    <a:pt x="18897" y="287"/>
                    <a:pt x="1862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09" name="Google Shape;2662;p59">
              <a:extLst>
                <a:ext uri="{FF2B5EF4-FFF2-40B4-BE49-F238E27FC236}">
                  <a16:creationId xmlns:a16="http://schemas.microsoft.com/office/drawing/2014/main" id="{01D3092A-A27F-4083-855E-510114A1DB89}"/>
                </a:ext>
              </a:extLst>
            </p:cNvPr>
            <p:cNvSpPr/>
            <p:nvPr/>
          </p:nvSpPr>
          <p:spPr>
            <a:xfrm>
              <a:off x="-139975" y="1709250"/>
              <a:ext cx="250425" cy="287875"/>
            </a:xfrm>
            <a:custGeom>
              <a:avLst/>
              <a:gdLst/>
              <a:ahLst/>
              <a:cxnLst/>
              <a:rect l="l" t="t" r="r" b="b"/>
              <a:pathLst>
                <a:path w="10017" h="11515" extrusionOk="0">
                  <a:moveTo>
                    <a:pt x="2290" y="1"/>
                  </a:moveTo>
                  <a:cubicBezTo>
                    <a:pt x="1644" y="1"/>
                    <a:pt x="899" y="617"/>
                    <a:pt x="1273" y="1252"/>
                  </a:cubicBezTo>
                  <a:cubicBezTo>
                    <a:pt x="1926" y="2368"/>
                    <a:pt x="2696" y="3385"/>
                    <a:pt x="3577" y="4297"/>
                  </a:cubicBezTo>
                  <a:lnTo>
                    <a:pt x="3758" y="4297"/>
                  </a:lnTo>
                  <a:cubicBezTo>
                    <a:pt x="3990" y="4297"/>
                    <a:pt x="4222" y="4297"/>
                    <a:pt x="4454" y="4301"/>
                  </a:cubicBezTo>
                  <a:cubicBezTo>
                    <a:pt x="4275" y="3260"/>
                    <a:pt x="3348" y="2401"/>
                    <a:pt x="2507" y="1708"/>
                  </a:cubicBezTo>
                  <a:cubicBezTo>
                    <a:pt x="2468" y="1677"/>
                    <a:pt x="2428" y="1644"/>
                    <a:pt x="2389" y="1609"/>
                  </a:cubicBezTo>
                  <a:cubicBezTo>
                    <a:pt x="1790" y="1117"/>
                    <a:pt x="2154" y="895"/>
                    <a:pt x="2671" y="895"/>
                  </a:cubicBezTo>
                  <a:cubicBezTo>
                    <a:pt x="3021" y="895"/>
                    <a:pt x="3441" y="999"/>
                    <a:pt x="3680" y="1191"/>
                  </a:cubicBezTo>
                  <a:cubicBezTo>
                    <a:pt x="3727" y="1231"/>
                    <a:pt x="3776" y="1270"/>
                    <a:pt x="3826" y="1313"/>
                  </a:cubicBezTo>
                  <a:cubicBezTo>
                    <a:pt x="5007" y="2279"/>
                    <a:pt x="6184" y="3245"/>
                    <a:pt x="7364" y="4216"/>
                  </a:cubicBezTo>
                  <a:cubicBezTo>
                    <a:pt x="7517" y="4226"/>
                    <a:pt x="7688" y="4269"/>
                    <a:pt x="7852" y="4333"/>
                  </a:cubicBezTo>
                  <a:cubicBezTo>
                    <a:pt x="8511" y="4347"/>
                    <a:pt x="9174" y="4361"/>
                    <a:pt x="9834" y="4379"/>
                  </a:cubicBezTo>
                  <a:cubicBezTo>
                    <a:pt x="9902" y="4379"/>
                    <a:pt x="9963" y="4387"/>
                    <a:pt x="10017" y="4397"/>
                  </a:cubicBezTo>
                  <a:cubicBezTo>
                    <a:pt x="9863" y="4076"/>
                    <a:pt x="9542" y="3948"/>
                    <a:pt x="9204" y="3948"/>
                  </a:cubicBezTo>
                  <a:cubicBezTo>
                    <a:pt x="9093" y="3948"/>
                    <a:pt x="8979" y="3962"/>
                    <a:pt x="8868" y="3987"/>
                  </a:cubicBezTo>
                  <a:cubicBezTo>
                    <a:pt x="6818" y="2697"/>
                    <a:pt x="4771" y="1405"/>
                    <a:pt x="2721" y="115"/>
                  </a:cubicBezTo>
                  <a:cubicBezTo>
                    <a:pt x="2593" y="36"/>
                    <a:pt x="2443" y="1"/>
                    <a:pt x="2290" y="1"/>
                  </a:cubicBezTo>
                  <a:close/>
                  <a:moveTo>
                    <a:pt x="7681" y="6002"/>
                  </a:moveTo>
                  <a:cubicBezTo>
                    <a:pt x="6511" y="6875"/>
                    <a:pt x="5388" y="7802"/>
                    <a:pt x="4311" y="8783"/>
                  </a:cubicBezTo>
                  <a:cubicBezTo>
                    <a:pt x="3776" y="9318"/>
                    <a:pt x="3231" y="9803"/>
                    <a:pt x="2810" y="10216"/>
                  </a:cubicBezTo>
                  <a:cubicBezTo>
                    <a:pt x="2718" y="10305"/>
                    <a:pt x="2578" y="10348"/>
                    <a:pt x="2418" y="10348"/>
                  </a:cubicBezTo>
                  <a:cubicBezTo>
                    <a:pt x="1983" y="10348"/>
                    <a:pt x="1395" y="10052"/>
                    <a:pt x="1156" y="9721"/>
                  </a:cubicBezTo>
                  <a:cubicBezTo>
                    <a:pt x="959" y="9942"/>
                    <a:pt x="766" y="10170"/>
                    <a:pt x="574" y="10394"/>
                  </a:cubicBezTo>
                  <a:cubicBezTo>
                    <a:pt x="1" y="11079"/>
                    <a:pt x="695" y="11515"/>
                    <a:pt x="1370" y="11515"/>
                  </a:cubicBezTo>
                  <a:cubicBezTo>
                    <a:pt x="1619" y="11515"/>
                    <a:pt x="1862" y="11457"/>
                    <a:pt x="2043" y="11329"/>
                  </a:cubicBezTo>
                  <a:cubicBezTo>
                    <a:pt x="3798" y="10074"/>
                    <a:pt x="5577" y="8844"/>
                    <a:pt x="7299" y="7546"/>
                  </a:cubicBezTo>
                  <a:cubicBezTo>
                    <a:pt x="7716" y="7232"/>
                    <a:pt x="8665" y="6672"/>
                    <a:pt x="9342" y="6034"/>
                  </a:cubicBezTo>
                  <a:cubicBezTo>
                    <a:pt x="9317" y="6034"/>
                    <a:pt x="9293" y="6038"/>
                    <a:pt x="9268" y="6038"/>
                  </a:cubicBezTo>
                  <a:lnTo>
                    <a:pt x="9250" y="6038"/>
                  </a:lnTo>
                  <a:cubicBezTo>
                    <a:pt x="8725" y="6023"/>
                    <a:pt x="8205" y="6013"/>
                    <a:pt x="7681" y="6002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10" name="Google Shape;2663;p59">
              <a:extLst>
                <a:ext uri="{FF2B5EF4-FFF2-40B4-BE49-F238E27FC236}">
                  <a16:creationId xmlns:a16="http://schemas.microsoft.com/office/drawing/2014/main" id="{8E370D17-1FBA-47D6-8C85-20F9096BE605}"/>
                </a:ext>
              </a:extLst>
            </p:cNvPr>
            <p:cNvSpPr/>
            <p:nvPr/>
          </p:nvSpPr>
          <p:spPr>
            <a:xfrm>
              <a:off x="-50575" y="1816650"/>
              <a:ext cx="164050" cy="43550"/>
            </a:xfrm>
            <a:custGeom>
              <a:avLst/>
              <a:gdLst/>
              <a:ahLst/>
              <a:cxnLst/>
              <a:rect l="l" t="t" r="r" b="b"/>
              <a:pathLst>
                <a:path w="6562" h="1742" extrusionOk="0">
                  <a:moveTo>
                    <a:pt x="1" y="1"/>
                  </a:moveTo>
                  <a:cubicBezTo>
                    <a:pt x="276" y="287"/>
                    <a:pt x="561" y="561"/>
                    <a:pt x="857" y="825"/>
                  </a:cubicBezTo>
                  <a:cubicBezTo>
                    <a:pt x="917" y="540"/>
                    <a:pt x="921" y="265"/>
                    <a:pt x="878" y="5"/>
                  </a:cubicBezTo>
                  <a:cubicBezTo>
                    <a:pt x="646" y="1"/>
                    <a:pt x="414" y="1"/>
                    <a:pt x="182" y="1"/>
                  </a:cubicBezTo>
                  <a:close/>
                  <a:moveTo>
                    <a:pt x="4276" y="37"/>
                  </a:moveTo>
                  <a:lnTo>
                    <a:pt x="4276" y="37"/>
                  </a:lnTo>
                  <a:cubicBezTo>
                    <a:pt x="4861" y="272"/>
                    <a:pt x="5389" y="775"/>
                    <a:pt x="5004" y="1046"/>
                  </a:cubicBezTo>
                  <a:cubicBezTo>
                    <a:pt x="4700" y="1263"/>
                    <a:pt x="4400" y="1481"/>
                    <a:pt x="4105" y="1706"/>
                  </a:cubicBezTo>
                  <a:cubicBezTo>
                    <a:pt x="4629" y="1717"/>
                    <a:pt x="5149" y="1727"/>
                    <a:pt x="5674" y="1742"/>
                  </a:cubicBezTo>
                  <a:lnTo>
                    <a:pt x="5692" y="1742"/>
                  </a:lnTo>
                  <a:cubicBezTo>
                    <a:pt x="5717" y="1742"/>
                    <a:pt x="5741" y="1738"/>
                    <a:pt x="5766" y="1738"/>
                  </a:cubicBezTo>
                  <a:cubicBezTo>
                    <a:pt x="5881" y="1631"/>
                    <a:pt x="5984" y="1524"/>
                    <a:pt x="6077" y="1413"/>
                  </a:cubicBezTo>
                  <a:cubicBezTo>
                    <a:pt x="6216" y="1296"/>
                    <a:pt x="6322" y="1146"/>
                    <a:pt x="6376" y="985"/>
                  </a:cubicBezTo>
                  <a:cubicBezTo>
                    <a:pt x="6512" y="728"/>
                    <a:pt x="6561" y="468"/>
                    <a:pt x="6487" y="215"/>
                  </a:cubicBezTo>
                  <a:cubicBezTo>
                    <a:pt x="6472" y="176"/>
                    <a:pt x="6459" y="137"/>
                    <a:pt x="6441" y="101"/>
                  </a:cubicBezTo>
                  <a:cubicBezTo>
                    <a:pt x="6387" y="91"/>
                    <a:pt x="6326" y="83"/>
                    <a:pt x="6258" y="83"/>
                  </a:cubicBezTo>
                  <a:cubicBezTo>
                    <a:pt x="5598" y="65"/>
                    <a:pt x="4935" y="51"/>
                    <a:pt x="4276" y="37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11" name="Google Shape;2664;p59">
              <a:extLst>
                <a:ext uri="{FF2B5EF4-FFF2-40B4-BE49-F238E27FC236}">
                  <a16:creationId xmlns:a16="http://schemas.microsoft.com/office/drawing/2014/main" id="{781E385D-EE4D-4C00-BE73-4F673CAA333E}"/>
                </a:ext>
              </a:extLst>
            </p:cNvPr>
            <p:cNvSpPr/>
            <p:nvPr/>
          </p:nvSpPr>
          <p:spPr>
            <a:xfrm>
              <a:off x="-115125" y="1866325"/>
              <a:ext cx="83850" cy="85950"/>
            </a:xfrm>
            <a:custGeom>
              <a:avLst/>
              <a:gdLst/>
              <a:ahLst/>
              <a:cxnLst/>
              <a:rect l="l" t="t" r="r" b="b"/>
              <a:pathLst>
                <a:path w="3354" h="3438" extrusionOk="0">
                  <a:moveTo>
                    <a:pt x="2893" y="0"/>
                  </a:moveTo>
                  <a:cubicBezTo>
                    <a:pt x="2515" y="568"/>
                    <a:pt x="2015" y="1109"/>
                    <a:pt x="1502" y="1616"/>
                  </a:cubicBezTo>
                  <a:cubicBezTo>
                    <a:pt x="1049" y="2033"/>
                    <a:pt x="603" y="2461"/>
                    <a:pt x="165" y="2896"/>
                  </a:cubicBezTo>
                  <a:cubicBezTo>
                    <a:pt x="1" y="3060"/>
                    <a:pt x="29" y="3252"/>
                    <a:pt x="162" y="3438"/>
                  </a:cubicBezTo>
                  <a:cubicBezTo>
                    <a:pt x="1181" y="2261"/>
                    <a:pt x="2247" y="1127"/>
                    <a:pt x="3353" y="33"/>
                  </a:cubicBezTo>
                  <a:cubicBezTo>
                    <a:pt x="3200" y="22"/>
                    <a:pt x="3046" y="11"/>
                    <a:pt x="289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12" name="Google Shape;2665;p59">
              <a:extLst>
                <a:ext uri="{FF2B5EF4-FFF2-40B4-BE49-F238E27FC236}">
                  <a16:creationId xmlns:a16="http://schemas.microsoft.com/office/drawing/2014/main" id="{BF9A87C9-57C4-4749-B77D-071BBDEF0B36}"/>
                </a:ext>
              </a:extLst>
            </p:cNvPr>
            <p:cNvSpPr/>
            <p:nvPr/>
          </p:nvSpPr>
          <p:spPr>
            <a:xfrm>
              <a:off x="-29900" y="1837275"/>
              <a:ext cx="77575" cy="5800"/>
            </a:xfrm>
            <a:custGeom>
              <a:avLst/>
              <a:gdLst/>
              <a:ahLst/>
              <a:cxnLst/>
              <a:rect l="l" t="t" r="r" b="b"/>
              <a:pathLst>
                <a:path w="3103" h="232" extrusionOk="0">
                  <a:moveTo>
                    <a:pt x="30" y="0"/>
                  </a:moveTo>
                  <a:cubicBezTo>
                    <a:pt x="18" y="39"/>
                    <a:pt x="12" y="75"/>
                    <a:pt x="1" y="110"/>
                  </a:cubicBezTo>
                  <a:cubicBezTo>
                    <a:pt x="54" y="114"/>
                    <a:pt x="112" y="117"/>
                    <a:pt x="165" y="125"/>
                  </a:cubicBezTo>
                  <a:cubicBezTo>
                    <a:pt x="119" y="82"/>
                    <a:pt x="72" y="43"/>
                    <a:pt x="30" y="0"/>
                  </a:cubicBezTo>
                  <a:close/>
                  <a:moveTo>
                    <a:pt x="2921" y="15"/>
                  </a:moveTo>
                  <a:lnTo>
                    <a:pt x="2921" y="15"/>
                  </a:lnTo>
                  <a:cubicBezTo>
                    <a:pt x="2957" y="86"/>
                    <a:pt x="2974" y="157"/>
                    <a:pt x="2982" y="232"/>
                  </a:cubicBezTo>
                  <a:cubicBezTo>
                    <a:pt x="3021" y="199"/>
                    <a:pt x="3060" y="164"/>
                    <a:pt x="3103" y="128"/>
                  </a:cubicBezTo>
                  <a:cubicBezTo>
                    <a:pt x="3043" y="92"/>
                    <a:pt x="2982" y="53"/>
                    <a:pt x="2921" y="15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13" name="Google Shape;2666;p59">
              <a:extLst>
                <a:ext uri="{FF2B5EF4-FFF2-40B4-BE49-F238E27FC236}">
                  <a16:creationId xmlns:a16="http://schemas.microsoft.com/office/drawing/2014/main" id="{5A1EF794-CB2D-4974-B49E-B5CD4892E09E}"/>
                </a:ext>
              </a:extLst>
            </p:cNvPr>
            <p:cNvSpPr/>
            <p:nvPr/>
          </p:nvSpPr>
          <p:spPr>
            <a:xfrm>
              <a:off x="-111100" y="1731625"/>
              <a:ext cx="167450" cy="236350"/>
            </a:xfrm>
            <a:custGeom>
              <a:avLst/>
              <a:gdLst/>
              <a:ahLst/>
              <a:cxnLst/>
              <a:rect l="l" t="t" r="r" b="b"/>
              <a:pathLst>
                <a:path w="6698" h="9454" extrusionOk="0">
                  <a:moveTo>
                    <a:pt x="1516" y="0"/>
                  </a:moveTo>
                  <a:cubicBezTo>
                    <a:pt x="999" y="0"/>
                    <a:pt x="635" y="222"/>
                    <a:pt x="1234" y="714"/>
                  </a:cubicBezTo>
                  <a:cubicBezTo>
                    <a:pt x="1273" y="749"/>
                    <a:pt x="1313" y="782"/>
                    <a:pt x="1352" y="813"/>
                  </a:cubicBezTo>
                  <a:cubicBezTo>
                    <a:pt x="2193" y="1506"/>
                    <a:pt x="3120" y="2365"/>
                    <a:pt x="3299" y="3406"/>
                  </a:cubicBezTo>
                  <a:cubicBezTo>
                    <a:pt x="4429" y="3410"/>
                    <a:pt x="5563" y="3420"/>
                    <a:pt x="6697" y="3438"/>
                  </a:cubicBezTo>
                  <a:cubicBezTo>
                    <a:pt x="6533" y="3374"/>
                    <a:pt x="6362" y="3331"/>
                    <a:pt x="6209" y="3321"/>
                  </a:cubicBezTo>
                  <a:cubicBezTo>
                    <a:pt x="5029" y="2350"/>
                    <a:pt x="3852" y="1384"/>
                    <a:pt x="2671" y="418"/>
                  </a:cubicBezTo>
                  <a:cubicBezTo>
                    <a:pt x="2621" y="375"/>
                    <a:pt x="2572" y="336"/>
                    <a:pt x="2525" y="296"/>
                  </a:cubicBezTo>
                  <a:cubicBezTo>
                    <a:pt x="2286" y="104"/>
                    <a:pt x="1866" y="0"/>
                    <a:pt x="1516" y="0"/>
                  </a:cubicBezTo>
                  <a:close/>
                  <a:moveTo>
                    <a:pt x="4425" y="5075"/>
                  </a:moveTo>
                  <a:cubicBezTo>
                    <a:pt x="4333" y="5278"/>
                    <a:pt x="4055" y="5446"/>
                    <a:pt x="3620" y="5446"/>
                  </a:cubicBezTo>
                  <a:cubicBezTo>
                    <a:pt x="3577" y="5446"/>
                    <a:pt x="3531" y="5442"/>
                    <a:pt x="3484" y="5439"/>
                  </a:cubicBezTo>
                  <a:cubicBezTo>
                    <a:pt x="3388" y="5431"/>
                    <a:pt x="3291" y="5428"/>
                    <a:pt x="3192" y="5421"/>
                  </a:cubicBezTo>
                  <a:cubicBezTo>
                    <a:pt x="2086" y="6515"/>
                    <a:pt x="1020" y="7649"/>
                    <a:pt x="1" y="8826"/>
                  </a:cubicBezTo>
                  <a:cubicBezTo>
                    <a:pt x="240" y="9157"/>
                    <a:pt x="828" y="9453"/>
                    <a:pt x="1263" y="9453"/>
                  </a:cubicBezTo>
                  <a:cubicBezTo>
                    <a:pt x="1423" y="9453"/>
                    <a:pt x="1563" y="9410"/>
                    <a:pt x="1655" y="9321"/>
                  </a:cubicBezTo>
                  <a:cubicBezTo>
                    <a:pt x="2076" y="8908"/>
                    <a:pt x="2621" y="8423"/>
                    <a:pt x="3156" y="7888"/>
                  </a:cubicBezTo>
                  <a:cubicBezTo>
                    <a:pt x="4233" y="6907"/>
                    <a:pt x="5356" y="5980"/>
                    <a:pt x="6526" y="5107"/>
                  </a:cubicBezTo>
                  <a:cubicBezTo>
                    <a:pt x="5827" y="5092"/>
                    <a:pt x="5124" y="5082"/>
                    <a:pt x="4425" y="5075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14" name="Google Shape;2667;p59">
              <a:extLst>
                <a:ext uri="{FF2B5EF4-FFF2-40B4-BE49-F238E27FC236}">
                  <a16:creationId xmlns:a16="http://schemas.microsoft.com/office/drawing/2014/main" id="{B458E532-2112-44FC-9C4E-22CC87035CC2}"/>
                </a:ext>
              </a:extLst>
            </p:cNvPr>
            <p:cNvSpPr/>
            <p:nvPr/>
          </p:nvSpPr>
          <p:spPr>
            <a:xfrm>
              <a:off x="-29175" y="1816775"/>
              <a:ext cx="113325" cy="42525"/>
            </a:xfrm>
            <a:custGeom>
              <a:avLst/>
              <a:gdLst/>
              <a:ahLst/>
              <a:cxnLst/>
              <a:rect l="l" t="t" r="r" b="b"/>
              <a:pathLst>
                <a:path w="4533" h="1701" extrusionOk="0">
                  <a:moveTo>
                    <a:pt x="2892" y="835"/>
                  </a:moveTo>
                  <a:lnTo>
                    <a:pt x="2892" y="835"/>
                  </a:lnTo>
                  <a:cubicBezTo>
                    <a:pt x="2953" y="873"/>
                    <a:pt x="3014" y="912"/>
                    <a:pt x="3074" y="948"/>
                  </a:cubicBezTo>
                  <a:cubicBezTo>
                    <a:pt x="3031" y="984"/>
                    <a:pt x="2992" y="1019"/>
                    <a:pt x="2953" y="1052"/>
                  </a:cubicBezTo>
                  <a:cubicBezTo>
                    <a:pt x="2945" y="977"/>
                    <a:pt x="2928" y="906"/>
                    <a:pt x="2892" y="835"/>
                  </a:cubicBezTo>
                  <a:close/>
                  <a:moveTo>
                    <a:pt x="22" y="0"/>
                  </a:moveTo>
                  <a:lnTo>
                    <a:pt x="22" y="0"/>
                  </a:lnTo>
                  <a:cubicBezTo>
                    <a:pt x="65" y="260"/>
                    <a:pt x="61" y="535"/>
                    <a:pt x="1" y="820"/>
                  </a:cubicBezTo>
                  <a:cubicBezTo>
                    <a:pt x="43" y="863"/>
                    <a:pt x="90" y="902"/>
                    <a:pt x="136" y="945"/>
                  </a:cubicBezTo>
                  <a:cubicBezTo>
                    <a:pt x="207" y="948"/>
                    <a:pt x="275" y="952"/>
                    <a:pt x="343" y="959"/>
                  </a:cubicBezTo>
                  <a:cubicBezTo>
                    <a:pt x="1038" y="1009"/>
                    <a:pt x="1284" y="1376"/>
                    <a:pt x="1148" y="1669"/>
                  </a:cubicBezTo>
                  <a:cubicBezTo>
                    <a:pt x="1847" y="1676"/>
                    <a:pt x="2550" y="1686"/>
                    <a:pt x="3249" y="1701"/>
                  </a:cubicBezTo>
                  <a:cubicBezTo>
                    <a:pt x="3544" y="1476"/>
                    <a:pt x="3844" y="1258"/>
                    <a:pt x="4148" y="1041"/>
                  </a:cubicBezTo>
                  <a:cubicBezTo>
                    <a:pt x="4533" y="770"/>
                    <a:pt x="4005" y="267"/>
                    <a:pt x="3420" y="32"/>
                  </a:cubicBezTo>
                  <a:cubicBezTo>
                    <a:pt x="2286" y="14"/>
                    <a:pt x="1152" y="4"/>
                    <a:pt x="2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15" name="Google Shape;2668;p59">
              <a:extLst>
                <a:ext uri="{FF2B5EF4-FFF2-40B4-BE49-F238E27FC236}">
                  <a16:creationId xmlns:a16="http://schemas.microsoft.com/office/drawing/2014/main" id="{471C487C-5CAF-4EB5-B10E-C3F9ACE862D3}"/>
                </a:ext>
              </a:extLst>
            </p:cNvPr>
            <p:cNvSpPr/>
            <p:nvPr/>
          </p:nvSpPr>
          <p:spPr>
            <a:xfrm>
              <a:off x="-480250" y="1858125"/>
              <a:ext cx="442450" cy="21250"/>
            </a:xfrm>
            <a:custGeom>
              <a:avLst/>
              <a:gdLst/>
              <a:ahLst/>
              <a:cxnLst/>
              <a:rect l="l" t="t" r="r" b="b"/>
              <a:pathLst>
                <a:path w="17698" h="850" extrusionOk="0">
                  <a:moveTo>
                    <a:pt x="16785" y="0"/>
                  </a:moveTo>
                  <a:cubicBezTo>
                    <a:pt x="11186" y="0"/>
                    <a:pt x="5589" y="203"/>
                    <a:pt x="0" y="606"/>
                  </a:cubicBezTo>
                  <a:cubicBezTo>
                    <a:pt x="254" y="746"/>
                    <a:pt x="561" y="849"/>
                    <a:pt x="821" y="849"/>
                  </a:cubicBezTo>
                  <a:cubicBezTo>
                    <a:pt x="860" y="849"/>
                    <a:pt x="895" y="845"/>
                    <a:pt x="931" y="842"/>
                  </a:cubicBezTo>
                  <a:cubicBezTo>
                    <a:pt x="4579" y="382"/>
                    <a:pt x="8245" y="150"/>
                    <a:pt x="11914" y="150"/>
                  </a:cubicBezTo>
                  <a:cubicBezTo>
                    <a:pt x="13775" y="150"/>
                    <a:pt x="15636" y="211"/>
                    <a:pt x="17498" y="328"/>
                  </a:cubicBezTo>
                  <a:cubicBezTo>
                    <a:pt x="17570" y="221"/>
                    <a:pt x="17637" y="114"/>
                    <a:pt x="17698" y="4"/>
                  </a:cubicBezTo>
                  <a:cubicBezTo>
                    <a:pt x="17394" y="4"/>
                    <a:pt x="17088" y="0"/>
                    <a:pt x="1678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16" name="Google Shape;2669;p59">
              <a:extLst>
                <a:ext uri="{FF2B5EF4-FFF2-40B4-BE49-F238E27FC236}">
                  <a16:creationId xmlns:a16="http://schemas.microsoft.com/office/drawing/2014/main" id="{5ABE2828-63F4-4500-AAB4-257FA5696991}"/>
                </a:ext>
              </a:extLst>
            </p:cNvPr>
            <p:cNvSpPr/>
            <p:nvPr/>
          </p:nvSpPr>
          <p:spPr>
            <a:xfrm>
              <a:off x="-499600" y="1834600"/>
              <a:ext cx="469725" cy="38700"/>
            </a:xfrm>
            <a:custGeom>
              <a:avLst/>
              <a:gdLst/>
              <a:ahLst/>
              <a:cxnLst/>
              <a:rect l="l" t="t" r="r" b="b"/>
              <a:pathLst>
                <a:path w="18789" h="1548" extrusionOk="0">
                  <a:moveTo>
                    <a:pt x="12399" y="0"/>
                  </a:moveTo>
                  <a:cubicBezTo>
                    <a:pt x="8534" y="0"/>
                    <a:pt x="4672" y="242"/>
                    <a:pt x="821" y="728"/>
                  </a:cubicBezTo>
                  <a:cubicBezTo>
                    <a:pt x="1" y="831"/>
                    <a:pt x="272" y="1269"/>
                    <a:pt x="774" y="1547"/>
                  </a:cubicBezTo>
                  <a:cubicBezTo>
                    <a:pt x="6363" y="1144"/>
                    <a:pt x="11960" y="941"/>
                    <a:pt x="17559" y="941"/>
                  </a:cubicBezTo>
                  <a:cubicBezTo>
                    <a:pt x="17862" y="941"/>
                    <a:pt x="18168" y="945"/>
                    <a:pt x="18472" y="945"/>
                  </a:cubicBezTo>
                  <a:cubicBezTo>
                    <a:pt x="18539" y="828"/>
                    <a:pt x="18600" y="710"/>
                    <a:pt x="18653" y="588"/>
                  </a:cubicBezTo>
                  <a:cubicBezTo>
                    <a:pt x="18711" y="464"/>
                    <a:pt x="18753" y="339"/>
                    <a:pt x="18789" y="217"/>
                  </a:cubicBezTo>
                  <a:cubicBezTo>
                    <a:pt x="16660" y="71"/>
                    <a:pt x="14528" y="0"/>
                    <a:pt x="1239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17" name="Google Shape;2670;p59">
              <a:extLst>
                <a:ext uri="{FF2B5EF4-FFF2-40B4-BE49-F238E27FC236}">
                  <a16:creationId xmlns:a16="http://schemas.microsoft.com/office/drawing/2014/main" id="{1B90A78A-014A-4B61-B370-5041E9E23CA5}"/>
                </a:ext>
              </a:extLst>
            </p:cNvPr>
            <p:cNvSpPr/>
            <p:nvPr/>
          </p:nvSpPr>
          <p:spPr>
            <a:xfrm>
              <a:off x="-42825" y="1858200"/>
              <a:ext cx="20550" cy="8950"/>
            </a:xfrm>
            <a:custGeom>
              <a:avLst/>
              <a:gdLst/>
              <a:ahLst/>
              <a:cxnLst/>
              <a:rect l="l" t="t" r="r" b="b"/>
              <a:pathLst>
                <a:path w="822" h="358" extrusionOk="0">
                  <a:moveTo>
                    <a:pt x="201" y="1"/>
                  </a:moveTo>
                  <a:cubicBezTo>
                    <a:pt x="140" y="111"/>
                    <a:pt x="73" y="218"/>
                    <a:pt x="1" y="325"/>
                  </a:cubicBezTo>
                  <a:cubicBezTo>
                    <a:pt x="154" y="336"/>
                    <a:pt x="308" y="347"/>
                    <a:pt x="461" y="358"/>
                  </a:cubicBezTo>
                  <a:cubicBezTo>
                    <a:pt x="582" y="240"/>
                    <a:pt x="700" y="122"/>
                    <a:pt x="821" y="4"/>
                  </a:cubicBezTo>
                  <a:cubicBezTo>
                    <a:pt x="614" y="1"/>
                    <a:pt x="407" y="1"/>
                    <a:pt x="20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18" name="Google Shape;2671;p59">
              <a:extLst>
                <a:ext uri="{FF2B5EF4-FFF2-40B4-BE49-F238E27FC236}">
                  <a16:creationId xmlns:a16="http://schemas.microsoft.com/office/drawing/2014/main" id="{67EAB8E5-801A-4878-A887-B6A9FB150564}"/>
                </a:ext>
              </a:extLst>
            </p:cNvPr>
            <p:cNvSpPr/>
            <p:nvPr/>
          </p:nvSpPr>
          <p:spPr>
            <a:xfrm>
              <a:off x="-37825" y="1840025"/>
              <a:ext cx="23825" cy="18300"/>
            </a:xfrm>
            <a:custGeom>
              <a:avLst/>
              <a:gdLst/>
              <a:ahLst/>
              <a:cxnLst/>
              <a:rect l="l" t="t" r="r" b="b"/>
              <a:pathLst>
                <a:path w="953" h="732" extrusionOk="0">
                  <a:moveTo>
                    <a:pt x="318" y="0"/>
                  </a:moveTo>
                  <a:cubicBezTo>
                    <a:pt x="282" y="122"/>
                    <a:pt x="240" y="247"/>
                    <a:pt x="182" y="371"/>
                  </a:cubicBezTo>
                  <a:cubicBezTo>
                    <a:pt x="129" y="493"/>
                    <a:pt x="68" y="611"/>
                    <a:pt x="1" y="728"/>
                  </a:cubicBezTo>
                  <a:cubicBezTo>
                    <a:pt x="207" y="728"/>
                    <a:pt x="414" y="728"/>
                    <a:pt x="621" y="731"/>
                  </a:cubicBezTo>
                  <a:cubicBezTo>
                    <a:pt x="732" y="624"/>
                    <a:pt x="842" y="517"/>
                    <a:pt x="953" y="410"/>
                  </a:cubicBezTo>
                  <a:cubicBezTo>
                    <a:pt x="792" y="279"/>
                    <a:pt x="635" y="147"/>
                    <a:pt x="482" y="15"/>
                  </a:cubicBezTo>
                  <a:cubicBezTo>
                    <a:pt x="429" y="7"/>
                    <a:pt x="371" y="4"/>
                    <a:pt x="31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19" name="Google Shape;2672;p59">
              <a:extLst>
                <a:ext uri="{FF2B5EF4-FFF2-40B4-BE49-F238E27FC236}">
                  <a16:creationId xmlns:a16="http://schemas.microsoft.com/office/drawing/2014/main" id="{B059EE46-615E-4BFB-A265-22D0E4063C3D}"/>
                </a:ext>
              </a:extLst>
            </p:cNvPr>
            <p:cNvSpPr/>
            <p:nvPr/>
          </p:nvSpPr>
          <p:spPr>
            <a:xfrm>
              <a:off x="-31300" y="1858300"/>
              <a:ext cx="30850" cy="9475"/>
            </a:xfrm>
            <a:custGeom>
              <a:avLst/>
              <a:gdLst/>
              <a:ahLst/>
              <a:cxnLst/>
              <a:rect l="l" t="t" r="r" b="b"/>
              <a:pathLst>
                <a:path w="1234" h="379" extrusionOk="0">
                  <a:moveTo>
                    <a:pt x="360" y="0"/>
                  </a:moveTo>
                  <a:cubicBezTo>
                    <a:pt x="239" y="118"/>
                    <a:pt x="121" y="236"/>
                    <a:pt x="0" y="354"/>
                  </a:cubicBezTo>
                  <a:cubicBezTo>
                    <a:pt x="99" y="361"/>
                    <a:pt x="196" y="364"/>
                    <a:pt x="292" y="372"/>
                  </a:cubicBezTo>
                  <a:cubicBezTo>
                    <a:pt x="339" y="375"/>
                    <a:pt x="385" y="379"/>
                    <a:pt x="428" y="379"/>
                  </a:cubicBezTo>
                  <a:cubicBezTo>
                    <a:pt x="863" y="379"/>
                    <a:pt x="1141" y="211"/>
                    <a:pt x="1233" y="8"/>
                  </a:cubicBezTo>
                  <a:cubicBezTo>
                    <a:pt x="941" y="4"/>
                    <a:pt x="652" y="0"/>
                    <a:pt x="36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20" name="Google Shape;2673;p59">
              <a:extLst>
                <a:ext uri="{FF2B5EF4-FFF2-40B4-BE49-F238E27FC236}">
                  <a16:creationId xmlns:a16="http://schemas.microsoft.com/office/drawing/2014/main" id="{AD5AC5AD-243C-4E31-9D07-AEB5E7528C6D}"/>
                </a:ext>
              </a:extLst>
            </p:cNvPr>
            <p:cNvSpPr/>
            <p:nvPr/>
          </p:nvSpPr>
          <p:spPr>
            <a:xfrm>
              <a:off x="-25800" y="1840400"/>
              <a:ext cx="28750" cy="18125"/>
            </a:xfrm>
            <a:custGeom>
              <a:avLst/>
              <a:gdLst/>
              <a:ahLst/>
              <a:cxnLst/>
              <a:rect l="l" t="t" r="r" b="b"/>
              <a:pathLst>
                <a:path w="1150" h="725" extrusionOk="0">
                  <a:moveTo>
                    <a:pt x="1" y="0"/>
                  </a:moveTo>
                  <a:lnTo>
                    <a:pt x="1" y="0"/>
                  </a:lnTo>
                  <a:cubicBezTo>
                    <a:pt x="154" y="132"/>
                    <a:pt x="311" y="264"/>
                    <a:pt x="472" y="395"/>
                  </a:cubicBezTo>
                  <a:cubicBezTo>
                    <a:pt x="361" y="502"/>
                    <a:pt x="251" y="609"/>
                    <a:pt x="140" y="716"/>
                  </a:cubicBezTo>
                  <a:cubicBezTo>
                    <a:pt x="432" y="716"/>
                    <a:pt x="721" y="720"/>
                    <a:pt x="1013" y="724"/>
                  </a:cubicBezTo>
                  <a:cubicBezTo>
                    <a:pt x="1149" y="431"/>
                    <a:pt x="903" y="64"/>
                    <a:pt x="208" y="14"/>
                  </a:cubicBezTo>
                  <a:cubicBezTo>
                    <a:pt x="140" y="7"/>
                    <a:pt x="72" y="3"/>
                    <a:pt x="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</p:grpSp>
      <p:grpSp>
        <p:nvGrpSpPr>
          <p:cNvPr id="121" name="Google Shape;2660;p59">
            <a:extLst>
              <a:ext uri="{FF2B5EF4-FFF2-40B4-BE49-F238E27FC236}">
                <a16:creationId xmlns:a16="http://schemas.microsoft.com/office/drawing/2014/main" id="{1462BA74-24E2-4EBB-B478-5F10A76718C1}"/>
              </a:ext>
            </a:extLst>
          </p:cNvPr>
          <p:cNvGrpSpPr/>
          <p:nvPr/>
        </p:nvGrpSpPr>
        <p:grpSpPr>
          <a:xfrm rot="2354515">
            <a:off x="3279378" y="3573654"/>
            <a:ext cx="728732" cy="274536"/>
            <a:chOff x="-516100" y="1709250"/>
            <a:chExt cx="649725" cy="287875"/>
          </a:xfrm>
          <a:solidFill>
            <a:schemeClr val="bg2"/>
          </a:solidFill>
        </p:grpSpPr>
        <p:sp>
          <p:nvSpPr>
            <p:cNvPr id="122" name="Google Shape;2661;p59">
              <a:extLst>
                <a:ext uri="{FF2B5EF4-FFF2-40B4-BE49-F238E27FC236}">
                  <a16:creationId xmlns:a16="http://schemas.microsoft.com/office/drawing/2014/main" id="{045F5AD7-37CB-4837-80D9-5DC3AF72059A}"/>
                </a:ext>
              </a:extLst>
            </p:cNvPr>
            <p:cNvSpPr/>
            <p:nvPr/>
          </p:nvSpPr>
          <p:spPr>
            <a:xfrm>
              <a:off x="-516100" y="1816650"/>
              <a:ext cx="649725" cy="57275"/>
            </a:xfrm>
            <a:custGeom>
              <a:avLst/>
              <a:gdLst/>
              <a:ahLst/>
              <a:cxnLst/>
              <a:rect l="l" t="t" r="r" b="b"/>
              <a:pathLst>
                <a:path w="25989" h="2291" extrusionOk="0">
                  <a:moveTo>
                    <a:pt x="25062" y="101"/>
                  </a:moveTo>
                  <a:cubicBezTo>
                    <a:pt x="25080" y="137"/>
                    <a:pt x="25093" y="176"/>
                    <a:pt x="25108" y="215"/>
                  </a:cubicBezTo>
                  <a:cubicBezTo>
                    <a:pt x="25182" y="468"/>
                    <a:pt x="25133" y="728"/>
                    <a:pt x="24997" y="985"/>
                  </a:cubicBezTo>
                  <a:cubicBezTo>
                    <a:pt x="24943" y="1146"/>
                    <a:pt x="24837" y="1296"/>
                    <a:pt x="24698" y="1413"/>
                  </a:cubicBezTo>
                  <a:cubicBezTo>
                    <a:pt x="24605" y="1524"/>
                    <a:pt x="24502" y="1631"/>
                    <a:pt x="24387" y="1738"/>
                  </a:cubicBezTo>
                  <a:cubicBezTo>
                    <a:pt x="25246" y="1659"/>
                    <a:pt x="25988" y="279"/>
                    <a:pt x="25062" y="101"/>
                  </a:cubicBezTo>
                  <a:close/>
                  <a:moveTo>
                    <a:pt x="18622" y="1"/>
                  </a:moveTo>
                  <a:cubicBezTo>
                    <a:pt x="12995" y="9"/>
                    <a:pt x="7375" y="215"/>
                    <a:pt x="1763" y="629"/>
                  </a:cubicBezTo>
                  <a:cubicBezTo>
                    <a:pt x="864" y="693"/>
                    <a:pt x="1" y="2290"/>
                    <a:pt x="1085" y="2290"/>
                  </a:cubicBezTo>
                  <a:cubicBezTo>
                    <a:pt x="1113" y="2290"/>
                    <a:pt x="1142" y="2287"/>
                    <a:pt x="1174" y="2287"/>
                  </a:cubicBezTo>
                  <a:cubicBezTo>
                    <a:pt x="1263" y="2280"/>
                    <a:pt x="1349" y="2273"/>
                    <a:pt x="1434" y="2265"/>
                  </a:cubicBezTo>
                  <a:cubicBezTo>
                    <a:pt x="932" y="1987"/>
                    <a:pt x="661" y="1549"/>
                    <a:pt x="1481" y="1446"/>
                  </a:cubicBezTo>
                  <a:cubicBezTo>
                    <a:pt x="5332" y="960"/>
                    <a:pt x="9194" y="718"/>
                    <a:pt x="13059" y="718"/>
                  </a:cubicBezTo>
                  <a:cubicBezTo>
                    <a:pt x="15188" y="718"/>
                    <a:pt x="17320" y="789"/>
                    <a:pt x="19449" y="935"/>
                  </a:cubicBezTo>
                  <a:cubicBezTo>
                    <a:pt x="19460" y="900"/>
                    <a:pt x="19466" y="864"/>
                    <a:pt x="19478" y="825"/>
                  </a:cubicBezTo>
                  <a:cubicBezTo>
                    <a:pt x="19182" y="561"/>
                    <a:pt x="18897" y="287"/>
                    <a:pt x="1862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23" name="Google Shape;2662;p59">
              <a:extLst>
                <a:ext uri="{FF2B5EF4-FFF2-40B4-BE49-F238E27FC236}">
                  <a16:creationId xmlns:a16="http://schemas.microsoft.com/office/drawing/2014/main" id="{8A545D1C-DBBF-40BF-B7CE-B9C4A4EDB203}"/>
                </a:ext>
              </a:extLst>
            </p:cNvPr>
            <p:cNvSpPr/>
            <p:nvPr/>
          </p:nvSpPr>
          <p:spPr>
            <a:xfrm>
              <a:off x="-139975" y="1709250"/>
              <a:ext cx="250425" cy="287875"/>
            </a:xfrm>
            <a:custGeom>
              <a:avLst/>
              <a:gdLst/>
              <a:ahLst/>
              <a:cxnLst/>
              <a:rect l="l" t="t" r="r" b="b"/>
              <a:pathLst>
                <a:path w="10017" h="11515" extrusionOk="0">
                  <a:moveTo>
                    <a:pt x="2290" y="1"/>
                  </a:moveTo>
                  <a:cubicBezTo>
                    <a:pt x="1644" y="1"/>
                    <a:pt x="899" y="617"/>
                    <a:pt x="1273" y="1252"/>
                  </a:cubicBezTo>
                  <a:cubicBezTo>
                    <a:pt x="1926" y="2368"/>
                    <a:pt x="2696" y="3385"/>
                    <a:pt x="3577" y="4297"/>
                  </a:cubicBezTo>
                  <a:lnTo>
                    <a:pt x="3758" y="4297"/>
                  </a:lnTo>
                  <a:cubicBezTo>
                    <a:pt x="3990" y="4297"/>
                    <a:pt x="4222" y="4297"/>
                    <a:pt x="4454" y="4301"/>
                  </a:cubicBezTo>
                  <a:cubicBezTo>
                    <a:pt x="4275" y="3260"/>
                    <a:pt x="3348" y="2401"/>
                    <a:pt x="2507" y="1708"/>
                  </a:cubicBezTo>
                  <a:cubicBezTo>
                    <a:pt x="2468" y="1677"/>
                    <a:pt x="2428" y="1644"/>
                    <a:pt x="2389" y="1609"/>
                  </a:cubicBezTo>
                  <a:cubicBezTo>
                    <a:pt x="1790" y="1117"/>
                    <a:pt x="2154" y="895"/>
                    <a:pt x="2671" y="895"/>
                  </a:cubicBezTo>
                  <a:cubicBezTo>
                    <a:pt x="3021" y="895"/>
                    <a:pt x="3441" y="999"/>
                    <a:pt x="3680" y="1191"/>
                  </a:cubicBezTo>
                  <a:cubicBezTo>
                    <a:pt x="3727" y="1231"/>
                    <a:pt x="3776" y="1270"/>
                    <a:pt x="3826" y="1313"/>
                  </a:cubicBezTo>
                  <a:cubicBezTo>
                    <a:pt x="5007" y="2279"/>
                    <a:pt x="6184" y="3245"/>
                    <a:pt x="7364" y="4216"/>
                  </a:cubicBezTo>
                  <a:cubicBezTo>
                    <a:pt x="7517" y="4226"/>
                    <a:pt x="7688" y="4269"/>
                    <a:pt x="7852" y="4333"/>
                  </a:cubicBezTo>
                  <a:cubicBezTo>
                    <a:pt x="8511" y="4347"/>
                    <a:pt x="9174" y="4361"/>
                    <a:pt x="9834" y="4379"/>
                  </a:cubicBezTo>
                  <a:cubicBezTo>
                    <a:pt x="9902" y="4379"/>
                    <a:pt x="9963" y="4387"/>
                    <a:pt x="10017" y="4397"/>
                  </a:cubicBezTo>
                  <a:cubicBezTo>
                    <a:pt x="9863" y="4076"/>
                    <a:pt x="9542" y="3948"/>
                    <a:pt x="9204" y="3948"/>
                  </a:cubicBezTo>
                  <a:cubicBezTo>
                    <a:pt x="9093" y="3948"/>
                    <a:pt x="8979" y="3962"/>
                    <a:pt x="8868" y="3987"/>
                  </a:cubicBezTo>
                  <a:cubicBezTo>
                    <a:pt x="6818" y="2697"/>
                    <a:pt x="4771" y="1405"/>
                    <a:pt x="2721" y="115"/>
                  </a:cubicBezTo>
                  <a:cubicBezTo>
                    <a:pt x="2593" y="36"/>
                    <a:pt x="2443" y="1"/>
                    <a:pt x="2290" y="1"/>
                  </a:cubicBezTo>
                  <a:close/>
                  <a:moveTo>
                    <a:pt x="7681" y="6002"/>
                  </a:moveTo>
                  <a:cubicBezTo>
                    <a:pt x="6511" y="6875"/>
                    <a:pt x="5388" y="7802"/>
                    <a:pt x="4311" y="8783"/>
                  </a:cubicBezTo>
                  <a:cubicBezTo>
                    <a:pt x="3776" y="9318"/>
                    <a:pt x="3231" y="9803"/>
                    <a:pt x="2810" y="10216"/>
                  </a:cubicBezTo>
                  <a:cubicBezTo>
                    <a:pt x="2718" y="10305"/>
                    <a:pt x="2578" y="10348"/>
                    <a:pt x="2418" y="10348"/>
                  </a:cubicBezTo>
                  <a:cubicBezTo>
                    <a:pt x="1983" y="10348"/>
                    <a:pt x="1395" y="10052"/>
                    <a:pt x="1156" y="9721"/>
                  </a:cubicBezTo>
                  <a:cubicBezTo>
                    <a:pt x="959" y="9942"/>
                    <a:pt x="766" y="10170"/>
                    <a:pt x="574" y="10394"/>
                  </a:cubicBezTo>
                  <a:cubicBezTo>
                    <a:pt x="1" y="11079"/>
                    <a:pt x="695" y="11515"/>
                    <a:pt x="1370" y="11515"/>
                  </a:cubicBezTo>
                  <a:cubicBezTo>
                    <a:pt x="1619" y="11515"/>
                    <a:pt x="1862" y="11457"/>
                    <a:pt x="2043" y="11329"/>
                  </a:cubicBezTo>
                  <a:cubicBezTo>
                    <a:pt x="3798" y="10074"/>
                    <a:pt x="5577" y="8844"/>
                    <a:pt x="7299" y="7546"/>
                  </a:cubicBezTo>
                  <a:cubicBezTo>
                    <a:pt x="7716" y="7232"/>
                    <a:pt x="8665" y="6672"/>
                    <a:pt x="9342" y="6034"/>
                  </a:cubicBezTo>
                  <a:cubicBezTo>
                    <a:pt x="9317" y="6034"/>
                    <a:pt x="9293" y="6038"/>
                    <a:pt x="9268" y="6038"/>
                  </a:cubicBezTo>
                  <a:lnTo>
                    <a:pt x="9250" y="6038"/>
                  </a:lnTo>
                  <a:cubicBezTo>
                    <a:pt x="8725" y="6023"/>
                    <a:pt x="8205" y="6013"/>
                    <a:pt x="7681" y="6002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24" name="Google Shape;2663;p59">
              <a:extLst>
                <a:ext uri="{FF2B5EF4-FFF2-40B4-BE49-F238E27FC236}">
                  <a16:creationId xmlns:a16="http://schemas.microsoft.com/office/drawing/2014/main" id="{04AFA6EE-E348-4DAC-8BD5-051BC90C10C5}"/>
                </a:ext>
              </a:extLst>
            </p:cNvPr>
            <p:cNvSpPr/>
            <p:nvPr/>
          </p:nvSpPr>
          <p:spPr>
            <a:xfrm>
              <a:off x="-50575" y="1816650"/>
              <a:ext cx="164050" cy="43550"/>
            </a:xfrm>
            <a:custGeom>
              <a:avLst/>
              <a:gdLst/>
              <a:ahLst/>
              <a:cxnLst/>
              <a:rect l="l" t="t" r="r" b="b"/>
              <a:pathLst>
                <a:path w="6562" h="1742" extrusionOk="0">
                  <a:moveTo>
                    <a:pt x="1" y="1"/>
                  </a:moveTo>
                  <a:cubicBezTo>
                    <a:pt x="276" y="287"/>
                    <a:pt x="561" y="561"/>
                    <a:pt x="857" y="825"/>
                  </a:cubicBezTo>
                  <a:cubicBezTo>
                    <a:pt x="917" y="540"/>
                    <a:pt x="921" y="265"/>
                    <a:pt x="878" y="5"/>
                  </a:cubicBezTo>
                  <a:cubicBezTo>
                    <a:pt x="646" y="1"/>
                    <a:pt x="414" y="1"/>
                    <a:pt x="182" y="1"/>
                  </a:cubicBezTo>
                  <a:close/>
                  <a:moveTo>
                    <a:pt x="4276" y="37"/>
                  </a:moveTo>
                  <a:lnTo>
                    <a:pt x="4276" y="37"/>
                  </a:lnTo>
                  <a:cubicBezTo>
                    <a:pt x="4861" y="272"/>
                    <a:pt x="5389" y="775"/>
                    <a:pt x="5004" y="1046"/>
                  </a:cubicBezTo>
                  <a:cubicBezTo>
                    <a:pt x="4700" y="1263"/>
                    <a:pt x="4400" y="1481"/>
                    <a:pt x="4105" y="1706"/>
                  </a:cubicBezTo>
                  <a:cubicBezTo>
                    <a:pt x="4629" y="1717"/>
                    <a:pt x="5149" y="1727"/>
                    <a:pt x="5674" y="1742"/>
                  </a:cubicBezTo>
                  <a:lnTo>
                    <a:pt x="5692" y="1742"/>
                  </a:lnTo>
                  <a:cubicBezTo>
                    <a:pt x="5717" y="1742"/>
                    <a:pt x="5741" y="1738"/>
                    <a:pt x="5766" y="1738"/>
                  </a:cubicBezTo>
                  <a:cubicBezTo>
                    <a:pt x="5881" y="1631"/>
                    <a:pt x="5984" y="1524"/>
                    <a:pt x="6077" y="1413"/>
                  </a:cubicBezTo>
                  <a:cubicBezTo>
                    <a:pt x="6216" y="1296"/>
                    <a:pt x="6322" y="1146"/>
                    <a:pt x="6376" y="985"/>
                  </a:cubicBezTo>
                  <a:cubicBezTo>
                    <a:pt x="6512" y="728"/>
                    <a:pt x="6561" y="468"/>
                    <a:pt x="6487" y="215"/>
                  </a:cubicBezTo>
                  <a:cubicBezTo>
                    <a:pt x="6472" y="176"/>
                    <a:pt x="6459" y="137"/>
                    <a:pt x="6441" y="101"/>
                  </a:cubicBezTo>
                  <a:cubicBezTo>
                    <a:pt x="6387" y="91"/>
                    <a:pt x="6326" y="83"/>
                    <a:pt x="6258" y="83"/>
                  </a:cubicBezTo>
                  <a:cubicBezTo>
                    <a:pt x="5598" y="65"/>
                    <a:pt x="4935" y="51"/>
                    <a:pt x="4276" y="37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25" name="Google Shape;2664;p59">
              <a:extLst>
                <a:ext uri="{FF2B5EF4-FFF2-40B4-BE49-F238E27FC236}">
                  <a16:creationId xmlns:a16="http://schemas.microsoft.com/office/drawing/2014/main" id="{F9C2BBE3-9B20-456D-943B-6FFA16BB7050}"/>
                </a:ext>
              </a:extLst>
            </p:cNvPr>
            <p:cNvSpPr/>
            <p:nvPr/>
          </p:nvSpPr>
          <p:spPr>
            <a:xfrm>
              <a:off x="-115125" y="1866325"/>
              <a:ext cx="83850" cy="85950"/>
            </a:xfrm>
            <a:custGeom>
              <a:avLst/>
              <a:gdLst/>
              <a:ahLst/>
              <a:cxnLst/>
              <a:rect l="l" t="t" r="r" b="b"/>
              <a:pathLst>
                <a:path w="3354" h="3438" extrusionOk="0">
                  <a:moveTo>
                    <a:pt x="2893" y="0"/>
                  </a:moveTo>
                  <a:cubicBezTo>
                    <a:pt x="2515" y="568"/>
                    <a:pt x="2015" y="1109"/>
                    <a:pt x="1502" y="1616"/>
                  </a:cubicBezTo>
                  <a:cubicBezTo>
                    <a:pt x="1049" y="2033"/>
                    <a:pt x="603" y="2461"/>
                    <a:pt x="165" y="2896"/>
                  </a:cubicBezTo>
                  <a:cubicBezTo>
                    <a:pt x="1" y="3060"/>
                    <a:pt x="29" y="3252"/>
                    <a:pt x="162" y="3438"/>
                  </a:cubicBezTo>
                  <a:cubicBezTo>
                    <a:pt x="1181" y="2261"/>
                    <a:pt x="2247" y="1127"/>
                    <a:pt x="3353" y="33"/>
                  </a:cubicBezTo>
                  <a:cubicBezTo>
                    <a:pt x="3200" y="22"/>
                    <a:pt x="3046" y="11"/>
                    <a:pt x="289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26" name="Google Shape;2665;p59">
              <a:extLst>
                <a:ext uri="{FF2B5EF4-FFF2-40B4-BE49-F238E27FC236}">
                  <a16:creationId xmlns:a16="http://schemas.microsoft.com/office/drawing/2014/main" id="{7D40EFB0-5765-4099-95BE-CFAB7B169C87}"/>
                </a:ext>
              </a:extLst>
            </p:cNvPr>
            <p:cNvSpPr/>
            <p:nvPr/>
          </p:nvSpPr>
          <p:spPr>
            <a:xfrm>
              <a:off x="-29900" y="1837275"/>
              <a:ext cx="77575" cy="5800"/>
            </a:xfrm>
            <a:custGeom>
              <a:avLst/>
              <a:gdLst/>
              <a:ahLst/>
              <a:cxnLst/>
              <a:rect l="l" t="t" r="r" b="b"/>
              <a:pathLst>
                <a:path w="3103" h="232" extrusionOk="0">
                  <a:moveTo>
                    <a:pt x="30" y="0"/>
                  </a:moveTo>
                  <a:cubicBezTo>
                    <a:pt x="18" y="39"/>
                    <a:pt x="12" y="75"/>
                    <a:pt x="1" y="110"/>
                  </a:cubicBezTo>
                  <a:cubicBezTo>
                    <a:pt x="54" y="114"/>
                    <a:pt x="112" y="117"/>
                    <a:pt x="165" y="125"/>
                  </a:cubicBezTo>
                  <a:cubicBezTo>
                    <a:pt x="119" y="82"/>
                    <a:pt x="72" y="43"/>
                    <a:pt x="30" y="0"/>
                  </a:cubicBezTo>
                  <a:close/>
                  <a:moveTo>
                    <a:pt x="2921" y="15"/>
                  </a:moveTo>
                  <a:lnTo>
                    <a:pt x="2921" y="15"/>
                  </a:lnTo>
                  <a:cubicBezTo>
                    <a:pt x="2957" y="86"/>
                    <a:pt x="2974" y="157"/>
                    <a:pt x="2982" y="232"/>
                  </a:cubicBezTo>
                  <a:cubicBezTo>
                    <a:pt x="3021" y="199"/>
                    <a:pt x="3060" y="164"/>
                    <a:pt x="3103" y="128"/>
                  </a:cubicBezTo>
                  <a:cubicBezTo>
                    <a:pt x="3043" y="92"/>
                    <a:pt x="2982" y="53"/>
                    <a:pt x="2921" y="15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27" name="Google Shape;2666;p59">
              <a:extLst>
                <a:ext uri="{FF2B5EF4-FFF2-40B4-BE49-F238E27FC236}">
                  <a16:creationId xmlns:a16="http://schemas.microsoft.com/office/drawing/2014/main" id="{892337DE-5822-4C4F-9F6C-E87D594AF2EA}"/>
                </a:ext>
              </a:extLst>
            </p:cNvPr>
            <p:cNvSpPr/>
            <p:nvPr/>
          </p:nvSpPr>
          <p:spPr>
            <a:xfrm>
              <a:off x="-111100" y="1731625"/>
              <a:ext cx="167450" cy="236350"/>
            </a:xfrm>
            <a:custGeom>
              <a:avLst/>
              <a:gdLst/>
              <a:ahLst/>
              <a:cxnLst/>
              <a:rect l="l" t="t" r="r" b="b"/>
              <a:pathLst>
                <a:path w="6698" h="9454" extrusionOk="0">
                  <a:moveTo>
                    <a:pt x="1516" y="0"/>
                  </a:moveTo>
                  <a:cubicBezTo>
                    <a:pt x="999" y="0"/>
                    <a:pt x="635" y="222"/>
                    <a:pt x="1234" y="714"/>
                  </a:cubicBezTo>
                  <a:cubicBezTo>
                    <a:pt x="1273" y="749"/>
                    <a:pt x="1313" y="782"/>
                    <a:pt x="1352" y="813"/>
                  </a:cubicBezTo>
                  <a:cubicBezTo>
                    <a:pt x="2193" y="1506"/>
                    <a:pt x="3120" y="2365"/>
                    <a:pt x="3299" y="3406"/>
                  </a:cubicBezTo>
                  <a:cubicBezTo>
                    <a:pt x="4429" y="3410"/>
                    <a:pt x="5563" y="3420"/>
                    <a:pt x="6697" y="3438"/>
                  </a:cubicBezTo>
                  <a:cubicBezTo>
                    <a:pt x="6533" y="3374"/>
                    <a:pt x="6362" y="3331"/>
                    <a:pt x="6209" y="3321"/>
                  </a:cubicBezTo>
                  <a:cubicBezTo>
                    <a:pt x="5029" y="2350"/>
                    <a:pt x="3852" y="1384"/>
                    <a:pt x="2671" y="418"/>
                  </a:cubicBezTo>
                  <a:cubicBezTo>
                    <a:pt x="2621" y="375"/>
                    <a:pt x="2572" y="336"/>
                    <a:pt x="2525" y="296"/>
                  </a:cubicBezTo>
                  <a:cubicBezTo>
                    <a:pt x="2286" y="104"/>
                    <a:pt x="1866" y="0"/>
                    <a:pt x="1516" y="0"/>
                  </a:cubicBezTo>
                  <a:close/>
                  <a:moveTo>
                    <a:pt x="4425" y="5075"/>
                  </a:moveTo>
                  <a:cubicBezTo>
                    <a:pt x="4333" y="5278"/>
                    <a:pt x="4055" y="5446"/>
                    <a:pt x="3620" y="5446"/>
                  </a:cubicBezTo>
                  <a:cubicBezTo>
                    <a:pt x="3577" y="5446"/>
                    <a:pt x="3531" y="5442"/>
                    <a:pt x="3484" y="5439"/>
                  </a:cubicBezTo>
                  <a:cubicBezTo>
                    <a:pt x="3388" y="5431"/>
                    <a:pt x="3291" y="5428"/>
                    <a:pt x="3192" y="5421"/>
                  </a:cubicBezTo>
                  <a:cubicBezTo>
                    <a:pt x="2086" y="6515"/>
                    <a:pt x="1020" y="7649"/>
                    <a:pt x="1" y="8826"/>
                  </a:cubicBezTo>
                  <a:cubicBezTo>
                    <a:pt x="240" y="9157"/>
                    <a:pt x="828" y="9453"/>
                    <a:pt x="1263" y="9453"/>
                  </a:cubicBezTo>
                  <a:cubicBezTo>
                    <a:pt x="1423" y="9453"/>
                    <a:pt x="1563" y="9410"/>
                    <a:pt x="1655" y="9321"/>
                  </a:cubicBezTo>
                  <a:cubicBezTo>
                    <a:pt x="2076" y="8908"/>
                    <a:pt x="2621" y="8423"/>
                    <a:pt x="3156" y="7888"/>
                  </a:cubicBezTo>
                  <a:cubicBezTo>
                    <a:pt x="4233" y="6907"/>
                    <a:pt x="5356" y="5980"/>
                    <a:pt x="6526" y="5107"/>
                  </a:cubicBezTo>
                  <a:cubicBezTo>
                    <a:pt x="5827" y="5092"/>
                    <a:pt x="5124" y="5082"/>
                    <a:pt x="4425" y="5075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28" name="Google Shape;2667;p59">
              <a:extLst>
                <a:ext uri="{FF2B5EF4-FFF2-40B4-BE49-F238E27FC236}">
                  <a16:creationId xmlns:a16="http://schemas.microsoft.com/office/drawing/2014/main" id="{7A96A459-E452-4FD3-B6AF-13324D55C7B5}"/>
                </a:ext>
              </a:extLst>
            </p:cNvPr>
            <p:cNvSpPr/>
            <p:nvPr/>
          </p:nvSpPr>
          <p:spPr>
            <a:xfrm>
              <a:off x="-29175" y="1816775"/>
              <a:ext cx="113325" cy="42525"/>
            </a:xfrm>
            <a:custGeom>
              <a:avLst/>
              <a:gdLst/>
              <a:ahLst/>
              <a:cxnLst/>
              <a:rect l="l" t="t" r="r" b="b"/>
              <a:pathLst>
                <a:path w="4533" h="1701" extrusionOk="0">
                  <a:moveTo>
                    <a:pt x="2892" y="835"/>
                  </a:moveTo>
                  <a:lnTo>
                    <a:pt x="2892" y="835"/>
                  </a:lnTo>
                  <a:cubicBezTo>
                    <a:pt x="2953" y="873"/>
                    <a:pt x="3014" y="912"/>
                    <a:pt x="3074" y="948"/>
                  </a:cubicBezTo>
                  <a:cubicBezTo>
                    <a:pt x="3031" y="984"/>
                    <a:pt x="2992" y="1019"/>
                    <a:pt x="2953" y="1052"/>
                  </a:cubicBezTo>
                  <a:cubicBezTo>
                    <a:pt x="2945" y="977"/>
                    <a:pt x="2928" y="906"/>
                    <a:pt x="2892" y="835"/>
                  </a:cubicBezTo>
                  <a:close/>
                  <a:moveTo>
                    <a:pt x="22" y="0"/>
                  </a:moveTo>
                  <a:lnTo>
                    <a:pt x="22" y="0"/>
                  </a:lnTo>
                  <a:cubicBezTo>
                    <a:pt x="65" y="260"/>
                    <a:pt x="61" y="535"/>
                    <a:pt x="1" y="820"/>
                  </a:cubicBezTo>
                  <a:cubicBezTo>
                    <a:pt x="43" y="863"/>
                    <a:pt x="90" y="902"/>
                    <a:pt x="136" y="945"/>
                  </a:cubicBezTo>
                  <a:cubicBezTo>
                    <a:pt x="207" y="948"/>
                    <a:pt x="275" y="952"/>
                    <a:pt x="343" y="959"/>
                  </a:cubicBezTo>
                  <a:cubicBezTo>
                    <a:pt x="1038" y="1009"/>
                    <a:pt x="1284" y="1376"/>
                    <a:pt x="1148" y="1669"/>
                  </a:cubicBezTo>
                  <a:cubicBezTo>
                    <a:pt x="1847" y="1676"/>
                    <a:pt x="2550" y="1686"/>
                    <a:pt x="3249" y="1701"/>
                  </a:cubicBezTo>
                  <a:cubicBezTo>
                    <a:pt x="3544" y="1476"/>
                    <a:pt x="3844" y="1258"/>
                    <a:pt x="4148" y="1041"/>
                  </a:cubicBezTo>
                  <a:cubicBezTo>
                    <a:pt x="4533" y="770"/>
                    <a:pt x="4005" y="267"/>
                    <a:pt x="3420" y="32"/>
                  </a:cubicBezTo>
                  <a:cubicBezTo>
                    <a:pt x="2286" y="14"/>
                    <a:pt x="1152" y="4"/>
                    <a:pt x="2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29" name="Google Shape;2668;p59">
              <a:extLst>
                <a:ext uri="{FF2B5EF4-FFF2-40B4-BE49-F238E27FC236}">
                  <a16:creationId xmlns:a16="http://schemas.microsoft.com/office/drawing/2014/main" id="{8BC6EB1B-F6E9-412F-9ED7-DFEC335CFD93}"/>
                </a:ext>
              </a:extLst>
            </p:cNvPr>
            <p:cNvSpPr/>
            <p:nvPr/>
          </p:nvSpPr>
          <p:spPr>
            <a:xfrm>
              <a:off x="-480250" y="1858125"/>
              <a:ext cx="442450" cy="21250"/>
            </a:xfrm>
            <a:custGeom>
              <a:avLst/>
              <a:gdLst/>
              <a:ahLst/>
              <a:cxnLst/>
              <a:rect l="l" t="t" r="r" b="b"/>
              <a:pathLst>
                <a:path w="17698" h="850" extrusionOk="0">
                  <a:moveTo>
                    <a:pt x="16785" y="0"/>
                  </a:moveTo>
                  <a:cubicBezTo>
                    <a:pt x="11186" y="0"/>
                    <a:pt x="5589" y="203"/>
                    <a:pt x="0" y="606"/>
                  </a:cubicBezTo>
                  <a:cubicBezTo>
                    <a:pt x="254" y="746"/>
                    <a:pt x="561" y="849"/>
                    <a:pt x="821" y="849"/>
                  </a:cubicBezTo>
                  <a:cubicBezTo>
                    <a:pt x="860" y="849"/>
                    <a:pt x="895" y="845"/>
                    <a:pt x="931" y="842"/>
                  </a:cubicBezTo>
                  <a:cubicBezTo>
                    <a:pt x="4579" y="382"/>
                    <a:pt x="8245" y="150"/>
                    <a:pt x="11914" y="150"/>
                  </a:cubicBezTo>
                  <a:cubicBezTo>
                    <a:pt x="13775" y="150"/>
                    <a:pt x="15636" y="211"/>
                    <a:pt x="17498" y="328"/>
                  </a:cubicBezTo>
                  <a:cubicBezTo>
                    <a:pt x="17570" y="221"/>
                    <a:pt x="17637" y="114"/>
                    <a:pt x="17698" y="4"/>
                  </a:cubicBezTo>
                  <a:cubicBezTo>
                    <a:pt x="17394" y="4"/>
                    <a:pt x="17088" y="0"/>
                    <a:pt x="1678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30" name="Google Shape;2669;p59">
              <a:extLst>
                <a:ext uri="{FF2B5EF4-FFF2-40B4-BE49-F238E27FC236}">
                  <a16:creationId xmlns:a16="http://schemas.microsoft.com/office/drawing/2014/main" id="{6DA1C47A-8937-4EBE-B395-3A9518695B03}"/>
                </a:ext>
              </a:extLst>
            </p:cNvPr>
            <p:cNvSpPr/>
            <p:nvPr/>
          </p:nvSpPr>
          <p:spPr>
            <a:xfrm>
              <a:off x="-499600" y="1834600"/>
              <a:ext cx="469725" cy="38700"/>
            </a:xfrm>
            <a:custGeom>
              <a:avLst/>
              <a:gdLst/>
              <a:ahLst/>
              <a:cxnLst/>
              <a:rect l="l" t="t" r="r" b="b"/>
              <a:pathLst>
                <a:path w="18789" h="1548" extrusionOk="0">
                  <a:moveTo>
                    <a:pt x="12399" y="0"/>
                  </a:moveTo>
                  <a:cubicBezTo>
                    <a:pt x="8534" y="0"/>
                    <a:pt x="4672" y="242"/>
                    <a:pt x="821" y="728"/>
                  </a:cubicBezTo>
                  <a:cubicBezTo>
                    <a:pt x="1" y="831"/>
                    <a:pt x="272" y="1269"/>
                    <a:pt x="774" y="1547"/>
                  </a:cubicBezTo>
                  <a:cubicBezTo>
                    <a:pt x="6363" y="1144"/>
                    <a:pt x="11960" y="941"/>
                    <a:pt x="17559" y="941"/>
                  </a:cubicBezTo>
                  <a:cubicBezTo>
                    <a:pt x="17862" y="941"/>
                    <a:pt x="18168" y="945"/>
                    <a:pt x="18472" y="945"/>
                  </a:cubicBezTo>
                  <a:cubicBezTo>
                    <a:pt x="18539" y="828"/>
                    <a:pt x="18600" y="710"/>
                    <a:pt x="18653" y="588"/>
                  </a:cubicBezTo>
                  <a:cubicBezTo>
                    <a:pt x="18711" y="464"/>
                    <a:pt x="18753" y="339"/>
                    <a:pt x="18789" y="217"/>
                  </a:cubicBezTo>
                  <a:cubicBezTo>
                    <a:pt x="16660" y="71"/>
                    <a:pt x="14528" y="0"/>
                    <a:pt x="1239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31" name="Google Shape;2670;p59">
              <a:extLst>
                <a:ext uri="{FF2B5EF4-FFF2-40B4-BE49-F238E27FC236}">
                  <a16:creationId xmlns:a16="http://schemas.microsoft.com/office/drawing/2014/main" id="{62003C0A-2AF5-449C-ADF4-4D3A431D0F8F}"/>
                </a:ext>
              </a:extLst>
            </p:cNvPr>
            <p:cNvSpPr/>
            <p:nvPr/>
          </p:nvSpPr>
          <p:spPr>
            <a:xfrm>
              <a:off x="-42825" y="1858200"/>
              <a:ext cx="20550" cy="8950"/>
            </a:xfrm>
            <a:custGeom>
              <a:avLst/>
              <a:gdLst/>
              <a:ahLst/>
              <a:cxnLst/>
              <a:rect l="l" t="t" r="r" b="b"/>
              <a:pathLst>
                <a:path w="822" h="358" extrusionOk="0">
                  <a:moveTo>
                    <a:pt x="201" y="1"/>
                  </a:moveTo>
                  <a:cubicBezTo>
                    <a:pt x="140" y="111"/>
                    <a:pt x="73" y="218"/>
                    <a:pt x="1" y="325"/>
                  </a:cubicBezTo>
                  <a:cubicBezTo>
                    <a:pt x="154" y="336"/>
                    <a:pt x="308" y="347"/>
                    <a:pt x="461" y="358"/>
                  </a:cubicBezTo>
                  <a:cubicBezTo>
                    <a:pt x="582" y="240"/>
                    <a:pt x="700" y="122"/>
                    <a:pt x="821" y="4"/>
                  </a:cubicBezTo>
                  <a:cubicBezTo>
                    <a:pt x="614" y="1"/>
                    <a:pt x="407" y="1"/>
                    <a:pt x="20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32" name="Google Shape;2671;p59">
              <a:extLst>
                <a:ext uri="{FF2B5EF4-FFF2-40B4-BE49-F238E27FC236}">
                  <a16:creationId xmlns:a16="http://schemas.microsoft.com/office/drawing/2014/main" id="{E3BE16DD-B877-4EEF-B482-D25F40BB1AFB}"/>
                </a:ext>
              </a:extLst>
            </p:cNvPr>
            <p:cNvSpPr/>
            <p:nvPr/>
          </p:nvSpPr>
          <p:spPr>
            <a:xfrm>
              <a:off x="-37825" y="1840025"/>
              <a:ext cx="23825" cy="18300"/>
            </a:xfrm>
            <a:custGeom>
              <a:avLst/>
              <a:gdLst/>
              <a:ahLst/>
              <a:cxnLst/>
              <a:rect l="l" t="t" r="r" b="b"/>
              <a:pathLst>
                <a:path w="953" h="732" extrusionOk="0">
                  <a:moveTo>
                    <a:pt x="318" y="0"/>
                  </a:moveTo>
                  <a:cubicBezTo>
                    <a:pt x="282" y="122"/>
                    <a:pt x="240" y="247"/>
                    <a:pt x="182" y="371"/>
                  </a:cubicBezTo>
                  <a:cubicBezTo>
                    <a:pt x="129" y="493"/>
                    <a:pt x="68" y="611"/>
                    <a:pt x="1" y="728"/>
                  </a:cubicBezTo>
                  <a:cubicBezTo>
                    <a:pt x="207" y="728"/>
                    <a:pt x="414" y="728"/>
                    <a:pt x="621" y="731"/>
                  </a:cubicBezTo>
                  <a:cubicBezTo>
                    <a:pt x="732" y="624"/>
                    <a:pt x="842" y="517"/>
                    <a:pt x="953" y="410"/>
                  </a:cubicBezTo>
                  <a:cubicBezTo>
                    <a:pt x="792" y="279"/>
                    <a:pt x="635" y="147"/>
                    <a:pt x="482" y="15"/>
                  </a:cubicBezTo>
                  <a:cubicBezTo>
                    <a:pt x="429" y="7"/>
                    <a:pt x="371" y="4"/>
                    <a:pt x="31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33" name="Google Shape;2672;p59">
              <a:extLst>
                <a:ext uri="{FF2B5EF4-FFF2-40B4-BE49-F238E27FC236}">
                  <a16:creationId xmlns:a16="http://schemas.microsoft.com/office/drawing/2014/main" id="{2D34EAAE-30EC-41FC-9FD2-4FD62250CBC5}"/>
                </a:ext>
              </a:extLst>
            </p:cNvPr>
            <p:cNvSpPr/>
            <p:nvPr/>
          </p:nvSpPr>
          <p:spPr>
            <a:xfrm>
              <a:off x="-31300" y="1858300"/>
              <a:ext cx="30850" cy="9475"/>
            </a:xfrm>
            <a:custGeom>
              <a:avLst/>
              <a:gdLst/>
              <a:ahLst/>
              <a:cxnLst/>
              <a:rect l="l" t="t" r="r" b="b"/>
              <a:pathLst>
                <a:path w="1234" h="379" extrusionOk="0">
                  <a:moveTo>
                    <a:pt x="360" y="0"/>
                  </a:moveTo>
                  <a:cubicBezTo>
                    <a:pt x="239" y="118"/>
                    <a:pt x="121" y="236"/>
                    <a:pt x="0" y="354"/>
                  </a:cubicBezTo>
                  <a:cubicBezTo>
                    <a:pt x="99" y="361"/>
                    <a:pt x="196" y="364"/>
                    <a:pt x="292" y="372"/>
                  </a:cubicBezTo>
                  <a:cubicBezTo>
                    <a:pt x="339" y="375"/>
                    <a:pt x="385" y="379"/>
                    <a:pt x="428" y="379"/>
                  </a:cubicBezTo>
                  <a:cubicBezTo>
                    <a:pt x="863" y="379"/>
                    <a:pt x="1141" y="211"/>
                    <a:pt x="1233" y="8"/>
                  </a:cubicBezTo>
                  <a:cubicBezTo>
                    <a:pt x="941" y="4"/>
                    <a:pt x="652" y="0"/>
                    <a:pt x="36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34" name="Google Shape;2673;p59">
              <a:extLst>
                <a:ext uri="{FF2B5EF4-FFF2-40B4-BE49-F238E27FC236}">
                  <a16:creationId xmlns:a16="http://schemas.microsoft.com/office/drawing/2014/main" id="{1A270609-DF07-4410-8C7C-CAEA51AF36F5}"/>
                </a:ext>
              </a:extLst>
            </p:cNvPr>
            <p:cNvSpPr/>
            <p:nvPr/>
          </p:nvSpPr>
          <p:spPr>
            <a:xfrm>
              <a:off x="-25800" y="1840400"/>
              <a:ext cx="28750" cy="18125"/>
            </a:xfrm>
            <a:custGeom>
              <a:avLst/>
              <a:gdLst/>
              <a:ahLst/>
              <a:cxnLst/>
              <a:rect l="l" t="t" r="r" b="b"/>
              <a:pathLst>
                <a:path w="1150" h="725" extrusionOk="0">
                  <a:moveTo>
                    <a:pt x="1" y="0"/>
                  </a:moveTo>
                  <a:lnTo>
                    <a:pt x="1" y="0"/>
                  </a:lnTo>
                  <a:cubicBezTo>
                    <a:pt x="154" y="132"/>
                    <a:pt x="311" y="264"/>
                    <a:pt x="472" y="395"/>
                  </a:cubicBezTo>
                  <a:cubicBezTo>
                    <a:pt x="361" y="502"/>
                    <a:pt x="251" y="609"/>
                    <a:pt x="140" y="716"/>
                  </a:cubicBezTo>
                  <a:cubicBezTo>
                    <a:pt x="432" y="716"/>
                    <a:pt x="721" y="720"/>
                    <a:pt x="1013" y="724"/>
                  </a:cubicBezTo>
                  <a:cubicBezTo>
                    <a:pt x="1149" y="431"/>
                    <a:pt x="903" y="64"/>
                    <a:pt x="208" y="14"/>
                  </a:cubicBezTo>
                  <a:cubicBezTo>
                    <a:pt x="140" y="7"/>
                    <a:pt x="72" y="3"/>
                    <a:pt x="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</p:grpSp>
      <p:grpSp>
        <p:nvGrpSpPr>
          <p:cNvPr id="135" name="Google Shape;1052;p35">
            <a:extLst>
              <a:ext uri="{FF2B5EF4-FFF2-40B4-BE49-F238E27FC236}">
                <a16:creationId xmlns:a16="http://schemas.microsoft.com/office/drawing/2014/main" id="{B5DC68C8-F834-4D02-AA23-4ADB8C353CA0}"/>
              </a:ext>
            </a:extLst>
          </p:cNvPr>
          <p:cNvGrpSpPr/>
          <p:nvPr/>
        </p:nvGrpSpPr>
        <p:grpSpPr>
          <a:xfrm>
            <a:off x="6548273" y="1385475"/>
            <a:ext cx="1875837" cy="176025"/>
            <a:chOff x="4345425" y="2175475"/>
            <a:chExt cx="800750" cy="176025"/>
          </a:xfrm>
        </p:grpSpPr>
        <p:sp>
          <p:nvSpPr>
            <p:cNvPr id="136" name="Google Shape;1053;p35">
              <a:extLst>
                <a:ext uri="{FF2B5EF4-FFF2-40B4-BE49-F238E27FC236}">
                  <a16:creationId xmlns:a16="http://schemas.microsoft.com/office/drawing/2014/main" id="{DEC5BF84-F954-475B-8C92-BD80D8624887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054;p35">
              <a:extLst>
                <a:ext uri="{FF2B5EF4-FFF2-40B4-BE49-F238E27FC236}">
                  <a16:creationId xmlns:a16="http://schemas.microsoft.com/office/drawing/2014/main" id="{52B04F39-9231-438C-B3A4-AA7B3D01547F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057;p35">
            <a:extLst>
              <a:ext uri="{FF2B5EF4-FFF2-40B4-BE49-F238E27FC236}">
                <a16:creationId xmlns:a16="http://schemas.microsoft.com/office/drawing/2014/main" id="{C64DED6C-F6CA-4159-B857-C438789B2A98}"/>
              </a:ext>
            </a:extLst>
          </p:cNvPr>
          <p:cNvGrpSpPr/>
          <p:nvPr/>
        </p:nvGrpSpPr>
        <p:grpSpPr>
          <a:xfrm>
            <a:off x="6443663" y="944576"/>
            <a:ext cx="1980536" cy="140708"/>
            <a:chOff x="4345425" y="2175475"/>
            <a:chExt cx="800750" cy="176025"/>
          </a:xfrm>
        </p:grpSpPr>
        <p:sp>
          <p:nvSpPr>
            <p:cNvPr id="139" name="Google Shape;1058;p35">
              <a:extLst>
                <a:ext uri="{FF2B5EF4-FFF2-40B4-BE49-F238E27FC236}">
                  <a16:creationId xmlns:a16="http://schemas.microsoft.com/office/drawing/2014/main" id="{AA6E325C-B69A-4092-BBBD-1862AE4A2D26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059;p35">
              <a:extLst>
                <a:ext uri="{FF2B5EF4-FFF2-40B4-BE49-F238E27FC236}">
                  <a16:creationId xmlns:a16="http://schemas.microsoft.com/office/drawing/2014/main" id="{873B1E21-F64B-4CC9-9762-864CDFD398D7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1C3CEF6-FD10-4F0E-9706-30A302ACFB6C}"/>
              </a:ext>
            </a:extLst>
          </p:cNvPr>
          <p:cNvSpPr txBox="1"/>
          <p:nvPr/>
        </p:nvSpPr>
        <p:spPr>
          <a:xfrm>
            <a:off x="6720367" y="958381"/>
            <a:ext cx="20984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chemeClr val="tx1"/>
                </a:solidFill>
                <a:latin typeface="MTO Getting Angry" pitchFamily="2" charset="0"/>
              </a:rPr>
              <a:t>oUTLOOK</a:t>
            </a:r>
            <a:endParaRPr lang="en-US" sz="3000" dirty="0">
              <a:solidFill>
                <a:schemeClr val="tx1"/>
              </a:solidFill>
              <a:latin typeface="MTO Getting Angr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8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82" grpId="0"/>
      <p:bldP spid="83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0" name="Google Shape;1060;p35"/>
          <p:cNvGrpSpPr/>
          <p:nvPr/>
        </p:nvGrpSpPr>
        <p:grpSpPr>
          <a:xfrm rot="19861986">
            <a:off x="519367" y="453101"/>
            <a:ext cx="580423" cy="681083"/>
            <a:chOff x="645175" y="3632150"/>
            <a:chExt cx="394550" cy="462975"/>
          </a:xfrm>
        </p:grpSpPr>
        <p:sp>
          <p:nvSpPr>
            <p:cNvPr id="1061" name="Google Shape;1061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35"/>
          <p:cNvGrpSpPr/>
          <p:nvPr/>
        </p:nvGrpSpPr>
        <p:grpSpPr>
          <a:xfrm rot="544794">
            <a:off x="393531" y="3773052"/>
            <a:ext cx="806657" cy="421744"/>
            <a:chOff x="1822875" y="1377000"/>
            <a:chExt cx="548075" cy="286550"/>
          </a:xfrm>
          <a:solidFill>
            <a:schemeClr val="bg2"/>
          </a:solidFill>
        </p:grpSpPr>
        <p:sp>
          <p:nvSpPr>
            <p:cNvPr id="1067" name="Google Shape;1067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501;p44">
            <a:extLst>
              <a:ext uri="{FF2B5EF4-FFF2-40B4-BE49-F238E27FC236}">
                <a16:creationId xmlns:a16="http://schemas.microsoft.com/office/drawing/2014/main" id="{7F9C8658-4111-4274-B17A-1DD00DD9C1AE}"/>
              </a:ext>
            </a:extLst>
          </p:cNvPr>
          <p:cNvGrpSpPr/>
          <p:nvPr/>
        </p:nvGrpSpPr>
        <p:grpSpPr>
          <a:xfrm>
            <a:off x="1252144" y="540000"/>
            <a:ext cx="1952540" cy="1645988"/>
            <a:chOff x="1857000" y="3245400"/>
            <a:chExt cx="1233825" cy="1186575"/>
          </a:xfrm>
        </p:grpSpPr>
        <p:sp>
          <p:nvSpPr>
            <p:cNvPr id="28" name="Google Shape;1502;p44">
              <a:extLst>
                <a:ext uri="{FF2B5EF4-FFF2-40B4-BE49-F238E27FC236}">
                  <a16:creationId xmlns:a16="http://schemas.microsoft.com/office/drawing/2014/main" id="{8EA2F61A-12D4-4950-9438-5B2BAA5D5EAF}"/>
                </a:ext>
              </a:extLst>
            </p:cNvPr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03;p44">
              <a:extLst>
                <a:ext uri="{FF2B5EF4-FFF2-40B4-BE49-F238E27FC236}">
                  <a16:creationId xmlns:a16="http://schemas.microsoft.com/office/drawing/2014/main" id="{C23D2B35-8429-4EAD-980C-7F6FF7CBF1D7}"/>
                </a:ext>
              </a:extLst>
            </p:cNvPr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04;p44">
              <a:extLst>
                <a:ext uri="{FF2B5EF4-FFF2-40B4-BE49-F238E27FC236}">
                  <a16:creationId xmlns:a16="http://schemas.microsoft.com/office/drawing/2014/main" id="{7174A2D8-AAAB-46C5-AC87-8B48B5B93F41}"/>
                </a:ext>
              </a:extLst>
            </p:cNvPr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05;p44">
              <a:extLst>
                <a:ext uri="{FF2B5EF4-FFF2-40B4-BE49-F238E27FC236}">
                  <a16:creationId xmlns:a16="http://schemas.microsoft.com/office/drawing/2014/main" id="{F9B49AC6-D7D8-435E-BAAF-BE40BA67D4FD}"/>
                </a:ext>
              </a:extLst>
            </p:cNvPr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06;p44">
              <a:extLst>
                <a:ext uri="{FF2B5EF4-FFF2-40B4-BE49-F238E27FC236}">
                  <a16:creationId xmlns:a16="http://schemas.microsoft.com/office/drawing/2014/main" id="{27A133DC-7B2D-489B-8C71-E62C70739F7B}"/>
                </a:ext>
              </a:extLst>
            </p:cNvPr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07;p44">
              <a:extLst>
                <a:ext uri="{FF2B5EF4-FFF2-40B4-BE49-F238E27FC236}">
                  <a16:creationId xmlns:a16="http://schemas.microsoft.com/office/drawing/2014/main" id="{D6C49832-18AC-4E61-B96B-B8D326F52B80}"/>
                </a:ext>
              </a:extLst>
            </p:cNvPr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7AB9D9A-D373-4C7C-8922-2077FB921480}"/>
              </a:ext>
            </a:extLst>
          </p:cNvPr>
          <p:cNvSpPr txBox="1"/>
          <p:nvPr/>
        </p:nvSpPr>
        <p:spPr>
          <a:xfrm>
            <a:off x="1243462" y="1078902"/>
            <a:ext cx="20212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tx1"/>
                </a:solidFill>
                <a:latin typeface="Itim" panose="020B0604020202020204" charset="-34"/>
                <a:cs typeface="Itim" panose="020B0604020202020204" charset="-34"/>
              </a:rPr>
              <a:t>Presentation</a:t>
            </a:r>
          </a:p>
        </p:txBody>
      </p:sp>
      <p:grpSp>
        <p:nvGrpSpPr>
          <p:cNvPr id="135" name="Google Shape;1052;p35">
            <a:extLst>
              <a:ext uri="{FF2B5EF4-FFF2-40B4-BE49-F238E27FC236}">
                <a16:creationId xmlns:a16="http://schemas.microsoft.com/office/drawing/2014/main" id="{B5DC68C8-F834-4D02-AA23-4ADB8C353CA0}"/>
              </a:ext>
            </a:extLst>
          </p:cNvPr>
          <p:cNvGrpSpPr/>
          <p:nvPr/>
        </p:nvGrpSpPr>
        <p:grpSpPr>
          <a:xfrm>
            <a:off x="6548273" y="1385475"/>
            <a:ext cx="1875837" cy="176025"/>
            <a:chOff x="4345425" y="2175475"/>
            <a:chExt cx="800750" cy="176025"/>
          </a:xfrm>
        </p:grpSpPr>
        <p:sp>
          <p:nvSpPr>
            <p:cNvPr id="136" name="Google Shape;1053;p35">
              <a:extLst>
                <a:ext uri="{FF2B5EF4-FFF2-40B4-BE49-F238E27FC236}">
                  <a16:creationId xmlns:a16="http://schemas.microsoft.com/office/drawing/2014/main" id="{DEC5BF84-F954-475B-8C92-BD80D8624887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054;p35">
              <a:extLst>
                <a:ext uri="{FF2B5EF4-FFF2-40B4-BE49-F238E27FC236}">
                  <a16:creationId xmlns:a16="http://schemas.microsoft.com/office/drawing/2014/main" id="{52B04F39-9231-438C-B3A4-AA7B3D01547F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057;p35">
            <a:extLst>
              <a:ext uri="{FF2B5EF4-FFF2-40B4-BE49-F238E27FC236}">
                <a16:creationId xmlns:a16="http://schemas.microsoft.com/office/drawing/2014/main" id="{C64DED6C-F6CA-4159-B857-C438789B2A98}"/>
              </a:ext>
            </a:extLst>
          </p:cNvPr>
          <p:cNvGrpSpPr/>
          <p:nvPr/>
        </p:nvGrpSpPr>
        <p:grpSpPr>
          <a:xfrm>
            <a:off x="6443663" y="944576"/>
            <a:ext cx="1980536" cy="140708"/>
            <a:chOff x="4345425" y="2175475"/>
            <a:chExt cx="800750" cy="176025"/>
          </a:xfrm>
        </p:grpSpPr>
        <p:sp>
          <p:nvSpPr>
            <p:cNvPr id="139" name="Google Shape;1058;p35">
              <a:extLst>
                <a:ext uri="{FF2B5EF4-FFF2-40B4-BE49-F238E27FC236}">
                  <a16:creationId xmlns:a16="http://schemas.microsoft.com/office/drawing/2014/main" id="{AA6E325C-B69A-4092-BBBD-1862AE4A2D26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059;p35">
              <a:extLst>
                <a:ext uri="{FF2B5EF4-FFF2-40B4-BE49-F238E27FC236}">
                  <a16:creationId xmlns:a16="http://schemas.microsoft.com/office/drawing/2014/main" id="{873B1E21-F64B-4CC9-9762-864CDFD398D7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1C3CEF6-FD10-4F0E-9706-30A302ACFB6C}"/>
              </a:ext>
            </a:extLst>
          </p:cNvPr>
          <p:cNvSpPr txBox="1"/>
          <p:nvPr/>
        </p:nvSpPr>
        <p:spPr>
          <a:xfrm>
            <a:off x="6720367" y="958381"/>
            <a:ext cx="20984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1"/>
                </a:solidFill>
                <a:latin typeface=".VnBlack" panose="020B7200000000000000" pitchFamily="34" charset="0"/>
              </a:rPr>
              <a:t>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4714E6-D61B-4927-947B-57C07535460E}"/>
              </a:ext>
            </a:extLst>
          </p:cNvPr>
          <p:cNvSpPr txBox="1"/>
          <p:nvPr/>
        </p:nvSpPr>
        <p:spPr>
          <a:xfrm>
            <a:off x="2971800" y="367188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FABB81-51E0-434A-817B-5E3759420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044" y="2767950"/>
            <a:ext cx="4221956" cy="2366404"/>
          </a:xfrm>
          <a:prstGeom prst="rect">
            <a:avLst/>
          </a:prstGeom>
        </p:spPr>
      </p:pic>
      <p:grpSp>
        <p:nvGrpSpPr>
          <p:cNvPr id="140" name="Google Shape;2826;p59">
            <a:extLst>
              <a:ext uri="{FF2B5EF4-FFF2-40B4-BE49-F238E27FC236}">
                <a16:creationId xmlns:a16="http://schemas.microsoft.com/office/drawing/2014/main" id="{0497CFFE-63E3-4CCE-898F-4BBF14F0CFCE}"/>
              </a:ext>
            </a:extLst>
          </p:cNvPr>
          <p:cNvGrpSpPr/>
          <p:nvPr/>
        </p:nvGrpSpPr>
        <p:grpSpPr>
          <a:xfrm>
            <a:off x="512752" y="2688975"/>
            <a:ext cx="358786" cy="78975"/>
            <a:chOff x="1879866" y="3629844"/>
            <a:chExt cx="965272" cy="97362"/>
          </a:xfrm>
          <a:solidFill>
            <a:schemeClr val="bg2"/>
          </a:solidFill>
        </p:grpSpPr>
        <p:sp>
          <p:nvSpPr>
            <p:cNvPr id="142" name="Google Shape;2827;p59">
              <a:extLst>
                <a:ext uri="{FF2B5EF4-FFF2-40B4-BE49-F238E27FC236}">
                  <a16:creationId xmlns:a16="http://schemas.microsoft.com/office/drawing/2014/main" id="{B59D3085-F6C9-42D7-B911-9990B50CD4E4}"/>
                </a:ext>
              </a:extLst>
            </p:cNvPr>
            <p:cNvSpPr/>
            <p:nvPr/>
          </p:nvSpPr>
          <p:spPr>
            <a:xfrm>
              <a:off x="1879866" y="3629844"/>
              <a:ext cx="965272" cy="72790"/>
            </a:xfrm>
            <a:custGeom>
              <a:avLst/>
              <a:gdLst/>
              <a:ahLst/>
              <a:cxnLst/>
              <a:rect l="l" t="t" r="r" b="b"/>
              <a:pathLst>
                <a:path w="34333" h="2589" extrusionOk="0">
                  <a:moveTo>
                    <a:pt x="32114" y="0"/>
                  </a:moveTo>
                  <a:cubicBezTo>
                    <a:pt x="32036" y="0"/>
                    <a:pt x="31954" y="3"/>
                    <a:pt x="31872" y="18"/>
                  </a:cubicBezTo>
                  <a:cubicBezTo>
                    <a:pt x="31601" y="57"/>
                    <a:pt x="31472" y="189"/>
                    <a:pt x="31447" y="367"/>
                  </a:cubicBezTo>
                  <a:cubicBezTo>
                    <a:pt x="31344" y="375"/>
                    <a:pt x="31237" y="378"/>
                    <a:pt x="31133" y="382"/>
                  </a:cubicBezTo>
                  <a:cubicBezTo>
                    <a:pt x="31248" y="721"/>
                    <a:pt x="30859" y="1366"/>
                    <a:pt x="30242" y="1616"/>
                  </a:cubicBezTo>
                  <a:cubicBezTo>
                    <a:pt x="29408" y="1950"/>
                    <a:pt x="28527" y="2190"/>
                    <a:pt x="27621" y="2365"/>
                  </a:cubicBezTo>
                  <a:cubicBezTo>
                    <a:pt x="29629" y="2300"/>
                    <a:pt x="31640" y="2222"/>
                    <a:pt x="33648" y="2133"/>
                  </a:cubicBezTo>
                  <a:cubicBezTo>
                    <a:pt x="34332" y="2104"/>
                    <a:pt x="34051" y="1305"/>
                    <a:pt x="33786" y="981"/>
                  </a:cubicBezTo>
                  <a:cubicBezTo>
                    <a:pt x="33345" y="442"/>
                    <a:pt x="32810" y="0"/>
                    <a:pt x="32114" y="0"/>
                  </a:cubicBezTo>
                  <a:close/>
                  <a:moveTo>
                    <a:pt x="29861" y="431"/>
                  </a:moveTo>
                  <a:lnTo>
                    <a:pt x="29861" y="431"/>
                  </a:lnTo>
                  <a:cubicBezTo>
                    <a:pt x="23296" y="688"/>
                    <a:pt x="16725" y="816"/>
                    <a:pt x="10153" y="816"/>
                  </a:cubicBezTo>
                  <a:cubicBezTo>
                    <a:pt x="7125" y="816"/>
                    <a:pt x="4098" y="788"/>
                    <a:pt x="1071" y="735"/>
                  </a:cubicBezTo>
                  <a:lnTo>
                    <a:pt x="1053" y="735"/>
                  </a:lnTo>
                  <a:cubicBezTo>
                    <a:pt x="1" y="735"/>
                    <a:pt x="1281" y="2536"/>
                    <a:pt x="2076" y="2549"/>
                  </a:cubicBezTo>
                  <a:cubicBezTo>
                    <a:pt x="2886" y="2564"/>
                    <a:pt x="3695" y="2579"/>
                    <a:pt x="4505" y="2589"/>
                  </a:cubicBezTo>
                  <a:cubicBezTo>
                    <a:pt x="4483" y="2571"/>
                    <a:pt x="4472" y="2546"/>
                    <a:pt x="4462" y="2521"/>
                  </a:cubicBezTo>
                  <a:cubicBezTo>
                    <a:pt x="4394" y="2493"/>
                    <a:pt x="4355" y="2442"/>
                    <a:pt x="4340" y="2378"/>
                  </a:cubicBezTo>
                  <a:cubicBezTo>
                    <a:pt x="4312" y="2329"/>
                    <a:pt x="4326" y="2286"/>
                    <a:pt x="4376" y="2243"/>
                  </a:cubicBezTo>
                  <a:cubicBezTo>
                    <a:pt x="4476" y="2164"/>
                    <a:pt x="4590" y="2136"/>
                    <a:pt x="4711" y="2111"/>
                  </a:cubicBezTo>
                  <a:cubicBezTo>
                    <a:pt x="4793" y="2097"/>
                    <a:pt x="4875" y="2086"/>
                    <a:pt x="4958" y="2083"/>
                  </a:cubicBezTo>
                  <a:cubicBezTo>
                    <a:pt x="5018" y="2079"/>
                    <a:pt x="5079" y="2075"/>
                    <a:pt x="5143" y="2075"/>
                  </a:cubicBezTo>
                  <a:cubicBezTo>
                    <a:pt x="5278" y="2075"/>
                    <a:pt x="5421" y="2086"/>
                    <a:pt x="5545" y="2100"/>
                  </a:cubicBezTo>
                  <a:cubicBezTo>
                    <a:pt x="5731" y="2118"/>
                    <a:pt x="5945" y="2157"/>
                    <a:pt x="6123" y="2211"/>
                  </a:cubicBezTo>
                  <a:cubicBezTo>
                    <a:pt x="6202" y="2236"/>
                    <a:pt x="6251" y="2246"/>
                    <a:pt x="6355" y="2293"/>
                  </a:cubicBezTo>
                  <a:cubicBezTo>
                    <a:pt x="6423" y="2322"/>
                    <a:pt x="6494" y="2353"/>
                    <a:pt x="6555" y="2396"/>
                  </a:cubicBezTo>
                  <a:cubicBezTo>
                    <a:pt x="6566" y="2407"/>
                    <a:pt x="6577" y="2414"/>
                    <a:pt x="6587" y="2421"/>
                  </a:cubicBezTo>
                  <a:cubicBezTo>
                    <a:pt x="6898" y="2157"/>
                    <a:pt x="7286" y="1947"/>
                    <a:pt x="7568" y="1940"/>
                  </a:cubicBezTo>
                  <a:cubicBezTo>
                    <a:pt x="11383" y="1869"/>
                    <a:pt x="15202" y="1736"/>
                    <a:pt x="19014" y="1527"/>
                  </a:cubicBezTo>
                  <a:cubicBezTo>
                    <a:pt x="20967" y="1420"/>
                    <a:pt x="22918" y="1295"/>
                    <a:pt x="24869" y="1148"/>
                  </a:cubicBezTo>
                  <a:cubicBezTo>
                    <a:pt x="26548" y="1024"/>
                    <a:pt x="28263" y="984"/>
                    <a:pt x="29861" y="43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828;p59">
              <a:extLst>
                <a:ext uri="{FF2B5EF4-FFF2-40B4-BE49-F238E27FC236}">
                  <a16:creationId xmlns:a16="http://schemas.microsoft.com/office/drawing/2014/main" id="{D9DD0500-37CF-41C9-B4CE-713750DE2A06}"/>
                </a:ext>
              </a:extLst>
            </p:cNvPr>
            <p:cNvSpPr/>
            <p:nvPr/>
          </p:nvSpPr>
          <p:spPr>
            <a:xfrm>
              <a:off x="2047792" y="3634540"/>
              <a:ext cx="707402" cy="92667"/>
            </a:xfrm>
            <a:custGeom>
              <a:avLst/>
              <a:gdLst/>
              <a:ahLst/>
              <a:cxnLst/>
              <a:rect l="l" t="t" r="r" b="b"/>
              <a:pathLst>
                <a:path w="25161" h="3296" extrusionOk="0">
                  <a:moveTo>
                    <a:pt x="24797" y="1"/>
                  </a:moveTo>
                  <a:cubicBezTo>
                    <a:pt x="24655" y="1"/>
                    <a:pt x="24476" y="40"/>
                    <a:pt x="24248" y="133"/>
                  </a:cubicBezTo>
                  <a:cubicBezTo>
                    <a:pt x="24130" y="179"/>
                    <a:pt x="24009" y="226"/>
                    <a:pt x="23888" y="264"/>
                  </a:cubicBezTo>
                  <a:cubicBezTo>
                    <a:pt x="24312" y="251"/>
                    <a:pt x="24737" y="233"/>
                    <a:pt x="25160" y="215"/>
                  </a:cubicBezTo>
                  <a:cubicBezTo>
                    <a:pt x="25118" y="86"/>
                    <a:pt x="25000" y="1"/>
                    <a:pt x="24797" y="1"/>
                  </a:cubicBezTo>
                  <a:close/>
                  <a:moveTo>
                    <a:pt x="21648" y="2198"/>
                  </a:moveTo>
                  <a:lnTo>
                    <a:pt x="21648" y="2198"/>
                  </a:lnTo>
                  <a:cubicBezTo>
                    <a:pt x="16161" y="2376"/>
                    <a:pt x="10673" y="2465"/>
                    <a:pt x="5186" y="2465"/>
                  </a:cubicBezTo>
                  <a:cubicBezTo>
                    <a:pt x="3706" y="2465"/>
                    <a:pt x="2225" y="2458"/>
                    <a:pt x="746" y="2447"/>
                  </a:cubicBezTo>
                  <a:lnTo>
                    <a:pt x="746" y="2447"/>
                  </a:lnTo>
                  <a:cubicBezTo>
                    <a:pt x="749" y="2454"/>
                    <a:pt x="749" y="2461"/>
                    <a:pt x="753" y="2468"/>
                  </a:cubicBezTo>
                  <a:cubicBezTo>
                    <a:pt x="764" y="2525"/>
                    <a:pt x="724" y="2579"/>
                    <a:pt x="689" y="2618"/>
                  </a:cubicBezTo>
                  <a:cubicBezTo>
                    <a:pt x="596" y="2686"/>
                    <a:pt x="492" y="2725"/>
                    <a:pt x="382" y="2739"/>
                  </a:cubicBezTo>
                  <a:cubicBezTo>
                    <a:pt x="308" y="2746"/>
                    <a:pt x="236" y="2757"/>
                    <a:pt x="161" y="2764"/>
                  </a:cubicBezTo>
                  <a:cubicBezTo>
                    <a:pt x="0" y="3053"/>
                    <a:pt x="54" y="3296"/>
                    <a:pt x="546" y="3296"/>
                  </a:cubicBezTo>
                  <a:lnTo>
                    <a:pt x="578" y="3296"/>
                  </a:lnTo>
                  <a:cubicBezTo>
                    <a:pt x="4768" y="3217"/>
                    <a:pt x="8958" y="3064"/>
                    <a:pt x="13141" y="2818"/>
                  </a:cubicBezTo>
                  <a:cubicBezTo>
                    <a:pt x="15850" y="2661"/>
                    <a:pt x="18870" y="2736"/>
                    <a:pt x="21648" y="2198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829;p59">
              <a:extLst>
                <a:ext uri="{FF2B5EF4-FFF2-40B4-BE49-F238E27FC236}">
                  <a16:creationId xmlns:a16="http://schemas.microsoft.com/office/drawing/2014/main" id="{42E76874-4C28-4941-87F4-DC4CD104BB79}"/>
                </a:ext>
              </a:extLst>
            </p:cNvPr>
            <p:cNvSpPr/>
            <p:nvPr/>
          </p:nvSpPr>
          <p:spPr>
            <a:xfrm>
              <a:off x="2065026" y="3640556"/>
              <a:ext cx="693372" cy="63287"/>
            </a:xfrm>
            <a:custGeom>
              <a:avLst/>
              <a:gdLst/>
              <a:ahLst/>
              <a:cxnLst/>
              <a:rect l="l" t="t" r="r" b="b"/>
              <a:pathLst>
                <a:path w="24662" h="2251" extrusionOk="0">
                  <a:moveTo>
                    <a:pt x="24547" y="1"/>
                  </a:moveTo>
                  <a:lnTo>
                    <a:pt x="24547" y="1"/>
                  </a:lnTo>
                  <a:cubicBezTo>
                    <a:pt x="24124" y="19"/>
                    <a:pt x="23699" y="37"/>
                    <a:pt x="23275" y="50"/>
                  </a:cubicBezTo>
                  <a:cubicBezTo>
                    <a:pt x="21677" y="603"/>
                    <a:pt x="19962" y="643"/>
                    <a:pt x="18283" y="767"/>
                  </a:cubicBezTo>
                  <a:cubicBezTo>
                    <a:pt x="16332" y="914"/>
                    <a:pt x="14381" y="1039"/>
                    <a:pt x="12428" y="1146"/>
                  </a:cubicBezTo>
                  <a:cubicBezTo>
                    <a:pt x="8616" y="1355"/>
                    <a:pt x="4797" y="1488"/>
                    <a:pt x="982" y="1559"/>
                  </a:cubicBezTo>
                  <a:cubicBezTo>
                    <a:pt x="700" y="1566"/>
                    <a:pt x="312" y="1776"/>
                    <a:pt x="1" y="2040"/>
                  </a:cubicBezTo>
                  <a:cubicBezTo>
                    <a:pt x="80" y="2101"/>
                    <a:pt x="108" y="2137"/>
                    <a:pt x="133" y="2233"/>
                  </a:cubicBezTo>
                  <a:cubicBezTo>
                    <a:pt x="1612" y="2244"/>
                    <a:pt x="3093" y="2251"/>
                    <a:pt x="4573" y="2251"/>
                  </a:cubicBezTo>
                  <a:cubicBezTo>
                    <a:pt x="10060" y="2251"/>
                    <a:pt x="15548" y="2162"/>
                    <a:pt x="21035" y="1984"/>
                  </a:cubicBezTo>
                  <a:cubicBezTo>
                    <a:pt x="21941" y="1809"/>
                    <a:pt x="22822" y="1569"/>
                    <a:pt x="23656" y="1235"/>
                  </a:cubicBezTo>
                  <a:cubicBezTo>
                    <a:pt x="24273" y="985"/>
                    <a:pt x="24662" y="340"/>
                    <a:pt x="2454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830;p59">
              <a:extLst>
                <a:ext uri="{FF2B5EF4-FFF2-40B4-BE49-F238E27FC236}">
                  <a16:creationId xmlns:a16="http://schemas.microsoft.com/office/drawing/2014/main" id="{7FA75A34-40E9-42DA-8250-136AFC6EC5E0}"/>
                </a:ext>
              </a:extLst>
            </p:cNvPr>
            <p:cNvSpPr/>
            <p:nvPr/>
          </p:nvSpPr>
          <p:spPr>
            <a:xfrm>
              <a:off x="2006493" y="3702604"/>
              <a:ext cx="52884" cy="9868"/>
            </a:xfrm>
            <a:custGeom>
              <a:avLst/>
              <a:gdLst/>
              <a:ahLst/>
              <a:cxnLst/>
              <a:rect l="l" t="t" r="r" b="b"/>
              <a:pathLst>
                <a:path w="1881" h="351" extrusionOk="0">
                  <a:moveTo>
                    <a:pt x="1" y="1"/>
                  </a:moveTo>
                  <a:cubicBezTo>
                    <a:pt x="19" y="22"/>
                    <a:pt x="44" y="37"/>
                    <a:pt x="72" y="51"/>
                  </a:cubicBezTo>
                  <a:cubicBezTo>
                    <a:pt x="161" y="108"/>
                    <a:pt x="254" y="151"/>
                    <a:pt x="353" y="180"/>
                  </a:cubicBezTo>
                  <a:cubicBezTo>
                    <a:pt x="478" y="226"/>
                    <a:pt x="603" y="261"/>
                    <a:pt x="735" y="282"/>
                  </a:cubicBezTo>
                  <a:cubicBezTo>
                    <a:pt x="835" y="297"/>
                    <a:pt x="934" y="315"/>
                    <a:pt x="1035" y="329"/>
                  </a:cubicBezTo>
                  <a:cubicBezTo>
                    <a:pt x="1163" y="343"/>
                    <a:pt x="1291" y="351"/>
                    <a:pt x="1420" y="351"/>
                  </a:cubicBezTo>
                  <a:cubicBezTo>
                    <a:pt x="1484" y="351"/>
                    <a:pt x="1548" y="351"/>
                    <a:pt x="1612" y="347"/>
                  </a:cubicBezTo>
                  <a:cubicBezTo>
                    <a:pt x="1619" y="343"/>
                    <a:pt x="1627" y="343"/>
                    <a:pt x="1630" y="343"/>
                  </a:cubicBezTo>
                  <a:cubicBezTo>
                    <a:pt x="1691" y="240"/>
                    <a:pt x="1777" y="129"/>
                    <a:pt x="1880" y="22"/>
                  </a:cubicBezTo>
                  <a:cubicBezTo>
                    <a:pt x="1252" y="15"/>
                    <a:pt x="625" y="8"/>
                    <a:pt x="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831;p59">
              <a:extLst>
                <a:ext uri="{FF2B5EF4-FFF2-40B4-BE49-F238E27FC236}">
                  <a16:creationId xmlns:a16="http://schemas.microsoft.com/office/drawing/2014/main" id="{BF01A28E-F1F3-4687-86BC-69B538E54D65}"/>
                </a:ext>
              </a:extLst>
            </p:cNvPr>
            <p:cNvSpPr/>
            <p:nvPr/>
          </p:nvSpPr>
          <p:spPr>
            <a:xfrm>
              <a:off x="2001095" y="3688181"/>
              <a:ext cx="63962" cy="15070"/>
            </a:xfrm>
            <a:custGeom>
              <a:avLst/>
              <a:gdLst/>
              <a:ahLst/>
              <a:cxnLst/>
              <a:rect l="l" t="t" r="r" b="b"/>
              <a:pathLst>
                <a:path w="2275" h="536" extrusionOk="0">
                  <a:moveTo>
                    <a:pt x="831" y="0"/>
                  </a:moveTo>
                  <a:cubicBezTo>
                    <a:pt x="767" y="0"/>
                    <a:pt x="706" y="4"/>
                    <a:pt x="646" y="8"/>
                  </a:cubicBezTo>
                  <a:cubicBezTo>
                    <a:pt x="563" y="11"/>
                    <a:pt x="481" y="22"/>
                    <a:pt x="399" y="36"/>
                  </a:cubicBezTo>
                  <a:cubicBezTo>
                    <a:pt x="278" y="61"/>
                    <a:pt x="164" y="89"/>
                    <a:pt x="64" y="168"/>
                  </a:cubicBezTo>
                  <a:cubicBezTo>
                    <a:pt x="14" y="211"/>
                    <a:pt x="0" y="254"/>
                    <a:pt x="28" y="303"/>
                  </a:cubicBezTo>
                  <a:cubicBezTo>
                    <a:pt x="43" y="367"/>
                    <a:pt x="82" y="418"/>
                    <a:pt x="150" y="446"/>
                  </a:cubicBezTo>
                  <a:cubicBezTo>
                    <a:pt x="160" y="471"/>
                    <a:pt x="171" y="496"/>
                    <a:pt x="193" y="514"/>
                  </a:cubicBezTo>
                  <a:cubicBezTo>
                    <a:pt x="817" y="521"/>
                    <a:pt x="1444" y="528"/>
                    <a:pt x="2072" y="535"/>
                  </a:cubicBezTo>
                  <a:cubicBezTo>
                    <a:pt x="2132" y="471"/>
                    <a:pt x="2200" y="407"/>
                    <a:pt x="2275" y="346"/>
                  </a:cubicBezTo>
                  <a:cubicBezTo>
                    <a:pt x="2265" y="339"/>
                    <a:pt x="2254" y="332"/>
                    <a:pt x="2243" y="321"/>
                  </a:cubicBezTo>
                  <a:cubicBezTo>
                    <a:pt x="2182" y="278"/>
                    <a:pt x="2111" y="247"/>
                    <a:pt x="2043" y="218"/>
                  </a:cubicBezTo>
                  <a:cubicBezTo>
                    <a:pt x="1939" y="171"/>
                    <a:pt x="1890" y="161"/>
                    <a:pt x="1811" y="136"/>
                  </a:cubicBezTo>
                  <a:cubicBezTo>
                    <a:pt x="1633" y="82"/>
                    <a:pt x="1419" y="43"/>
                    <a:pt x="1233" y="25"/>
                  </a:cubicBezTo>
                  <a:cubicBezTo>
                    <a:pt x="1109" y="11"/>
                    <a:pt x="966" y="0"/>
                    <a:pt x="83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832;p59">
              <a:extLst>
                <a:ext uri="{FF2B5EF4-FFF2-40B4-BE49-F238E27FC236}">
                  <a16:creationId xmlns:a16="http://schemas.microsoft.com/office/drawing/2014/main" id="{997C875A-A930-4795-91E1-2C26FADD29B4}"/>
                </a:ext>
              </a:extLst>
            </p:cNvPr>
            <p:cNvSpPr/>
            <p:nvPr/>
          </p:nvSpPr>
          <p:spPr>
            <a:xfrm>
              <a:off x="2052319" y="3703223"/>
              <a:ext cx="16953" cy="9053"/>
            </a:xfrm>
            <a:custGeom>
              <a:avLst/>
              <a:gdLst/>
              <a:ahLst/>
              <a:cxnLst/>
              <a:rect l="l" t="t" r="r" b="b"/>
              <a:pathLst>
                <a:path w="603" h="322" extrusionOk="0">
                  <a:moveTo>
                    <a:pt x="250" y="0"/>
                  </a:moveTo>
                  <a:cubicBezTo>
                    <a:pt x="147" y="107"/>
                    <a:pt x="61" y="218"/>
                    <a:pt x="0" y="321"/>
                  </a:cubicBezTo>
                  <a:cubicBezTo>
                    <a:pt x="75" y="314"/>
                    <a:pt x="147" y="303"/>
                    <a:pt x="221" y="296"/>
                  </a:cubicBezTo>
                  <a:cubicBezTo>
                    <a:pt x="331" y="282"/>
                    <a:pt x="435" y="243"/>
                    <a:pt x="528" y="175"/>
                  </a:cubicBezTo>
                  <a:cubicBezTo>
                    <a:pt x="563" y="136"/>
                    <a:pt x="603" y="82"/>
                    <a:pt x="592" y="25"/>
                  </a:cubicBezTo>
                  <a:cubicBezTo>
                    <a:pt x="588" y="18"/>
                    <a:pt x="588" y="11"/>
                    <a:pt x="585" y="4"/>
                  </a:cubicBezTo>
                  <a:cubicBezTo>
                    <a:pt x="474" y="4"/>
                    <a:pt x="360" y="0"/>
                    <a:pt x="25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833;p59">
              <a:extLst>
                <a:ext uri="{FF2B5EF4-FFF2-40B4-BE49-F238E27FC236}">
                  <a16:creationId xmlns:a16="http://schemas.microsoft.com/office/drawing/2014/main" id="{7E71DD22-1CE5-4F77-84AE-A4FA38D98118}"/>
                </a:ext>
              </a:extLst>
            </p:cNvPr>
            <p:cNvSpPr/>
            <p:nvPr/>
          </p:nvSpPr>
          <p:spPr>
            <a:xfrm>
              <a:off x="2059347" y="3697909"/>
              <a:ext cx="9419" cy="5426"/>
            </a:xfrm>
            <a:custGeom>
              <a:avLst/>
              <a:gdLst/>
              <a:ahLst/>
              <a:cxnLst/>
              <a:rect l="l" t="t" r="r" b="b"/>
              <a:pathLst>
                <a:path w="335" h="193" extrusionOk="0">
                  <a:moveTo>
                    <a:pt x="203" y="0"/>
                  </a:moveTo>
                  <a:cubicBezTo>
                    <a:pt x="128" y="61"/>
                    <a:pt x="60" y="125"/>
                    <a:pt x="0" y="189"/>
                  </a:cubicBezTo>
                  <a:cubicBezTo>
                    <a:pt x="110" y="189"/>
                    <a:pt x="224" y="193"/>
                    <a:pt x="335" y="193"/>
                  </a:cubicBezTo>
                  <a:cubicBezTo>
                    <a:pt x="310" y="97"/>
                    <a:pt x="282" y="61"/>
                    <a:pt x="20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8FB056B-5330-496E-A9A0-B945EB90598B}"/>
              </a:ext>
            </a:extLst>
          </p:cNvPr>
          <p:cNvSpPr txBox="1"/>
          <p:nvPr/>
        </p:nvSpPr>
        <p:spPr>
          <a:xfrm>
            <a:off x="950119" y="2571750"/>
            <a:ext cx="1815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Itim" panose="00000500000000000000" pitchFamily="2" charset="-34"/>
                <a:cs typeface="Itim" panose="00000500000000000000" pitchFamily="2" charset="-34"/>
              </a:rPr>
              <a:t>General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29E44B-6363-4597-B68C-F2D114BC9401}"/>
              </a:ext>
            </a:extLst>
          </p:cNvPr>
          <p:cNvSpPr txBox="1"/>
          <p:nvPr/>
        </p:nvSpPr>
        <p:spPr>
          <a:xfrm>
            <a:off x="942963" y="3121084"/>
            <a:ext cx="286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Itim" panose="00000500000000000000" pitchFamily="2" charset="-34"/>
                <a:cs typeface="Itim" panose="00000500000000000000" pitchFamily="2" charset="-34"/>
              </a:rPr>
              <a:t>Misunderstood imparting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3C2925-363D-46B0-AF7A-25EE64C31571}"/>
              </a:ext>
            </a:extLst>
          </p:cNvPr>
          <p:cNvSpPr txBox="1"/>
          <p:nvPr/>
        </p:nvSpPr>
        <p:spPr>
          <a:xfrm>
            <a:off x="1265232" y="3606705"/>
            <a:ext cx="2321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Steps to Build a Prototype</a:t>
            </a:r>
          </a:p>
        </p:txBody>
      </p:sp>
      <p:grpSp>
        <p:nvGrpSpPr>
          <p:cNvPr id="149" name="Google Shape;2826;p59">
            <a:extLst>
              <a:ext uri="{FF2B5EF4-FFF2-40B4-BE49-F238E27FC236}">
                <a16:creationId xmlns:a16="http://schemas.microsoft.com/office/drawing/2014/main" id="{717174FF-ABB5-45EB-B319-85DB17CD3D29}"/>
              </a:ext>
            </a:extLst>
          </p:cNvPr>
          <p:cNvGrpSpPr/>
          <p:nvPr/>
        </p:nvGrpSpPr>
        <p:grpSpPr>
          <a:xfrm>
            <a:off x="531206" y="3235483"/>
            <a:ext cx="358786" cy="78975"/>
            <a:chOff x="1879866" y="3629844"/>
            <a:chExt cx="965272" cy="97362"/>
          </a:xfrm>
          <a:solidFill>
            <a:schemeClr val="bg2"/>
          </a:solidFill>
        </p:grpSpPr>
        <p:sp>
          <p:nvSpPr>
            <p:cNvPr id="150" name="Google Shape;2827;p59">
              <a:extLst>
                <a:ext uri="{FF2B5EF4-FFF2-40B4-BE49-F238E27FC236}">
                  <a16:creationId xmlns:a16="http://schemas.microsoft.com/office/drawing/2014/main" id="{2CD513CD-1C2D-49D9-95ED-8AE3BEEBD0A9}"/>
                </a:ext>
              </a:extLst>
            </p:cNvPr>
            <p:cNvSpPr/>
            <p:nvPr/>
          </p:nvSpPr>
          <p:spPr>
            <a:xfrm>
              <a:off x="1879866" y="3629844"/>
              <a:ext cx="965272" cy="72790"/>
            </a:xfrm>
            <a:custGeom>
              <a:avLst/>
              <a:gdLst/>
              <a:ahLst/>
              <a:cxnLst/>
              <a:rect l="l" t="t" r="r" b="b"/>
              <a:pathLst>
                <a:path w="34333" h="2589" extrusionOk="0">
                  <a:moveTo>
                    <a:pt x="32114" y="0"/>
                  </a:moveTo>
                  <a:cubicBezTo>
                    <a:pt x="32036" y="0"/>
                    <a:pt x="31954" y="3"/>
                    <a:pt x="31872" y="18"/>
                  </a:cubicBezTo>
                  <a:cubicBezTo>
                    <a:pt x="31601" y="57"/>
                    <a:pt x="31472" y="189"/>
                    <a:pt x="31447" y="367"/>
                  </a:cubicBezTo>
                  <a:cubicBezTo>
                    <a:pt x="31344" y="375"/>
                    <a:pt x="31237" y="378"/>
                    <a:pt x="31133" y="382"/>
                  </a:cubicBezTo>
                  <a:cubicBezTo>
                    <a:pt x="31248" y="721"/>
                    <a:pt x="30859" y="1366"/>
                    <a:pt x="30242" y="1616"/>
                  </a:cubicBezTo>
                  <a:cubicBezTo>
                    <a:pt x="29408" y="1950"/>
                    <a:pt x="28527" y="2190"/>
                    <a:pt x="27621" y="2365"/>
                  </a:cubicBezTo>
                  <a:cubicBezTo>
                    <a:pt x="29629" y="2300"/>
                    <a:pt x="31640" y="2222"/>
                    <a:pt x="33648" y="2133"/>
                  </a:cubicBezTo>
                  <a:cubicBezTo>
                    <a:pt x="34332" y="2104"/>
                    <a:pt x="34051" y="1305"/>
                    <a:pt x="33786" y="981"/>
                  </a:cubicBezTo>
                  <a:cubicBezTo>
                    <a:pt x="33345" y="442"/>
                    <a:pt x="32810" y="0"/>
                    <a:pt x="32114" y="0"/>
                  </a:cubicBezTo>
                  <a:close/>
                  <a:moveTo>
                    <a:pt x="29861" y="431"/>
                  </a:moveTo>
                  <a:lnTo>
                    <a:pt x="29861" y="431"/>
                  </a:lnTo>
                  <a:cubicBezTo>
                    <a:pt x="23296" y="688"/>
                    <a:pt x="16725" y="816"/>
                    <a:pt x="10153" y="816"/>
                  </a:cubicBezTo>
                  <a:cubicBezTo>
                    <a:pt x="7125" y="816"/>
                    <a:pt x="4098" y="788"/>
                    <a:pt x="1071" y="735"/>
                  </a:cubicBezTo>
                  <a:lnTo>
                    <a:pt x="1053" y="735"/>
                  </a:lnTo>
                  <a:cubicBezTo>
                    <a:pt x="1" y="735"/>
                    <a:pt x="1281" y="2536"/>
                    <a:pt x="2076" y="2549"/>
                  </a:cubicBezTo>
                  <a:cubicBezTo>
                    <a:pt x="2886" y="2564"/>
                    <a:pt x="3695" y="2579"/>
                    <a:pt x="4505" y="2589"/>
                  </a:cubicBezTo>
                  <a:cubicBezTo>
                    <a:pt x="4483" y="2571"/>
                    <a:pt x="4472" y="2546"/>
                    <a:pt x="4462" y="2521"/>
                  </a:cubicBezTo>
                  <a:cubicBezTo>
                    <a:pt x="4394" y="2493"/>
                    <a:pt x="4355" y="2442"/>
                    <a:pt x="4340" y="2378"/>
                  </a:cubicBezTo>
                  <a:cubicBezTo>
                    <a:pt x="4312" y="2329"/>
                    <a:pt x="4326" y="2286"/>
                    <a:pt x="4376" y="2243"/>
                  </a:cubicBezTo>
                  <a:cubicBezTo>
                    <a:pt x="4476" y="2164"/>
                    <a:pt x="4590" y="2136"/>
                    <a:pt x="4711" y="2111"/>
                  </a:cubicBezTo>
                  <a:cubicBezTo>
                    <a:pt x="4793" y="2097"/>
                    <a:pt x="4875" y="2086"/>
                    <a:pt x="4958" y="2083"/>
                  </a:cubicBezTo>
                  <a:cubicBezTo>
                    <a:pt x="5018" y="2079"/>
                    <a:pt x="5079" y="2075"/>
                    <a:pt x="5143" y="2075"/>
                  </a:cubicBezTo>
                  <a:cubicBezTo>
                    <a:pt x="5278" y="2075"/>
                    <a:pt x="5421" y="2086"/>
                    <a:pt x="5545" y="2100"/>
                  </a:cubicBezTo>
                  <a:cubicBezTo>
                    <a:pt x="5731" y="2118"/>
                    <a:pt x="5945" y="2157"/>
                    <a:pt x="6123" y="2211"/>
                  </a:cubicBezTo>
                  <a:cubicBezTo>
                    <a:pt x="6202" y="2236"/>
                    <a:pt x="6251" y="2246"/>
                    <a:pt x="6355" y="2293"/>
                  </a:cubicBezTo>
                  <a:cubicBezTo>
                    <a:pt x="6423" y="2322"/>
                    <a:pt x="6494" y="2353"/>
                    <a:pt x="6555" y="2396"/>
                  </a:cubicBezTo>
                  <a:cubicBezTo>
                    <a:pt x="6566" y="2407"/>
                    <a:pt x="6577" y="2414"/>
                    <a:pt x="6587" y="2421"/>
                  </a:cubicBezTo>
                  <a:cubicBezTo>
                    <a:pt x="6898" y="2157"/>
                    <a:pt x="7286" y="1947"/>
                    <a:pt x="7568" y="1940"/>
                  </a:cubicBezTo>
                  <a:cubicBezTo>
                    <a:pt x="11383" y="1869"/>
                    <a:pt x="15202" y="1736"/>
                    <a:pt x="19014" y="1527"/>
                  </a:cubicBezTo>
                  <a:cubicBezTo>
                    <a:pt x="20967" y="1420"/>
                    <a:pt x="22918" y="1295"/>
                    <a:pt x="24869" y="1148"/>
                  </a:cubicBezTo>
                  <a:cubicBezTo>
                    <a:pt x="26548" y="1024"/>
                    <a:pt x="28263" y="984"/>
                    <a:pt x="29861" y="43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51" name="Google Shape;2828;p59">
              <a:extLst>
                <a:ext uri="{FF2B5EF4-FFF2-40B4-BE49-F238E27FC236}">
                  <a16:creationId xmlns:a16="http://schemas.microsoft.com/office/drawing/2014/main" id="{8F9C5681-B223-4622-8F40-480FA2B16562}"/>
                </a:ext>
              </a:extLst>
            </p:cNvPr>
            <p:cNvSpPr/>
            <p:nvPr/>
          </p:nvSpPr>
          <p:spPr>
            <a:xfrm>
              <a:off x="2047792" y="3634540"/>
              <a:ext cx="707402" cy="92667"/>
            </a:xfrm>
            <a:custGeom>
              <a:avLst/>
              <a:gdLst/>
              <a:ahLst/>
              <a:cxnLst/>
              <a:rect l="l" t="t" r="r" b="b"/>
              <a:pathLst>
                <a:path w="25161" h="3296" extrusionOk="0">
                  <a:moveTo>
                    <a:pt x="24797" y="1"/>
                  </a:moveTo>
                  <a:cubicBezTo>
                    <a:pt x="24655" y="1"/>
                    <a:pt x="24476" y="40"/>
                    <a:pt x="24248" y="133"/>
                  </a:cubicBezTo>
                  <a:cubicBezTo>
                    <a:pt x="24130" y="179"/>
                    <a:pt x="24009" y="226"/>
                    <a:pt x="23888" y="264"/>
                  </a:cubicBezTo>
                  <a:cubicBezTo>
                    <a:pt x="24312" y="251"/>
                    <a:pt x="24737" y="233"/>
                    <a:pt x="25160" y="215"/>
                  </a:cubicBezTo>
                  <a:cubicBezTo>
                    <a:pt x="25118" y="86"/>
                    <a:pt x="25000" y="1"/>
                    <a:pt x="24797" y="1"/>
                  </a:cubicBezTo>
                  <a:close/>
                  <a:moveTo>
                    <a:pt x="21648" y="2198"/>
                  </a:moveTo>
                  <a:lnTo>
                    <a:pt x="21648" y="2198"/>
                  </a:lnTo>
                  <a:cubicBezTo>
                    <a:pt x="16161" y="2376"/>
                    <a:pt x="10673" y="2465"/>
                    <a:pt x="5186" y="2465"/>
                  </a:cubicBezTo>
                  <a:cubicBezTo>
                    <a:pt x="3706" y="2465"/>
                    <a:pt x="2225" y="2458"/>
                    <a:pt x="746" y="2447"/>
                  </a:cubicBezTo>
                  <a:lnTo>
                    <a:pt x="746" y="2447"/>
                  </a:lnTo>
                  <a:cubicBezTo>
                    <a:pt x="749" y="2454"/>
                    <a:pt x="749" y="2461"/>
                    <a:pt x="753" y="2468"/>
                  </a:cubicBezTo>
                  <a:cubicBezTo>
                    <a:pt x="764" y="2525"/>
                    <a:pt x="724" y="2579"/>
                    <a:pt x="689" y="2618"/>
                  </a:cubicBezTo>
                  <a:cubicBezTo>
                    <a:pt x="596" y="2686"/>
                    <a:pt x="492" y="2725"/>
                    <a:pt x="382" y="2739"/>
                  </a:cubicBezTo>
                  <a:cubicBezTo>
                    <a:pt x="308" y="2746"/>
                    <a:pt x="236" y="2757"/>
                    <a:pt x="161" y="2764"/>
                  </a:cubicBezTo>
                  <a:cubicBezTo>
                    <a:pt x="0" y="3053"/>
                    <a:pt x="54" y="3296"/>
                    <a:pt x="546" y="3296"/>
                  </a:cubicBezTo>
                  <a:lnTo>
                    <a:pt x="578" y="3296"/>
                  </a:lnTo>
                  <a:cubicBezTo>
                    <a:pt x="4768" y="3217"/>
                    <a:pt x="8958" y="3064"/>
                    <a:pt x="13141" y="2818"/>
                  </a:cubicBezTo>
                  <a:cubicBezTo>
                    <a:pt x="15850" y="2661"/>
                    <a:pt x="18870" y="2736"/>
                    <a:pt x="21648" y="2198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52" name="Google Shape;2829;p59">
              <a:extLst>
                <a:ext uri="{FF2B5EF4-FFF2-40B4-BE49-F238E27FC236}">
                  <a16:creationId xmlns:a16="http://schemas.microsoft.com/office/drawing/2014/main" id="{58576456-9E9B-46C5-8016-E8939D2E94FC}"/>
                </a:ext>
              </a:extLst>
            </p:cNvPr>
            <p:cNvSpPr/>
            <p:nvPr/>
          </p:nvSpPr>
          <p:spPr>
            <a:xfrm>
              <a:off x="2065026" y="3640556"/>
              <a:ext cx="693372" cy="63287"/>
            </a:xfrm>
            <a:custGeom>
              <a:avLst/>
              <a:gdLst/>
              <a:ahLst/>
              <a:cxnLst/>
              <a:rect l="l" t="t" r="r" b="b"/>
              <a:pathLst>
                <a:path w="24662" h="2251" extrusionOk="0">
                  <a:moveTo>
                    <a:pt x="24547" y="1"/>
                  </a:moveTo>
                  <a:lnTo>
                    <a:pt x="24547" y="1"/>
                  </a:lnTo>
                  <a:cubicBezTo>
                    <a:pt x="24124" y="19"/>
                    <a:pt x="23699" y="37"/>
                    <a:pt x="23275" y="50"/>
                  </a:cubicBezTo>
                  <a:cubicBezTo>
                    <a:pt x="21677" y="603"/>
                    <a:pt x="19962" y="643"/>
                    <a:pt x="18283" y="767"/>
                  </a:cubicBezTo>
                  <a:cubicBezTo>
                    <a:pt x="16332" y="914"/>
                    <a:pt x="14381" y="1039"/>
                    <a:pt x="12428" y="1146"/>
                  </a:cubicBezTo>
                  <a:cubicBezTo>
                    <a:pt x="8616" y="1355"/>
                    <a:pt x="4797" y="1488"/>
                    <a:pt x="982" y="1559"/>
                  </a:cubicBezTo>
                  <a:cubicBezTo>
                    <a:pt x="700" y="1566"/>
                    <a:pt x="312" y="1776"/>
                    <a:pt x="1" y="2040"/>
                  </a:cubicBezTo>
                  <a:cubicBezTo>
                    <a:pt x="80" y="2101"/>
                    <a:pt x="108" y="2137"/>
                    <a:pt x="133" y="2233"/>
                  </a:cubicBezTo>
                  <a:cubicBezTo>
                    <a:pt x="1612" y="2244"/>
                    <a:pt x="3093" y="2251"/>
                    <a:pt x="4573" y="2251"/>
                  </a:cubicBezTo>
                  <a:cubicBezTo>
                    <a:pt x="10060" y="2251"/>
                    <a:pt x="15548" y="2162"/>
                    <a:pt x="21035" y="1984"/>
                  </a:cubicBezTo>
                  <a:cubicBezTo>
                    <a:pt x="21941" y="1809"/>
                    <a:pt x="22822" y="1569"/>
                    <a:pt x="23656" y="1235"/>
                  </a:cubicBezTo>
                  <a:cubicBezTo>
                    <a:pt x="24273" y="985"/>
                    <a:pt x="24662" y="340"/>
                    <a:pt x="2454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53" name="Google Shape;2830;p59">
              <a:extLst>
                <a:ext uri="{FF2B5EF4-FFF2-40B4-BE49-F238E27FC236}">
                  <a16:creationId xmlns:a16="http://schemas.microsoft.com/office/drawing/2014/main" id="{E25BCDA5-F8A0-4DBE-ABB8-5404FAE74283}"/>
                </a:ext>
              </a:extLst>
            </p:cNvPr>
            <p:cNvSpPr/>
            <p:nvPr/>
          </p:nvSpPr>
          <p:spPr>
            <a:xfrm>
              <a:off x="2006493" y="3702604"/>
              <a:ext cx="52884" cy="9868"/>
            </a:xfrm>
            <a:custGeom>
              <a:avLst/>
              <a:gdLst/>
              <a:ahLst/>
              <a:cxnLst/>
              <a:rect l="l" t="t" r="r" b="b"/>
              <a:pathLst>
                <a:path w="1881" h="351" extrusionOk="0">
                  <a:moveTo>
                    <a:pt x="1" y="1"/>
                  </a:moveTo>
                  <a:cubicBezTo>
                    <a:pt x="19" y="22"/>
                    <a:pt x="44" y="37"/>
                    <a:pt x="72" y="51"/>
                  </a:cubicBezTo>
                  <a:cubicBezTo>
                    <a:pt x="161" y="108"/>
                    <a:pt x="254" y="151"/>
                    <a:pt x="353" y="180"/>
                  </a:cubicBezTo>
                  <a:cubicBezTo>
                    <a:pt x="478" y="226"/>
                    <a:pt x="603" y="261"/>
                    <a:pt x="735" y="282"/>
                  </a:cubicBezTo>
                  <a:cubicBezTo>
                    <a:pt x="835" y="297"/>
                    <a:pt x="934" y="315"/>
                    <a:pt x="1035" y="329"/>
                  </a:cubicBezTo>
                  <a:cubicBezTo>
                    <a:pt x="1163" y="343"/>
                    <a:pt x="1291" y="351"/>
                    <a:pt x="1420" y="351"/>
                  </a:cubicBezTo>
                  <a:cubicBezTo>
                    <a:pt x="1484" y="351"/>
                    <a:pt x="1548" y="351"/>
                    <a:pt x="1612" y="347"/>
                  </a:cubicBezTo>
                  <a:cubicBezTo>
                    <a:pt x="1619" y="343"/>
                    <a:pt x="1627" y="343"/>
                    <a:pt x="1630" y="343"/>
                  </a:cubicBezTo>
                  <a:cubicBezTo>
                    <a:pt x="1691" y="240"/>
                    <a:pt x="1777" y="129"/>
                    <a:pt x="1880" y="22"/>
                  </a:cubicBezTo>
                  <a:cubicBezTo>
                    <a:pt x="1252" y="15"/>
                    <a:pt x="625" y="8"/>
                    <a:pt x="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54" name="Google Shape;2831;p59">
              <a:extLst>
                <a:ext uri="{FF2B5EF4-FFF2-40B4-BE49-F238E27FC236}">
                  <a16:creationId xmlns:a16="http://schemas.microsoft.com/office/drawing/2014/main" id="{4E8F75C2-9AEF-4F0D-B8F6-06BCE5D1F4E1}"/>
                </a:ext>
              </a:extLst>
            </p:cNvPr>
            <p:cNvSpPr/>
            <p:nvPr/>
          </p:nvSpPr>
          <p:spPr>
            <a:xfrm>
              <a:off x="2001095" y="3688181"/>
              <a:ext cx="63962" cy="15070"/>
            </a:xfrm>
            <a:custGeom>
              <a:avLst/>
              <a:gdLst/>
              <a:ahLst/>
              <a:cxnLst/>
              <a:rect l="l" t="t" r="r" b="b"/>
              <a:pathLst>
                <a:path w="2275" h="536" extrusionOk="0">
                  <a:moveTo>
                    <a:pt x="831" y="0"/>
                  </a:moveTo>
                  <a:cubicBezTo>
                    <a:pt x="767" y="0"/>
                    <a:pt x="706" y="4"/>
                    <a:pt x="646" y="8"/>
                  </a:cubicBezTo>
                  <a:cubicBezTo>
                    <a:pt x="563" y="11"/>
                    <a:pt x="481" y="22"/>
                    <a:pt x="399" y="36"/>
                  </a:cubicBezTo>
                  <a:cubicBezTo>
                    <a:pt x="278" y="61"/>
                    <a:pt x="164" y="89"/>
                    <a:pt x="64" y="168"/>
                  </a:cubicBezTo>
                  <a:cubicBezTo>
                    <a:pt x="14" y="211"/>
                    <a:pt x="0" y="254"/>
                    <a:pt x="28" y="303"/>
                  </a:cubicBezTo>
                  <a:cubicBezTo>
                    <a:pt x="43" y="367"/>
                    <a:pt x="82" y="418"/>
                    <a:pt x="150" y="446"/>
                  </a:cubicBezTo>
                  <a:cubicBezTo>
                    <a:pt x="160" y="471"/>
                    <a:pt x="171" y="496"/>
                    <a:pt x="193" y="514"/>
                  </a:cubicBezTo>
                  <a:cubicBezTo>
                    <a:pt x="817" y="521"/>
                    <a:pt x="1444" y="528"/>
                    <a:pt x="2072" y="535"/>
                  </a:cubicBezTo>
                  <a:cubicBezTo>
                    <a:pt x="2132" y="471"/>
                    <a:pt x="2200" y="407"/>
                    <a:pt x="2275" y="346"/>
                  </a:cubicBezTo>
                  <a:cubicBezTo>
                    <a:pt x="2265" y="339"/>
                    <a:pt x="2254" y="332"/>
                    <a:pt x="2243" y="321"/>
                  </a:cubicBezTo>
                  <a:cubicBezTo>
                    <a:pt x="2182" y="278"/>
                    <a:pt x="2111" y="247"/>
                    <a:pt x="2043" y="218"/>
                  </a:cubicBezTo>
                  <a:cubicBezTo>
                    <a:pt x="1939" y="171"/>
                    <a:pt x="1890" y="161"/>
                    <a:pt x="1811" y="136"/>
                  </a:cubicBezTo>
                  <a:cubicBezTo>
                    <a:pt x="1633" y="82"/>
                    <a:pt x="1419" y="43"/>
                    <a:pt x="1233" y="25"/>
                  </a:cubicBezTo>
                  <a:cubicBezTo>
                    <a:pt x="1109" y="11"/>
                    <a:pt x="966" y="0"/>
                    <a:pt x="83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55" name="Google Shape;2832;p59">
              <a:extLst>
                <a:ext uri="{FF2B5EF4-FFF2-40B4-BE49-F238E27FC236}">
                  <a16:creationId xmlns:a16="http://schemas.microsoft.com/office/drawing/2014/main" id="{305B00A4-E19E-4938-85B5-8FEADC7FD137}"/>
                </a:ext>
              </a:extLst>
            </p:cNvPr>
            <p:cNvSpPr/>
            <p:nvPr/>
          </p:nvSpPr>
          <p:spPr>
            <a:xfrm>
              <a:off x="2052319" y="3703223"/>
              <a:ext cx="16953" cy="9053"/>
            </a:xfrm>
            <a:custGeom>
              <a:avLst/>
              <a:gdLst/>
              <a:ahLst/>
              <a:cxnLst/>
              <a:rect l="l" t="t" r="r" b="b"/>
              <a:pathLst>
                <a:path w="603" h="322" extrusionOk="0">
                  <a:moveTo>
                    <a:pt x="250" y="0"/>
                  </a:moveTo>
                  <a:cubicBezTo>
                    <a:pt x="147" y="107"/>
                    <a:pt x="61" y="218"/>
                    <a:pt x="0" y="321"/>
                  </a:cubicBezTo>
                  <a:cubicBezTo>
                    <a:pt x="75" y="314"/>
                    <a:pt x="147" y="303"/>
                    <a:pt x="221" y="296"/>
                  </a:cubicBezTo>
                  <a:cubicBezTo>
                    <a:pt x="331" y="282"/>
                    <a:pt x="435" y="243"/>
                    <a:pt x="528" y="175"/>
                  </a:cubicBezTo>
                  <a:cubicBezTo>
                    <a:pt x="563" y="136"/>
                    <a:pt x="603" y="82"/>
                    <a:pt x="592" y="25"/>
                  </a:cubicBezTo>
                  <a:cubicBezTo>
                    <a:pt x="588" y="18"/>
                    <a:pt x="588" y="11"/>
                    <a:pt x="585" y="4"/>
                  </a:cubicBezTo>
                  <a:cubicBezTo>
                    <a:pt x="474" y="4"/>
                    <a:pt x="360" y="0"/>
                    <a:pt x="25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56" name="Google Shape;2833;p59">
              <a:extLst>
                <a:ext uri="{FF2B5EF4-FFF2-40B4-BE49-F238E27FC236}">
                  <a16:creationId xmlns:a16="http://schemas.microsoft.com/office/drawing/2014/main" id="{F013D1D4-4907-4459-9785-D3961242850C}"/>
                </a:ext>
              </a:extLst>
            </p:cNvPr>
            <p:cNvSpPr/>
            <p:nvPr/>
          </p:nvSpPr>
          <p:spPr>
            <a:xfrm>
              <a:off x="2059347" y="3697909"/>
              <a:ext cx="9419" cy="5426"/>
            </a:xfrm>
            <a:custGeom>
              <a:avLst/>
              <a:gdLst/>
              <a:ahLst/>
              <a:cxnLst/>
              <a:rect l="l" t="t" r="r" b="b"/>
              <a:pathLst>
                <a:path w="335" h="193" extrusionOk="0">
                  <a:moveTo>
                    <a:pt x="203" y="0"/>
                  </a:moveTo>
                  <a:cubicBezTo>
                    <a:pt x="128" y="61"/>
                    <a:pt x="60" y="125"/>
                    <a:pt x="0" y="189"/>
                  </a:cubicBezTo>
                  <a:cubicBezTo>
                    <a:pt x="110" y="189"/>
                    <a:pt x="224" y="193"/>
                    <a:pt x="335" y="193"/>
                  </a:cubicBezTo>
                  <a:cubicBezTo>
                    <a:pt x="310" y="97"/>
                    <a:pt x="282" y="61"/>
                    <a:pt x="20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994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E10929B-DEE6-4A0D-A4CA-1605ACAF3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294" y="3247080"/>
            <a:ext cx="3364706" cy="1882132"/>
          </a:xfrm>
          <a:prstGeom prst="rect">
            <a:avLst/>
          </a:prstGeom>
        </p:spPr>
      </p:pic>
      <p:grpSp>
        <p:nvGrpSpPr>
          <p:cNvPr id="67" name="Google Shape;1060;p35">
            <a:extLst>
              <a:ext uri="{FF2B5EF4-FFF2-40B4-BE49-F238E27FC236}">
                <a16:creationId xmlns:a16="http://schemas.microsoft.com/office/drawing/2014/main" id="{6FFA4EF2-DF80-4AAF-843E-62F58BF04216}"/>
              </a:ext>
            </a:extLst>
          </p:cNvPr>
          <p:cNvGrpSpPr/>
          <p:nvPr/>
        </p:nvGrpSpPr>
        <p:grpSpPr>
          <a:xfrm rot="19861986">
            <a:off x="519367" y="453101"/>
            <a:ext cx="580423" cy="681083"/>
            <a:chOff x="645175" y="3632150"/>
            <a:chExt cx="394550" cy="462975"/>
          </a:xfrm>
        </p:grpSpPr>
        <p:sp>
          <p:nvSpPr>
            <p:cNvPr id="68" name="Google Shape;1061;p35">
              <a:extLst>
                <a:ext uri="{FF2B5EF4-FFF2-40B4-BE49-F238E27FC236}">
                  <a16:creationId xmlns:a16="http://schemas.microsoft.com/office/drawing/2014/main" id="{DB8C8FD5-9FAF-4581-9E32-2280C82D59A0}"/>
                </a:ext>
              </a:extLst>
            </p:cNvPr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62;p35">
              <a:extLst>
                <a:ext uri="{FF2B5EF4-FFF2-40B4-BE49-F238E27FC236}">
                  <a16:creationId xmlns:a16="http://schemas.microsoft.com/office/drawing/2014/main" id="{75BD220B-3BA4-48E1-A6B4-CD2DC43FEBD3}"/>
                </a:ext>
              </a:extLst>
            </p:cNvPr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1066;p35">
            <a:extLst>
              <a:ext uri="{FF2B5EF4-FFF2-40B4-BE49-F238E27FC236}">
                <a16:creationId xmlns:a16="http://schemas.microsoft.com/office/drawing/2014/main" id="{33F6B1F8-4906-478F-BDAB-D5D38B4D3E8B}"/>
              </a:ext>
            </a:extLst>
          </p:cNvPr>
          <p:cNvGrpSpPr/>
          <p:nvPr/>
        </p:nvGrpSpPr>
        <p:grpSpPr>
          <a:xfrm rot="544794">
            <a:off x="393531" y="3773052"/>
            <a:ext cx="806657" cy="421744"/>
            <a:chOff x="1822875" y="1377000"/>
            <a:chExt cx="548075" cy="286550"/>
          </a:xfrm>
          <a:solidFill>
            <a:schemeClr val="bg2"/>
          </a:solidFill>
        </p:grpSpPr>
        <p:sp>
          <p:nvSpPr>
            <p:cNvPr id="71" name="Google Shape;1067;p35">
              <a:extLst>
                <a:ext uri="{FF2B5EF4-FFF2-40B4-BE49-F238E27FC236}">
                  <a16:creationId xmlns:a16="http://schemas.microsoft.com/office/drawing/2014/main" id="{99C5CCE5-A712-432C-91A2-A8C725C8FA62}"/>
                </a:ext>
              </a:extLst>
            </p:cNvPr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68;p35">
              <a:extLst>
                <a:ext uri="{FF2B5EF4-FFF2-40B4-BE49-F238E27FC236}">
                  <a16:creationId xmlns:a16="http://schemas.microsoft.com/office/drawing/2014/main" id="{4F2FAE80-7F9D-4653-A624-C70BDD705737}"/>
                </a:ext>
              </a:extLst>
            </p:cNvPr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69;p35">
              <a:extLst>
                <a:ext uri="{FF2B5EF4-FFF2-40B4-BE49-F238E27FC236}">
                  <a16:creationId xmlns:a16="http://schemas.microsoft.com/office/drawing/2014/main" id="{64AB4139-7888-4C3C-8934-AD62935DBDC7}"/>
                </a:ext>
              </a:extLst>
            </p:cNvPr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70;p35">
              <a:extLst>
                <a:ext uri="{FF2B5EF4-FFF2-40B4-BE49-F238E27FC236}">
                  <a16:creationId xmlns:a16="http://schemas.microsoft.com/office/drawing/2014/main" id="{6BF7F295-3866-429A-8600-1A1F0C50DE2D}"/>
                </a:ext>
              </a:extLst>
            </p:cNvPr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71;p35">
              <a:extLst>
                <a:ext uri="{FF2B5EF4-FFF2-40B4-BE49-F238E27FC236}">
                  <a16:creationId xmlns:a16="http://schemas.microsoft.com/office/drawing/2014/main" id="{EB08EEE9-72A1-454C-8DB0-5CBCBEC731F3}"/>
                </a:ext>
              </a:extLst>
            </p:cNvPr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72;p35">
              <a:extLst>
                <a:ext uri="{FF2B5EF4-FFF2-40B4-BE49-F238E27FC236}">
                  <a16:creationId xmlns:a16="http://schemas.microsoft.com/office/drawing/2014/main" id="{C9C1C029-BF61-445D-87C1-CDADABF6E509}"/>
                </a:ext>
              </a:extLst>
            </p:cNvPr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73;p35">
              <a:extLst>
                <a:ext uri="{FF2B5EF4-FFF2-40B4-BE49-F238E27FC236}">
                  <a16:creationId xmlns:a16="http://schemas.microsoft.com/office/drawing/2014/main" id="{71F1284F-5B32-44AF-8236-5106E0E50645}"/>
                </a:ext>
              </a:extLst>
            </p:cNvPr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74;p35">
              <a:extLst>
                <a:ext uri="{FF2B5EF4-FFF2-40B4-BE49-F238E27FC236}">
                  <a16:creationId xmlns:a16="http://schemas.microsoft.com/office/drawing/2014/main" id="{7AE4549F-A2BC-4496-A240-27B65FA4ED90}"/>
                </a:ext>
              </a:extLst>
            </p:cNvPr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75;p35">
              <a:extLst>
                <a:ext uri="{FF2B5EF4-FFF2-40B4-BE49-F238E27FC236}">
                  <a16:creationId xmlns:a16="http://schemas.microsoft.com/office/drawing/2014/main" id="{81FA55D4-2D4A-4E19-9F8B-A0DF6DFA7A67}"/>
                </a:ext>
              </a:extLst>
            </p:cNvPr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1501;p44">
            <a:extLst>
              <a:ext uri="{FF2B5EF4-FFF2-40B4-BE49-F238E27FC236}">
                <a16:creationId xmlns:a16="http://schemas.microsoft.com/office/drawing/2014/main" id="{E452B6F6-5B15-4E33-A670-9134517798DE}"/>
              </a:ext>
            </a:extLst>
          </p:cNvPr>
          <p:cNvGrpSpPr/>
          <p:nvPr/>
        </p:nvGrpSpPr>
        <p:grpSpPr>
          <a:xfrm>
            <a:off x="1252144" y="540000"/>
            <a:ext cx="1952540" cy="1645988"/>
            <a:chOff x="1857000" y="3245400"/>
            <a:chExt cx="1233825" cy="1186575"/>
          </a:xfrm>
        </p:grpSpPr>
        <p:sp>
          <p:nvSpPr>
            <p:cNvPr id="81" name="Google Shape;1502;p44">
              <a:extLst>
                <a:ext uri="{FF2B5EF4-FFF2-40B4-BE49-F238E27FC236}">
                  <a16:creationId xmlns:a16="http://schemas.microsoft.com/office/drawing/2014/main" id="{13E78167-BBD1-488E-8FAE-DBA65BAEB46F}"/>
                </a:ext>
              </a:extLst>
            </p:cNvPr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503;p44">
              <a:extLst>
                <a:ext uri="{FF2B5EF4-FFF2-40B4-BE49-F238E27FC236}">
                  <a16:creationId xmlns:a16="http://schemas.microsoft.com/office/drawing/2014/main" id="{562E2794-6C8D-4425-AB85-4548A35E0824}"/>
                </a:ext>
              </a:extLst>
            </p:cNvPr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504;p44">
              <a:extLst>
                <a:ext uri="{FF2B5EF4-FFF2-40B4-BE49-F238E27FC236}">
                  <a16:creationId xmlns:a16="http://schemas.microsoft.com/office/drawing/2014/main" id="{66219EFB-2787-4745-BDCE-65DFEF51A901}"/>
                </a:ext>
              </a:extLst>
            </p:cNvPr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05;p44">
              <a:extLst>
                <a:ext uri="{FF2B5EF4-FFF2-40B4-BE49-F238E27FC236}">
                  <a16:creationId xmlns:a16="http://schemas.microsoft.com/office/drawing/2014/main" id="{C7AC47D2-C5D0-44A3-8038-E6D4A49D5A71}"/>
                </a:ext>
              </a:extLst>
            </p:cNvPr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06;p44">
              <a:extLst>
                <a:ext uri="{FF2B5EF4-FFF2-40B4-BE49-F238E27FC236}">
                  <a16:creationId xmlns:a16="http://schemas.microsoft.com/office/drawing/2014/main" id="{20BDFFD3-B75F-4E1D-8CE9-B36AD47139E8}"/>
                </a:ext>
              </a:extLst>
            </p:cNvPr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507;p44">
              <a:extLst>
                <a:ext uri="{FF2B5EF4-FFF2-40B4-BE49-F238E27FC236}">
                  <a16:creationId xmlns:a16="http://schemas.microsoft.com/office/drawing/2014/main" id="{D0EAF04D-596D-4A0B-AEA8-D3B3283C0EF5}"/>
                </a:ext>
              </a:extLst>
            </p:cNvPr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C1D0E643-A26C-4533-9945-1A8937BB773C}"/>
              </a:ext>
            </a:extLst>
          </p:cNvPr>
          <p:cNvSpPr txBox="1"/>
          <p:nvPr/>
        </p:nvSpPr>
        <p:spPr>
          <a:xfrm>
            <a:off x="1243462" y="1078902"/>
            <a:ext cx="20212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tx1"/>
                </a:solidFill>
                <a:latin typeface="Itim" panose="020B0604020202020204" charset="-34"/>
                <a:cs typeface="Itim" panose="020B0604020202020204" charset="-34"/>
              </a:rPr>
              <a:t>Presentation</a:t>
            </a:r>
          </a:p>
        </p:txBody>
      </p:sp>
      <p:grpSp>
        <p:nvGrpSpPr>
          <p:cNvPr id="88" name="Google Shape;1052;p35">
            <a:extLst>
              <a:ext uri="{FF2B5EF4-FFF2-40B4-BE49-F238E27FC236}">
                <a16:creationId xmlns:a16="http://schemas.microsoft.com/office/drawing/2014/main" id="{1DD49B52-F152-4072-B3CF-A669A14B250C}"/>
              </a:ext>
            </a:extLst>
          </p:cNvPr>
          <p:cNvGrpSpPr/>
          <p:nvPr/>
        </p:nvGrpSpPr>
        <p:grpSpPr>
          <a:xfrm>
            <a:off x="6548273" y="1385475"/>
            <a:ext cx="1875837" cy="176025"/>
            <a:chOff x="4345425" y="2175475"/>
            <a:chExt cx="800750" cy="176025"/>
          </a:xfrm>
        </p:grpSpPr>
        <p:sp>
          <p:nvSpPr>
            <p:cNvPr id="89" name="Google Shape;1053;p35">
              <a:extLst>
                <a:ext uri="{FF2B5EF4-FFF2-40B4-BE49-F238E27FC236}">
                  <a16:creationId xmlns:a16="http://schemas.microsoft.com/office/drawing/2014/main" id="{91481229-7E00-4E1B-B762-06A18374F3DF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54;p35">
              <a:extLst>
                <a:ext uri="{FF2B5EF4-FFF2-40B4-BE49-F238E27FC236}">
                  <a16:creationId xmlns:a16="http://schemas.microsoft.com/office/drawing/2014/main" id="{3FFA3984-E432-4B5C-A3BF-C4CF25039C81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1057;p35">
            <a:extLst>
              <a:ext uri="{FF2B5EF4-FFF2-40B4-BE49-F238E27FC236}">
                <a16:creationId xmlns:a16="http://schemas.microsoft.com/office/drawing/2014/main" id="{C3F6825C-F528-4FAC-A1BE-A7C6E5C9E75C}"/>
              </a:ext>
            </a:extLst>
          </p:cNvPr>
          <p:cNvGrpSpPr/>
          <p:nvPr/>
        </p:nvGrpSpPr>
        <p:grpSpPr>
          <a:xfrm>
            <a:off x="6443663" y="944576"/>
            <a:ext cx="1980536" cy="140708"/>
            <a:chOff x="4345425" y="2175475"/>
            <a:chExt cx="800750" cy="176025"/>
          </a:xfrm>
        </p:grpSpPr>
        <p:sp>
          <p:nvSpPr>
            <p:cNvPr id="92" name="Google Shape;1058;p35">
              <a:extLst>
                <a:ext uri="{FF2B5EF4-FFF2-40B4-BE49-F238E27FC236}">
                  <a16:creationId xmlns:a16="http://schemas.microsoft.com/office/drawing/2014/main" id="{A9E5A7F4-17C8-4190-B96E-391FC425D87B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059;p35">
              <a:extLst>
                <a:ext uri="{FF2B5EF4-FFF2-40B4-BE49-F238E27FC236}">
                  <a16:creationId xmlns:a16="http://schemas.microsoft.com/office/drawing/2014/main" id="{22F42EC1-F9DA-454E-9223-C003DE0F2EFF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2838AF61-A526-478C-99C4-B3B888A49B32}"/>
              </a:ext>
            </a:extLst>
          </p:cNvPr>
          <p:cNvSpPr txBox="1"/>
          <p:nvPr/>
        </p:nvSpPr>
        <p:spPr>
          <a:xfrm>
            <a:off x="6720367" y="958381"/>
            <a:ext cx="20984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1"/>
                </a:solidFill>
                <a:latin typeface=".VnBlack" panose="020B7200000000000000" pitchFamily="34" charset="0"/>
              </a:rPr>
              <a:t>Content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FCA8FC6-8F8D-41FF-BB62-30FC0FDBB156}"/>
              </a:ext>
            </a:extLst>
          </p:cNvPr>
          <p:cNvSpPr txBox="1"/>
          <p:nvPr/>
        </p:nvSpPr>
        <p:spPr>
          <a:xfrm>
            <a:off x="2971800" y="367188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A403F31-715B-4926-A9C6-85F5AED07CFA}"/>
              </a:ext>
            </a:extLst>
          </p:cNvPr>
          <p:cNvSpPr txBox="1"/>
          <p:nvPr/>
        </p:nvSpPr>
        <p:spPr>
          <a:xfrm>
            <a:off x="1019738" y="2483573"/>
            <a:ext cx="286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Itim" panose="00000500000000000000" pitchFamily="2" charset="-34"/>
                <a:cs typeface="Itim" panose="00000500000000000000" pitchFamily="2" charset="-34"/>
              </a:rPr>
              <a:t>Misunderstood imparting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FEE5E01-F100-48EE-A9AD-00B8E089D65F}"/>
              </a:ext>
            </a:extLst>
          </p:cNvPr>
          <p:cNvSpPr txBox="1"/>
          <p:nvPr/>
        </p:nvSpPr>
        <p:spPr>
          <a:xfrm>
            <a:off x="1291206" y="3771703"/>
            <a:ext cx="2321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Prototype Process</a:t>
            </a:r>
          </a:p>
        </p:txBody>
      </p:sp>
      <p:grpSp>
        <p:nvGrpSpPr>
          <p:cNvPr id="107" name="Google Shape;2826;p59">
            <a:extLst>
              <a:ext uri="{FF2B5EF4-FFF2-40B4-BE49-F238E27FC236}">
                <a16:creationId xmlns:a16="http://schemas.microsoft.com/office/drawing/2014/main" id="{A7FF8F74-6F82-49B8-BAF4-3CEA7CA2BE04}"/>
              </a:ext>
            </a:extLst>
          </p:cNvPr>
          <p:cNvGrpSpPr/>
          <p:nvPr/>
        </p:nvGrpSpPr>
        <p:grpSpPr>
          <a:xfrm>
            <a:off x="607981" y="2597972"/>
            <a:ext cx="358786" cy="78975"/>
            <a:chOff x="1879866" y="3629844"/>
            <a:chExt cx="965272" cy="97362"/>
          </a:xfrm>
          <a:solidFill>
            <a:schemeClr val="bg2"/>
          </a:solidFill>
        </p:grpSpPr>
        <p:sp>
          <p:nvSpPr>
            <p:cNvPr id="108" name="Google Shape;2827;p59">
              <a:extLst>
                <a:ext uri="{FF2B5EF4-FFF2-40B4-BE49-F238E27FC236}">
                  <a16:creationId xmlns:a16="http://schemas.microsoft.com/office/drawing/2014/main" id="{80CAC720-26CB-406C-A701-31191505A51F}"/>
                </a:ext>
              </a:extLst>
            </p:cNvPr>
            <p:cNvSpPr/>
            <p:nvPr/>
          </p:nvSpPr>
          <p:spPr>
            <a:xfrm>
              <a:off x="1879866" y="3629844"/>
              <a:ext cx="965272" cy="72790"/>
            </a:xfrm>
            <a:custGeom>
              <a:avLst/>
              <a:gdLst/>
              <a:ahLst/>
              <a:cxnLst/>
              <a:rect l="l" t="t" r="r" b="b"/>
              <a:pathLst>
                <a:path w="34333" h="2589" extrusionOk="0">
                  <a:moveTo>
                    <a:pt x="32114" y="0"/>
                  </a:moveTo>
                  <a:cubicBezTo>
                    <a:pt x="32036" y="0"/>
                    <a:pt x="31954" y="3"/>
                    <a:pt x="31872" y="18"/>
                  </a:cubicBezTo>
                  <a:cubicBezTo>
                    <a:pt x="31601" y="57"/>
                    <a:pt x="31472" y="189"/>
                    <a:pt x="31447" y="367"/>
                  </a:cubicBezTo>
                  <a:cubicBezTo>
                    <a:pt x="31344" y="375"/>
                    <a:pt x="31237" y="378"/>
                    <a:pt x="31133" y="382"/>
                  </a:cubicBezTo>
                  <a:cubicBezTo>
                    <a:pt x="31248" y="721"/>
                    <a:pt x="30859" y="1366"/>
                    <a:pt x="30242" y="1616"/>
                  </a:cubicBezTo>
                  <a:cubicBezTo>
                    <a:pt x="29408" y="1950"/>
                    <a:pt x="28527" y="2190"/>
                    <a:pt x="27621" y="2365"/>
                  </a:cubicBezTo>
                  <a:cubicBezTo>
                    <a:pt x="29629" y="2300"/>
                    <a:pt x="31640" y="2222"/>
                    <a:pt x="33648" y="2133"/>
                  </a:cubicBezTo>
                  <a:cubicBezTo>
                    <a:pt x="34332" y="2104"/>
                    <a:pt x="34051" y="1305"/>
                    <a:pt x="33786" y="981"/>
                  </a:cubicBezTo>
                  <a:cubicBezTo>
                    <a:pt x="33345" y="442"/>
                    <a:pt x="32810" y="0"/>
                    <a:pt x="32114" y="0"/>
                  </a:cubicBezTo>
                  <a:close/>
                  <a:moveTo>
                    <a:pt x="29861" y="431"/>
                  </a:moveTo>
                  <a:lnTo>
                    <a:pt x="29861" y="431"/>
                  </a:lnTo>
                  <a:cubicBezTo>
                    <a:pt x="23296" y="688"/>
                    <a:pt x="16725" y="816"/>
                    <a:pt x="10153" y="816"/>
                  </a:cubicBezTo>
                  <a:cubicBezTo>
                    <a:pt x="7125" y="816"/>
                    <a:pt x="4098" y="788"/>
                    <a:pt x="1071" y="735"/>
                  </a:cubicBezTo>
                  <a:lnTo>
                    <a:pt x="1053" y="735"/>
                  </a:lnTo>
                  <a:cubicBezTo>
                    <a:pt x="1" y="735"/>
                    <a:pt x="1281" y="2536"/>
                    <a:pt x="2076" y="2549"/>
                  </a:cubicBezTo>
                  <a:cubicBezTo>
                    <a:pt x="2886" y="2564"/>
                    <a:pt x="3695" y="2579"/>
                    <a:pt x="4505" y="2589"/>
                  </a:cubicBezTo>
                  <a:cubicBezTo>
                    <a:pt x="4483" y="2571"/>
                    <a:pt x="4472" y="2546"/>
                    <a:pt x="4462" y="2521"/>
                  </a:cubicBezTo>
                  <a:cubicBezTo>
                    <a:pt x="4394" y="2493"/>
                    <a:pt x="4355" y="2442"/>
                    <a:pt x="4340" y="2378"/>
                  </a:cubicBezTo>
                  <a:cubicBezTo>
                    <a:pt x="4312" y="2329"/>
                    <a:pt x="4326" y="2286"/>
                    <a:pt x="4376" y="2243"/>
                  </a:cubicBezTo>
                  <a:cubicBezTo>
                    <a:pt x="4476" y="2164"/>
                    <a:pt x="4590" y="2136"/>
                    <a:pt x="4711" y="2111"/>
                  </a:cubicBezTo>
                  <a:cubicBezTo>
                    <a:pt x="4793" y="2097"/>
                    <a:pt x="4875" y="2086"/>
                    <a:pt x="4958" y="2083"/>
                  </a:cubicBezTo>
                  <a:cubicBezTo>
                    <a:pt x="5018" y="2079"/>
                    <a:pt x="5079" y="2075"/>
                    <a:pt x="5143" y="2075"/>
                  </a:cubicBezTo>
                  <a:cubicBezTo>
                    <a:pt x="5278" y="2075"/>
                    <a:pt x="5421" y="2086"/>
                    <a:pt x="5545" y="2100"/>
                  </a:cubicBezTo>
                  <a:cubicBezTo>
                    <a:pt x="5731" y="2118"/>
                    <a:pt x="5945" y="2157"/>
                    <a:pt x="6123" y="2211"/>
                  </a:cubicBezTo>
                  <a:cubicBezTo>
                    <a:pt x="6202" y="2236"/>
                    <a:pt x="6251" y="2246"/>
                    <a:pt x="6355" y="2293"/>
                  </a:cubicBezTo>
                  <a:cubicBezTo>
                    <a:pt x="6423" y="2322"/>
                    <a:pt x="6494" y="2353"/>
                    <a:pt x="6555" y="2396"/>
                  </a:cubicBezTo>
                  <a:cubicBezTo>
                    <a:pt x="6566" y="2407"/>
                    <a:pt x="6577" y="2414"/>
                    <a:pt x="6587" y="2421"/>
                  </a:cubicBezTo>
                  <a:cubicBezTo>
                    <a:pt x="6898" y="2157"/>
                    <a:pt x="7286" y="1947"/>
                    <a:pt x="7568" y="1940"/>
                  </a:cubicBezTo>
                  <a:cubicBezTo>
                    <a:pt x="11383" y="1869"/>
                    <a:pt x="15202" y="1736"/>
                    <a:pt x="19014" y="1527"/>
                  </a:cubicBezTo>
                  <a:cubicBezTo>
                    <a:pt x="20967" y="1420"/>
                    <a:pt x="22918" y="1295"/>
                    <a:pt x="24869" y="1148"/>
                  </a:cubicBezTo>
                  <a:cubicBezTo>
                    <a:pt x="26548" y="1024"/>
                    <a:pt x="28263" y="984"/>
                    <a:pt x="29861" y="43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09" name="Google Shape;2828;p59">
              <a:extLst>
                <a:ext uri="{FF2B5EF4-FFF2-40B4-BE49-F238E27FC236}">
                  <a16:creationId xmlns:a16="http://schemas.microsoft.com/office/drawing/2014/main" id="{D47CDADD-420C-4FDF-9823-6D328460C33A}"/>
                </a:ext>
              </a:extLst>
            </p:cNvPr>
            <p:cNvSpPr/>
            <p:nvPr/>
          </p:nvSpPr>
          <p:spPr>
            <a:xfrm>
              <a:off x="2047792" y="3634540"/>
              <a:ext cx="707402" cy="92667"/>
            </a:xfrm>
            <a:custGeom>
              <a:avLst/>
              <a:gdLst/>
              <a:ahLst/>
              <a:cxnLst/>
              <a:rect l="l" t="t" r="r" b="b"/>
              <a:pathLst>
                <a:path w="25161" h="3296" extrusionOk="0">
                  <a:moveTo>
                    <a:pt x="24797" y="1"/>
                  </a:moveTo>
                  <a:cubicBezTo>
                    <a:pt x="24655" y="1"/>
                    <a:pt x="24476" y="40"/>
                    <a:pt x="24248" y="133"/>
                  </a:cubicBezTo>
                  <a:cubicBezTo>
                    <a:pt x="24130" y="179"/>
                    <a:pt x="24009" y="226"/>
                    <a:pt x="23888" y="264"/>
                  </a:cubicBezTo>
                  <a:cubicBezTo>
                    <a:pt x="24312" y="251"/>
                    <a:pt x="24737" y="233"/>
                    <a:pt x="25160" y="215"/>
                  </a:cubicBezTo>
                  <a:cubicBezTo>
                    <a:pt x="25118" y="86"/>
                    <a:pt x="25000" y="1"/>
                    <a:pt x="24797" y="1"/>
                  </a:cubicBezTo>
                  <a:close/>
                  <a:moveTo>
                    <a:pt x="21648" y="2198"/>
                  </a:moveTo>
                  <a:lnTo>
                    <a:pt x="21648" y="2198"/>
                  </a:lnTo>
                  <a:cubicBezTo>
                    <a:pt x="16161" y="2376"/>
                    <a:pt x="10673" y="2465"/>
                    <a:pt x="5186" y="2465"/>
                  </a:cubicBezTo>
                  <a:cubicBezTo>
                    <a:pt x="3706" y="2465"/>
                    <a:pt x="2225" y="2458"/>
                    <a:pt x="746" y="2447"/>
                  </a:cubicBezTo>
                  <a:lnTo>
                    <a:pt x="746" y="2447"/>
                  </a:lnTo>
                  <a:cubicBezTo>
                    <a:pt x="749" y="2454"/>
                    <a:pt x="749" y="2461"/>
                    <a:pt x="753" y="2468"/>
                  </a:cubicBezTo>
                  <a:cubicBezTo>
                    <a:pt x="764" y="2525"/>
                    <a:pt x="724" y="2579"/>
                    <a:pt x="689" y="2618"/>
                  </a:cubicBezTo>
                  <a:cubicBezTo>
                    <a:pt x="596" y="2686"/>
                    <a:pt x="492" y="2725"/>
                    <a:pt x="382" y="2739"/>
                  </a:cubicBezTo>
                  <a:cubicBezTo>
                    <a:pt x="308" y="2746"/>
                    <a:pt x="236" y="2757"/>
                    <a:pt x="161" y="2764"/>
                  </a:cubicBezTo>
                  <a:cubicBezTo>
                    <a:pt x="0" y="3053"/>
                    <a:pt x="54" y="3296"/>
                    <a:pt x="546" y="3296"/>
                  </a:cubicBezTo>
                  <a:lnTo>
                    <a:pt x="578" y="3296"/>
                  </a:lnTo>
                  <a:cubicBezTo>
                    <a:pt x="4768" y="3217"/>
                    <a:pt x="8958" y="3064"/>
                    <a:pt x="13141" y="2818"/>
                  </a:cubicBezTo>
                  <a:cubicBezTo>
                    <a:pt x="15850" y="2661"/>
                    <a:pt x="18870" y="2736"/>
                    <a:pt x="21648" y="2198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10" name="Google Shape;2829;p59">
              <a:extLst>
                <a:ext uri="{FF2B5EF4-FFF2-40B4-BE49-F238E27FC236}">
                  <a16:creationId xmlns:a16="http://schemas.microsoft.com/office/drawing/2014/main" id="{C3313F01-51DE-42D5-AC37-84D3D30E501B}"/>
                </a:ext>
              </a:extLst>
            </p:cNvPr>
            <p:cNvSpPr/>
            <p:nvPr/>
          </p:nvSpPr>
          <p:spPr>
            <a:xfrm>
              <a:off x="2065026" y="3640556"/>
              <a:ext cx="693372" cy="63287"/>
            </a:xfrm>
            <a:custGeom>
              <a:avLst/>
              <a:gdLst/>
              <a:ahLst/>
              <a:cxnLst/>
              <a:rect l="l" t="t" r="r" b="b"/>
              <a:pathLst>
                <a:path w="24662" h="2251" extrusionOk="0">
                  <a:moveTo>
                    <a:pt x="24547" y="1"/>
                  </a:moveTo>
                  <a:lnTo>
                    <a:pt x="24547" y="1"/>
                  </a:lnTo>
                  <a:cubicBezTo>
                    <a:pt x="24124" y="19"/>
                    <a:pt x="23699" y="37"/>
                    <a:pt x="23275" y="50"/>
                  </a:cubicBezTo>
                  <a:cubicBezTo>
                    <a:pt x="21677" y="603"/>
                    <a:pt x="19962" y="643"/>
                    <a:pt x="18283" y="767"/>
                  </a:cubicBezTo>
                  <a:cubicBezTo>
                    <a:pt x="16332" y="914"/>
                    <a:pt x="14381" y="1039"/>
                    <a:pt x="12428" y="1146"/>
                  </a:cubicBezTo>
                  <a:cubicBezTo>
                    <a:pt x="8616" y="1355"/>
                    <a:pt x="4797" y="1488"/>
                    <a:pt x="982" y="1559"/>
                  </a:cubicBezTo>
                  <a:cubicBezTo>
                    <a:pt x="700" y="1566"/>
                    <a:pt x="312" y="1776"/>
                    <a:pt x="1" y="2040"/>
                  </a:cubicBezTo>
                  <a:cubicBezTo>
                    <a:pt x="80" y="2101"/>
                    <a:pt x="108" y="2137"/>
                    <a:pt x="133" y="2233"/>
                  </a:cubicBezTo>
                  <a:cubicBezTo>
                    <a:pt x="1612" y="2244"/>
                    <a:pt x="3093" y="2251"/>
                    <a:pt x="4573" y="2251"/>
                  </a:cubicBezTo>
                  <a:cubicBezTo>
                    <a:pt x="10060" y="2251"/>
                    <a:pt x="15548" y="2162"/>
                    <a:pt x="21035" y="1984"/>
                  </a:cubicBezTo>
                  <a:cubicBezTo>
                    <a:pt x="21941" y="1809"/>
                    <a:pt x="22822" y="1569"/>
                    <a:pt x="23656" y="1235"/>
                  </a:cubicBezTo>
                  <a:cubicBezTo>
                    <a:pt x="24273" y="985"/>
                    <a:pt x="24662" y="340"/>
                    <a:pt x="2454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11" name="Google Shape;2830;p59">
              <a:extLst>
                <a:ext uri="{FF2B5EF4-FFF2-40B4-BE49-F238E27FC236}">
                  <a16:creationId xmlns:a16="http://schemas.microsoft.com/office/drawing/2014/main" id="{9092144C-549E-4743-8D16-2234F3D40F69}"/>
                </a:ext>
              </a:extLst>
            </p:cNvPr>
            <p:cNvSpPr/>
            <p:nvPr/>
          </p:nvSpPr>
          <p:spPr>
            <a:xfrm>
              <a:off x="2006493" y="3702604"/>
              <a:ext cx="52884" cy="9868"/>
            </a:xfrm>
            <a:custGeom>
              <a:avLst/>
              <a:gdLst/>
              <a:ahLst/>
              <a:cxnLst/>
              <a:rect l="l" t="t" r="r" b="b"/>
              <a:pathLst>
                <a:path w="1881" h="351" extrusionOk="0">
                  <a:moveTo>
                    <a:pt x="1" y="1"/>
                  </a:moveTo>
                  <a:cubicBezTo>
                    <a:pt x="19" y="22"/>
                    <a:pt x="44" y="37"/>
                    <a:pt x="72" y="51"/>
                  </a:cubicBezTo>
                  <a:cubicBezTo>
                    <a:pt x="161" y="108"/>
                    <a:pt x="254" y="151"/>
                    <a:pt x="353" y="180"/>
                  </a:cubicBezTo>
                  <a:cubicBezTo>
                    <a:pt x="478" y="226"/>
                    <a:pt x="603" y="261"/>
                    <a:pt x="735" y="282"/>
                  </a:cubicBezTo>
                  <a:cubicBezTo>
                    <a:pt x="835" y="297"/>
                    <a:pt x="934" y="315"/>
                    <a:pt x="1035" y="329"/>
                  </a:cubicBezTo>
                  <a:cubicBezTo>
                    <a:pt x="1163" y="343"/>
                    <a:pt x="1291" y="351"/>
                    <a:pt x="1420" y="351"/>
                  </a:cubicBezTo>
                  <a:cubicBezTo>
                    <a:pt x="1484" y="351"/>
                    <a:pt x="1548" y="351"/>
                    <a:pt x="1612" y="347"/>
                  </a:cubicBezTo>
                  <a:cubicBezTo>
                    <a:pt x="1619" y="343"/>
                    <a:pt x="1627" y="343"/>
                    <a:pt x="1630" y="343"/>
                  </a:cubicBezTo>
                  <a:cubicBezTo>
                    <a:pt x="1691" y="240"/>
                    <a:pt x="1777" y="129"/>
                    <a:pt x="1880" y="22"/>
                  </a:cubicBezTo>
                  <a:cubicBezTo>
                    <a:pt x="1252" y="15"/>
                    <a:pt x="625" y="8"/>
                    <a:pt x="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12" name="Google Shape;2831;p59">
              <a:extLst>
                <a:ext uri="{FF2B5EF4-FFF2-40B4-BE49-F238E27FC236}">
                  <a16:creationId xmlns:a16="http://schemas.microsoft.com/office/drawing/2014/main" id="{16DCC9BA-5470-4394-B41C-22D524ACF1FA}"/>
                </a:ext>
              </a:extLst>
            </p:cNvPr>
            <p:cNvSpPr/>
            <p:nvPr/>
          </p:nvSpPr>
          <p:spPr>
            <a:xfrm>
              <a:off x="2001095" y="3688181"/>
              <a:ext cx="63962" cy="15070"/>
            </a:xfrm>
            <a:custGeom>
              <a:avLst/>
              <a:gdLst/>
              <a:ahLst/>
              <a:cxnLst/>
              <a:rect l="l" t="t" r="r" b="b"/>
              <a:pathLst>
                <a:path w="2275" h="536" extrusionOk="0">
                  <a:moveTo>
                    <a:pt x="831" y="0"/>
                  </a:moveTo>
                  <a:cubicBezTo>
                    <a:pt x="767" y="0"/>
                    <a:pt x="706" y="4"/>
                    <a:pt x="646" y="8"/>
                  </a:cubicBezTo>
                  <a:cubicBezTo>
                    <a:pt x="563" y="11"/>
                    <a:pt x="481" y="22"/>
                    <a:pt x="399" y="36"/>
                  </a:cubicBezTo>
                  <a:cubicBezTo>
                    <a:pt x="278" y="61"/>
                    <a:pt x="164" y="89"/>
                    <a:pt x="64" y="168"/>
                  </a:cubicBezTo>
                  <a:cubicBezTo>
                    <a:pt x="14" y="211"/>
                    <a:pt x="0" y="254"/>
                    <a:pt x="28" y="303"/>
                  </a:cubicBezTo>
                  <a:cubicBezTo>
                    <a:pt x="43" y="367"/>
                    <a:pt x="82" y="418"/>
                    <a:pt x="150" y="446"/>
                  </a:cubicBezTo>
                  <a:cubicBezTo>
                    <a:pt x="160" y="471"/>
                    <a:pt x="171" y="496"/>
                    <a:pt x="193" y="514"/>
                  </a:cubicBezTo>
                  <a:cubicBezTo>
                    <a:pt x="817" y="521"/>
                    <a:pt x="1444" y="528"/>
                    <a:pt x="2072" y="535"/>
                  </a:cubicBezTo>
                  <a:cubicBezTo>
                    <a:pt x="2132" y="471"/>
                    <a:pt x="2200" y="407"/>
                    <a:pt x="2275" y="346"/>
                  </a:cubicBezTo>
                  <a:cubicBezTo>
                    <a:pt x="2265" y="339"/>
                    <a:pt x="2254" y="332"/>
                    <a:pt x="2243" y="321"/>
                  </a:cubicBezTo>
                  <a:cubicBezTo>
                    <a:pt x="2182" y="278"/>
                    <a:pt x="2111" y="247"/>
                    <a:pt x="2043" y="218"/>
                  </a:cubicBezTo>
                  <a:cubicBezTo>
                    <a:pt x="1939" y="171"/>
                    <a:pt x="1890" y="161"/>
                    <a:pt x="1811" y="136"/>
                  </a:cubicBezTo>
                  <a:cubicBezTo>
                    <a:pt x="1633" y="82"/>
                    <a:pt x="1419" y="43"/>
                    <a:pt x="1233" y="25"/>
                  </a:cubicBezTo>
                  <a:cubicBezTo>
                    <a:pt x="1109" y="11"/>
                    <a:pt x="966" y="0"/>
                    <a:pt x="83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13" name="Google Shape;2832;p59">
              <a:extLst>
                <a:ext uri="{FF2B5EF4-FFF2-40B4-BE49-F238E27FC236}">
                  <a16:creationId xmlns:a16="http://schemas.microsoft.com/office/drawing/2014/main" id="{9214A431-5AE3-4E91-8B1D-A7908D169909}"/>
                </a:ext>
              </a:extLst>
            </p:cNvPr>
            <p:cNvSpPr/>
            <p:nvPr/>
          </p:nvSpPr>
          <p:spPr>
            <a:xfrm>
              <a:off x="2052319" y="3703223"/>
              <a:ext cx="16953" cy="9053"/>
            </a:xfrm>
            <a:custGeom>
              <a:avLst/>
              <a:gdLst/>
              <a:ahLst/>
              <a:cxnLst/>
              <a:rect l="l" t="t" r="r" b="b"/>
              <a:pathLst>
                <a:path w="603" h="322" extrusionOk="0">
                  <a:moveTo>
                    <a:pt x="250" y="0"/>
                  </a:moveTo>
                  <a:cubicBezTo>
                    <a:pt x="147" y="107"/>
                    <a:pt x="61" y="218"/>
                    <a:pt x="0" y="321"/>
                  </a:cubicBezTo>
                  <a:cubicBezTo>
                    <a:pt x="75" y="314"/>
                    <a:pt x="147" y="303"/>
                    <a:pt x="221" y="296"/>
                  </a:cubicBezTo>
                  <a:cubicBezTo>
                    <a:pt x="331" y="282"/>
                    <a:pt x="435" y="243"/>
                    <a:pt x="528" y="175"/>
                  </a:cubicBezTo>
                  <a:cubicBezTo>
                    <a:pt x="563" y="136"/>
                    <a:pt x="603" y="82"/>
                    <a:pt x="592" y="25"/>
                  </a:cubicBezTo>
                  <a:cubicBezTo>
                    <a:pt x="588" y="18"/>
                    <a:pt x="588" y="11"/>
                    <a:pt x="585" y="4"/>
                  </a:cubicBezTo>
                  <a:cubicBezTo>
                    <a:pt x="474" y="4"/>
                    <a:pt x="360" y="0"/>
                    <a:pt x="25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14" name="Google Shape;2833;p59">
              <a:extLst>
                <a:ext uri="{FF2B5EF4-FFF2-40B4-BE49-F238E27FC236}">
                  <a16:creationId xmlns:a16="http://schemas.microsoft.com/office/drawing/2014/main" id="{8BC8B9DE-2943-434E-B49D-3BD4868E4C9E}"/>
                </a:ext>
              </a:extLst>
            </p:cNvPr>
            <p:cNvSpPr/>
            <p:nvPr/>
          </p:nvSpPr>
          <p:spPr>
            <a:xfrm>
              <a:off x="2059347" y="3697909"/>
              <a:ext cx="9419" cy="5426"/>
            </a:xfrm>
            <a:custGeom>
              <a:avLst/>
              <a:gdLst/>
              <a:ahLst/>
              <a:cxnLst/>
              <a:rect l="l" t="t" r="r" b="b"/>
              <a:pathLst>
                <a:path w="335" h="193" extrusionOk="0">
                  <a:moveTo>
                    <a:pt x="203" y="0"/>
                  </a:moveTo>
                  <a:cubicBezTo>
                    <a:pt x="128" y="61"/>
                    <a:pt x="60" y="125"/>
                    <a:pt x="0" y="189"/>
                  </a:cubicBezTo>
                  <a:cubicBezTo>
                    <a:pt x="110" y="189"/>
                    <a:pt x="224" y="193"/>
                    <a:pt x="335" y="193"/>
                  </a:cubicBezTo>
                  <a:cubicBezTo>
                    <a:pt x="310" y="97"/>
                    <a:pt x="282" y="61"/>
                    <a:pt x="20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</p:grpSp>
      <p:grpSp>
        <p:nvGrpSpPr>
          <p:cNvPr id="115" name="Google Shape;2826;p59">
            <a:extLst>
              <a:ext uri="{FF2B5EF4-FFF2-40B4-BE49-F238E27FC236}">
                <a16:creationId xmlns:a16="http://schemas.microsoft.com/office/drawing/2014/main" id="{E8F6830A-10F7-42D8-AE6D-2D3849AD4F98}"/>
              </a:ext>
            </a:extLst>
          </p:cNvPr>
          <p:cNvGrpSpPr/>
          <p:nvPr/>
        </p:nvGrpSpPr>
        <p:grpSpPr>
          <a:xfrm>
            <a:off x="615886" y="3067525"/>
            <a:ext cx="358786" cy="78975"/>
            <a:chOff x="1879866" y="3629844"/>
            <a:chExt cx="965272" cy="97362"/>
          </a:xfrm>
          <a:solidFill>
            <a:schemeClr val="bg2"/>
          </a:solidFill>
        </p:grpSpPr>
        <p:sp>
          <p:nvSpPr>
            <p:cNvPr id="116" name="Google Shape;2827;p59">
              <a:extLst>
                <a:ext uri="{FF2B5EF4-FFF2-40B4-BE49-F238E27FC236}">
                  <a16:creationId xmlns:a16="http://schemas.microsoft.com/office/drawing/2014/main" id="{D78B7F57-7D56-4C7F-8813-A762F7949114}"/>
                </a:ext>
              </a:extLst>
            </p:cNvPr>
            <p:cNvSpPr/>
            <p:nvPr/>
          </p:nvSpPr>
          <p:spPr>
            <a:xfrm>
              <a:off x="1879866" y="3629844"/>
              <a:ext cx="965272" cy="72790"/>
            </a:xfrm>
            <a:custGeom>
              <a:avLst/>
              <a:gdLst/>
              <a:ahLst/>
              <a:cxnLst/>
              <a:rect l="l" t="t" r="r" b="b"/>
              <a:pathLst>
                <a:path w="34333" h="2589" extrusionOk="0">
                  <a:moveTo>
                    <a:pt x="32114" y="0"/>
                  </a:moveTo>
                  <a:cubicBezTo>
                    <a:pt x="32036" y="0"/>
                    <a:pt x="31954" y="3"/>
                    <a:pt x="31872" y="18"/>
                  </a:cubicBezTo>
                  <a:cubicBezTo>
                    <a:pt x="31601" y="57"/>
                    <a:pt x="31472" y="189"/>
                    <a:pt x="31447" y="367"/>
                  </a:cubicBezTo>
                  <a:cubicBezTo>
                    <a:pt x="31344" y="375"/>
                    <a:pt x="31237" y="378"/>
                    <a:pt x="31133" y="382"/>
                  </a:cubicBezTo>
                  <a:cubicBezTo>
                    <a:pt x="31248" y="721"/>
                    <a:pt x="30859" y="1366"/>
                    <a:pt x="30242" y="1616"/>
                  </a:cubicBezTo>
                  <a:cubicBezTo>
                    <a:pt x="29408" y="1950"/>
                    <a:pt x="28527" y="2190"/>
                    <a:pt x="27621" y="2365"/>
                  </a:cubicBezTo>
                  <a:cubicBezTo>
                    <a:pt x="29629" y="2300"/>
                    <a:pt x="31640" y="2222"/>
                    <a:pt x="33648" y="2133"/>
                  </a:cubicBezTo>
                  <a:cubicBezTo>
                    <a:pt x="34332" y="2104"/>
                    <a:pt x="34051" y="1305"/>
                    <a:pt x="33786" y="981"/>
                  </a:cubicBezTo>
                  <a:cubicBezTo>
                    <a:pt x="33345" y="442"/>
                    <a:pt x="32810" y="0"/>
                    <a:pt x="32114" y="0"/>
                  </a:cubicBezTo>
                  <a:close/>
                  <a:moveTo>
                    <a:pt x="29861" y="431"/>
                  </a:moveTo>
                  <a:lnTo>
                    <a:pt x="29861" y="431"/>
                  </a:lnTo>
                  <a:cubicBezTo>
                    <a:pt x="23296" y="688"/>
                    <a:pt x="16725" y="816"/>
                    <a:pt x="10153" y="816"/>
                  </a:cubicBezTo>
                  <a:cubicBezTo>
                    <a:pt x="7125" y="816"/>
                    <a:pt x="4098" y="788"/>
                    <a:pt x="1071" y="735"/>
                  </a:cubicBezTo>
                  <a:lnTo>
                    <a:pt x="1053" y="735"/>
                  </a:lnTo>
                  <a:cubicBezTo>
                    <a:pt x="1" y="735"/>
                    <a:pt x="1281" y="2536"/>
                    <a:pt x="2076" y="2549"/>
                  </a:cubicBezTo>
                  <a:cubicBezTo>
                    <a:pt x="2886" y="2564"/>
                    <a:pt x="3695" y="2579"/>
                    <a:pt x="4505" y="2589"/>
                  </a:cubicBezTo>
                  <a:cubicBezTo>
                    <a:pt x="4483" y="2571"/>
                    <a:pt x="4472" y="2546"/>
                    <a:pt x="4462" y="2521"/>
                  </a:cubicBezTo>
                  <a:cubicBezTo>
                    <a:pt x="4394" y="2493"/>
                    <a:pt x="4355" y="2442"/>
                    <a:pt x="4340" y="2378"/>
                  </a:cubicBezTo>
                  <a:cubicBezTo>
                    <a:pt x="4312" y="2329"/>
                    <a:pt x="4326" y="2286"/>
                    <a:pt x="4376" y="2243"/>
                  </a:cubicBezTo>
                  <a:cubicBezTo>
                    <a:pt x="4476" y="2164"/>
                    <a:pt x="4590" y="2136"/>
                    <a:pt x="4711" y="2111"/>
                  </a:cubicBezTo>
                  <a:cubicBezTo>
                    <a:pt x="4793" y="2097"/>
                    <a:pt x="4875" y="2086"/>
                    <a:pt x="4958" y="2083"/>
                  </a:cubicBezTo>
                  <a:cubicBezTo>
                    <a:pt x="5018" y="2079"/>
                    <a:pt x="5079" y="2075"/>
                    <a:pt x="5143" y="2075"/>
                  </a:cubicBezTo>
                  <a:cubicBezTo>
                    <a:pt x="5278" y="2075"/>
                    <a:pt x="5421" y="2086"/>
                    <a:pt x="5545" y="2100"/>
                  </a:cubicBezTo>
                  <a:cubicBezTo>
                    <a:pt x="5731" y="2118"/>
                    <a:pt x="5945" y="2157"/>
                    <a:pt x="6123" y="2211"/>
                  </a:cubicBezTo>
                  <a:cubicBezTo>
                    <a:pt x="6202" y="2236"/>
                    <a:pt x="6251" y="2246"/>
                    <a:pt x="6355" y="2293"/>
                  </a:cubicBezTo>
                  <a:cubicBezTo>
                    <a:pt x="6423" y="2322"/>
                    <a:pt x="6494" y="2353"/>
                    <a:pt x="6555" y="2396"/>
                  </a:cubicBezTo>
                  <a:cubicBezTo>
                    <a:pt x="6566" y="2407"/>
                    <a:pt x="6577" y="2414"/>
                    <a:pt x="6587" y="2421"/>
                  </a:cubicBezTo>
                  <a:cubicBezTo>
                    <a:pt x="6898" y="2157"/>
                    <a:pt x="7286" y="1947"/>
                    <a:pt x="7568" y="1940"/>
                  </a:cubicBezTo>
                  <a:cubicBezTo>
                    <a:pt x="11383" y="1869"/>
                    <a:pt x="15202" y="1736"/>
                    <a:pt x="19014" y="1527"/>
                  </a:cubicBezTo>
                  <a:cubicBezTo>
                    <a:pt x="20967" y="1420"/>
                    <a:pt x="22918" y="1295"/>
                    <a:pt x="24869" y="1148"/>
                  </a:cubicBezTo>
                  <a:cubicBezTo>
                    <a:pt x="26548" y="1024"/>
                    <a:pt x="28263" y="984"/>
                    <a:pt x="29861" y="43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17" name="Google Shape;2828;p59">
              <a:extLst>
                <a:ext uri="{FF2B5EF4-FFF2-40B4-BE49-F238E27FC236}">
                  <a16:creationId xmlns:a16="http://schemas.microsoft.com/office/drawing/2014/main" id="{59078BF6-AC12-41D3-B62A-EB0C39B6ADA6}"/>
                </a:ext>
              </a:extLst>
            </p:cNvPr>
            <p:cNvSpPr/>
            <p:nvPr/>
          </p:nvSpPr>
          <p:spPr>
            <a:xfrm>
              <a:off x="2047792" y="3634540"/>
              <a:ext cx="707402" cy="92667"/>
            </a:xfrm>
            <a:custGeom>
              <a:avLst/>
              <a:gdLst/>
              <a:ahLst/>
              <a:cxnLst/>
              <a:rect l="l" t="t" r="r" b="b"/>
              <a:pathLst>
                <a:path w="25161" h="3296" extrusionOk="0">
                  <a:moveTo>
                    <a:pt x="24797" y="1"/>
                  </a:moveTo>
                  <a:cubicBezTo>
                    <a:pt x="24655" y="1"/>
                    <a:pt x="24476" y="40"/>
                    <a:pt x="24248" y="133"/>
                  </a:cubicBezTo>
                  <a:cubicBezTo>
                    <a:pt x="24130" y="179"/>
                    <a:pt x="24009" y="226"/>
                    <a:pt x="23888" y="264"/>
                  </a:cubicBezTo>
                  <a:cubicBezTo>
                    <a:pt x="24312" y="251"/>
                    <a:pt x="24737" y="233"/>
                    <a:pt x="25160" y="215"/>
                  </a:cubicBezTo>
                  <a:cubicBezTo>
                    <a:pt x="25118" y="86"/>
                    <a:pt x="25000" y="1"/>
                    <a:pt x="24797" y="1"/>
                  </a:cubicBezTo>
                  <a:close/>
                  <a:moveTo>
                    <a:pt x="21648" y="2198"/>
                  </a:moveTo>
                  <a:lnTo>
                    <a:pt x="21648" y="2198"/>
                  </a:lnTo>
                  <a:cubicBezTo>
                    <a:pt x="16161" y="2376"/>
                    <a:pt x="10673" y="2465"/>
                    <a:pt x="5186" y="2465"/>
                  </a:cubicBezTo>
                  <a:cubicBezTo>
                    <a:pt x="3706" y="2465"/>
                    <a:pt x="2225" y="2458"/>
                    <a:pt x="746" y="2447"/>
                  </a:cubicBezTo>
                  <a:lnTo>
                    <a:pt x="746" y="2447"/>
                  </a:lnTo>
                  <a:cubicBezTo>
                    <a:pt x="749" y="2454"/>
                    <a:pt x="749" y="2461"/>
                    <a:pt x="753" y="2468"/>
                  </a:cubicBezTo>
                  <a:cubicBezTo>
                    <a:pt x="764" y="2525"/>
                    <a:pt x="724" y="2579"/>
                    <a:pt x="689" y="2618"/>
                  </a:cubicBezTo>
                  <a:cubicBezTo>
                    <a:pt x="596" y="2686"/>
                    <a:pt x="492" y="2725"/>
                    <a:pt x="382" y="2739"/>
                  </a:cubicBezTo>
                  <a:cubicBezTo>
                    <a:pt x="308" y="2746"/>
                    <a:pt x="236" y="2757"/>
                    <a:pt x="161" y="2764"/>
                  </a:cubicBezTo>
                  <a:cubicBezTo>
                    <a:pt x="0" y="3053"/>
                    <a:pt x="54" y="3296"/>
                    <a:pt x="546" y="3296"/>
                  </a:cubicBezTo>
                  <a:lnTo>
                    <a:pt x="578" y="3296"/>
                  </a:lnTo>
                  <a:cubicBezTo>
                    <a:pt x="4768" y="3217"/>
                    <a:pt x="8958" y="3064"/>
                    <a:pt x="13141" y="2818"/>
                  </a:cubicBezTo>
                  <a:cubicBezTo>
                    <a:pt x="15850" y="2661"/>
                    <a:pt x="18870" y="2736"/>
                    <a:pt x="21648" y="2198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18" name="Google Shape;2829;p59">
              <a:extLst>
                <a:ext uri="{FF2B5EF4-FFF2-40B4-BE49-F238E27FC236}">
                  <a16:creationId xmlns:a16="http://schemas.microsoft.com/office/drawing/2014/main" id="{11E62545-DAE5-490E-82C2-62A7603112AC}"/>
                </a:ext>
              </a:extLst>
            </p:cNvPr>
            <p:cNvSpPr/>
            <p:nvPr/>
          </p:nvSpPr>
          <p:spPr>
            <a:xfrm>
              <a:off x="2065026" y="3640556"/>
              <a:ext cx="693372" cy="63287"/>
            </a:xfrm>
            <a:custGeom>
              <a:avLst/>
              <a:gdLst/>
              <a:ahLst/>
              <a:cxnLst/>
              <a:rect l="l" t="t" r="r" b="b"/>
              <a:pathLst>
                <a:path w="24662" h="2251" extrusionOk="0">
                  <a:moveTo>
                    <a:pt x="24547" y="1"/>
                  </a:moveTo>
                  <a:lnTo>
                    <a:pt x="24547" y="1"/>
                  </a:lnTo>
                  <a:cubicBezTo>
                    <a:pt x="24124" y="19"/>
                    <a:pt x="23699" y="37"/>
                    <a:pt x="23275" y="50"/>
                  </a:cubicBezTo>
                  <a:cubicBezTo>
                    <a:pt x="21677" y="603"/>
                    <a:pt x="19962" y="643"/>
                    <a:pt x="18283" y="767"/>
                  </a:cubicBezTo>
                  <a:cubicBezTo>
                    <a:pt x="16332" y="914"/>
                    <a:pt x="14381" y="1039"/>
                    <a:pt x="12428" y="1146"/>
                  </a:cubicBezTo>
                  <a:cubicBezTo>
                    <a:pt x="8616" y="1355"/>
                    <a:pt x="4797" y="1488"/>
                    <a:pt x="982" y="1559"/>
                  </a:cubicBezTo>
                  <a:cubicBezTo>
                    <a:pt x="700" y="1566"/>
                    <a:pt x="312" y="1776"/>
                    <a:pt x="1" y="2040"/>
                  </a:cubicBezTo>
                  <a:cubicBezTo>
                    <a:pt x="80" y="2101"/>
                    <a:pt x="108" y="2137"/>
                    <a:pt x="133" y="2233"/>
                  </a:cubicBezTo>
                  <a:cubicBezTo>
                    <a:pt x="1612" y="2244"/>
                    <a:pt x="3093" y="2251"/>
                    <a:pt x="4573" y="2251"/>
                  </a:cubicBezTo>
                  <a:cubicBezTo>
                    <a:pt x="10060" y="2251"/>
                    <a:pt x="15548" y="2162"/>
                    <a:pt x="21035" y="1984"/>
                  </a:cubicBezTo>
                  <a:cubicBezTo>
                    <a:pt x="21941" y="1809"/>
                    <a:pt x="22822" y="1569"/>
                    <a:pt x="23656" y="1235"/>
                  </a:cubicBezTo>
                  <a:cubicBezTo>
                    <a:pt x="24273" y="985"/>
                    <a:pt x="24662" y="340"/>
                    <a:pt x="2454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19" name="Google Shape;2830;p59">
              <a:extLst>
                <a:ext uri="{FF2B5EF4-FFF2-40B4-BE49-F238E27FC236}">
                  <a16:creationId xmlns:a16="http://schemas.microsoft.com/office/drawing/2014/main" id="{B4B6F8E0-8405-4890-841A-3B8E24F6A4EC}"/>
                </a:ext>
              </a:extLst>
            </p:cNvPr>
            <p:cNvSpPr/>
            <p:nvPr/>
          </p:nvSpPr>
          <p:spPr>
            <a:xfrm>
              <a:off x="2006493" y="3702604"/>
              <a:ext cx="52884" cy="9868"/>
            </a:xfrm>
            <a:custGeom>
              <a:avLst/>
              <a:gdLst/>
              <a:ahLst/>
              <a:cxnLst/>
              <a:rect l="l" t="t" r="r" b="b"/>
              <a:pathLst>
                <a:path w="1881" h="351" extrusionOk="0">
                  <a:moveTo>
                    <a:pt x="1" y="1"/>
                  </a:moveTo>
                  <a:cubicBezTo>
                    <a:pt x="19" y="22"/>
                    <a:pt x="44" y="37"/>
                    <a:pt x="72" y="51"/>
                  </a:cubicBezTo>
                  <a:cubicBezTo>
                    <a:pt x="161" y="108"/>
                    <a:pt x="254" y="151"/>
                    <a:pt x="353" y="180"/>
                  </a:cubicBezTo>
                  <a:cubicBezTo>
                    <a:pt x="478" y="226"/>
                    <a:pt x="603" y="261"/>
                    <a:pt x="735" y="282"/>
                  </a:cubicBezTo>
                  <a:cubicBezTo>
                    <a:pt x="835" y="297"/>
                    <a:pt x="934" y="315"/>
                    <a:pt x="1035" y="329"/>
                  </a:cubicBezTo>
                  <a:cubicBezTo>
                    <a:pt x="1163" y="343"/>
                    <a:pt x="1291" y="351"/>
                    <a:pt x="1420" y="351"/>
                  </a:cubicBezTo>
                  <a:cubicBezTo>
                    <a:pt x="1484" y="351"/>
                    <a:pt x="1548" y="351"/>
                    <a:pt x="1612" y="347"/>
                  </a:cubicBezTo>
                  <a:cubicBezTo>
                    <a:pt x="1619" y="343"/>
                    <a:pt x="1627" y="343"/>
                    <a:pt x="1630" y="343"/>
                  </a:cubicBezTo>
                  <a:cubicBezTo>
                    <a:pt x="1691" y="240"/>
                    <a:pt x="1777" y="129"/>
                    <a:pt x="1880" y="22"/>
                  </a:cubicBezTo>
                  <a:cubicBezTo>
                    <a:pt x="1252" y="15"/>
                    <a:pt x="625" y="8"/>
                    <a:pt x="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20" name="Google Shape;2831;p59">
              <a:extLst>
                <a:ext uri="{FF2B5EF4-FFF2-40B4-BE49-F238E27FC236}">
                  <a16:creationId xmlns:a16="http://schemas.microsoft.com/office/drawing/2014/main" id="{3F3CE9A4-AE69-4265-A848-281E8855B5AA}"/>
                </a:ext>
              </a:extLst>
            </p:cNvPr>
            <p:cNvSpPr/>
            <p:nvPr/>
          </p:nvSpPr>
          <p:spPr>
            <a:xfrm>
              <a:off x="2001095" y="3688181"/>
              <a:ext cx="63962" cy="15070"/>
            </a:xfrm>
            <a:custGeom>
              <a:avLst/>
              <a:gdLst/>
              <a:ahLst/>
              <a:cxnLst/>
              <a:rect l="l" t="t" r="r" b="b"/>
              <a:pathLst>
                <a:path w="2275" h="536" extrusionOk="0">
                  <a:moveTo>
                    <a:pt x="831" y="0"/>
                  </a:moveTo>
                  <a:cubicBezTo>
                    <a:pt x="767" y="0"/>
                    <a:pt x="706" y="4"/>
                    <a:pt x="646" y="8"/>
                  </a:cubicBezTo>
                  <a:cubicBezTo>
                    <a:pt x="563" y="11"/>
                    <a:pt x="481" y="22"/>
                    <a:pt x="399" y="36"/>
                  </a:cubicBezTo>
                  <a:cubicBezTo>
                    <a:pt x="278" y="61"/>
                    <a:pt x="164" y="89"/>
                    <a:pt x="64" y="168"/>
                  </a:cubicBezTo>
                  <a:cubicBezTo>
                    <a:pt x="14" y="211"/>
                    <a:pt x="0" y="254"/>
                    <a:pt x="28" y="303"/>
                  </a:cubicBezTo>
                  <a:cubicBezTo>
                    <a:pt x="43" y="367"/>
                    <a:pt x="82" y="418"/>
                    <a:pt x="150" y="446"/>
                  </a:cubicBezTo>
                  <a:cubicBezTo>
                    <a:pt x="160" y="471"/>
                    <a:pt x="171" y="496"/>
                    <a:pt x="193" y="514"/>
                  </a:cubicBezTo>
                  <a:cubicBezTo>
                    <a:pt x="817" y="521"/>
                    <a:pt x="1444" y="528"/>
                    <a:pt x="2072" y="535"/>
                  </a:cubicBezTo>
                  <a:cubicBezTo>
                    <a:pt x="2132" y="471"/>
                    <a:pt x="2200" y="407"/>
                    <a:pt x="2275" y="346"/>
                  </a:cubicBezTo>
                  <a:cubicBezTo>
                    <a:pt x="2265" y="339"/>
                    <a:pt x="2254" y="332"/>
                    <a:pt x="2243" y="321"/>
                  </a:cubicBezTo>
                  <a:cubicBezTo>
                    <a:pt x="2182" y="278"/>
                    <a:pt x="2111" y="247"/>
                    <a:pt x="2043" y="218"/>
                  </a:cubicBezTo>
                  <a:cubicBezTo>
                    <a:pt x="1939" y="171"/>
                    <a:pt x="1890" y="161"/>
                    <a:pt x="1811" y="136"/>
                  </a:cubicBezTo>
                  <a:cubicBezTo>
                    <a:pt x="1633" y="82"/>
                    <a:pt x="1419" y="43"/>
                    <a:pt x="1233" y="25"/>
                  </a:cubicBezTo>
                  <a:cubicBezTo>
                    <a:pt x="1109" y="11"/>
                    <a:pt x="966" y="0"/>
                    <a:pt x="83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21" name="Google Shape;2832;p59">
              <a:extLst>
                <a:ext uri="{FF2B5EF4-FFF2-40B4-BE49-F238E27FC236}">
                  <a16:creationId xmlns:a16="http://schemas.microsoft.com/office/drawing/2014/main" id="{5E5804CE-7E4A-460B-A4F7-CCD0AF2D9326}"/>
                </a:ext>
              </a:extLst>
            </p:cNvPr>
            <p:cNvSpPr/>
            <p:nvPr/>
          </p:nvSpPr>
          <p:spPr>
            <a:xfrm>
              <a:off x="2052319" y="3703223"/>
              <a:ext cx="16953" cy="9053"/>
            </a:xfrm>
            <a:custGeom>
              <a:avLst/>
              <a:gdLst/>
              <a:ahLst/>
              <a:cxnLst/>
              <a:rect l="l" t="t" r="r" b="b"/>
              <a:pathLst>
                <a:path w="603" h="322" extrusionOk="0">
                  <a:moveTo>
                    <a:pt x="250" y="0"/>
                  </a:moveTo>
                  <a:cubicBezTo>
                    <a:pt x="147" y="107"/>
                    <a:pt x="61" y="218"/>
                    <a:pt x="0" y="321"/>
                  </a:cubicBezTo>
                  <a:cubicBezTo>
                    <a:pt x="75" y="314"/>
                    <a:pt x="147" y="303"/>
                    <a:pt x="221" y="296"/>
                  </a:cubicBezTo>
                  <a:cubicBezTo>
                    <a:pt x="331" y="282"/>
                    <a:pt x="435" y="243"/>
                    <a:pt x="528" y="175"/>
                  </a:cubicBezTo>
                  <a:cubicBezTo>
                    <a:pt x="563" y="136"/>
                    <a:pt x="603" y="82"/>
                    <a:pt x="592" y="25"/>
                  </a:cubicBezTo>
                  <a:cubicBezTo>
                    <a:pt x="588" y="18"/>
                    <a:pt x="588" y="11"/>
                    <a:pt x="585" y="4"/>
                  </a:cubicBezTo>
                  <a:cubicBezTo>
                    <a:pt x="474" y="4"/>
                    <a:pt x="360" y="0"/>
                    <a:pt x="25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22" name="Google Shape;2833;p59">
              <a:extLst>
                <a:ext uri="{FF2B5EF4-FFF2-40B4-BE49-F238E27FC236}">
                  <a16:creationId xmlns:a16="http://schemas.microsoft.com/office/drawing/2014/main" id="{7401F357-82ED-453D-85BA-D37DB090A959}"/>
                </a:ext>
              </a:extLst>
            </p:cNvPr>
            <p:cNvSpPr/>
            <p:nvPr/>
          </p:nvSpPr>
          <p:spPr>
            <a:xfrm>
              <a:off x="2059347" y="3697909"/>
              <a:ext cx="9419" cy="5426"/>
            </a:xfrm>
            <a:custGeom>
              <a:avLst/>
              <a:gdLst/>
              <a:ahLst/>
              <a:cxnLst/>
              <a:rect l="l" t="t" r="r" b="b"/>
              <a:pathLst>
                <a:path w="335" h="193" extrusionOk="0">
                  <a:moveTo>
                    <a:pt x="203" y="0"/>
                  </a:moveTo>
                  <a:cubicBezTo>
                    <a:pt x="128" y="61"/>
                    <a:pt x="60" y="125"/>
                    <a:pt x="0" y="189"/>
                  </a:cubicBezTo>
                  <a:cubicBezTo>
                    <a:pt x="110" y="189"/>
                    <a:pt x="224" y="193"/>
                    <a:pt x="335" y="193"/>
                  </a:cubicBezTo>
                  <a:cubicBezTo>
                    <a:pt x="310" y="97"/>
                    <a:pt x="282" y="61"/>
                    <a:pt x="20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74B2FBED-9B03-4A22-BEA3-E62EF03CF222}"/>
              </a:ext>
            </a:extLst>
          </p:cNvPr>
          <p:cNvSpPr txBox="1"/>
          <p:nvPr/>
        </p:nvSpPr>
        <p:spPr>
          <a:xfrm>
            <a:off x="1029051" y="2858546"/>
            <a:ext cx="286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Itim" panose="00000500000000000000" pitchFamily="2" charset="-34"/>
                <a:cs typeface="Itim" panose="00000500000000000000" pitchFamily="2" charset="-34"/>
              </a:rPr>
              <a:t>“Sketch” process was missing</a:t>
            </a:r>
          </a:p>
        </p:txBody>
      </p:sp>
    </p:spTree>
    <p:extLst>
      <p:ext uri="{BB962C8B-B14F-4D97-AF65-F5344CB8AC3E}">
        <p14:creationId xmlns:p14="http://schemas.microsoft.com/office/powerpoint/2010/main" val="2477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1979910" y="2118218"/>
            <a:ext cx="5306700" cy="148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Throughout Review</a:t>
            </a:r>
            <a:endParaRPr dirty="0"/>
          </a:p>
        </p:txBody>
      </p:sp>
      <p:sp>
        <p:nvSpPr>
          <p:cNvPr id="1003" name="Google Shape;1003;p34"/>
          <p:cNvSpPr txBox="1">
            <a:spLocks noGrp="1"/>
          </p:cNvSpPr>
          <p:nvPr>
            <p:ph type="title" idx="2"/>
          </p:nvPr>
        </p:nvSpPr>
        <p:spPr>
          <a:xfrm>
            <a:off x="3596092" y="1058986"/>
            <a:ext cx="1997170" cy="72910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02.2</a:t>
            </a:r>
            <a:endParaRPr dirty="0"/>
          </a:p>
        </p:txBody>
      </p:sp>
      <p:grpSp>
        <p:nvGrpSpPr>
          <p:cNvPr id="1004" name="Google Shape;1004;p34"/>
          <p:cNvGrpSpPr/>
          <p:nvPr/>
        </p:nvGrpSpPr>
        <p:grpSpPr>
          <a:xfrm rot="372491" flipH="1">
            <a:off x="1097518" y="3478413"/>
            <a:ext cx="595061" cy="675849"/>
            <a:chOff x="5464100" y="4208075"/>
            <a:chExt cx="494625" cy="579650"/>
          </a:xfrm>
        </p:grpSpPr>
        <p:sp>
          <p:nvSpPr>
            <p:cNvPr id="1005" name="Google Shape;1005;p34"/>
            <p:cNvSpPr/>
            <p:nvPr/>
          </p:nvSpPr>
          <p:spPr>
            <a:xfrm>
              <a:off x="5594650" y="4504850"/>
              <a:ext cx="341250" cy="255800"/>
            </a:xfrm>
            <a:custGeom>
              <a:avLst/>
              <a:gdLst/>
              <a:ahLst/>
              <a:cxnLst/>
              <a:rect l="l" t="t" r="r" b="b"/>
              <a:pathLst>
                <a:path w="13650" h="10232" extrusionOk="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5518750" y="4363750"/>
              <a:ext cx="340700" cy="255675"/>
            </a:xfrm>
            <a:custGeom>
              <a:avLst/>
              <a:gdLst/>
              <a:ahLst/>
              <a:cxnLst/>
              <a:rect l="l" t="t" r="r" b="b"/>
              <a:pathLst>
                <a:path w="13628" h="10227" extrusionOk="0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5475950" y="4235275"/>
              <a:ext cx="281925" cy="269375"/>
            </a:xfrm>
            <a:custGeom>
              <a:avLst/>
              <a:gdLst/>
              <a:ahLst/>
              <a:cxnLst/>
              <a:rect l="l" t="t" r="r" b="b"/>
              <a:pathLst>
                <a:path w="11277" h="10775" extrusionOk="0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5717000" y="4421125"/>
              <a:ext cx="42000" cy="94525"/>
            </a:xfrm>
            <a:custGeom>
              <a:avLst/>
              <a:gdLst/>
              <a:ahLst/>
              <a:cxnLst/>
              <a:rect l="l" t="t" r="r" b="b"/>
              <a:pathLst>
                <a:path w="1680" h="3781" extrusionOk="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5750000" y="4392700"/>
              <a:ext cx="46925" cy="98950"/>
            </a:xfrm>
            <a:custGeom>
              <a:avLst/>
              <a:gdLst/>
              <a:ahLst/>
              <a:cxnLst/>
              <a:rect l="l" t="t" r="r" b="b"/>
              <a:pathLst>
                <a:path w="1877" h="3958" extrusionOk="0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5795175" y="4403700"/>
              <a:ext cx="30450" cy="52625"/>
            </a:xfrm>
            <a:custGeom>
              <a:avLst/>
              <a:gdLst/>
              <a:ahLst/>
              <a:cxnLst/>
              <a:rect l="l" t="t" r="r" b="b"/>
              <a:pathLst>
                <a:path w="1218" h="2105" extrusionOk="0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5783525" y="4580275"/>
              <a:ext cx="38225" cy="81675"/>
            </a:xfrm>
            <a:custGeom>
              <a:avLst/>
              <a:gdLst/>
              <a:ahLst/>
              <a:cxnLst/>
              <a:rect l="l" t="t" r="r" b="b"/>
              <a:pathLst>
                <a:path w="1529" h="3267" extrusionOk="0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5824600" y="4544075"/>
              <a:ext cx="49675" cy="96575"/>
            </a:xfrm>
            <a:custGeom>
              <a:avLst/>
              <a:gdLst/>
              <a:ahLst/>
              <a:cxnLst/>
              <a:rect l="l" t="t" r="r" b="b"/>
              <a:pathLst>
                <a:path w="1987" h="3863" extrusionOk="0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5876375" y="4540750"/>
              <a:ext cx="23725" cy="54675"/>
            </a:xfrm>
            <a:custGeom>
              <a:avLst/>
              <a:gdLst/>
              <a:ahLst/>
              <a:cxnLst/>
              <a:rect l="l" t="t" r="r" b="b"/>
              <a:pathLst>
                <a:path w="949" h="2187" extrusionOk="0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5464100" y="4208075"/>
              <a:ext cx="334850" cy="317675"/>
            </a:xfrm>
            <a:custGeom>
              <a:avLst/>
              <a:gdLst/>
              <a:ahLst/>
              <a:cxnLst/>
              <a:rect l="l" t="t" r="r" b="b"/>
              <a:pathLst>
                <a:path w="13394" h="12707" extrusionOk="0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5495775" y="4342975"/>
              <a:ext cx="376800" cy="309500"/>
            </a:xfrm>
            <a:custGeom>
              <a:avLst/>
              <a:gdLst/>
              <a:ahLst/>
              <a:cxnLst/>
              <a:rect l="l" t="t" r="r" b="b"/>
              <a:pathLst>
                <a:path w="15072" h="12380" extrusionOk="0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5582050" y="4477650"/>
              <a:ext cx="376675" cy="310075"/>
            </a:xfrm>
            <a:custGeom>
              <a:avLst/>
              <a:gdLst/>
              <a:ahLst/>
              <a:cxnLst/>
              <a:rect l="l" t="t" r="r" b="b"/>
              <a:pathLst>
                <a:path w="15067" h="12403" extrusionOk="0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4"/>
          <p:cNvGrpSpPr/>
          <p:nvPr/>
        </p:nvGrpSpPr>
        <p:grpSpPr>
          <a:xfrm rot="9456294">
            <a:off x="6849678" y="3273665"/>
            <a:ext cx="2306042" cy="512923"/>
            <a:chOff x="7051300" y="3461525"/>
            <a:chExt cx="2305989" cy="512912"/>
          </a:xfrm>
        </p:grpSpPr>
        <p:sp>
          <p:nvSpPr>
            <p:cNvPr id="1018" name="Google Shape;1018;p34"/>
            <p:cNvSpPr/>
            <p:nvPr/>
          </p:nvSpPr>
          <p:spPr>
            <a:xfrm>
              <a:off x="7075817" y="3564700"/>
              <a:ext cx="2271819" cy="396457"/>
            </a:xfrm>
            <a:custGeom>
              <a:avLst/>
              <a:gdLst/>
              <a:ahLst/>
              <a:cxnLst/>
              <a:rect l="l" t="t" r="r" b="b"/>
              <a:pathLst>
                <a:path w="46702" h="8150" extrusionOk="0">
                  <a:moveTo>
                    <a:pt x="46666" y="1"/>
                  </a:moveTo>
                  <a:lnTo>
                    <a:pt x="41068" y="704"/>
                  </a:lnTo>
                  <a:lnTo>
                    <a:pt x="39932" y="848"/>
                  </a:lnTo>
                  <a:lnTo>
                    <a:pt x="40221" y="3156"/>
                  </a:lnTo>
                  <a:lnTo>
                    <a:pt x="41357" y="3011"/>
                  </a:lnTo>
                  <a:lnTo>
                    <a:pt x="41303" y="2606"/>
                  </a:lnTo>
                  <a:lnTo>
                    <a:pt x="46702" y="271"/>
                  </a:lnTo>
                  <a:lnTo>
                    <a:pt x="46666" y="1"/>
                  </a:lnTo>
                  <a:close/>
                  <a:moveTo>
                    <a:pt x="1560" y="5644"/>
                  </a:moveTo>
                  <a:lnTo>
                    <a:pt x="1" y="5842"/>
                  </a:lnTo>
                  <a:lnTo>
                    <a:pt x="298" y="8149"/>
                  </a:lnTo>
                  <a:lnTo>
                    <a:pt x="1858" y="7960"/>
                  </a:lnTo>
                  <a:lnTo>
                    <a:pt x="1560" y="5644"/>
                  </a:lnTo>
                  <a:close/>
                </a:path>
              </a:pathLst>
            </a:custGeom>
            <a:solidFill>
              <a:srgbClr val="EE8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7056554" y="3473929"/>
              <a:ext cx="2293709" cy="379334"/>
            </a:xfrm>
            <a:custGeom>
              <a:avLst/>
              <a:gdLst/>
              <a:ahLst/>
              <a:cxnLst/>
              <a:rect l="l" t="t" r="r" b="b"/>
              <a:pathLst>
                <a:path w="47152" h="7798" extrusionOk="0">
                  <a:moveTo>
                    <a:pt x="43312" y="1515"/>
                  </a:moveTo>
                  <a:cubicBezTo>
                    <a:pt x="43664" y="1533"/>
                    <a:pt x="43682" y="1687"/>
                    <a:pt x="43691" y="1741"/>
                  </a:cubicBezTo>
                  <a:cubicBezTo>
                    <a:pt x="43700" y="1858"/>
                    <a:pt x="43682" y="1993"/>
                    <a:pt x="43393" y="2029"/>
                  </a:cubicBezTo>
                  <a:cubicBezTo>
                    <a:pt x="43361" y="2033"/>
                    <a:pt x="43331" y="2035"/>
                    <a:pt x="43305" y="2035"/>
                  </a:cubicBezTo>
                  <a:cubicBezTo>
                    <a:pt x="43091" y="2035"/>
                    <a:pt x="43041" y="1916"/>
                    <a:pt x="43033" y="1804"/>
                  </a:cubicBezTo>
                  <a:cubicBezTo>
                    <a:pt x="43006" y="1623"/>
                    <a:pt x="43069" y="1542"/>
                    <a:pt x="43231" y="1515"/>
                  </a:cubicBezTo>
                  <a:close/>
                  <a:moveTo>
                    <a:pt x="42113" y="1308"/>
                  </a:moveTo>
                  <a:cubicBezTo>
                    <a:pt x="42366" y="1335"/>
                    <a:pt x="42501" y="1479"/>
                    <a:pt x="42537" y="1750"/>
                  </a:cubicBezTo>
                  <a:cubicBezTo>
                    <a:pt x="42546" y="1858"/>
                    <a:pt x="42528" y="1966"/>
                    <a:pt x="42474" y="2065"/>
                  </a:cubicBezTo>
                  <a:cubicBezTo>
                    <a:pt x="42420" y="2164"/>
                    <a:pt x="42348" y="2218"/>
                    <a:pt x="42239" y="2236"/>
                  </a:cubicBezTo>
                  <a:cubicBezTo>
                    <a:pt x="42209" y="2239"/>
                    <a:pt x="42181" y="2241"/>
                    <a:pt x="42154" y="2241"/>
                  </a:cubicBezTo>
                  <a:cubicBezTo>
                    <a:pt x="42019" y="2241"/>
                    <a:pt x="41924" y="2203"/>
                    <a:pt x="41879" y="2128"/>
                  </a:cubicBezTo>
                  <a:cubicBezTo>
                    <a:pt x="41861" y="2092"/>
                    <a:pt x="41843" y="2029"/>
                    <a:pt x="41825" y="1858"/>
                  </a:cubicBezTo>
                  <a:cubicBezTo>
                    <a:pt x="41762" y="1353"/>
                    <a:pt x="41969" y="1326"/>
                    <a:pt x="42041" y="1317"/>
                  </a:cubicBezTo>
                  <a:cubicBezTo>
                    <a:pt x="42059" y="1308"/>
                    <a:pt x="42086" y="1308"/>
                    <a:pt x="42113" y="1308"/>
                  </a:cubicBezTo>
                  <a:close/>
                  <a:moveTo>
                    <a:pt x="41221" y="1"/>
                  </a:moveTo>
                  <a:lnTo>
                    <a:pt x="39932" y="163"/>
                  </a:lnTo>
                  <a:lnTo>
                    <a:pt x="40256" y="2795"/>
                  </a:lnTo>
                  <a:lnTo>
                    <a:pt x="47152" y="1930"/>
                  </a:lnTo>
                  <a:lnTo>
                    <a:pt x="47080" y="1335"/>
                  </a:lnTo>
                  <a:lnTo>
                    <a:pt x="41275" y="425"/>
                  </a:lnTo>
                  <a:lnTo>
                    <a:pt x="41221" y="1"/>
                  </a:lnTo>
                  <a:close/>
                  <a:moveTo>
                    <a:pt x="1713" y="4941"/>
                  </a:moveTo>
                  <a:lnTo>
                    <a:pt x="0" y="5157"/>
                  </a:lnTo>
                  <a:lnTo>
                    <a:pt x="334" y="7798"/>
                  </a:lnTo>
                  <a:lnTo>
                    <a:pt x="2046" y="7582"/>
                  </a:lnTo>
                  <a:lnTo>
                    <a:pt x="1713" y="4941"/>
                  </a:lnTo>
                  <a:close/>
                </a:path>
              </a:pathLst>
            </a:custGeom>
            <a:solidFill>
              <a:srgbClr val="EEA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9084585" y="3533956"/>
              <a:ext cx="102106" cy="52683"/>
            </a:xfrm>
            <a:custGeom>
              <a:avLst/>
              <a:gdLst/>
              <a:ahLst/>
              <a:cxnLst/>
              <a:rect l="l" t="t" r="r" b="b"/>
              <a:pathLst>
                <a:path w="2099" h="1083" extrusionOk="0">
                  <a:moveTo>
                    <a:pt x="1621" y="200"/>
                  </a:moveTo>
                  <a:cubicBezTo>
                    <a:pt x="1351" y="200"/>
                    <a:pt x="1233" y="326"/>
                    <a:pt x="1261" y="579"/>
                  </a:cubicBezTo>
                  <a:cubicBezTo>
                    <a:pt x="1284" y="782"/>
                    <a:pt x="1402" y="883"/>
                    <a:pt x="1609" y="883"/>
                  </a:cubicBezTo>
                  <a:cubicBezTo>
                    <a:pt x="1641" y="883"/>
                    <a:pt x="1675" y="881"/>
                    <a:pt x="1711" y="876"/>
                  </a:cubicBezTo>
                  <a:cubicBezTo>
                    <a:pt x="1982" y="840"/>
                    <a:pt x="2099" y="714"/>
                    <a:pt x="2072" y="498"/>
                  </a:cubicBezTo>
                  <a:cubicBezTo>
                    <a:pt x="2054" y="317"/>
                    <a:pt x="1900" y="218"/>
                    <a:pt x="1621" y="200"/>
                  </a:cubicBezTo>
                  <a:close/>
                  <a:moveTo>
                    <a:pt x="397" y="1"/>
                  </a:moveTo>
                  <a:cubicBezTo>
                    <a:pt x="115" y="1"/>
                    <a:pt x="1" y="217"/>
                    <a:pt x="53" y="633"/>
                  </a:cubicBezTo>
                  <a:cubicBezTo>
                    <a:pt x="71" y="777"/>
                    <a:pt x="89" y="867"/>
                    <a:pt x="116" y="921"/>
                  </a:cubicBezTo>
                  <a:cubicBezTo>
                    <a:pt x="182" y="1032"/>
                    <a:pt x="290" y="1082"/>
                    <a:pt x="446" y="1082"/>
                  </a:cubicBezTo>
                  <a:cubicBezTo>
                    <a:pt x="481" y="1082"/>
                    <a:pt x="518" y="1079"/>
                    <a:pt x="557" y="1075"/>
                  </a:cubicBezTo>
                  <a:cubicBezTo>
                    <a:pt x="693" y="1066"/>
                    <a:pt x="783" y="993"/>
                    <a:pt x="846" y="867"/>
                  </a:cubicBezTo>
                  <a:cubicBezTo>
                    <a:pt x="909" y="750"/>
                    <a:pt x="936" y="633"/>
                    <a:pt x="918" y="507"/>
                  </a:cubicBezTo>
                  <a:cubicBezTo>
                    <a:pt x="882" y="200"/>
                    <a:pt x="720" y="29"/>
                    <a:pt x="431" y="2"/>
                  </a:cubicBezTo>
                  <a:cubicBezTo>
                    <a:pt x="419" y="1"/>
                    <a:pt x="408" y="1"/>
                    <a:pt x="397" y="1"/>
                  </a:cubicBezTo>
                  <a:close/>
                </a:path>
              </a:pathLst>
            </a:custGeom>
            <a:solidFill>
              <a:srgbClr val="EEC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7151702" y="3605512"/>
              <a:ext cx="1882416" cy="359584"/>
            </a:xfrm>
            <a:custGeom>
              <a:avLst/>
              <a:gdLst/>
              <a:ahLst/>
              <a:cxnLst/>
              <a:rect l="l" t="t" r="r" b="b"/>
              <a:pathLst>
                <a:path w="38697" h="7392" extrusionOk="0">
                  <a:moveTo>
                    <a:pt x="38372" y="0"/>
                  </a:moveTo>
                  <a:lnTo>
                    <a:pt x="25555" y="1614"/>
                  </a:lnTo>
                  <a:cubicBezTo>
                    <a:pt x="25645" y="2506"/>
                    <a:pt x="25104" y="3353"/>
                    <a:pt x="23932" y="4156"/>
                  </a:cubicBezTo>
                  <a:cubicBezTo>
                    <a:pt x="23752" y="4282"/>
                    <a:pt x="23563" y="4399"/>
                    <a:pt x="23373" y="4507"/>
                  </a:cubicBezTo>
                  <a:lnTo>
                    <a:pt x="38697" y="2587"/>
                  </a:lnTo>
                  <a:lnTo>
                    <a:pt x="38661" y="2317"/>
                  </a:lnTo>
                  <a:lnTo>
                    <a:pt x="38372" y="0"/>
                  </a:lnTo>
                  <a:close/>
                  <a:moveTo>
                    <a:pt x="12593" y="3236"/>
                  </a:moveTo>
                  <a:lnTo>
                    <a:pt x="0" y="4805"/>
                  </a:lnTo>
                  <a:lnTo>
                    <a:pt x="298" y="7121"/>
                  </a:lnTo>
                  <a:lnTo>
                    <a:pt x="325" y="7392"/>
                  </a:lnTo>
                  <a:lnTo>
                    <a:pt x="15423" y="5499"/>
                  </a:lnTo>
                  <a:cubicBezTo>
                    <a:pt x="15207" y="5445"/>
                    <a:pt x="14999" y="5381"/>
                    <a:pt x="14792" y="5300"/>
                  </a:cubicBezTo>
                  <a:cubicBezTo>
                    <a:pt x="13458" y="4814"/>
                    <a:pt x="12728" y="4129"/>
                    <a:pt x="12593" y="3236"/>
                  </a:cubicBezTo>
                  <a:close/>
                </a:path>
              </a:pathLst>
            </a:custGeom>
            <a:solidFill>
              <a:srgbClr val="D767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7764232" y="3683976"/>
              <a:ext cx="634963" cy="189034"/>
            </a:xfrm>
            <a:custGeom>
              <a:avLst/>
              <a:gdLst/>
              <a:ahLst/>
              <a:cxnLst/>
              <a:rect l="l" t="t" r="r" b="b"/>
              <a:pathLst>
                <a:path w="13053" h="3886" extrusionOk="0">
                  <a:moveTo>
                    <a:pt x="12963" y="1"/>
                  </a:moveTo>
                  <a:lnTo>
                    <a:pt x="1" y="1623"/>
                  </a:lnTo>
                  <a:cubicBezTo>
                    <a:pt x="136" y="2516"/>
                    <a:pt x="866" y="3201"/>
                    <a:pt x="2200" y="3687"/>
                  </a:cubicBezTo>
                  <a:cubicBezTo>
                    <a:pt x="2407" y="3768"/>
                    <a:pt x="2615" y="3832"/>
                    <a:pt x="2831" y="3886"/>
                  </a:cubicBezTo>
                  <a:lnTo>
                    <a:pt x="10781" y="2894"/>
                  </a:lnTo>
                  <a:cubicBezTo>
                    <a:pt x="10971" y="2786"/>
                    <a:pt x="11160" y="2669"/>
                    <a:pt x="11340" y="2543"/>
                  </a:cubicBezTo>
                  <a:cubicBezTo>
                    <a:pt x="12512" y="1740"/>
                    <a:pt x="13053" y="893"/>
                    <a:pt x="12963" y="1"/>
                  </a:cubicBezTo>
                  <a:close/>
                </a:path>
              </a:pathLst>
            </a:custGeom>
            <a:solidFill>
              <a:srgbClr val="C2B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7758540" y="3565575"/>
              <a:ext cx="636277" cy="197401"/>
            </a:xfrm>
            <a:custGeom>
              <a:avLst/>
              <a:gdLst/>
              <a:ahLst/>
              <a:cxnLst/>
              <a:rect l="l" t="t" r="r" b="b"/>
              <a:pathLst>
                <a:path w="13080" h="4058" extrusionOk="0">
                  <a:moveTo>
                    <a:pt x="9997" y="1"/>
                  </a:moveTo>
                  <a:lnTo>
                    <a:pt x="2506" y="938"/>
                  </a:lnTo>
                  <a:cubicBezTo>
                    <a:pt x="2227" y="1092"/>
                    <a:pt x="1966" y="1245"/>
                    <a:pt x="1722" y="1407"/>
                  </a:cubicBezTo>
                  <a:cubicBezTo>
                    <a:pt x="532" y="2218"/>
                    <a:pt x="0" y="3093"/>
                    <a:pt x="118" y="4012"/>
                  </a:cubicBezTo>
                  <a:cubicBezTo>
                    <a:pt x="118" y="4030"/>
                    <a:pt x="118" y="4039"/>
                    <a:pt x="118" y="4057"/>
                  </a:cubicBezTo>
                  <a:lnTo>
                    <a:pt x="13080" y="2435"/>
                  </a:lnTo>
                  <a:cubicBezTo>
                    <a:pt x="13071" y="2417"/>
                    <a:pt x="13071" y="2408"/>
                    <a:pt x="13071" y="2390"/>
                  </a:cubicBezTo>
                  <a:cubicBezTo>
                    <a:pt x="12953" y="1470"/>
                    <a:pt x="12223" y="758"/>
                    <a:pt x="10871" y="262"/>
                  </a:cubicBezTo>
                  <a:cubicBezTo>
                    <a:pt x="10583" y="172"/>
                    <a:pt x="10294" y="82"/>
                    <a:pt x="99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7130639" y="3466487"/>
              <a:ext cx="1892096" cy="377145"/>
            </a:xfrm>
            <a:custGeom>
              <a:avLst/>
              <a:gdLst/>
              <a:ahLst/>
              <a:cxnLst/>
              <a:rect l="l" t="t" r="r" b="b"/>
              <a:pathLst>
                <a:path w="38896" h="7753" extrusionOk="0">
                  <a:moveTo>
                    <a:pt x="38526" y="1"/>
                  </a:moveTo>
                  <a:lnTo>
                    <a:pt x="22896" y="1957"/>
                  </a:lnTo>
                  <a:lnTo>
                    <a:pt x="22878" y="2110"/>
                  </a:lnTo>
                  <a:cubicBezTo>
                    <a:pt x="23175" y="2191"/>
                    <a:pt x="23464" y="2281"/>
                    <a:pt x="23752" y="2371"/>
                  </a:cubicBezTo>
                  <a:cubicBezTo>
                    <a:pt x="25068" y="2858"/>
                    <a:pt x="25789" y="3552"/>
                    <a:pt x="25907" y="4481"/>
                  </a:cubicBezTo>
                  <a:lnTo>
                    <a:pt x="25916" y="4553"/>
                  </a:lnTo>
                  <a:lnTo>
                    <a:pt x="38896" y="2930"/>
                  </a:lnTo>
                  <a:lnTo>
                    <a:pt x="38526" y="1"/>
                  </a:lnTo>
                  <a:close/>
                  <a:moveTo>
                    <a:pt x="15405" y="2903"/>
                  </a:moveTo>
                  <a:lnTo>
                    <a:pt x="1" y="4823"/>
                  </a:lnTo>
                  <a:lnTo>
                    <a:pt x="370" y="7753"/>
                  </a:lnTo>
                  <a:lnTo>
                    <a:pt x="13035" y="6166"/>
                  </a:lnTo>
                  <a:lnTo>
                    <a:pt x="13107" y="6121"/>
                  </a:lnTo>
                  <a:lnTo>
                    <a:pt x="13098" y="6040"/>
                  </a:lnTo>
                  <a:cubicBezTo>
                    <a:pt x="12990" y="5157"/>
                    <a:pt x="13521" y="4300"/>
                    <a:pt x="14675" y="3507"/>
                  </a:cubicBezTo>
                  <a:cubicBezTo>
                    <a:pt x="14910" y="3354"/>
                    <a:pt x="15171" y="3192"/>
                    <a:pt x="15450" y="3047"/>
                  </a:cubicBezTo>
                  <a:lnTo>
                    <a:pt x="15405" y="2903"/>
                  </a:lnTo>
                  <a:close/>
                </a:path>
              </a:pathLst>
            </a:custGeom>
            <a:solidFill>
              <a:srgbClr val="EE8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8992842" y="3474999"/>
              <a:ext cx="35997" cy="141362"/>
            </a:xfrm>
            <a:custGeom>
              <a:avLst/>
              <a:gdLst/>
              <a:ahLst/>
              <a:cxnLst/>
              <a:rect l="l" t="t" r="r" b="b"/>
              <a:pathLst>
                <a:path w="740" h="2906" extrusionOk="0">
                  <a:moveTo>
                    <a:pt x="218" y="0"/>
                  </a:moveTo>
                  <a:cubicBezTo>
                    <a:pt x="203" y="0"/>
                    <a:pt x="187" y="2"/>
                    <a:pt x="172" y="6"/>
                  </a:cubicBezTo>
                  <a:cubicBezTo>
                    <a:pt x="73" y="24"/>
                    <a:pt x="1" y="123"/>
                    <a:pt x="19" y="231"/>
                  </a:cubicBezTo>
                  <a:cubicBezTo>
                    <a:pt x="91" y="637"/>
                    <a:pt x="163" y="1052"/>
                    <a:pt x="217" y="1466"/>
                  </a:cubicBezTo>
                  <a:cubicBezTo>
                    <a:pt x="271" y="1881"/>
                    <a:pt x="334" y="2296"/>
                    <a:pt x="334" y="2710"/>
                  </a:cubicBezTo>
                  <a:cubicBezTo>
                    <a:pt x="334" y="2728"/>
                    <a:pt x="334" y="2746"/>
                    <a:pt x="334" y="2764"/>
                  </a:cubicBezTo>
                  <a:cubicBezTo>
                    <a:pt x="357" y="2848"/>
                    <a:pt x="437" y="2906"/>
                    <a:pt x="527" y="2906"/>
                  </a:cubicBezTo>
                  <a:cubicBezTo>
                    <a:pt x="543" y="2906"/>
                    <a:pt x="561" y="2904"/>
                    <a:pt x="578" y="2899"/>
                  </a:cubicBezTo>
                  <a:cubicBezTo>
                    <a:pt x="677" y="2872"/>
                    <a:pt x="740" y="2764"/>
                    <a:pt x="713" y="2665"/>
                  </a:cubicBezTo>
                  <a:cubicBezTo>
                    <a:pt x="614" y="2259"/>
                    <a:pt x="569" y="1845"/>
                    <a:pt x="523" y="1430"/>
                  </a:cubicBezTo>
                  <a:cubicBezTo>
                    <a:pt x="469" y="1016"/>
                    <a:pt x="433" y="601"/>
                    <a:pt x="406" y="177"/>
                  </a:cubicBezTo>
                  <a:cubicBezTo>
                    <a:pt x="406" y="168"/>
                    <a:pt x="406" y="168"/>
                    <a:pt x="397" y="159"/>
                  </a:cubicBezTo>
                  <a:cubicBezTo>
                    <a:pt x="382" y="67"/>
                    <a:pt x="307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8234282" y="3461525"/>
              <a:ext cx="850704" cy="234469"/>
            </a:xfrm>
            <a:custGeom>
              <a:avLst/>
              <a:gdLst/>
              <a:ahLst/>
              <a:cxnLst/>
              <a:rect l="l" t="t" r="r" b="b"/>
              <a:pathLst>
                <a:path w="17488" h="4820" extrusionOk="0">
                  <a:moveTo>
                    <a:pt x="15781" y="1"/>
                  </a:moveTo>
                  <a:cubicBezTo>
                    <a:pt x="15770" y="1"/>
                    <a:pt x="15759" y="2"/>
                    <a:pt x="15748" y="4"/>
                  </a:cubicBezTo>
                  <a:lnTo>
                    <a:pt x="190" y="1951"/>
                  </a:lnTo>
                  <a:cubicBezTo>
                    <a:pt x="118" y="1960"/>
                    <a:pt x="55" y="2005"/>
                    <a:pt x="28" y="2086"/>
                  </a:cubicBezTo>
                  <a:cubicBezTo>
                    <a:pt x="1" y="2185"/>
                    <a:pt x="55" y="2293"/>
                    <a:pt x="163" y="2329"/>
                  </a:cubicBezTo>
                  <a:cubicBezTo>
                    <a:pt x="334" y="2356"/>
                    <a:pt x="505" y="2401"/>
                    <a:pt x="668" y="2437"/>
                  </a:cubicBezTo>
                  <a:cubicBezTo>
                    <a:pt x="839" y="2473"/>
                    <a:pt x="1010" y="2509"/>
                    <a:pt x="1172" y="2564"/>
                  </a:cubicBezTo>
                  <a:cubicBezTo>
                    <a:pt x="1488" y="2672"/>
                    <a:pt x="1812" y="2807"/>
                    <a:pt x="2101" y="2987"/>
                  </a:cubicBezTo>
                  <a:cubicBezTo>
                    <a:pt x="2245" y="3077"/>
                    <a:pt x="2380" y="3176"/>
                    <a:pt x="2506" y="3294"/>
                  </a:cubicBezTo>
                  <a:cubicBezTo>
                    <a:pt x="2642" y="3393"/>
                    <a:pt x="2750" y="3528"/>
                    <a:pt x="2849" y="3663"/>
                  </a:cubicBezTo>
                  <a:cubicBezTo>
                    <a:pt x="3038" y="3934"/>
                    <a:pt x="3137" y="4267"/>
                    <a:pt x="3101" y="4592"/>
                  </a:cubicBezTo>
                  <a:cubicBezTo>
                    <a:pt x="3101" y="4628"/>
                    <a:pt x="3101" y="4655"/>
                    <a:pt x="3110" y="4682"/>
                  </a:cubicBezTo>
                  <a:cubicBezTo>
                    <a:pt x="3139" y="4767"/>
                    <a:pt x="3218" y="4819"/>
                    <a:pt x="3304" y="4819"/>
                  </a:cubicBezTo>
                  <a:cubicBezTo>
                    <a:pt x="3326" y="4819"/>
                    <a:pt x="3349" y="4816"/>
                    <a:pt x="3372" y="4808"/>
                  </a:cubicBezTo>
                  <a:cubicBezTo>
                    <a:pt x="3471" y="4772"/>
                    <a:pt x="3525" y="4655"/>
                    <a:pt x="3489" y="4547"/>
                  </a:cubicBezTo>
                  <a:cubicBezTo>
                    <a:pt x="3426" y="4366"/>
                    <a:pt x="3372" y="4186"/>
                    <a:pt x="3282" y="4024"/>
                  </a:cubicBezTo>
                  <a:cubicBezTo>
                    <a:pt x="3201" y="3853"/>
                    <a:pt x="3101" y="3699"/>
                    <a:pt x="2984" y="3555"/>
                  </a:cubicBezTo>
                  <a:cubicBezTo>
                    <a:pt x="2768" y="3276"/>
                    <a:pt x="2497" y="3032"/>
                    <a:pt x="2200" y="2834"/>
                  </a:cubicBezTo>
                  <a:cubicBezTo>
                    <a:pt x="1903" y="2645"/>
                    <a:pt x="1578" y="2482"/>
                    <a:pt x="1254" y="2338"/>
                  </a:cubicBezTo>
                  <a:cubicBezTo>
                    <a:pt x="1170" y="2301"/>
                    <a:pt x="1086" y="2267"/>
                    <a:pt x="1002" y="2233"/>
                  </a:cubicBezTo>
                  <a:lnTo>
                    <a:pt x="1002" y="2233"/>
                  </a:lnTo>
                  <a:lnTo>
                    <a:pt x="15600" y="406"/>
                  </a:lnTo>
                  <a:lnTo>
                    <a:pt x="15600" y="406"/>
                  </a:lnTo>
                  <a:lnTo>
                    <a:pt x="15613" y="508"/>
                  </a:lnTo>
                  <a:lnTo>
                    <a:pt x="15667" y="617"/>
                  </a:lnTo>
                  <a:cubicBezTo>
                    <a:pt x="15686" y="660"/>
                    <a:pt x="15726" y="687"/>
                    <a:pt x="15770" y="687"/>
                  </a:cubicBezTo>
                  <a:cubicBezTo>
                    <a:pt x="15790" y="687"/>
                    <a:pt x="15810" y="682"/>
                    <a:pt x="15829" y="671"/>
                  </a:cubicBezTo>
                  <a:cubicBezTo>
                    <a:pt x="16009" y="589"/>
                    <a:pt x="16199" y="553"/>
                    <a:pt x="16388" y="526"/>
                  </a:cubicBezTo>
                  <a:cubicBezTo>
                    <a:pt x="16483" y="517"/>
                    <a:pt x="16577" y="511"/>
                    <a:pt x="16673" y="511"/>
                  </a:cubicBezTo>
                  <a:cubicBezTo>
                    <a:pt x="16710" y="511"/>
                    <a:pt x="16747" y="512"/>
                    <a:pt x="16784" y="514"/>
                  </a:cubicBezTo>
                  <a:lnTo>
                    <a:pt x="16784" y="514"/>
                  </a:lnTo>
                  <a:cubicBezTo>
                    <a:pt x="16865" y="872"/>
                    <a:pt x="16927" y="1235"/>
                    <a:pt x="16983" y="1599"/>
                  </a:cubicBezTo>
                  <a:cubicBezTo>
                    <a:pt x="17037" y="2005"/>
                    <a:pt x="17109" y="2419"/>
                    <a:pt x="17064" y="2843"/>
                  </a:cubicBezTo>
                  <a:cubicBezTo>
                    <a:pt x="17055" y="2879"/>
                    <a:pt x="17064" y="2906"/>
                    <a:pt x="17073" y="2933"/>
                  </a:cubicBezTo>
                  <a:cubicBezTo>
                    <a:pt x="17100" y="3015"/>
                    <a:pt x="17175" y="3066"/>
                    <a:pt x="17252" y="3066"/>
                  </a:cubicBezTo>
                  <a:cubicBezTo>
                    <a:pt x="17277" y="3066"/>
                    <a:pt x="17301" y="3061"/>
                    <a:pt x="17325" y="3050"/>
                  </a:cubicBezTo>
                  <a:cubicBezTo>
                    <a:pt x="17433" y="3014"/>
                    <a:pt x="17488" y="2897"/>
                    <a:pt x="17442" y="2798"/>
                  </a:cubicBezTo>
                  <a:cubicBezTo>
                    <a:pt x="17298" y="2392"/>
                    <a:pt x="17262" y="1978"/>
                    <a:pt x="17217" y="1563"/>
                  </a:cubicBezTo>
                  <a:cubicBezTo>
                    <a:pt x="17172" y="1148"/>
                    <a:pt x="17145" y="734"/>
                    <a:pt x="17136" y="319"/>
                  </a:cubicBezTo>
                  <a:cubicBezTo>
                    <a:pt x="17136" y="220"/>
                    <a:pt x="17055" y="148"/>
                    <a:pt x="16965" y="148"/>
                  </a:cubicBezTo>
                  <a:lnTo>
                    <a:pt x="16920" y="148"/>
                  </a:lnTo>
                  <a:cubicBezTo>
                    <a:pt x="16739" y="229"/>
                    <a:pt x="16550" y="265"/>
                    <a:pt x="16361" y="292"/>
                  </a:cubicBezTo>
                  <a:cubicBezTo>
                    <a:pt x="16260" y="307"/>
                    <a:pt x="16158" y="316"/>
                    <a:pt x="16056" y="316"/>
                  </a:cubicBezTo>
                  <a:cubicBezTo>
                    <a:pt x="16031" y="316"/>
                    <a:pt x="16007" y="315"/>
                    <a:pt x="15983" y="314"/>
                  </a:cubicBezTo>
                  <a:lnTo>
                    <a:pt x="15983" y="314"/>
                  </a:lnTo>
                  <a:lnTo>
                    <a:pt x="15964" y="166"/>
                  </a:lnTo>
                  <a:cubicBezTo>
                    <a:pt x="15948" y="69"/>
                    <a:pt x="15874" y="1"/>
                    <a:pt x="1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9007776" y="3586979"/>
              <a:ext cx="90772" cy="141168"/>
            </a:xfrm>
            <a:custGeom>
              <a:avLst/>
              <a:gdLst/>
              <a:ahLst/>
              <a:cxnLst/>
              <a:rect l="l" t="t" r="r" b="b"/>
              <a:pathLst>
                <a:path w="1866" h="2902" extrusionOk="0">
                  <a:moveTo>
                    <a:pt x="1344" y="0"/>
                  </a:moveTo>
                  <a:cubicBezTo>
                    <a:pt x="1323" y="0"/>
                    <a:pt x="1301" y="4"/>
                    <a:pt x="1280" y="12"/>
                  </a:cubicBezTo>
                  <a:cubicBezTo>
                    <a:pt x="1172" y="48"/>
                    <a:pt x="1118" y="165"/>
                    <a:pt x="1163" y="264"/>
                  </a:cubicBezTo>
                  <a:cubicBezTo>
                    <a:pt x="1298" y="643"/>
                    <a:pt x="1334" y="1030"/>
                    <a:pt x="1379" y="1409"/>
                  </a:cubicBezTo>
                  <a:cubicBezTo>
                    <a:pt x="1397" y="1607"/>
                    <a:pt x="1415" y="1796"/>
                    <a:pt x="1424" y="1995"/>
                  </a:cubicBezTo>
                  <a:cubicBezTo>
                    <a:pt x="1438" y="2136"/>
                    <a:pt x="1446" y="2283"/>
                    <a:pt x="1450" y="2430"/>
                  </a:cubicBezTo>
                  <a:lnTo>
                    <a:pt x="1450" y="2430"/>
                  </a:lnTo>
                  <a:cubicBezTo>
                    <a:pt x="1414" y="2442"/>
                    <a:pt x="1379" y="2453"/>
                    <a:pt x="1343" y="2463"/>
                  </a:cubicBezTo>
                  <a:cubicBezTo>
                    <a:pt x="1244" y="2481"/>
                    <a:pt x="1154" y="2499"/>
                    <a:pt x="1055" y="2508"/>
                  </a:cubicBezTo>
                  <a:cubicBezTo>
                    <a:pt x="960" y="2517"/>
                    <a:pt x="865" y="2524"/>
                    <a:pt x="770" y="2524"/>
                  </a:cubicBezTo>
                  <a:cubicBezTo>
                    <a:pt x="738" y="2524"/>
                    <a:pt x="705" y="2523"/>
                    <a:pt x="673" y="2522"/>
                  </a:cubicBezTo>
                  <a:lnTo>
                    <a:pt x="673" y="2522"/>
                  </a:lnTo>
                  <a:cubicBezTo>
                    <a:pt x="626" y="2191"/>
                    <a:pt x="579" y="1854"/>
                    <a:pt x="532" y="1517"/>
                  </a:cubicBezTo>
                  <a:cubicBezTo>
                    <a:pt x="478" y="1138"/>
                    <a:pt x="433" y="751"/>
                    <a:pt x="406" y="363"/>
                  </a:cubicBezTo>
                  <a:cubicBezTo>
                    <a:pt x="406" y="354"/>
                    <a:pt x="406" y="345"/>
                    <a:pt x="406" y="345"/>
                  </a:cubicBezTo>
                  <a:cubicBezTo>
                    <a:pt x="390" y="248"/>
                    <a:pt x="308" y="180"/>
                    <a:pt x="214" y="180"/>
                  </a:cubicBezTo>
                  <a:cubicBezTo>
                    <a:pt x="203" y="180"/>
                    <a:pt x="192" y="181"/>
                    <a:pt x="180" y="183"/>
                  </a:cubicBezTo>
                  <a:cubicBezTo>
                    <a:pt x="72" y="201"/>
                    <a:pt x="0" y="300"/>
                    <a:pt x="27" y="408"/>
                  </a:cubicBezTo>
                  <a:cubicBezTo>
                    <a:pt x="90" y="796"/>
                    <a:pt x="144" y="1174"/>
                    <a:pt x="189" y="1562"/>
                  </a:cubicBezTo>
                  <a:cubicBezTo>
                    <a:pt x="234" y="1950"/>
                    <a:pt x="280" y="2337"/>
                    <a:pt x="316" y="2716"/>
                  </a:cubicBezTo>
                  <a:lnTo>
                    <a:pt x="316" y="2770"/>
                  </a:lnTo>
                  <a:cubicBezTo>
                    <a:pt x="316" y="2779"/>
                    <a:pt x="325" y="2797"/>
                    <a:pt x="334" y="2815"/>
                  </a:cubicBezTo>
                  <a:cubicBezTo>
                    <a:pt x="353" y="2868"/>
                    <a:pt x="407" y="2901"/>
                    <a:pt x="466" y="2901"/>
                  </a:cubicBezTo>
                  <a:cubicBezTo>
                    <a:pt x="488" y="2901"/>
                    <a:pt x="510" y="2897"/>
                    <a:pt x="532" y="2887"/>
                  </a:cubicBezTo>
                  <a:cubicBezTo>
                    <a:pt x="712" y="2806"/>
                    <a:pt x="902" y="2770"/>
                    <a:pt x="1091" y="2734"/>
                  </a:cubicBezTo>
                  <a:cubicBezTo>
                    <a:pt x="1181" y="2725"/>
                    <a:pt x="1280" y="2716"/>
                    <a:pt x="1370" y="2716"/>
                  </a:cubicBezTo>
                  <a:cubicBezTo>
                    <a:pt x="1469" y="2716"/>
                    <a:pt x="1569" y="2725"/>
                    <a:pt x="1668" y="2743"/>
                  </a:cubicBezTo>
                  <a:cubicBezTo>
                    <a:pt x="1677" y="2747"/>
                    <a:pt x="1688" y="2750"/>
                    <a:pt x="1700" y="2750"/>
                  </a:cubicBezTo>
                  <a:cubicBezTo>
                    <a:pt x="1713" y="2750"/>
                    <a:pt x="1726" y="2747"/>
                    <a:pt x="1740" y="2743"/>
                  </a:cubicBezTo>
                  <a:cubicBezTo>
                    <a:pt x="1812" y="2725"/>
                    <a:pt x="1866" y="2644"/>
                    <a:pt x="1839" y="2563"/>
                  </a:cubicBezTo>
                  <a:lnTo>
                    <a:pt x="1830" y="2526"/>
                  </a:lnTo>
                  <a:cubicBezTo>
                    <a:pt x="1785" y="2337"/>
                    <a:pt x="1749" y="2148"/>
                    <a:pt x="1713" y="1959"/>
                  </a:cubicBezTo>
                  <a:cubicBezTo>
                    <a:pt x="1677" y="1769"/>
                    <a:pt x="1641" y="1580"/>
                    <a:pt x="1614" y="1382"/>
                  </a:cubicBezTo>
                  <a:cubicBezTo>
                    <a:pt x="1560" y="1003"/>
                    <a:pt x="1505" y="616"/>
                    <a:pt x="1541" y="219"/>
                  </a:cubicBezTo>
                  <a:cubicBezTo>
                    <a:pt x="1551" y="192"/>
                    <a:pt x="1541" y="156"/>
                    <a:pt x="1532" y="129"/>
                  </a:cubicBezTo>
                  <a:cubicBezTo>
                    <a:pt x="1504" y="51"/>
                    <a:pt x="1425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9050291" y="3487988"/>
              <a:ext cx="305685" cy="86102"/>
            </a:xfrm>
            <a:custGeom>
              <a:avLst/>
              <a:gdLst/>
              <a:ahLst/>
              <a:cxnLst/>
              <a:rect l="l" t="t" r="r" b="b"/>
              <a:pathLst>
                <a:path w="6284" h="1770" extrusionOk="0">
                  <a:moveTo>
                    <a:pt x="208" y="0"/>
                  </a:moveTo>
                  <a:cubicBezTo>
                    <a:pt x="100" y="0"/>
                    <a:pt x="9" y="82"/>
                    <a:pt x="0" y="190"/>
                  </a:cubicBezTo>
                  <a:cubicBezTo>
                    <a:pt x="0" y="298"/>
                    <a:pt x="82" y="388"/>
                    <a:pt x="190" y="388"/>
                  </a:cubicBezTo>
                  <a:cubicBezTo>
                    <a:pt x="1172" y="442"/>
                    <a:pt x="2137" y="613"/>
                    <a:pt x="3101" y="767"/>
                  </a:cubicBezTo>
                  <a:cubicBezTo>
                    <a:pt x="3588" y="848"/>
                    <a:pt x="4066" y="938"/>
                    <a:pt x="4552" y="1019"/>
                  </a:cubicBezTo>
                  <a:cubicBezTo>
                    <a:pt x="4982" y="1100"/>
                    <a:pt x="5412" y="1189"/>
                    <a:pt x="5849" y="1278"/>
                  </a:cubicBezTo>
                  <a:lnTo>
                    <a:pt x="5849" y="1278"/>
                  </a:lnTo>
                  <a:lnTo>
                    <a:pt x="5887" y="1605"/>
                  </a:lnTo>
                  <a:cubicBezTo>
                    <a:pt x="5903" y="1695"/>
                    <a:pt x="5978" y="1770"/>
                    <a:pt x="6073" y="1770"/>
                  </a:cubicBezTo>
                  <a:cubicBezTo>
                    <a:pt x="6083" y="1770"/>
                    <a:pt x="6093" y="1769"/>
                    <a:pt x="6103" y="1767"/>
                  </a:cubicBezTo>
                  <a:cubicBezTo>
                    <a:pt x="6211" y="1758"/>
                    <a:pt x="6283" y="1659"/>
                    <a:pt x="6274" y="1551"/>
                  </a:cubicBezTo>
                  <a:lnTo>
                    <a:pt x="6211" y="1091"/>
                  </a:lnTo>
                  <a:lnTo>
                    <a:pt x="6211" y="1082"/>
                  </a:lnTo>
                  <a:cubicBezTo>
                    <a:pt x="6202" y="1001"/>
                    <a:pt x="6139" y="929"/>
                    <a:pt x="6049" y="920"/>
                  </a:cubicBezTo>
                  <a:cubicBezTo>
                    <a:pt x="5562" y="875"/>
                    <a:pt x="5075" y="812"/>
                    <a:pt x="4589" y="749"/>
                  </a:cubicBezTo>
                  <a:cubicBezTo>
                    <a:pt x="4111" y="685"/>
                    <a:pt x="3624" y="622"/>
                    <a:pt x="3137" y="550"/>
                  </a:cubicBezTo>
                  <a:cubicBezTo>
                    <a:pt x="2173" y="397"/>
                    <a:pt x="1199" y="262"/>
                    <a:pt x="244" y="9"/>
                  </a:cubicBezTo>
                  <a:cubicBezTo>
                    <a:pt x="235" y="0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9073980" y="3552587"/>
              <a:ext cx="283308" cy="148610"/>
            </a:xfrm>
            <a:custGeom>
              <a:avLst/>
              <a:gdLst/>
              <a:ahLst/>
              <a:cxnLst/>
              <a:rect l="l" t="t" r="r" b="b"/>
              <a:pathLst>
                <a:path w="5824" h="3055" extrusionOk="0">
                  <a:moveTo>
                    <a:pt x="5588" y="1"/>
                  </a:moveTo>
                  <a:cubicBezTo>
                    <a:pt x="5570" y="1"/>
                    <a:pt x="5553" y="3"/>
                    <a:pt x="5535" y="6"/>
                  </a:cubicBezTo>
                  <a:cubicBezTo>
                    <a:pt x="5418" y="34"/>
                    <a:pt x="5336" y="160"/>
                    <a:pt x="5373" y="277"/>
                  </a:cubicBezTo>
                  <a:lnTo>
                    <a:pt x="5406" y="415"/>
                  </a:lnTo>
                  <a:lnTo>
                    <a:pt x="5406" y="415"/>
                  </a:lnTo>
                  <a:cubicBezTo>
                    <a:pt x="5013" y="613"/>
                    <a:pt x="4620" y="805"/>
                    <a:pt x="4228" y="989"/>
                  </a:cubicBezTo>
                  <a:cubicBezTo>
                    <a:pt x="3786" y="1196"/>
                    <a:pt x="3335" y="1395"/>
                    <a:pt x="2885" y="1584"/>
                  </a:cubicBezTo>
                  <a:cubicBezTo>
                    <a:pt x="2434" y="1773"/>
                    <a:pt x="1983" y="1972"/>
                    <a:pt x="1524" y="2152"/>
                  </a:cubicBezTo>
                  <a:cubicBezTo>
                    <a:pt x="1073" y="2332"/>
                    <a:pt x="613" y="2512"/>
                    <a:pt x="153" y="2675"/>
                  </a:cubicBezTo>
                  <a:cubicBezTo>
                    <a:pt x="144" y="2684"/>
                    <a:pt x="135" y="2684"/>
                    <a:pt x="126" y="2684"/>
                  </a:cubicBezTo>
                  <a:cubicBezTo>
                    <a:pt x="36" y="2738"/>
                    <a:pt x="0" y="2855"/>
                    <a:pt x="45" y="2945"/>
                  </a:cubicBezTo>
                  <a:cubicBezTo>
                    <a:pt x="77" y="3016"/>
                    <a:pt x="146" y="3054"/>
                    <a:pt x="219" y="3054"/>
                  </a:cubicBezTo>
                  <a:cubicBezTo>
                    <a:pt x="248" y="3054"/>
                    <a:pt x="278" y="3048"/>
                    <a:pt x="307" y="3035"/>
                  </a:cubicBezTo>
                  <a:cubicBezTo>
                    <a:pt x="748" y="2810"/>
                    <a:pt x="1190" y="2602"/>
                    <a:pt x="1632" y="2395"/>
                  </a:cubicBezTo>
                  <a:cubicBezTo>
                    <a:pt x="2073" y="2188"/>
                    <a:pt x="2524" y="1990"/>
                    <a:pt x="2975" y="1791"/>
                  </a:cubicBezTo>
                  <a:cubicBezTo>
                    <a:pt x="3416" y="1593"/>
                    <a:pt x="3876" y="1404"/>
                    <a:pt x="4327" y="1214"/>
                  </a:cubicBezTo>
                  <a:cubicBezTo>
                    <a:pt x="4778" y="1034"/>
                    <a:pt x="5237" y="854"/>
                    <a:pt x="5706" y="701"/>
                  </a:cubicBezTo>
                  <a:cubicBezTo>
                    <a:pt x="5769" y="674"/>
                    <a:pt x="5823" y="610"/>
                    <a:pt x="5823" y="529"/>
                  </a:cubicBezTo>
                  <a:lnTo>
                    <a:pt x="5823" y="493"/>
                  </a:lnTo>
                  <a:lnTo>
                    <a:pt x="5814" y="223"/>
                  </a:lnTo>
                  <a:cubicBezTo>
                    <a:pt x="5814" y="205"/>
                    <a:pt x="5814" y="187"/>
                    <a:pt x="5805" y="169"/>
                  </a:cubicBezTo>
                  <a:cubicBezTo>
                    <a:pt x="5782" y="68"/>
                    <a:pt x="5692" y="1"/>
                    <a:pt x="5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7051300" y="3556236"/>
              <a:ext cx="1992937" cy="418201"/>
            </a:xfrm>
            <a:custGeom>
              <a:avLst/>
              <a:gdLst/>
              <a:ahLst/>
              <a:cxnLst/>
              <a:rect l="l" t="t" r="r" b="b"/>
              <a:pathLst>
                <a:path w="40969" h="8597" extrusionOk="0">
                  <a:moveTo>
                    <a:pt x="24542" y="1"/>
                  </a:moveTo>
                  <a:cubicBezTo>
                    <a:pt x="24531" y="1"/>
                    <a:pt x="24520" y="2"/>
                    <a:pt x="24509" y="4"/>
                  </a:cubicBezTo>
                  <a:lnTo>
                    <a:pt x="18812" y="761"/>
                  </a:lnTo>
                  <a:lnTo>
                    <a:pt x="15964" y="1130"/>
                  </a:lnTo>
                  <a:lnTo>
                    <a:pt x="13115" y="1491"/>
                  </a:lnTo>
                  <a:cubicBezTo>
                    <a:pt x="11213" y="1734"/>
                    <a:pt x="9311" y="1978"/>
                    <a:pt x="7409" y="2203"/>
                  </a:cubicBezTo>
                  <a:cubicBezTo>
                    <a:pt x="5508" y="2437"/>
                    <a:pt x="3606" y="2654"/>
                    <a:pt x="1695" y="2861"/>
                  </a:cubicBezTo>
                  <a:cubicBezTo>
                    <a:pt x="1586" y="2870"/>
                    <a:pt x="1514" y="2969"/>
                    <a:pt x="1532" y="3068"/>
                  </a:cubicBezTo>
                  <a:lnTo>
                    <a:pt x="1532" y="3077"/>
                  </a:lnTo>
                  <a:lnTo>
                    <a:pt x="1544" y="3172"/>
                  </a:lnTo>
                  <a:lnTo>
                    <a:pt x="1544" y="3172"/>
                  </a:lnTo>
                  <a:lnTo>
                    <a:pt x="171" y="3339"/>
                  </a:lnTo>
                  <a:cubicBezTo>
                    <a:pt x="72" y="3357"/>
                    <a:pt x="0" y="3438"/>
                    <a:pt x="9" y="3537"/>
                  </a:cubicBezTo>
                  <a:lnTo>
                    <a:pt x="9" y="3555"/>
                  </a:lnTo>
                  <a:cubicBezTo>
                    <a:pt x="36" y="4366"/>
                    <a:pt x="117" y="5169"/>
                    <a:pt x="216" y="5962"/>
                  </a:cubicBezTo>
                  <a:cubicBezTo>
                    <a:pt x="316" y="6764"/>
                    <a:pt x="433" y="7557"/>
                    <a:pt x="604" y="8350"/>
                  </a:cubicBezTo>
                  <a:lnTo>
                    <a:pt x="613" y="8368"/>
                  </a:lnTo>
                  <a:cubicBezTo>
                    <a:pt x="630" y="8461"/>
                    <a:pt x="710" y="8523"/>
                    <a:pt x="802" y="8523"/>
                  </a:cubicBezTo>
                  <a:cubicBezTo>
                    <a:pt x="808" y="8523"/>
                    <a:pt x="814" y="8522"/>
                    <a:pt x="820" y="8522"/>
                  </a:cubicBezTo>
                  <a:lnTo>
                    <a:pt x="2189" y="8348"/>
                  </a:lnTo>
                  <a:lnTo>
                    <a:pt x="2189" y="8348"/>
                  </a:lnTo>
                  <a:lnTo>
                    <a:pt x="2199" y="8423"/>
                  </a:lnTo>
                  <a:lnTo>
                    <a:pt x="2199" y="8432"/>
                  </a:lnTo>
                  <a:lnTo>
                    <a:pt x="2199" y="8441"/>
                  </a:lnTo>
                  <a:cubicBezTo>
                    <a:pt x="2216" y="8529"/>
                    <a:pt x="2297" y="8597"/>
                    <a:pt x="2385" y="8597"/>
                  </a:cubicBezTo>
                  <a:cubicBezTo>
                    <a:pt x="2395" y="8597"/>
                    <a:pt x="2405" y="8596"/>
                    <a:pt x="2416" y="8594"/>
                  </a:cubicBezTo>
                  <a:cubicBezTo>
                    <a:pt x="5598" y="8089"/>
                    <a:pt x="8798" y="7701"/>
                    <a:pt x="11998" y="7305"/>
                  </a:cubicBezTo>
                  <a:lnTo>
                    <a:pt x="21588" y="6124"/>
                  </a:lnTo>
                  <a:lnTo>
                    <a:pt x="31188" y="4943"/>
                  </a:lnTo>
                  <a:lnTo>
                    <a:pt x="40779" y="3789"/>
                  </a:lnTo>
                  <a:lnTo>
                    <a:pt x="40788" y="3789"/>
                  </a:lnTo>
                  <a:cubicBezTo>
                    <a:pt x="40887" y="3780"/>
                    <a:pt x="40968" y="3681"/>
                    <a:pt x="40950" y="3573"/>
                  </a:cubicBezTo>
                  <a:lnTo>
                    <a:pt x="40914" y="3303"/>
                  </a:lnTo>
                  <a:cubicBezTo>
                    <a:pt x="40906" y="3201"/>
                    <a:pt x="40817" y="3131"/>
                    <a:pt x="40716" y="3131"/>
                  </a:cubicBezTo>
                  <a:cubicBezTo>
                    <a:pt x="40710" y="3131"/>
                    <a:pt x="40704" y="3131"/>
                    <a:pt x="40698" y="3131"/>
                  </a:cubicBezTo>
                  <a:cubicBezTo>
                    <a:pt x="40599" y="3149"/>
                    <a:pt x="40518" y="3249"/>
                    <a:pt x="40536" y="3348"/>
                  </a:cubicBezTo>
                  <a:lnTo>
                    <a:pt x="40544" y="3427"/>
                  </a:lnTo>
                  <a:lnTo>
                    <a:pt x="40544" y="3427"/>
                  </a:lnTo>
                  <a:lnTo>
                    <a:pt x="31152" y="4655"/>
                  </a:lnTo>
                  <a:lnTo>
                    <a:pt x="21561" y="5872"/>
                  </a:lnTo>
                  <a:lnTo>
                    <a:pt x="11971" y="7098"/>
                  </a:lnTo>
                  <a:cubicBezTo>
                    <a:pt x="8834" y="7495"/>
                    <a:pt x="5706" y="7893"/>
                    <a:pt x="2562" y="8188"/>
                  </a:cubicBezTo>
                  <a:lnTo>
                    <a:pt x="2562" y="8188"/>
                  </a:lnTo>
                  <a:lnTo>
                    <a:pt x="2551" y="8107"/>
                  </a:lnTo>
                  <a:cubicBezTo>
                    <a:pt x="2534" y="8005"/>
                    <a:pt x="2453" y="7935"/>
                    <a:pt x="2353" y="7935"/>
                  </a:cubicBezTo>
                  <a:cubicBezTo>
                    <a:pt x="2347" y="7935"/>
                    <a:pt x="2341" y="7935"/>
                    <a:pt x="2335" y="7936"/>
                  </a:cubicBezTo>
                  <a:lnTo>
                    <a:pt x="984" y="8108"/>
                  </a:lnTo>
                  <a:lnTo>
                    <a:pt x="984" y="8108"/>
                  </a:lnTo>
                  <a:cubicBezTo>
                    <a:pt x="950" y="7364"/>
                    <a:pt x="866" y="6627"/>
                    <a:pt x="775" y="5899"/>
                  </a:cubicBezTo>
                  <a:cubicBezTo>
                    <a:pt x="684" y="5161"/>
                    <a:pt x="578" y="4430"/>
                    <a:pt x="428" y="3701"/>
                  </a:cubicBezTo>
                  <a:lnTo>
                    <a:pt x="428" y="3701"/>
                  </a:lnTo>
                  <a:lnTo>
                    <a:pt x="1785" y="3528"/>
                  </a:lnTo>
                  <a:cubicBezTo>
                    <a:pt x="1884" y="3519"/>
                    <a:pt x="1965" y="3420"/>
                    <a:pt x="1947" y="3312"/>
                  </a:cubicBezTo>
                  <a:lnTo>
                    <a:pt x="1935" y="3213"/>
                  </a:lnTo>
                  <a:lnTo>
                    <a:pt x="1935" y="3213"/>
                  </a:lnTo>
                  <a:cubicBezTo>
                    <a:pt x="3766" y="2952"/>
                    <a:pt x="5606" y="2700"/>
                    <a:pt x="7437" y="2464"/>
                  </a:cubicBezTo>
                  <a:cubicBezTo>
                    <a:pt x="9338" y="2221"/>
                    <a:pt x="11240" y="1987"/>
                    <a:pt x="13142" y="1752"/>
                  </a:cubicBezTo>
                  <a:lnTo>
                    <a:pt x="16000" y="1401"/>
                  </a:lnTo>
                  <a:lnTo>
                    <a:pt x="18848" y="1058"/>
                  </a:lnTo>
                  <a:lnTo>
                    <a:pt x="24554" y="382"/>
                  </a:lnTo>
                  <a:lnTo>
                    <a:pt x="24563" y="382"/>
                  </a:lnTo>
                  <a:cubicBezTo>
                    <a:pt x="24671" y="373"/>
                    <a:pt x="24743" y="274"/>
                    <a:pt x="24725" y="166"/>
                  </a:cubicBezTo>
                  <a:cubicBezTo>
                    <a:pt x="24717" y="69"/>
                    <a:pt x="24637" y="1"/>
                    <a:pt x="24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7753724" y="3601377"/>
              <a:ext cx="138152" cy="171960"/>
            </a:xfrm>
            <a:custGeom>
              <a:avLst/>
              <a:gdLst/>
              <a:ahLst/>
              <a:cxnLst/>
              <a:rect l="l" t="t" r="r" b="b"/>
              <a:pathLst>
                <a:path w="2840" h="3535" extrusionOk="0">
                  <a:moveTo>
                    <a:pt x="2624" y="1"/>
                  </a:moveTo>
                  <a:cubicBezTo>
                    <a:pt x="2587" y="1"/>
                    <a:pt x="2549" y="11"/>
                    <a:pt x="2515" y="31"/>
                  </a:cubicBezTo>
                  <a:lnTo>
                    <a:pt x="2065" y="329"/>
                  </a:lnTo>
                  <a:cubicBezTo>
                    <a:pt x="1920" y="428"/>
                    <a:pt x="1767" y="509"/>
                    <a:pt x="1623" y="626"/>
                  </a:cubicBezTo>
                  <a:cubicBezTo>
                    <a:pt x="1343" y="842"/>
                    <a:pt x="1064" y="1068"/>
                    <a:pt x="821" y="1338"/>
                  </a:cubicBezTo>
                  <a:cubicBezTo>
                    <a:pt x="577" y="1599"/>
                    <a:pt x="370" y="1897"/>
                    <a:pt x="217" y="2239"/>
                  </a:cubicBezTo>
                  <a:cubicBezTo>
                    <a:pt x="63" y="2582"/>
                    <a:pt x="0" y="2961"/>
                    <a:pt x="27" y="3339"/>
                  </a:cubicBezTo>
                  <a:lnTo>
                    <a:pt x="27" y="3348"/>
                  </a:lnTo>
                  <a:cubicBezTo>
                    <a:pt x="27" y="3357"/>
                    <a:pt x="27" y="3375"/>
                    <a:pt x="27" y="3384"/>
                  </a:cubicBezTo>
                  <a:cubicBezTo>
                    <a:pt x="51" y="3469"/>
                    <a:pt x="133" y="3534"/>
                    <a:pt x="224" y="3534"/>
                  </a:cubicBezTo>
                  <a:cubicBezTo>
                    <a:pt x="240" y="3534"/>
                    <a:pt x="255" y="3532"/>
                    <a:pt x="271" y="3528"/>
                  </a:cubicBezTo>
                  <a:cubicBezTo>
                    <a:pt x="370" y="3501"/>
                    <a:pt x="433" y="3393"/>
                    <a:pt x="415" y="3294"/>
                  </a:cubicBezTo>
                  <a:cubicBezTo>
                    <a:pt x="334" y="2979"/>
                    <a:pt x="361" y="2654"/>
                    <a:pt x="478" y="2348"/>
                  </a:cubicBezTo>
                  <a:cubicBezTo>
                    <a:pt x="595" y="2041"/>
                    <a:pt x="794" y="1762"/>
                    <a:pt x="1019" y="1518"/>
                  </a:cubicBezTo>
                  <a:cubicBezTo>
                    <a:pt x="1253" y="1275"/>
                    <a:pt x="1524" y="1059"/>
                    <a:pt x="1803" y="878"/>
                  </a:cubicBezTo>
                  <a:lnTo>
                    <a:pt x="1911" y="806"/>
                  </a:lnTo>
                  <a:lnTo>
                    <a:pt x="2019" y="743"/>
                  </a:lnTo>
                  <a:cubicBezTo>
                    <a:pt x="2092" y="698"/>
                    <a:pt x="2173" y="653"/>
                    <a:pt x="2245" y="617"/>
                  </a:cubicBezTo>
                  <a:cubicBezTo>
                    <a:pt x="2398" y="536"/>
                    <a:pt x="2542" y="455"/>
                    <a:pt x="2695" y="374"/>
                  </a:cubicBezTo>
                  <a:lnTo>
                    <a:pt x="2714" y="365"/>
                  </a:lnTo>
                  <a:cubicBezTo>
                    <a:pt x="2714" y="365"/>
                    <a:pt x="2723" y="365"/>
                    <a:pt x="2732" y="356"/>
                  </a:cubicBezTo>
                  <a:cubicBezTo>
                    <a:pt x="2822" y="301"/>
                    <a:pt x="2840" y="175"/>
                    <a:pt x="2786" y="85"/>
                  </a:cubicBezTo>
                  <a:cubicBezTo>
                    <a:pt x="2746" y="29"/>
                    <a:pt x="2686" y="1"/>
                    <a:pt x="2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8276797" y="3673322"/>
              <a:ext cx="127207" cy="161161"/>
            </a:xfrm>
            <a:custGeom>
              <a:avLst/>
              <a:gdLst/>
              <a:ahLst/>
              <a:cxnLst/>
              <a:rect l="l" t="t" r="r" b="b"/>
              <a:pathLst>
                <a:path w="2615" h="3313" extrusionOk="0">
                  <a:moveTo>
                    <a:pt x="2417" y="0"/>
                  </a:moveTo>
                  <a:cubicBezTo>
                    <a:pt x="2405" y="0"/>
                    <a:pt x="2393" y="1"/>
                    <a:pt x="2381" y="3"/>
                  </a:cubicBezTo>
                  <a:cubicBezTo>
                    <a:pt x="2272" y="30"/>
                    <a:pt x="2209" y="129"/>
                    <a:pt x="2227" y="238"/>
                  </a:cubicBezTo>
                  <a:cubicBezTo>
                    <a:pt x="2254" y="382"/>
                    <a:pt x="2272" y="526"/>
                    <a:pt x="2254" y="670"/>
                  </a:cubicBezTo>
                  <a:cubicBezTo>
                    <a:pt x="2245" y="815"/>
                    <a:pt x="2218" y="968"/>
                    <a:pt x="2155" y="1103"/>
                  </a:cubicBezTo>
                  <a:cubicBezTo>
                    <a:pt x="2056" y="1382"/>
                    <a:pt x="1876" y="1644"/>
                    <a:pt x="1668" y="1869"/>
                  </a:cubicBezTo>
                  <a:cubicBezTo>
                    <a:pt x="1461" y="2104"/>
                    <a:pt x="1218" y="2302"/>
                    <a:pt x="965" y="2473"/>
                  </a:cubicBezTo>
                  <a:cubicBezTo>
                    <a:pt x="830" y="2563"/>
                    <a:pt x="704" y="2653"/>
                    <a:pt x="569" y="2735"/>
                  </a:cubicBezTo>
                  <a:cubicBezTo>
                    <a:pt x="434" y="2807"/>
                    <a:pt x="298" y="2879"/>
                    <a:pt x="154" y="2942"/>
                  </a:cubicBezTo>
                  <a:cubicBezTo>
                    <a:pt x="145" y="2942"/>
                    <a:pt x="136" y="2951"/>
                    <a:pt x="127" y="2951"/>
                  </a:cubicBezTo>
                  <a:cubicBezTo>
                    <a:pt x="28" y="3005"/>
                    <a:pt x="1" y="3131"/>
                    <a:pt x="64" y="3221"/>
                  </a:cubicBezTo>
                  <a:cubicBezTo>
                    <a:pt x="99" y="3280"/>
                    <a:pt x="162" y="3312"/>
                    <a:pt x="226" y="3312"/>
                  </a:cubicBezTo>
                  <a:cubicBezTo>
                    <a:pt x="260" y="3312"/>
                    <a:pt x="294" y="3303"/>
                    <a:pt x="325" y="3284"/>
                  </a:cubicBezTo>
                  <a:lnTo>
                    <a:pt x="334" y="3284"/>
                  </a:lnTo>
                  <a:cubicBezTo>
                    <a:pt x="614" y="3104"/>
                    <a:pt x="875" y="2906"/>
                    <a:pt x="1128" y="2707"/>
                  </a:cubicBezTo>
                  <a:cubicBezTo>
                    <a:pt x="1389" y="2500"/>
                    <a:pt x="1632" y="2284"/>
                    <a:pt x="1849" y="2031"/>
                  </a:cubicBezTo>
                  <a:cubicBezTo>
                    <a:pt x="2065" y="1788"/>
                    <a:pt x="2263" y="1518"/>
                    <a:pt x="2399" y="1202"/>
                  </a:cubicBezTo>
                  <a:cubicBezTo>
                    <a:pt x="2543" y="896"/>
                    <a:pt x="2615" y="553"/>
                    <a:pt x="2615" y="193"/>
                  </a:cubicBezTo>
                  <a:cubicBezTo>
                    <a:pt x="2615" y="184"/>
                    <a:pt x="2615" y="166"/>
                    <a:pt x="2615" y="157"/>
                  </a:cubicBezTo>
                  <a:cubicBezTo>
                    <a:pt x="2591" y="61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7126261" y="3708687"/>
              <a:ext cx="37311" cy="143746"/>
            </a:xfrm>
            <a:custGeom>
              <a:avLst/>
              <a:gdLst/>
              <a:ahLst/>
              <a:cxnLst/>
              <a:rect l="l" t="t" r="r" b="b"/>
              <a:pathLst>
                <a:path w="767" h="2955" extrusionOk="0">
                  <a:moveTo>
                    <a:pt x="226" y="1"/>
                  </a:moveTo>
                  <a:cubicBezTo>
                    <a:pt x="211" y="1"/>
                    <a:pt x="196" y="3"/>
                    <a:pt x="181" y="6"/>
                  </a:cubicBezTo>
                  <a:cubicBezTo>
                    <a:pt x="73" y="24"/>
                    <a:pt x="0" y="124"/>
                    <a:pt x="27" y="232"/>
                  </a:cubicBezTo>
                  <a:cubicBezTo>
                    <a:pt x="100" y="637"/>
                    <a:pt x="163" y="1052"/>
                    <a:pt x="217" y="1467"/>
                  </a:cubicBezTo>
                  <a:lnTo>
                    <a:pt x="307" y="2089"/>
                  </a:lnTo>
                  <a:cubicBezTo>
                    <a:pt x="325" y="2296"/>
                    <a:pt x="379" y="2494"/>
                    <a:pt x="334" y="2711"/>
                  </a:cubicBezTo>
                  <a:cubicBezTo>
                    <a:pt x="325" y="2756"/>
                    <a:pt x="334" y="2801"/>
                    <a:pt x="352" y="2837"/>
                  </a:cubicBezTo>
                  <a:cubicBezTo>
                    <a:pt x="384" y="2914"/>
                    <a:pt x="458" y="2955"/>
                    <a:pt x="534" y="2955"/>
                  </a:cubicBezTo>
                  <a:cubicBezTo>
                    <a:pt x="564" y="2955"/>
                    <a:pt x="594" y="2949"/>
                    <a:pt x="622" y="2936"/>
                  </a:cubicBezTo>
                  <a:cubicBezTo>
                    <a:pt x="722" y="2891"/>
                    <a:pt x="767" y="2765"/>
                    <a:pt x="722" y="2666"/>
                  </a:cubicBezTo>
                  <a:cubicBezTo>
                    <a:pt x="622" y="2467"/>
                    <a:pt x="622" y="2251"/>
                    <a:pt x="595" y="2053"/>
                  </a:cubicBezTo>
                  <a:lnTo>
                    <a:pt x="523" y="1431"/>
                  </a:lnTo>
                  <a:cubicBezTo>
                    <a:pt x="478" y="1016"/>
                    <a:pt x="433" y="601"/>
                    <a:pt x="406" y="178"/>
                  </a:cubicBezTo>
                  <a:cubicBezTo>
                    <a:pt x="406" y="178"/>
                    <a:pt x="406" y="169"/>
                    <a:pt x="406" y="160"/>
                  </a:cubicBezTo>
                  <a:cubicBezTo>
                    <a:pt x="391" y="67"/>
                    <a:pt x="316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7753724" y="3752661"/>
              <a:ext cx="159215" cy="130125"/>
            </a:xfrm>
            <a:custGeom>
              <a:avLst/>
              <a:gdLst/>
              <a:ahLst/>
              <a:cxnLst/>
              <a:rect l="l" t="t" r="r" b="b"/>
              <a:pathLst>
                <a:path w="3273" h="2675" extrusionOk="0">
                  <a:moveTo>
                    <a:pt x="215" y="1"/>
                  </a:moveTo>
                  <a:cubicBezTo>
                    <a:pt x="203" y="1"/>
                    <a:pt x="192" y="2"/>
                    <a:pt x="181" y="4"/>
                  </a:cubicBezTo>
                  <a:cubicBezTo>
                    <a:pt x="72" y="31"/>
                    <a:pt x="0" y="130"/>
                    <a:pt x="27" y="238"/>
                  </a:cubicBezTo>
                  <a:cubicBezTo>
                    <a:pt x="99" y="581"/>
                    <a:pt x="253" y="905"/>
                    <a:pt x="460" y="1176"/>
                  </a:cubicBezTo>
                  <a:cubicBezTo>
                    <a:pt x="676" y="1446"/>
                    <a:pt x="938" y="1662"/>
                    <a:pt x="1208" y="1843"/>
                  </a:cubicBezTo>
                  <a:cubicBezTo>
                    <a:pt x="1488" y="2023"/>
                    <a:pt x="1776" y="2176"/>
                    <a:pt x="2083" y="2302"/>
                  </a:cubicBezTo>
                  <a:cubicBezTo>
                    <a:pt x="2371" y="2438"/>
                    <a:pt x="2677" y="2564"/>
                    <a:pt x="3002" y="2663"/>
                  </a:cubicBezTo>
                  <a:cubicBezTo>
                    <a:pt x="3011" y="2663"/>
                    <a:pt x="3020" y="2672"/>
                    <a:pt x="3029" y="2672"/>
                  </a:cubicBezTo>
                  <a:cubicBezTo>
                    <a:pt x="3039" y="2674"/>
                    <a:pt x="3049" y="2674"/>
                    <a:pt x="3059" y="2674"/>
                  </a:cubicBezTo>
                  <a:cubicBezTo>
                    <a:pt x="3155" y="2674"/>
                    <a:pt x="3238" y="2599"/>
                    <a:pt x="3254" y="2510"/>
                  </a:cubicBezTo>
                  <a:cubicBezTo>
                    <a:pt x="3272" y="2402"/>
                    <a:pt x="3191" y="2302"/>
                    <a:pt x="3092" y="2284"/>
                  </a:cubicBezTo>
                  <a:cubicBezTo>
                    <a:pt x="2939" y="2266"/>
                    <a:pt x="2786" y="2230"/>
                    <a:pt x="2641" y="2185"/>
                  </a:cubicBezTo>
                  <a:cubicBezTo>
                    <a:pt x="2488" y="2140"/>
                    <a:pt x="2335" y="2086"/>
                    <a:pt x="2191" y="2032"/>
                  </a:cubicBezTo>
                  <a:cubicBezTo>
                    <a:pt x="1902" y="1915"/>
                    <a:pt x="1623" y="1789"/>
                    <a:pt x="1361" y="1608"/>
                  </a:cubicBezTo>
                  <a:cubicBezTo>
                    <a:pt x="1118" y="1437"/>
                    <a:pt x="875" y="1239"/>
                    <a:pt x="712" y="986"/>
                  </a:cubicBezTo>
                  <a:cubicBezTo>
                    <a:pt x="622" y="869"/>
                    <a:pt x="559" y="734"/>
                    <a:pt x="505" y="599"/>
                  </a:cubicBezTo>
                  <a:cubicBezTo>
                    <a:pt x="451" y="464"/>
                    <a:pt x="424" y="319"/>
                    <a:pt x="415" y="175"/>
                  </a:cubicBezTo>
                  <a:lnTo>
                    <a:pt x="406" y="175"/>
                  </a:lnTo>
                  <a:cubicBezTo>
                    <a:pt x="406" y="166"/>
                    <a:pt x="406" y="166"/>
                    <a:pt x="406" y="157"/>
                  </a:cubicBezTo>
                  <a:cubicBezTo>
                    <a:pt x="390" y="61"/>
                    <a:pt x="303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7140708" y="3828157"/>
              <a:ext cx="36046" cy="134163"/>
            </a:xfrm>
            <a:custGeom>
              <a:avLst/>
              <a:gdLst/>
              <a:ahLst/>
              <a:cxnLst/>
              <a:rect l="l" t="t" r="r" b="b"/>
              <a:pathLst>
                <a:path w="741" h="2758" extrusionOk="0">
                  <a:moveTo>
                    <a:pt x="230" y="0"/>
                  </a:moveTo>
                  <a:cubicBezTo>
                    <a:pt x="208" y="0"/>
                    <a:pt x="186" y="4"/>
                    <a:pt x="163" y="11"/>
                  </a:cubicBezTo>
                  <a:cubicBezTo>
                    <a:pt x="64" y="38"/>
                    <a:pt x="1" y="155"/>
                    <a:pt x="37" y="255"/>
                  </a:cubicBezTo>
                  <a:cubicBezTo>
                    <a:pt x="163" y="633"/>
                    <a:pt x="208" y="1021"/>
                    <a:pt x="253" y="1399"/>
                  </a:cubicBezTo>
                  <a:cubicBezTo>
                    <a:pt x="289" y="1787"/>
                    <a:pt x="325" y="2175"/>
                    <a:pt x="325" y="2562"/>
                  </a:cubicBezTo>
                  <a:cubicBezTo>
                    <a:pt x="325" y="2580"/>
                    <a:pt x="325" y="2598"/>
                    <a:pt x="334" y="2607"/>
                  </a:cubicBezTo>
                  <a:cubicBezTo>
                    <a:pt x="357" y="2698"/>
                    <a:pt x="431" y="2758"/>
                    <a:pt x="519" y="2758"/>
                  </a:cubicBezTo>
                  <a:cubicBezTo>
                    <a:pt x="535" y="2758"/>
                    <a:pt x="552" y="2756"/>
                    <a:pt x="569" y="2751"/>
                  </a:cubicBezTo>
                  <a:cubicBezTo>
                    <a:pt x="677" y="2724"/>
                    <a:pt x="740" y="2625"/>
                    <a:pt x="713" y="2517"/>
                  </a:cubicBezTo>
                  <a:cubicBezTo>
                    <a:pt x="623" y="2138"/>
                    <a:pt x="551" y="1760"/>
                    <a:pt x="497" y="1372"/>
                  </a:cubicBezTo>
                  <a:cubicBezTo>
                    <a:pt x="443" y="985"/>
                    <a:pt x="397" y="606"/>
                    <a:pt x="425" y="210"/>
                  </a:cubicBezTo>
                  <a:cubicBezTo>
                    <a:pt x="425" y="182"/>
                    <a:pt x="425" y="155"/>
                    <a:pt x="416" y="137"/>
                  </a:cubicBezTo>
                  <a:cubicBezTo>
                    <a:pt x="387" y="52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34"/>
          <p:cNvGrpSpPr/>
          <p:nvPr/>
        </p:nvGrpSpPr>
        <p:grpSpPr>
          <a:xfrm>
            <a:off x="3969326" y="1699322"/>
            <a:ext cx="1287126" cy="176025"/>
            <a:chOff x="4345425" y="2175475"/>
            <a:chExt cx="800750" cy="176025"/>
          </a:xfrm>
        </p:grpSpPr>
        <p:sp>
          <p:nvSpPr>
            <p:cNvPr id="1037" name="Google Shape;1037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34"/>
          <p:cNvGrpSpPr/>
          <p:nvPr/>
        </p:nvGrpSpPr>
        <p:grpSpPr>
          <a:xfrm>
            <a:off x="2182010" y="2769450"/>
            <a:ext cx="4693836" cy="176025"/>
            <a:chOff x="4345425" y="2175475"/>
            <a:chExt cx="800750" cy="176025"/>
          </a:xfrm>
        </p:grpSpPr>
        <p:sp>
          <p:nvSpPr>
            <p:cNvPr id="1040" name="Google Shape;1040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>
            <a:off x="2977173" y="3581225"/>
            <a:ext cx="3071997" cy="176025"/>
            <a:chOff x="4345425" y="2175475"/>
            <a:chExt cx="800750" cy="176025"/>
          </a:xfrm>
        </p:grpSpPr>
        <p:sp>
          <p:nvSpPr>
            <p:cNvPr id="1043" name="Google Shape;1043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34"/>
          <p:cNvGrpSpPr/>
          <p:nvPr/>
        </p:nvGrpSpPr>
        <p:grpSpPr>
          <a:xfrm rot="854098">
            <a:off x="7782856" y="510397"/>
            <a:ext cx="639528" cy="438002"/>
            <a:chOff x="5501450" y="2545600"/>
            <a:chExt cx="639525" cy="438000"/>
          </a:xfrm>
        </p:grpSpPr>
        <p:sp>
          <p:nvSpPr>
            <p:cNvPr id="1046" name="Google Shape;1046;p34"/>
            <p:cNvSpPr/>
            <p:nvPr/>
          </p:nvSpPr>
          <p:spPr>
            <a:xfrm>
              <a:off x="5501450" y="2545600"/>
              <a:ext cx="639525" cy="438000"/>
            </a:xfrm>
            <a:custGeom>
              <a:avLst/>
              <a:gdLst/>
              <a:ahLst/>
              <a:cxnLst/>
              <a:rect l="l" t="t" r="r" b="b"/>
              <a:pathLst>
                <a:path w="25581" h="17520" extrusionOk="0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5714775" y="2654925"/>
              <a:ext cx="280075" cy="257600"/>
            </a:xfrm>
            <a:custGeom>
              <a:avLst/>
              <a:gdLst/>
              <a:ahLst/>
              <a:cxnLst/>
              <a:rect l="l" t="t" r="r" b="b"/>
              <a:pathLst>
                <a:path w="11203" h="10304" extrusionOk="0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87796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34"/>
          <p:cNvGrpSpPr/>
          <p:nvPr/>
        </p:nvGrpSpPr>
        <p:grpSpPr>
          <a:xfrm>
            <a:off x="2883085" y="3523739"/>
            <a:ext cx="3377828" cy="1079750"/>
            <a:chOff x="4319250" y="3137000"/>
            <a:chExt cx="885825" cy="524125"/>
          </a:xfrm>
        </p:grpSpPr>
        <p:sp>
          <p:nvSpPr>
            <p:cNvPr id="990" name="Google Shape;990;p34"/>
            <p:cNvSpPr/>
            <p:nvPr/>
          </p:nvSpPr>
          <p:spPr>
            <a:xfrm>
              <a:off x="4334525" y="3137000"/>
              <a:ext cx="816875" cy="145250"/>
            </a:xfrm>
            <a:custGeom>
              <a:avLst/>
              <a:gdLst/>
              <a:ahLst/>
              <a:cxnLst/>
              <a:rect l="l" t="t" r="r" b="b"/>
              <a:pathLst>
                <a:path w="32675" h="5810" extrusionOk="0">
                  <a:moveTo>
                    <a:pt x="30614" y="1"/>
                  </a:moveTo>
                  <a:cubicBezTo>
                    <a:pt x="30548" y="1"/>
                    <a:pt x="30480" y="4"/>
                    <a:pt x="30410" y="11"/>
                  </a:cubicBezTo>
                  <a:lnTo>
                    <a:pt x="30410" y="11"/>
                  </a:lnTo>
                  <a:lnTo>
                    <a:pt x="30410" y="11"/>
                  </a:lnTo>
                  <a:lnTo>
                    <a:pt x="28330" y="186"/>
                  </a:lnTo>
                  <a:cubicBezTo>
                    <a:pt x="28200" y="197"/>
                    <a:pt x="28078" y="220"/>
                    <a:pt x="27966" y="252"/>
                  </a:cubicBezTo>
                  <a:lnTo>
                    <a:pt x="27966" y="252"/>
                  </a:lnTo>
                  <a:lnTo>
                    <a:pt x="1989" y="2818"/>
                  </a:lnTo>
                  <a:cubicBezTo>
                    <a:pt x="1" y="3012"/>
                    <a:pt x="100" y="5810"/>
                    <a:pt x="2061" y="5810"/>
                  </a:cubicBezTo>
                  <a:cubicBezTo>
                    <a:pt x="2127" y="5810"/>
                    <a:pt x="2195" y="5807"/>
                    <a:pt x="2265" y="5800"/>
                  </a:cubicBezTo>
                  <a:cubicBezTo>
                    <a:pt x="11738" y="4848"/>
                    <a:pt x="21212" y="3920"/>
                    <a:pt x="30686" y="2993"/>
                  </a:cubicBezTo>
                  <a:cubicBezTo>
                    <a:pt x="32674" y="2799"/>
                    <a:pt x="32575" y="1"/>
                    <a:pt x="30614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4356675" y="3182825"/>
              <a:ext cx="798275" cy="129275"/>
            </a:xfrm>
            <a:custGeom>
              <a:avLst/>
              <a:gdLst/>
              <a:ahLst/>
              <a:cxnLst/>
              <a:rect l="l" t="t" r="r" b="b"/>
              <a:pathLst>
                <a:path w="31931" h="5171" extrusionOk="0">
                  <a:moveTo>
                    <a:pt x="29692" y="0"/>
                  </a:moveTo>
                  <a:cubicBezTo>
                    <a:pt x="29262" y="0"/>
                    <a:pt x="28841" y="143"/>
                    <a:pt x="28521" y="458"/>
                  </a:cubicBezTo>
                  <a:lnTo>
                    <a:pt x="28521" y="458"/>
                  </a:lnTo>
                  <a:cubicBezTo>
                    <a:pt x="26855" y="717"/>
                    <a:pt x="25061" y="686"/>
                    <a:pt x="23409" y="834"/>
                  </a:cubicBezTo>
                  <a:cubicBezTo>
                    <a:pt x="20928" y="1035"/>
                    <a:pt x="18447" y="1235"/>
                    <a:pt x="15990" y="1461"/>
                  </a:cubicBezTo>
                  <a:cubicBezTo>
                    <a:pt x="11958" y="1784"/>
                    <a:pt x="7925" y="2108"/>
                    <a:pt x="3893" y="2415"/>
                  </a:cubicBezTo>
                  <a:lnTo>
                    <a:pt x="3893" y="2415"/>
                  </a:lnTo>
                  <a:cubicBezTo>
                    <a:pt x="3677" y="2329"/>
                    <a:pt x="3447" y="2279"/>
                    <a:pt x="3219" y="2279"/>
                  </a:cubicBezTo>
                  <a:cubicBezTo>
                    <a:pt x="3010" y="2279"/>
                    <a:pt x="2803" y="2320"/>
                    <a:pt x="2607" y="2413"/>
                  </a:cubicBezTo>
                  <a:cubicBezTo>
                    <a:pt x="2550" y="2451"/>
                    <a:pt x="2478" y="2489"/>
                    <a:pt x="2414" y="2527"/>
                  </a:cubicBezTo>
                  <a:lnTo>
                    <a:pt x="2414" y="2527"/>
                  </a:lnTo>
                  <a:cubicBezTo>
                    <a:pt x="2253" y="2539"/>
                    <a:pt x="2092" y="2551"/>
                    <a:pt x="1930" y="2564"/>
                  </a:cubicBezTo>
                  <a:cubicBezTo>
                    <a:pt x="0" y="2714"/>
                    <a:pt x="903" y="5170"/>
                    <a:pt x="2482" y="5170"/>
                  </a:cubicBezTo>
                  <a:cubicBezTo>
                    <a:pt x="2634" y="5170"/>
                    <a:pt x="2774" y="5169"/>
                    <a:pt x="2906" y="5164"/>
                  </a:cubicBezTo>
                  <a:lnTo>
                    <a:pt x="2906" y="5164"/>
                  </a:lnTo>
                  <a:cubicBezTo>
                    <a:pt x="2907" y="5166"/>
                    <a:pt x="2907" y="5168"/>
                    <a:pt x="2908" y="5170"/>
                  </a:cubicBezTo>
                  <a:cubicBezTo>
                    <a:pt x="8146" y="4769"/>
                    <a:pt x="13359" y="4343"/>
                    <a:pt x="18597" y="3917"/>
                  </a:cubicBezTo>
                  <a:cubicBezTo>
                    <a:pt x="21078" y="3716"/>
                    <a:pt x="23559" y="3491"/>
                    <a:pt x="26041" y="3290"/>
                  </a:cubicBezTo>
                  <a:cubicBezTo>
                    <a:pt x="27619" y="3165"/>
                    <a:pt x="30351" y="3541"/>
                    <a:pt x="31504" y="2213"/>
                  </a:cubicBezTo>
                  <a:cubicBezTo>
                    <a:pt x="31930" y="1711"/>
                    <a:pt x="31604" y="985"/>
                    <a:pt x="31178" y="609"/>
                  </a:cubicBezTo>
                  <a:cubicBezTo>
                    <a:pt x="31153" y="584"/>
                    <a:pt x="31103" y="533"/>
                    <a:pt x="31053" y="508"/>
                  </a:cubicBezTo>
                  <a:cubicBezTo>
                    <a:pt x="30676" y="184"/>
                    <a:pt x="30178" y="0"/>
                    <a:pt x="2969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4345775" y="3233150"/>
              <a:ext cx="859300" cy="100300"/>
            </a:xfrm>
            <a:custGeom>
              <a:avLst/>
              <a:gdLst/>
              <a:ahLst/>
              <a:cxnLst/>
              <a:rect l="l" t="t" r="r" b="b"/>
              <a:pathLst>
                <a:path w="34372" h="4012" extrusionOk="0">
                  <a:moveTo>
                    <a:pt x="31734" y="0"/>
                  </a:moveTo>
                  <a:cubicBezTo>
                    <a:pt x="31607" y="0"/>
                    <a:pt x="31483" y="8"/>
                    <a:pt x="31364" y="24"/>
                  </a:cubicBezTo>
                  <a:cubicBezTo>
                    <a:pt x="31276" y="34"/>
                    <a:pt x="31188" y="44"/>
                    <a:pt x="31100" y="54"/>
                  </a:cubicBezTo>
                  <a:lnTo>
                    <a:pt x="31100" y="54"/>
                  </a:lnTo>
                  <a:cubicBezTo>
                    <a:pt x="31096" y="52"/>
                    <a:pt x="31092" y="51"/>
                    <a:pt x="31088" y="49"/>
                  </a:cubicBezTo>
                  <a:cubicBezTo>
                    <a:pt x="31067" y="54"/>
                    <a:pt x="31046" y="58"/>
                    <a:pt x="31025" y="63"/>
                  </a:cubicBezTo>
                  <a:lnTo>
                    <a:pt x="31025" y="63"/>
                  </a:lnTo>
                  <a:cubicBezTo>
                    <a:pt x="21187" y="1175"/>
                    <a:pt x="11326" y="2165"/>
                    <a:pt x="1464" y="3032"/>
                  </a:cubicBezTo>
                  <a:cubicBezTo>
                    <a:pt x="1" y="3154"/>
                    <a:pt x="2951" y="4011"/>
                    <a:pt x="3642" y="4011"/>
                  </a:cubicBezTo>
                  <a:cubicBezTo>
                    <a:pt x="3661" y="4011"/>
                    <a:pt x="3679" y="4011"/>
                    <a:pt x="3694" y="4009"/>
                  </a:cubicBezTo>
                  <a:cubicBezTo>
                    <a:pt x="13102" y="3182"/>
                    <a:pt x="22486" y="2243"/>
                    <a:pt x="31870" y="1193"/>
                  </a:cubicBezTo>
                  <a:lnTo>
                    <a:pt x="31870" y="1193"/>
                  </a:lnTo>
                  <a:cubicBezTo>
                    <a:pt x="31983" y="1203"/>
                    <a:pt x="32095" y="1208"/>
                    <a:pt x="32207" y="1208"/>
                  </a:cubicBezTo>
                  <a:cubicBezTo>
                    <a:pt x="32407" y="1208"/>
                    <a:pt x="32604" y="1191"/>
                    <a:pt x="32792" y="1152"/>
                  </a:cubicBezTo>
                  <a:cubicBezTo>
                    <a:pt x="33143" y="1102"/>
                    <a:pt x="33494" y="1027"/>
                    <a:pt x="33845" y="977"/>
                  </a:cubicBezTo>
                  <a:cubicBezTo>
                    <a:pt x="34371" y="876"/>
                    <a:pt x="33920" y="551"/>
                    <a:pt x="33670" y="450"/>
                  </a:cubicBezTo>
                  <a:cubicBezTo>
                    <a:pt x="33104" y="199"/>
                    <a:pt x="32381" y="0"/>
                    <a:pt x="31734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4359800" y="3270500"/>
              <a:ext cx="768200" cy="83975"/>
            </a:xfrm>
            <a:custGeom>
              <a:avLst/>
              <a:gdLst/>
              <a:ahLst/>
              <a:cxnLst/>
              <a:rect l="l" t="t" r="r" b="b"/>
              <a:pathLst>
                <a:path w="30728" h="3359" extrusionOk="0">
                  <a:moveTo>
                    <a:pt x="27647" y="0"/>
                  </a:moveTo>
                  <a:cubicBezTo>
                    <a:pt x="27595" y="0"/>
                    <a:pt x="27544" y="3"/>
                    <a:pt x="27494" y="9"/>
                  </a:cubicBezTo>
                  <a:cubicBezTo>
                    <a:pt x="18372" y="1212"/>
                    <a:pt x="9199" y="1839"/>
                    <a:pt x="1" y="1914"/>
                  </a:cubicBezTo>
                  <a:cubicBezTo>
                    <a:pt x="151" y="1914"/>
                    <a:pt x="1930" y="3016"/>
                    <a:pt x="2532" y="3142"/>
                  </a:cubicBezTo>
                  <a:cubicBezTo>
                    <a:pt x="2783" y="3192"/>
                    <a:pt x="3033" y="3242"/>
                    <a:pt x="3309" y="3317"/>
                  </a:cubicBezTo>
                  <a:cubicBezTo>
                    <a:pt x="3433" y="3345"/>
                    <a:pt x="3533" y="3358"/>
                    <a:pt x="3608" y="3358"/>
                  </a:cubicBezTo>
                  <a:cubicBezTo>
                    <a:pt x="3777" y="3358"/>
                    <a:pt x="3816" y="3292"/>
                    <a:pt x="3714" y="3186"/>
                  </a:cubicBezTo>
                  <a:lnTo>
                    <a:pt x="3714" y="3186"/>
                  </a:lnTo>
                  <a:cubicBezTo>
                    <a:pt x="12659" y="3106"/>
                    <a:pt x="21579" y="2457"/>
                    <a:pt x="30452" y="1287"/>
                  </a:cubicBezTo>
                  <a:cubicBezTo>
                    <a:pt x="30728" y="1262"/>
                    <a:pt x="29550" y="635"/>
                    <a:pt x="29474" y="585"/>
                  </a:cubicBezTo>
                  <a:cubicBezTo>
                    <a:pt x="28990" y="378"/>
                    <a:pt x="28251" y="0"/>
                    <a:pt x="2764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4326650" y="3282500"/>
              <a:ext cx="830850" cy="180500"/>
            </a:xfrm>
            <a:custGeom>
              <a:avLst/>
              <a:gdLst/>
              <a:ahLst/>
              <a:cxnLst/>
              <a:rect l="l" t="t" r="r" b="b"/>
              <a:pathLst>
                <a:path w="33234" h="7220" extrusionOk="0">
                  <a:moveTo>
                    <a:pt x="31326" y="1"/>
                  </a:moveTo>
                  <a:cubicBezTo>
                    <a:pt x="31278" y="1"/>
                    <a:pt x="31228" y="2"/>
                    <a:pt x="31176" y="5"/>
                  </a:cubicBezTo>
                  <a:cubicBezTo>
                    <a:pt x="31034" y="14"/>
                    <a:pt x="30892" y="22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21994" y="549"/>
                    <a:pt x="13215" y="1092"/>
                    <a:pt x="4459" y="1634"/>
                  </a:cubicBezTo>
                  <a:cubicBezTo>
                    <a:pt x="3043" y="1714"/>
                    <a:pt x="2088" y="3524"/>
                    <a:pt x="2855" y="4184"/>
                  </a:cubicBezTo>
                  <a:lnTo>
                    <a:pt x="2855" y="4184"/>
                  </a:lnTo>
                  <a:cubicBezTo>
                    <a:pt x="2545" y="4258"/>
                    <a:pt x="2237" y="4335"/>
                    <a:pt x="1928" y="4416"/>
                  </a:cubicBezTo>
                  <a:cubicBezTo>
                    <a:pt x="215" y="4850"/>
                    <a:pt x="1" y="7219"/>
                    <a:pt x="1588" y="7219"/>
                  </a:cubicBezTo>
                  <a:cubicBezTo>
                    <a:pt x="1743" y="7219"/>
                    <a:pt x="1914" y="7197"/>
                    <a:pt x="2104" y="7148"/>
                  </a:cubicBezTo>
                  <a:cubicBezTo>
                    <a:pt x="11552" y="4667"/>
                    <a:pt x="21527" y="5544"/>
                    <a:pt x="30926" y="2762"/>
                  </a:cubicBezTo>
                  <a:cubicBezTo>
                    <a:pt x="32270" y="2371"/>
                    <a:pt x="33233" y="1"/>
                    <a:pt x="31326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4319250" y="3360925"/>
              <a:ext cx="817050" cy="79000"/>
            </a:xfrm>
            <a:custGeom>
              <a:avLst/>
              <a:gdLst/>
              <a:ahLst/>
              <a:cxnLst/>
              <a:rect l="l" t="t" r="r" b="b"/>
              <a:pathLst>
                <a:path w="32682" h="3160" extrusionOk="0">
                  <a:moveTo>
                    <a:pt x="29390" y="0"/>
                  </a:moveTo>
                  <a:cubicBezTo>
                    <a:pt x="29382" y="0"/>
                    <a:pt x="29374" y="1"/>
                    <a:pt x="29367" y="1"/>
                  </a:cubicBezTo>
                  <a:cubicBezTo>
                    <a:pt x="20294" y="477"/>
                    <a:pt x="11222" y="953"/>
                    <a:pt x="2149" y="1404"/>
                  </a:cubicBezTo>
                  <a:cubicBezTo>
                    <a:pt x="1" y="1528"/>
                    <a:pt x="2232" y="3160"/>
                    <a:pt x="3425" y="3160"/>
                  </a:cubicBezTo>
                  <a:cubicBezTo>
                    <a:pt x="3442" y="3160"/>
                    <a:pt x="3460" y="3160"/>
                    <a:pt x="3477" y="3159"/>
                  </a:cubicBezTo>
                  <a:cubicBezTo>
                    <a:pt x="11910" y="2716"/>
                    <a:pt x="20343" y="2274"/>
                    <a:pt x="28776" y="1831"/>
                  </a:cubicBezTo>
                  <a:lnTo>
                    <a:pt x="28776" y="1831"/>
                  </a:lnTo>
                  <a:cubicBezTo>
                    <a:pt x="29195" y="1987"/>
                    <a:pt x="29661" y="2088"/>
                    <a:pt x="30045" y="2088"/>
                  </a:cubicBezTo>
                  <a:cubicBezTo>
                    <a:pt x="30263" y="2088"/>
                    <a:pt x="30455" y="2055"/>
                    <a:pt x="30595" y="1981"/>
                  </a:cubicBezTo>
                  <a:cubicBezTo>
                    <a:pt x="30846" y="1856"/>
                    <a:pt x="31096" y="1730"/>
                    <a:pt x="31347" y="1580"/>
                  </a:cubicBezTo>
                  <a:cubicBezTo>
                    <a:pt x="32682" y="863"/>
                    <a:pt x="29947" y="0"/>
                    <a:pt x="29390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4359800" y="3368900"/>
              <a:ext cx="757150" cy="121750"/>
            </a:xfrm>
            <a:custGeom>
              <a:avLst/>
              <a:gdLst/>
              <a:ahLst/>
              <a:cxnLst/>
              <a:rect l="l" t="t" r="r" b="b"/>
              <a:pathLst>
                <a:path w="30286" h="4870" extrusionOk="0">
                  <a:moveTo>
                    <a:pt x="28493" y="1"/>
                  </a:moveTo>
                  <a:cubicBezTo>
                    <a:pt x="28461" y="1"/>
                    <a:pt x="28429" y="3"/>
                    <a:pt x="28397" y="8"/>
                  </a:cubicBezTo>
                  <a:cubicBezTo>
                    <a:pt x="19399" y="1311"/>
                    <a:pt x="10377" y="1737"/>
                    <a:pt x="1279" y="1762"/>
                  </a:cubicBezTo>
                  <a:cubicBezTo>
                    <a:pt x="1" y="1762"/>
                    <a:pt x="1153" y="4870"/>
                    <a:pt x="2281" y="4870"/>
                  </a:cubicBezTo>
                  <a:cubicBezTo>
                    <a:pt x="10690" y="4847"/>
                    <a:pt x="19035" y="4481"/>
                    <a:pt x="27355" y="3377"/>
                  </a:cubicBezTo>
                  <a:lnTo>
                    <a:pt x="27355" y="3377"/>
                  </a:lnTo>
                  <a:cubicBezTo>
                    <a:pt x="27588" y="3629"/>
                    <a:pt x="27849" y="3792"/>
                    <a:pt x="28107" y="3792"/>
                  </a:cubicBezTo>
                  <a:cubicBezTo>
                    <a:pt x="28112" y="3792"/>
                    <a:pt x="28117" y="3792"/>
                    <a:pt x="28121" y="3792"/>
                  </a:cubicBezTo>
                  <a:cubicBezTo>
                    <a:pt x="28948" y="3767"/>
                    <a:pt x="29349" y="3567"/>
                    <a:pt x="29800" y="2890"/>
                  </a:cubicBezTo>
                  <a:cubicBezTo>
                    <a:pt x="30286" y="2186"/>
                    <a:pt x="29478" y="1"/>
                    <a:pt x="2849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4369825" y="3442375"/>
              <a:ext cx="758625" cy="151550"/>
            </a:xfrm>
            <a:custGeom>
              <a:avLst/>
              <a:gdLst/>
              <a:ahLst/>
              <a:cxnLst/>
              <a:rect l="l" t="t" r="r" b="b"/>
              <a:pathLst>
                <a:path w="30345" h="6062" extrusionOk="0">
                  <a:moveTo>
                    <a:pt x="27667" y="0"/>
                  </a:moveTo>
                  <a:cubicBezTo>
                    <a:pt x="27659" y="0"/>
                    <a:pt x="27652" y="1"/>
                    <a:pt x="27645" y="1"/>
                  </a:cubicBezTo>
                  <a:lnTo>
                    <a:pt x="3646" y="1123"/>
                  </a:lnTo>
                  <a:lnTo>
                    <a:pt x="3646" y="1123"/>
                  </a:lnTo>
                  <a:cubicBezTo>
                    <a:pt x="3428" y="965"/>
                    <a:pt x="3215" y="867"/>
                    <a:pt x="3033" y="867"/>
                  </a:cubicBezTo>
                  <a:cubicBezTo>
                    <a:pt x="2999" y="867"/>
                    <a:pt x="2965" y="871"/>
                    <a:pt x="2933" y="878"/>
                  </a:cubicBezTo>
                  <a:cubicBezTo>
                    <a:pt x="2407" y="979"/>
                    <a:pt x="1880" y="1104"/>
                    <a:pt x="1379" y="1229"/>
                  </a:cubicBezTo>
                  <a:cubicBezTo>
                    <a:pt x="778" y="1346"/>
                    <a:pt x="1456" y="2486"/>
                    <a:pt x="2212" y="3219"/>
                  </a:cubicBezTo>
                  <a:lnTo>
                    <a:pt x="2212" y="3219"/>
                  </a:lnTo>
                  <a:cubicBezTo>
                    <a:pt x="2182" y="3219"/>
                    <a:pt x="2151" y="3219"/>
                    <a:pt x="2119" y="3219"/>
                  </a:cubicBezTo>
                  <a:cubicBezTo>
                    <a:pt x="1796" y="3219"/>
                    <a:pt x="1444" y="3229"/>
                    <a:pt x="1311" y="3313"/>
                  </a:cubicBezTo>
                  <a:lnTo>
                    <a:pt x="1311" y="3313"/>
                  </a:lnTo>
                  <a:cubicBezTo>
                    <a:pt x="1155" y="3219"/>
                    <a:pt x="995" y="3149"/>
                    <a:pt x="860" y="3149"/>
                  </a:cubicBezTo>
                  <a:cubicBezTo>
                    <a:pt x="779" y="3149"/>
                    <a:pt x="708" y="3174"/>
                    <a:pt x="652" y="3234"/>
                  </a:cubicBezTo>
                  <a:cubicBezTo>
                    <a:pt x="627" y="3284"/>
                    <a:pt x="577" y="3309"/>
                    <a:pt x="527" y="3360"/>
                  </a:cubicBezTo>
                  <a:cubicBezTo>
                    <a:pt x="1" y="3936"/>
                    <a:pt x="1429" y="5289"/>
                    <a:pt x="1805" y="5590"/>
                  </a:cubicBezTo>
                  <a:cubicBezTo>
                    <a:pt x="2288" y="5941"/>
                    <a:pt x="2862" y="6062"/>
                    <a:pt x="3473" y="6062"/>
                  </a:cubicBezTo>
                  <a:cubicBezTo>
                    <a:pt x="4607" y="6062"/>
                    <a:pt x="5866" y="5645"/>
                    <a:pt x="6893" y="5515"/>
                  </a:cubicBezTo>
                  <a:cubicBezTo>
                    <a:pt x="9449" y="5189"/>
                    <a:pt x="12031" y="4989"/>
                    <a:pt x="14612" y="4863"/>
                  </a:cubicBezTo>
                  <a:cubicBezTo>
                    <a:pt x="19750" y="4613"/>
                    <a:pt x="24838" y="4462"/>
                    <a:pt x="29675" y="2558"/>
                  </a:cubicBezTo>
                  <a:cubicBezTo>
                    <a:pt x="30345" y="2310"/>
                    <a:pt x="28364" y="0"/>
                    <a:pt x="2766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4409400" y="3507550"/>
              <a:ext cx="682250" cy="94025"/>
            </a:xfrm>
            <a:custGeom>
              <a:avLst/>
              <a:gdLst/>
              <a:ahLst/>
              <a:cxnLst/>
              <a:rect l="l" t="t" r="r" b="b"/>
              <a:pathLst>
                <a:path w="27290" h="3761" extrusionOk="0">
                  <a:moveTo>
                    <a:pt x="25285" y="1"/>
                  </a:moveTo>
                  <a:cubicBezTo>
                    <a:pt x="17165" y="251"/>
                    <a:pt x="9044" y="477"/>
                    <a:pt x="949" y="702"/>
                  </a:cubicBezTo>
                  <a:cubicBezTo>
                    <a:pt x="0" y="727"/>
                    <a:pt x="1165" y="3760"/>
                    <a:pt x="2016" y="3760"/>
                  </a:cubicBezTo>
                  <a:cubicBezTo>
                    <a:pt x="2020" y="3760"/>
                    <a:pt x="2023" y="3760"/>
                    <a:pt x="2027" y="3760"/>
                  </a:cubicBezTo>
                  <a:cubicBezTo>
                    <a:pt x="9646" y="3525"/>
                    <a:pt x="17265" y="3312"/>
                    <a:pt x="24863" y="3100"/>
                  </a:cubicBezTo>
                  <a:lnTo>
                    <a:pt x="24863" y="3100"/>
                  </a:lnTo>
                  <a:cubicBezTo>
                    <a:pt x="25030" y="3255"/>
                    <a:pt x="25204" y="3348"/>
                    <a:pt x="25373" y="3348"/>
                  </a:cubicBezTo>
                  <a:cubicBezTo>
                    <a:pt x="25411" y="3348"/>
                    <a:pt x="25448" y="3344"/>
                    <a:pt x="25485" y="3334"/>
                  </a:cubicBezTo>
                  <a:lnTo>
                    <a:pt x="26538" y="3033"/>
                  </a:lnTo>
                  <a:cubicBezTo>
                    <a:pt x="27290" y="2833"/>
                    <a:pt x="26037" y="1"/>
                    <a:pt x="25285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4327875" y="3557000"/>
              <a:ext cx="818000" cy="104125"/>
            </a:xfrm>
            <a:custGeom>
              <a:avLst/>
              <a:gdLst/>
              <a:ahLst/>
              <a:cxnLst/>
              <a:rect l="l" t="t" r="r" b="b"/>
              <a:pathLst>
                <a:path w="32720" h="4165" extrusionOk="0">
                  <a:moveTo>
                    <a:pt x="29952" y="0"/>
                  </a:moveTo>
                  <a:cubicBezTo>
                    <a:pt x="29926" y="0"/>
                    <a:pt x="29900" y="1"/>
                    <a:pt x="29874" y="3"/>
                  </a:cubicBezTo>
                  <a:cubicBezTo>
                    <a:pt x="21416" y="652"/>
                    <a:pt x="12935" y="1193"/>
                    <a:pt x="4454" y="1648"/>
                  </a:cubicBezTo>
                  <a:lnTo>
                    <a:pt x="4454" y="1648"/>
                  </a:lnTo>
                  <a:cubicBezTo>
                    <a:pt x="4095" y="1453"/>
                    <a:pt x="3671" y="1328"/>
                    <a:pt x="3270" y="1328"/>
                  </a:cubicBezTo>
                  <a:cubicBezTo>
                    <a:pt x="3044" y="1328"/>
                    <a:pt x="2826" y="1368"/>
                    <a:pt x="2631" y="1456"/>
                  </a:cubicBezTo>
                  <a:cubicBezTo>
                    <a:pt x="2280" y="1607"/>
                    <a:pt x="1954" y="1757"/>
                    <a:pt x="1603" y="1907"/>
                  </a:cubicBezTo>
                  <a:cubicBezTo>
                    <a:pt x="0" y="2647"/>
                    <a:pt x="1698" y="4164"/>
                    <a:pt x="2804" y="4164"/>
                  </a:cubicBezTo>
                  <a:cubicBezTo>
                    <a:pt x="2822" y="4164"/>
                    <a:pt x="2839" y="4164"/>
                    <a:pt x="2857" y="4163"/>
                  </a:cubicBezTo>
                  <a:cubicBezTo>
                    <a:pt x="11239" y="3728"/>
                    <a:pt x="19621" y="3209"/>
                    <a:pt x="27984" y="2587"/>
                  </a:cubicBezTo>
                  <a:lnTo>
                    <a:pt x="27984" y="2587"/>
                  </a:lnTo>
                  <a:cubicBezTo>
                    <a:pt x="28355" y="2794"/>
                    <a:pt x="28798" y="2928"/>
                    <a:pt x="29213" y="2928"/>
                  </a:cubicBezTo>
                  <a:cubicBezTo>
                    <a:pt x="29429" y="2928"/>
                    <a:pt x="29637" y="2891"/>
                    <a:pt x="29824" y="2810"/>
                  </a:cubicBezTo>
                  <a:cubicBezTo>
                    <a:pt x="30250" y="2634"/>
                    <a:pt x="30701" y="2434"/>
                    <a:pt x="31127" y="2233"/>
                  </a:cubicBezTo>
                  <a:cubicBezTo>
                    <a:pt x="32719" y="1547"/>
                    <a:pt x="31080" y="0"/>
                    <a:pt x="2995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4492625" y="3568500"/>
              <a:ext cx="516700" cy="88850"/>
            </a:xfrm>
            <a:custGeom>
              <a:avLst/>
              <a:gdLst/>
              <a:ahLst/>
              <a:cxnLst/>
              <a:rect l="l" t="t" r="r" b="b"/>
              <a:pathLst>
                <a:path w="20668" h="3554" extrusionOk="0">
                  <a:moveTo>
                    <a:pt x="19918" y="0"/>
                  </a:moveTo>
                  <a:cubicBezTo>
                    <a:pt x="19858" y="0"/>
                    <a:pt x="19794" y="6"/>
                    <a:pt x="19725" y="19"/>
                  </a:cubicBezTo>
                  <a:cubicBezTo>
                    <a:pt x="14111" y="846"/>
                    <a:pt x="8447" y="1297"/>
                    <a:pt x="2758" y="1297"/>
                  </a:cubicBezTo>
                  <a:cubicBezTo>
                    <a:pt x="1956" y="1297"/>
                    <a:pt x="1204" y="1673"/>
                    <a:pt x="678" y="2300"/>
                  </a:cubicBezTo>
                  <a:cubicBezTo>
                    <a:pt x="402" y="2600"/>
                    <a:pt x="1" y="3553"/>
                    <a:pt x="803" y="3553"/>
                  </a:cubicBezTo>
                  <a:cubicBezTo>
                    <a:pt x="967" y="3553"/>
                    <a:pt x="1130" y="3554"/>
                    <a:pt x="1294" y="3554"/>
                  </a:cubicBezTo>
                  <a:cubicBezTo>
                    <a:pt x="7018" y="3554"/>
                    <a:pt x="12719" y="3127"/>
                    <a:pt x="18372" y="2274"/>
                  </a:cubicBezTo>
                  <a:cubicBezTo>
                    <a:pt x="19149" y="2174"/>
                    <a:pt x="19951" y="1673"/>
                    <a:pt x="20352" y="996"/>
                  </a:cubicBezTo>
                  <a:cubicBezTo>
                    <a:pt x="20667" y="478"/>
                    <a:pt x="20456" y="0"/>
                    <a:pt x="1991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1917329" y="1990584"/>
            <a:ext cx="5306700" cy="148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</a:t>
            </a:r>
            <a:endParaRPr dirty="0"/>
          </a:p>
        </p:txBody>
      </p:sp>
      <p:sp>
        <p:nvSpPr>
          <p:cNvPr id="1002" name="Google Shape;1002;p34"/>
          <p:cNvSpPr txBox="1">
            <a:spLocks noGrp="1"/>
          </p:cNvSpPr>
          <p:nvPr>
            <p:ph type="subTitle" idx="1"/>
          </p:nvPr>
        </p:nvSpPr>
        <p:spPr>
          <a:xfrm>
            <a:off x="3115829" y="3695401"/>
            <a:ext cx="29097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tim" panose="00000500000000000000" pitchFamily="2" charset="-34"/>
                <a:cs typeface="Itim" panose="00000500000000000000" pitchFamily="2" charset="-34"/>
              </a:rPr>
              <a:t>Q&amp;A time</a:t>
            </a:r>
          </a:p>
        </p:txBody>
      </p:sp>
      <p:sp>
        <p:nvSpPr>
          <p:cNvPr id="1003" name="Google Shape;1003;p34"/>
          <p:cNvSpPr txBox="1">
            <a:spLocks noGrp="1"/>
          </p:cNvSpPr>
          <p:nvPr>
            <p:ph type="title" idx="2"/>
          </p:nvPr>
        </p:nvSpPr>
        <p:spPr>
          <a:xfrm>
            <a:off x="3927704" y="529935"/>
            <a:ext cx="1456500" cy="6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004" name="Google Shape;1004;p34"/>
          <p:cNvGrpSpPr/>
          <p:nvPr/>
        </p:nvGrpSpPr>
        <p:grpSpPr>
          <a:xfrm rot="372491" flipH="1">
            <a:off x="1097518" y="3478413"/>
            <a:ext cx="595061" cy="675849"/>
            <a:chOff x="5464100" y="4208075"/>
            <a:chExt cx="494625" cy="579650"/>
          </a:xfrm>
        </p:grpSpPr>
        <p:sp>
          <p:nvSpPr>
            <p:cNvPr id="1005" name="Google Shape;1005;p34"/>
            <p:cNvSpPr/>
            <p:nvPr/>
          </p:nvSpPr>
          <p:spPr>
            <a:xfrm>
              <a:off x="5594650" y="4504850"/>
              <a:ext cx="341250" cy="255800"/>
            </a:xfrm>
            <a:custGeom>
              <a:avLst/>
              <a:gdLst/>
              <a:ahLst/>
              <a:cxnLst/>
              <a:rect l="l" t="t" r="r" b="b"/>
              <a:pathLst>
                <a:path w="13650" h="10232" extrusionOk="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5518750" y="4363750"/>
              <a:ext cx="340700" cy="255675"/>
            </a:xfrm>
            <a:custGeom>
              <a:avLst/>
              <a:gdLst/>
              <a:ahLst/>
              <a:cxnLst/>
              <a:rect l="l" t="t" r="r" b="b"/>
              <a:pathLst>
                <a:path w="13628" h="10227" extrusionOk="0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5475950" y="4235275"/>
              <a:ext cx="281925" cy="269375"/>
            </a:xfrm>
            <a:custGeom>
              <a:avLst/>
              <a:gdLst/>
              <a:ahLst/>
              <a:cxnLst/>
              <a:rect l="l" t="t" r="r" b="b"/>
              <a:pathLst>
                <a:path w="11277" h="10775" extrusionOk="0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5717000" y="4421125"/>
              <a:ext cx="42000" cy="94525"/>
            </a:xfrm>
            <a:custGeom>
              <a:avLst/>
              <a:gdLst/>
              <a:ahLst/>
              <a:cxnLst/>
              <a:rect l="l" t="t" r="r" b="b"/>
              <a:pathLst>
                <a:path w="1680" h="3781" extrusionOk="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5750000" y="4392700"/>
              <a:ext cx="46925" cy="98950"/>
            </a:xfrm>
            <a:custGeom>
              <a:avLst/>
              <a:gdLst/>
              <a:ahLst/>
              <a:cxnLst/>
              <a:rect l="l" t="t" r="r" b="b"/>
              <a:pathLst>
                <a:path w="1877" h="3958" extrusionOk="0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5795175" y="4403700"/>
              <a:ext cx="30450" cy="52625"/>
            </a:xfrm>
            <a:custGeom>
              <a:avLst/>
              <a:gdLst/>
              <a:ahLst/>
              <a:cxnLst/>
              <a:rect l="l" t="t" r="r" b="b"/>
              <a:pathLst>
                <a:path w="1218" h="2105" extrusionOk="0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5783525" y="4580275"/>
              <a:ext cx="38225" cy="81675"/>
            </a:xfrm>
            <a:custGeom>
              <a:avLst/>
              <a:gdLst/>
              <a:ahLst/>
              <a:cxnLst/>
              <a:rect l="l" t="t" r="r" b="b"/>
              <a:pathLst>
                <a:path w="1529" h="3267" extrusionOk="0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5824600" y="4544075"/>
              <a:ext cx="49675" cy="96575"/>
            </a:xfrm>
            <a:custGeom>
              <a:avLst/>
              <a:gdLst/>
              <a:ahLst/>
              <a:cxnLst/>
              <a:rect l="l" t="t" r="r" b="b"/>
              <a:pathLst>
                <a:path w="1987" h="3863" extrusionOk="0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5876375" y="4540750"/>
              <a:ext cx="23725" cy="54675"/>
            </a:xfrm>
            <a:custGeom>
              <a:avLst/>
              <a:gdLst/>
              <a:ahLst/>
              <a:cxnLst/>
              <a:rect l="l" t="t" r="r" b="b"/>
              <a:pathLst>
                <a:path w="949" h="2187" extrusionOk="0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5464100" y="4208075"/>
              <a:ext cx="334850" cy="317675"/>
            </a:xfrm>
            <a:custGeom>
              <a:avLst/>
              <a:gdLst/>
              <a:ahLst/>
              <a:cxnLst/>
              <a:rect l="l" t="t" r="r" b="b"/>
              <a:pathLst>
                <a:path w="13394" h="12707" extrusionOk="0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5495775" y="4342975"/>
              <a:ext cx="376800" cy="309500"/>
            </a:xfrm>
            <a:custGeom>
              <a:avLst/>
              <a:gdLst/>
              <a:ahLst/>
              <a:cxnLst/>
              <a:rect l="l" t="t" r="r" b="b"/>
              <a:pathLst>
                <a:path w="15072" h="12380" extrusionOk="0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5582050" y="4477650"/>
              <a:ext cx="376675" cy="310075"/>
            </a:xfrm>
            <a:custGeom>
              <a:avLst/>
              <a:gdLst/>
              <a:ahLst/>
              <a:cxnLst/>
              <a:rect l="l" t="t" r="r" b="b"/>
              <a:pathLst>
                <a:path w="15067" h="12403" extrusionOk="0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34"/>
          <p:cNvGrpSpPr/>
          <p:nvPr/>
        </p:nvGrpSpPr>
        <p:grpSpPr>
          <a:xfrm>
            <a:off x="4012397" y="1162022"/>
            <a:ext cx="1287126" cy="176025"/>
            <a:chOff x="4345425" y="2175475"/>
            <a:chExt cx="800750" cy="176025"/>
          </a:xfrm>
        </p:grpSpPr>
        <p:sp>
          <p:nvSpPr>
            <p:cNvPr id="1037" name="Google Shape;1037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34"/>
          <p:cNvGrpSpPr/>
          <p:nvPr/>
        </p:nvGrpSpPr>
        <p:grpSpPr>
          <a:xfrm>
            <a:off x="2225081" y="2232150"/>
            <a:ext cx="4693836" cy="176025"/>
            <a:chOff x="4345425" y="2175475"/>
            <a:chExt cx="800750" cy="176025"/>
          </a:xfrm>
        </p:grpSpPr>
        <p:sp>
          <p:nvSpPr>
            <p:cNvPr id="1040" name="Google Shape;1040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>
            <a:off x="3020244" y="3043925"/>
            <a:ext cx="3071997" cy="176025"/>
            <a:chOff x="4345425" y="2175475"/>
            <a:chExt cx="800750" cy="176025"/>
          </a:xfrm>
        </p:grpSpPr>
        <p:sp>
          <p:nvSpPr>
            <p:cNvPr id="1043" name="Google Shape;1043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34"/>
          <p:cNvGrpSpPr/>
          <p:nvPr/>
        </p:nvGrpSpPr>
        <p:grpSpPr>
          <a:xfrm rot="854098">
            <a:off x="7782856" y="510397"/>
            <a:ext cx="639528" cy="438002"/>
            <a:chOff x="5501450" y="2545600"/>
            <a:chExt cx="639525" cy="438000"/>
          </a:xfrm>
        </p:grpSpPr>
        <p:sp>
          <p:nvSpPr>
            <p:cNvPr id="1046" name="Google Shape;1046;p34"/>
            <p:cNvSpPr/>
            <p:nvPr/>
          </p:nvSpPr>
          <p:spPr>
            <a:xfrm>
              <a:off x="5501450" y="2545600"/>
              <a:ext cx="639525" cy="438000"/>
            </a:xfrm>
            <a:custGeom>
              <a:avLst/>
              <a:gdLst/>
              <a:ahLst/>
              <a:cxnLst/>
              <a:rect l="l" t="t" r="r" b="b"/>
              <a:pathLst>
                <a:path w="25581" h="17520" extrusionOk="0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5714775" y="2654925"/>
              <a:ext cx="280075" cy="257600"/>
            </a:xfrm>
            <a:custGeom>
              <a:avLst/>
              <a:gdLst/>
              <a:ahLst/>
              <a:cxnLst/>
              <a:rect l="l" t="t" r="r" b="b"/>
              <a:pathLst>
                <a:path w="11203" h="10304" extrusionOk="0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3014;p59">
            <a:extLst>
              <a:ext uri="{FF2B5EF4-FFF2-40B4-BE49-F238E27FC236}">
                <a16:creationId xmlns:a16="http://schemas.microsoft.com/office/drawing/2014/main" id="{199172B9-21D6-4227-8847-CBF65983CA39}"/>
              </a:ext>
            </a:extLst>
          </p:cNvPr>
          <p:cNvGrpSpPr/>
          <p:nvPr/>
        </p:nvGrpSpPr>
        <p:grpSpPr>
          <a:xfrm>
            <a:off x="2468275" y="3928703"/>
            <a:ext cx="294645" cy="468329"/>
            <a:chOff x="3803666" y="3241953"/>
            <a:chExt cx="294645" cy="468329"/>
          </a:xfrm>
        </p:grpSpPr>
        <p:sp>
          <p:nvSpPr>
            <p:cNvPr id="90" name="Google Shape;3015;p59">
              <a:extLst>
                <a:ext uri="{FF2B5EF4-FFF2-40B4-BE49-F238E27FC236}">
                  <a16:creationId xmlns:a16="http://schemas.microsoft.com/office/drawing/2014/main" id="{2A2BEE91-99E1-45C0-A450-E9D4B00C8132}"/>
                </a:ext>
              </a:extLst>
            </p:cNvPr>
            <p:cNvSpPr/>
            <p:nvPr/>
          </p:nvSpPr>
          <p:spPr>
            <a:xfrm>
              <a:off x="3803666" y="3241953"/>
              <a:ext cx="294645" cy="361671"/>
            </a:xfrm>
            <a:custGeom>
              <a:avLst/>
              <a:gdLst/>
              <a:ahLst/>
              <a:cxnLst/>
              <a:rect l="l" t="t" r="r" b="b"/>
              <a:pathLst>
                <a:path w="10480" h="12864" extrusionOk="0">
                  <a:moveTo>
                    <a:pt x="5120" y="1"/>
                  </a:moveTo>
                  <a:cubicBezTo>
                    <a:pt x="2935" y="1"/>
                    <a:pt x="838" y="1327"/>
                    <a:pt x="157" y="3781"/>
                  </a:cubicBezTo>
                  <a:cubicBezTo>
                    <a:pt x="0" y="4355"/>
                    <a:pt x="1070" y="5354"/>
                    <a:pt x="1630" y="5354"/>
                  </a:cubicBezTo>
                  <a:cubicBezTo>
                    <a:pt x="1776" y="5354"/>
                    <a:pt x="1886" y="5285"/>
                    <a:pt x="1933" y="5122"/>
                  </a:cubicBezTo>
                  <a:cubicBezTo>
                    <a:pt x="2468" y="3189"/>
                    <a:pt x="4104" y="1742"/>
                    <a:pt x="6123" y="1742"/>
                  </a:cubicBezTo>
                  <a:lnTo>
                    <a:pt x="6248" y="1742"/>
                  </a:lnTo>
                  <a:cubicBezTo>
                    <a:pt x="6329" y="1610"/>
                    <a:pt x="6454" y="1499"/>
                    <a:pt x="6633" y="1431"/>
                  </a:cubicBezTo>
                  <a:cubicBezTo>
                    <a:pt x="6903" y="1324"/>
                    <a:pt x="7168" y="1274"/>
                    <a:pt x="7417" y="1274"/>
                  </a:cubicBezTo>
                  <a:cubicBezTo>
                    <a:pt x="8843" y="1274"/>
                    <a:pt x="9816" y="2864"/>
                    <a:pt x="9268" y="4319"/>
                  </a:cubicBezTo>
                  <a:cubicBezTo>
                    <a:pt x="8932" y="5211"/>
                    <a:pt x="8180" y="5660"/>
                    <a:pt x="7370" y="6081"/>
                  </a:cubicBezTo>
                  <a:cubicBezTo>
                    <a:pt x="6615" y="6470"/>
                    <a:pt x="5987" y="6933"/>
                    <a:pt x="5577" y="7611"/>
                  </a:cubicBezTo>
                  <a:cubicBezTo>
                    <a:pt x="5691" y="7500"/>
                    <a:pt x="5812" y="7393"/>
                    <a:pt x="5933" y="7293"/>
                  </a:cubicBezTo>
                  <a:cubicBezTo>
                    <a:pt x="6764" y="6608"/>
                    <a:pt x="7762" y="6177"/>
                    <a:pt x="8657" y="5593"/>
                  </a:cubicBezTo>
                  <a:cubicBezTo>
                    <a:pt x="10448" y="4423"/>
                    <a:pt x="10479" y="2965"/>
                    <a:pt x="8907" y="1506"/>
                  </a:cubicBezTo>
                  <a:cubicBezTo>
                    <a:pt x="7805" y="486"/>
                    <a:pt x="6447" y="1"/>
                    <a:pt x="5120" y="1"/>
                  </a:cubicBezTo>
                  <a:close/>
                  <a:moveTo>
                    <a:pt x="4129" y="5842"/>
                  </a:moveTo>
                  <a:cubicBezTo>
                    <a:pt x="3198" y="6687"/>
                    <a:pt x="2446" y="7943"/>
                    <a:pt x="2349" y="9222"/>
                  </a:cubicBezTo>
                  <a:cubicBezTo>
                    <a:pt x="2364" y="9219"/>
                    <a:pt x="2382" y="9219"/>
                    <a:pt x="2400" y="9219"/>
                  </a:cubicBezTo>
                  <a:cubicBezTo>
                    <a:pt x="2542" y="9219"/>
                    <a:pt x="2739" y="9290"/>
                    <a:pt x="2863" y="9344"/>
                  </a:cubicBezTo>
                  <a:cubicBezTo>
                    <a:pt x="3127" y="9454"/>
                    <a:pt x="3391" y="9633"/>
                    <a:pt x="3608" y="9814"/>
                  </a:cubicBezTo>
                  <a:cubicBezTo>
                    <a:pt x="3748" y="9936"/>
                    <a:pt x="4008" y="10153"/>
                    <a:pt x="4072" y="10342"/>
                  </a:cubicBezTo>
                  <a:cubicBezTo>
                    <a:pt x="4094" y="10403"/>
                    <a:pt x="4115" y="10459"/>
                    <a:pt x="4136" y="10520"/>
                  </a:cubicBezTo>
                  <a:cubicBezTo>
                    <a:pt x="4179" y="10003"/>
                    <a:pt x="4446" y="9276"/>
                    <a:pt x="4546" y="9041"/>
                  </a:cubicBezTo>
                  <a:lnTo>
                    <a:pt x="4497" y="9041"/>
                  </a:lnTo>
                  <a:cubicBezTo>
                    <a:pt x="3862" y="9041"/>
                    <a:pt x="3124" y="8277"/>
                    <a:pt x="3352" y="7507"/>
                  </a:cubicBezTo>
                  <a:cubicBezTo>
                    <a:pt x="3530" y="6908"/>
                    <a:pt x="3783" y="6345"/>
                    <a:pt x="4129" y="5842"/>
                  </a:cubicBezTo>
                  <a:close/>
                  <a:moveTo>
                    <a:pt x="2349" y="9821"/>
                  </a:moveTo>
                  <a:cubicBezTo>
                    <a:pt x="2367" y="9982"/>
                    <a:pt x="2392" y="10142"/>
                    <a:pt x="2432" y="10299"/>
                  </a:cubicBezTo>
                  <a:cubicBezTo>
                    <a:pt x="2756" y="11640"/>
                    <a:pt x="4001" y="12821"/>
                    <a:pt x="5402" y="12863"/>
                  </a:cubicBezTo>
                  <a:lnTo>
                    <a:pt x="5427" y="12863"/>
                  </a:lnTo>
                  <a:cubicBezTo>
                    <a:pt x="6383" y="12863"/>
                    <a:pt x="5096" y="11098"/>
                    <a:pt x="4393" y="11076"/>
                  </a:cubicBezTo>
                  <a:cubicBezTo>
                    <a:pt x="4368" y="11076"/>
                    <a:pt x="4347" y="11073"/>
                    <a:pt x="4325" y="11066"/>
                  </a:cubicBezTo>
                  <a:lnTo>
                    <a:pt x="4325" y="11066"/>
                  </a:lnTo>
                  <a:cubicBezTo>
                    <a:pt x="4390" y="11254"/>
                    <a:pt x="4454" y="11440"/>
                    <a:pt x="4518" y="11629"/>
                  </a:cubicBezTo>
                  <a:cubicBezTo>
                    <a:pt x="4596" y="11854"/>
                    <a:pt x="4507" y="11925"/>
                    <a:pt x="4365" y="11925"/>
                  </a:cubicBezTo>
                  <a:cubicBezTo>
                    <a:pt x="4218" y="11925"/>
                    <a:pt x="4023" y="11850"/>
                    <a:pt x="3901" y="11800"/>
                  </a:cubicBezTo>
                  <a:cubicBezTo>
                    <a:pt x="3637" y="11690"/>
                    <a:pt x="3373" y="11508"/>
                    <a:pt x="3156" y="11326"/>
                  </a:cubicBezTo>
                  <a:cubicBezTo>
                    <a:pt x="3017" y="11208"/>
                    <a:pt x="2756" y="10987"/>
                    <a:pt x="2692" y="10798"/>
                  </a:cubicBezTo>
                  <a:cubicBezTo>
                    <a:pt x="2578" y="10474"/>
                    <a:pt x="2464" y="10146"/>
                    <a:pt x="2349" y="982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016;p59">
              <a:extLst>
                <a:ext uri="{FF2B5EF4-FFF2-40B4-BE49-F238E27FC236}">
                  <a16:creationId xmlns:a16="http://schemas.microsoft.com/office/drawing/2014/main" id="{DFB82984-3287-4D32-89F7-C73836820C50}"/>
                </a:ext>
              </a:extLst>
            </p:cNvPr>
            <p:cNvSpPr/>
            <p:nvPr/>
          </p:nvSpPr>
          <p:spPr>
            <a:xfrm>
              <a:off x="3892788" y="3641484"/>
              <a:ext cx="88141" cy="68797"/>
            </a:xfrm>
            <a:custGeom>
              <a:avLst/>
              <a:gdLst/>
              <a:ahLst/>
              <a:cxnLst/>
              <a:rect l="l" t="t" r="r" b="b"/>
              <a:pathLst>
                <a:path w="3135" h="2447" extrusionOk="0">
                  <a:moveTo>
                    <a:pt x="2057" y="0"/>
                  </a:moveTo>
                  <a:cubicBezTo>
                    <a:pt x="1893" y="0"/>
                    <a:pt x="1733" y="32"/>
                    <a:pt x="1587" y="89"/>
                  </a:cubicBezTo>
                  <a:cubicBezTo>
                    <a:pt x="1786" y="552"/>
                    <a:pt x="1059" y="1376"/>
                    <a:pt x="324" y="1376"/>
                  </a:cubicBezTo>
                  <a:cubicBezTo>
                    <a:pt x="232" y="1376"/>
                    <a:pt x="146" y="1369"/>
                    <a:pt x="71" y="1358"/>
                  </a:cubicBezTo>
                  <a:cubicBezTo>
                    <a:pt x="25" y="1490"/>
                    <a:pt x="0" y="1630"/>
                    <a:pt x="25" y="1758"/>
                  </a:cubicBezTo>
                  <a:cubicBezTo>
                    <a:pt x="71" y="2000"/>
                    <a:pt x="206" y="2229"/>
                    <a:pt x="438" y="2339"/>
                  </a:cubicBezTo>
                  <a:cubicBezTo>
                    <a:pt x="599" y="2418"/>
                    <a:pt x="759" y="2446"/>
                    <a:pt x="927" y="2446"/>
                  </a:cubicBezTo>
                  <a:cubicBezTo>
                    <a:pt x="1027" y="2446"/>
                    <a:pt x="1131" y="2435"/>
                    <a:pt x="1238" y="2418"/>
                  </a:cubicBezTo>
                  <a:cubicBezTo>
                    <a:pt x="1947" y="2300"/>
                    <a:pt x="2535" y="1804"/>
                    <a:pt x="2874" y="1187"/>
                  </a:cubicBezTo>
                  <a:cubicBezTo>
                    <a:pt x="3134" y="717"/>
                    <a:pt x="2821" y="121"/>
                    <a:pt x="2303" y="25"/>
                  </a:cubicBezTo>
                  <a:cubicBezTo>
                    <a:pt x="2222" y="7"/>
                    <a:pt x="2140" y="0"/>
                    <a:pt x="2057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017;p59">
              <a:extLst>
                <a:ext uri="{FF2B5EF4-FFF2-40B4-BE49-F238E27FC236}">
                  <a16:creationId xmlns:a16="http://schemas.microsoft.com/office/drawing/2014/main" id="{46D07D49-67D2-4218-BDCD-F0BE1C12F77E}"/>
                </a:ext>
              </a:extLst>
            </p:cNvPr>
            <p:cNvSpPr/>
            <p:nvPr/>
          </p:nvSpPr>
          <p:spPr>
            <a:xfrm>
              <a:off x="3919749" y="3290899"/>
              <a:ext cx="112207" cy="205239"/>
            </a:xfrm>
            <a:custGeom>
              <a:avLst/>
              <a:gdLst/>
              <a:ahLst/>
              <a:cxnLst/>
              <a:rect l="l" t="t" r="r" b="b"/>
              <a:pathLst>
                <a:path w="3991" h="7300" extrusionOk="0">
                  <a:moveTo>
                    <a:pt x="2119" y="1"/>
                  </a:moveTo>
                  <a:lnTo>
                    <a:pt x="2119" y="1"/>
                  </a:lnTo>
                  <a:cubicBezTo>
                    <a:pt x="1747" y="610"/>
                    <a:pt x="2293" y="1719"/>
                    <a:pt x="3056" y="1811"/>
                  </a:cubicBezTo>
                  <a:cubicBezTo>
                    <a:pt x="3039" y="1826"/>
                    <a:pt x="3021" y="1837"/>
                    <a:pt x="2999" y="1847"/>
                  </a:cubicBezTo>
                  <a:cubicBezTo>
                    <a:pt x="2777" y="2033"/>
                    <a:pt x="2514" y="2143"/>
                    <a:pt x="2261" y="2275"/>
                  </a:cubicBezTo>
                  <a:cubicBezTo>
                    <a:pt x="1790" y="2522"/>
                    <a:pt x="1327" y="2764"/>
                    <a:pt x="913" y="3103"/>
                  </a:cubicBezTo>
                  <a:cubicBezTo>
                    <a:pt x="557" y="3395"/>
                    <a:pt x="253" y="3730"/>
                    <a:pt x="0" y="4101"/>
                  </a:cubicBezTo>
                  <a:cubicBezTo>
                    <a:pt x="60" y="4048"/>
                    <a:pt x="121" y="3994"/>
                    <a:pt x="182" y="3944"/>
                  </a:cubicBezTo>
                  <a:cubicBezTo>
                    <a:pt x="945" y="3306"/>
                    <a:pt x="1869" y="2885"/>
                    <a:pt x="2706" y="2361"/>
                  </a:cubicBezTo>
                  <a:cubicBezTo>
                    <a:pt x="2956" y="2208"/>
                    <a:pt x="3958" y="1709"/>
                    <a:pt x="3990" y="1395"/>
                  </a:cubicBezTo>
                  <a:cubicBezTo>
                    <a:pt x="3801" y="1016"/>
                    <a:pt x="3612" y="639"/>
                    <a:pt x="3424" y="261"/>
                  </a:cubicBezTo>
                  <a:cubicBezTo>
                    <a:pt x="3095" y="132"/>
                    <a:pt x="2756" y="54"/>
                    <a:pt x="2407" y="22"/>
                  </a:cubicBezTo>
                  <a:cubicBezTo>
                    <a:pt x="2311" y="11"/>
                    <a:pt x="2214" y="4"/>
                    <a:pt x="2119" y="1"/>
                  </a:cubicBezTo>
                  <a:close/>
                  <a:moveTo>
                    <a:pt x="1448" y="5870"/>
                  </a:moveTo>
                  <a:cubicBezTo>
                    <a:pt x="1041" y="6266"/>
                    <a:pt x="695" y="6722"/>
                    <a:pt x="445" y="7239"/>
                  </a:cubicBezTo>
                  <a:cubicBezTo>
                    <a:pt x="439" y="7253"/>
                    <a:pt x="432" y="7275"/>
                    <a:pt x="417" y="7300"/>
                  </a:cubicBezTo>
                  <a:cubicBezTo>
                    <a:pt x="710" y="7282"/>
                    <a:pt x="974" y="7092"/>
                    <a:pt x="1102" y="6661"/>
                  </a:cubicBezTo>
                  <a:cubicBezTo>
                    <a:pt x="1187" y="6368"/>
                    <a:pt x="1306" y="6105"/>
                    <a:pt x="1448" y="587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018;p59">
              <a:extLst>
                <a:ext uri="{FF2B5EF4-FFF2-40B4-BE49-F238E27FC236}">
                  <a16:creationId xmlns:a16="http://schemas.microsoft.com/office/drawing/2014/main" id="{5F659014-2EC9-4FC5-90E6-E5FF58120374}"/>
                </a:ext>
              </a:extLst>
            </p:cNvPr>
            <p:cNvSpPr/>
            <p:nvPr/>
          </p:nvSpPr>
          <p:spPr>
            <a:xfrm>
              <a:off x="3891466" y="3277770"/>
              <a:ext cx="188202" cy="218369"/>
            </a:xfrm>
            <a:custGeom>
              <a:avLst/>
              <a:gdLst/>
              <a:ahLst/>
              <a:cxnLst/>
              <a:rect l="l" t="t" r="r" b="b"/>
              <a:pathLst>
                <a:path w="6694" h="7767" extrusionOk="0">
                  <a:moveTo>
                    <a:pt x="4294" y="0"/>
                  </a:moveTo>
                  <a:cubicBezTo>
                    <a:pt x="4045" y="0"/>
                    <a:pt x="3780" y="50"/>
                    <a:pt x="3510" y="157"/>
                  </a:cubicBezTo>
                  <a:cubicBezTo>
                    <a:pt x="3331" y="225"/>
                    <a:pt x="3206" y="336"/>
                    <a:pt x="3125" y="468"/>
                  </a:cubicBezTo>
                  <a:cubicBezTo>
                    <a:pt x="3220" y="471"/>
                    <a:pt x="3317" y="478"/>
                    <a:pt x="3413" y="489"/>
                  </a:cubicBezTo>
                  <a:cubicBezTo>
                    <a:pt x="3762" y="521"/>
                    <a:pt x="4101" y="599"/>
                    <a:pt x="4430" y="728"/>
                  </a:cubicBezTo>
                  <a:cubicBezTo>
                    <a:pt x="4618" y="1106"/>
                    <a:pt x="4807" y="1483"/>
                    <a:pt x="4996" y="1862"/>
                  </a:cubicBezTo>
                  <a:cubicBezTo>
                    <a:pt x="4964" y="2176"/>
                    <a:pt x="3962" y="2675"/>
                    <a:pt x="3712" y="2828"/>
                  </a:cubicBezTo>
                  <a:cubicBezTo>
                    <a:pt x="2875" y="3352"/>
                    <a:pt x="1951" y="3773"/>
                    <a:pt x="1188" y="4411"/>
                  </a:cubicBezTo>
                  <a:cubicBezTo>
                    <a:pt x="1127" y="4461"/>
                    <a:pt x="1066" y="4515"/>
                    <a:pt x="1006" y="4568"/>
                  </a:cubicBezTo>
                  <a:cubicBezTo>
                    <a:pt x="660" y="5071"/>
                    <a:pt x="407" y="5634"/>
                    <a:pt x="229" y="6233"/>
                  </a:cubicBezTo>
                  <a:cubicBezTo>
                    <a:pt x="1" y="7003"/>
                    <a:pt x="739" y="7767"/>
                    <a:pt x="1374" y="7767"/>
                  </a:cubicBezTo>
                  <a:lnTo>
                    <a:pt x="1423" y="7767"/>
                  </a:lnTo>
                  <a:cubicBezTo>
                    <a:pt x="1438" y="7742"/>
                    <a:pt x="1445" y="7720"/>
                    <a:pt x="1451" y="7706"/>
                  </a:cubicBezTo>
                  <a:cubicBezTo>
                    <a:pt x="1701" y="7189"/>
                    <a:pt x="2047" y="6733"/>
                    <a:pt x="2454" y="6337"/>
                  </a:cubicBezTo>
                  <a:cubicBezTo>
                    <a:pt x="2864" y="5659"/>
                    <a:pt x="3492" y="5196"/>
                    <a:pt x="4247" y="4807"/>
                  </a:cubicBezTo>
                  <a:cubicBezTo>
                    <a:pt x="5057" y="4386"/>
                    <a:pt x="5809" y="3937"/>
                    <a:pt x="6145" y="3045"/>
                  </a:cubicBezTo>
                  <a:cubicBezTo>
                    <a:pt x="6693" y="1590"/>
                    <a:pt x="5720" y="0"/>
                    <a:pt x="4294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019;p59">
              <a:extLst>
                <a:ext uri="{FF2B5EF4-FFF2-40B4-BE49-F238E27FC236}">
                  <a16:creationId xmlns:a16="http://schemas.microsoft.com/office/drawing/2014/main" id="{E5803609-BA12-4DF1-AE71-A76AC1D14887}"/>
                </a:ext>
              </a:extLst>
            </p:cNvPr>
            <p:cNvSpPr/>
            <p:nvPr/>
          </p:nvSpPr>
          <p:spPr>
            <a:xfrm>
              <a:off x="3864786" y="3501194"/>
              <a:ext cx="60503" cy="51900"/>
            </a:xfrm>
            <a:custGeom>
              <a:avLst/>
              <a:gdLst/>
              <a:ahLst/>
              <a:cxnLst/>
              <a:rect l="l" t="t" r="r" b="b"/>
              <a:pathLst>
                <a:path w="2152" h="1846" extrusionOk="0">
                  <a:moveTo>
                    <a:pt x="175" y="1"/>
                  </a:moveTo>
                  <a:lnTo>
                    <a:pt x="175" y="1"/>
                  </a:lnTo>
                  <a:cubicBezTo>
                    <a:pt x="62" y="16"/>
                    <a:pt x="1" y="94"/>
                    <a:pt x="73" y="294"/>
                  </a:cubicBezTo>
                  <a:cubicBezTo>
                    <a:pt x="108" y="394"/>
                    <a:pt x="140" y="497"/>
                    <a:pt x="175" y="600"/>
                  </a:cubicBezTo>
                  <a:cubicBezTo>
                    <a:pt x="158" y="401"/>
                    <a:pt x="158" y="201"/>
                    <a:pt x="175" y="1"/>
                  </a:cubicBezTo>
                  <a:close/>
                  <a:moveTo>
                    <a:pt x="1962" y="1299"/>
                  </a:moveTo>
                  <a:lnTo>
                    <a:pt x="1962" y="1299"/>
                  </a:lnTo>
                  <a:cubicBezTo>
                    <a:pt x="1938" y="1577"/>
                    <a:pt x="1980" y="1795"/>
                    <a:pt x="2151" y="1845"/>
                  </a:cubicBezTo>
                  <a:cubicBezTo>
                    <a:pt x="2087" y="1663"/>
                    <a:pt x="2023" y="1482"/>
                    <a:pt x="1962" y="1299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020;p59">
              <a:extLst>
                <a:ext uri="{FF2B5EF4-FFF2-40B4-BE49-F238E27FC236}">
                  <a16:creationId xmlns:a16="http://schemas.microsoft.com/office/drawing/2014/main" id="{6629466B-4DAF-4F23-9C1C-ED32993BCFF5}"/>
                </a:ext>
              </a:extLst>
            </p:cNvPr>
            <p:cNvSpPr/>
            <p:nvPr/>
          </p:nvSpPr>
          <p:spPr>
            <a:xfrm>
              <a:off x="3869228" y="3501109"/>
              <a:ext cx="63652" cy="76135"/>
            </a:xfrm>
            <a:custGeom>
              <a:avLst/>
              <a:gdLst/>
              <a:ahLst/>
              <a:cxnLst/>
              <a:rect l="l" t="t" r="r" b="b"/>
              <a:pathLst>
                <a:path w="2264" h="2708" extrusionOk="0">
                  <a:moveTo>
                    <a:pt x="68" y="1"/>
                  </a:moveTo>
                  <a:cubicBezTo>
                    <a:pt x="50" y="1"/>
                    <a:pt x="32" y="1"/>
                    <a:pt x="17" y="4"/>
                  </a:cubicBezTo>
                  <a:cubicBezTo>
                    <a:pt x="0" y="204"/>
                    <a:pt x="0" y="404"/>
                    <a:pt x="17" y="603"/>
                  </a:cubicBezTo>
                  <a:cubicBezTo>
                    <a:pt x="132" y="928"/>
                    <a:pt x="246" y="1256"/>
                    <a:pt x="360" y="1580"/>
                  </a:cubicBezTo>
                  <a:cubicBezTo>
                    <a:pt x="424" y="1769"/>
                    <a:pt x="685" y="1990"/>
                    <a:pt x="824" y="2108"/>
                  </a:cubicBezTo>
                  <a:cubicBezTo>
                    <a:pt x="1041" y="2290"/>
                    <a:pt x="1305" y="2472"/>
                    <a:pt x="1569" y="2582"/>
                  </a:cubicBezTo>
                  <a:cubicBezTo>
                    <a:pt x="1691" y="2632"/>
                    <a:pt x="1886" y="2707"/>
                    <a:pt x="2033" y="2707"/>
                  </a:cubicBezTo>
                  <a:cubicBezTo>
                    <a:pt x="2175" y="2707"/>
                    <a:pt x="2264" y="2636"/>
                    <a:pt x="2186" y="2411"/>
                  </a:cubicBezTo>
                  <a:cubicBezTo>
                    <a:pt x="2122" y="2222"/>
                    <a:pt x="2058" y="2036"/>
                    <a:pt x="1993" y="1848"/>
                  </a:cubicBezTo>
                  <a:cubicBezTo>
                    <a:pt x="1822" y="1798"/>
                    <a:pt x="1780" y="1580"/>
                    <a:pt x="1804" y="1302"/>
                  </a:cubicBezTo>
                  <a:cubicBezTo>
                    <a:pt x="1783" y="1241"/>
                    <a:pt x="1762" y="1185"/>
                    <a:pt x="1740" y="1124"/>
                  </a:cubicBezTo>
                  <a:cubicBezTo>
                    <a:pt x="1676" y="935"/>
                    <a:pt x="1416" y="718"/>
                    <a:pt x="1276" y="596"/>
                  </a:cubicBezTo>
                  <a:cubicBezTo>
                    <a:pt x="1059" y="415"/>
                    <a:pt x="795" y="236"/>
                    <a:pt x="531" y="126"/>
                  </a:cubicBezTo>
                  <a:cubicBezTo>
                    <a:pt x="407" y="72"/>
                    <a:pt x="210" y="1"/>
                    <a:pt x="68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021;p59">
              <a:extLst>
                <a:ext uri="{FF2B5EF4-FFF2-40B4-BE49-F238E27FC236}">
                  <a16:creationId xmlns:a16="http://schemas.microsoft.com/office/drawing/2014/main" id="{8E8C3B85-21F3-4D72-878F-4D0CDF2C4AE6}"/>
                </a:ext>
              </a:extLst>
            </p:cNvPr>
            <p:cNvSpPr/>
            <p:nvPr/>
          </p:nvSpPr>
          <p:spPr>
            <a:xfrm>
              <a:off x="3863408" y="3635242"/>
              <a:ext cx="73999" cy="44450"/>
            </a:xfrm>
            <a:custGeom>
              <a:avLst/>
              <a:gdLst/>
              <a:ahLst/>
              <a:cxnLst/>
              <a:rect l="l" t="t" r="r" b="b"/>
              <a:pathLst>
                <a:path w="2632" h="1581" extrusionOk="0">
                  <a:moveTo>
                    <a:pt x="1908" y="1"/>
                  </a:moveTo>
                  <a:cubicBezTo>
                    <a:pt x="945" y="1"/>
                    <a:pt x="0" y="1406"/>
                    <a:pt x="1116" y="1580"/>
                  </a:cubicBezTo>
                  <a:cubicBezTo>
                    <a:pt x="1162" y="1459"/>
                    <a:pt x="1227" y="1345"/>
                    <a:pt x="1298" y="1256"/>
                  </a:cubicBezTo>
                  <a:cubicBezTo>
                    <a:pt x="1458" y="1057"/>
                    <a:pt x="1743" y="853"/>
                    <a:pt x="2000" y="792"/>
                  </a:cubicBezTo>
                  <a:cubicBezTo>
                    <a:pt x="2165" y="571"/>
                    <a:pt x="2382" y="404"/>
                    <a:pt x="2632" y="311"/>
                  </a:cubicBezTo>
                  <a:cubicBezTo>
                    <a:pt x="2553" y="126"/>
                    <a:pt x="2329" y="1"/>
                    <a:pt x="1908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022;p59">
              <a:extLst>
                <a:ext uri="{FF2B5EF4-FFF2-40B4-BE49-F238E27FC236}">
                  <a16:creationId xmlns:a16="http://schemas.microsoft.com/office/drawing/2014/main" id="{AC21D8D5-9F80-4EFA-AAD4-B61651EE9F7F}"/>
                </a:ext>
              </a:extLst>
            </p:cNvPr>
            <p:cNvSpPr/>
            <p:nvPr/>
          </p:nvSpPr>
          <p:spPr>
            <a:xfrm>
              <a:off x="3894784" y="3643986"/>
              <a:ext cx="48245" cy="36212"/>
            </a:xfrm>
            <a:custGeom>
              <a:avLst/>
              <a:gdLst/>
              <a:ahLst/>
              <a:cxnLst/>
              <a:rect l="l" t="t" r="r" b="b"/>
              <a:pathLst>
                <a:path w="1716" h="1288" extrusionOk="0">
                  <a:moveTo>
                    <a:pt x="1516" y="0"/>
                  </a:moveTo>
                  <a:cubicBezTo>
                    <a:pt x="1266" y="93"/>
                    <a:pt x="1049" y="260"/>
                    <a:pt x="884" y="481"/>
                  </a:cubicBezTo>
                  <a:cubicBezTo>
                    <a:pt x="627" y="542"/>
                    <a:pt x="342" y="746"/>
                    <a:pt x="182" y="945"/>
                  </a:cubicBezTo>
                  <a:cubicBezTo>
                    <a:pt x="111" y="1034"/>
                    <a:pt x="46" y="1148"/>
                    <a:pt x="0" y="1269"/>
                  </a:cubicBezTo>
                  <a:cubicBezTo>
                    <a:pt x="75" y="1280"/>
                    <a:pt x="161" y="1287"/>
                    <a:pt x="253" y="1287"/>
                  </a:cubicBezTo>
                  <a:cubicBezTo>
                    <a:pt x="988" y="1287"/>
                    <a:pt x="1715" y="463"/>
                    <a:pt x="1516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2069;p51">
            <a:extLst>
              <a:ext uri="{FF2B5EF4-FFF2-40B4-BE49-F238E27FC236}">
                <a16:creationId xmlns:a16="http://schemas.microsoft.com/office/drawing/2014/main" id="{B7AB49EF-BD8B-40EF-927C-79C1CAF8EDE8}"/>
              </a:ext>
            </a:extLst>
          </p:cNvPr>
          <p:cNvGrpSpPr/>
          <p:nvPr/>
        </p:nvGrpSpPr>
        <p:grpSpPr>
          <a:xfrm rot="738306">
            <a:off x="6119198" y="3147349"/>
            <a:ext cx="1854349" cy="1783336"/>
            <a:chOff x="1857000" y="3245400"/>
            <a:chExt cx="1233825" cy="1186575"/>
          </a:xfrm>
        </p:grpSpPr>
        <p:sp>
          <p:nvSpPr>
            <p:cNvPr id="99" name="Google Shape;2070;p51">
              <a:extLst>
                <a:ext uri="{FF2B5EF4-FFF2-40B4-BE49-F238E27FC236}">
                  <a16:creationId xmlns:a16="http://schemas.microsoft.com/office/drawing/2014/main" id="{02CD8182-688E-4663-A84A-2562864AEA8C}"/>
                </a:ext>
              </a:extLst>
            </p:cNvPr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071;p51">
              <a:extLst>
                <a:ext uri="{FF2B5EF4-FFF2-40B4-BE49-F238E27FC236}">
                  <a16:creationId xmlns:a16="http://schemas.microsoft.com/office/drawing/2014/main" id="{789B4584-F333-409B-9C07-7A7C9986E03C}"/>
                </a:ext>
              </a:extLst>
            </p:cNvPr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072;p51">
              <a:extLst>
                <a:ext uri="{FF2B5EF4-FFF2-40B4-BE49-F238E27FC236}">
                  <a16:creationId xmlns:a16="http://schemas.microsoft.com/office/drawing/2014/main" id="{5C108225-B66B-4505-B191-7928AA4C8B7A}"/>
                </a:ext>
              </a:extLst>
            </p:cNvPr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073;p51">
              <a:extLst>
                <a:ext uri="{FF2B5EF4-FFF2-40B4-BE49-F238E27FC236}">
                  <a16:creationId xmlns:a16="http://schemas.microsoft.com/office/drawing/2014/main" id="{934437B6-06E2-42AF-B565-98A78CF3FF3F}"/>
                </a:ext>
              </a:extLst>
            </p:cNvPr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074;p51">
              <a:extLst>
                <a:ext uri="{FF2B5EF4-FFF2-40B4-BE49-F238E27FC236}">
                  <a16:creationId xmlns:a16="http://schemas.microsoft.com/office/drawing/2014/main" id="{1A74F826-C78B-40E8-B8A2-20AC5B8CA4AA}"/>
                </a:ext>
              </a:extLst>
            </p:cNvPr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075;p51">
              <a:extLst>
                <a:ext uri="{FF2B5EF4-FFF2-40B4-BE49-F238E27FC236}">
                  <a16:creationId xmlns:a16="http://schemas.microsoft.com/office/drawing/2014/main" id="{16241BC7-3B93-4447-8342-F37DE03F1D4F}"/>
                </a:ext>
              </a:extLst>
            </p:cNvPr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2091;p51">
            <a:extLst>
              <a:ext uri="{FF2B5EF4-FFF2-40B4-BE49-F238E27FC236}">
                <a16:creationId xmlns:a16="http://schemas.microsoft.com/office/drawing/2014/main" id="{E161DB87-6436-4E9B-ADBA-B8744CD97957}"/>
              </a:ext>
            </a:extLst>
          </p:cNvPr>
          <p:cNvGrpSpPr/>
          <p:nvPr/>
        </p:nvGrpSpPr>
        <p:grpSpPr>
          <a:xfrm>
            <a:off x="6244055" y="3519790"/>
            <a:ext cx="1345224" cy="1169931"/>
            <a:chOff x="5922691" y="942846"/>
            <a:chExt cx="1414537" cy="1230211"/>
          </a:xfrm>
        </p:grpSpPr>
        <p:sp>
          <p:nvSpPr>
            <p:cNvPr id="106" name="Google Shape;2092;p51">
              <a:extLst>
                <a:ext uri="{FF2B5EF4-FFF2-40B4-BE49-F238E27FC236}">
                  <a16:creationId xmlns:a16="http://schemas.microsoft.com/office/drawing/2014/main" id="{8AD0BEFB-A692-4EAF-8F3C-A83A1BF81FA8}"/>
                </a:ext>
              </a:extLst>
            </p:cNvPr>
            <p:cNvSpPr/>
            <p:nvPr/>
          </p:nvSpPr>
          <p:spPr>
            <a:xfrm rot="738324">
              <a:off x="6014086" y="1062725"/>
              <a:ext cx="1231748" cy="990453"/>
            </a:xfrm>
            <a:custGeom>
              <a:avLst/>
              <a:gdLst/>
              <a:ahLst/>
              <a:cxnLst/>
              <a:rect l="l" t="t" r="r" b="b"/>
              <a:pathLst>
                <a:path w="35284" h="28372" extrusionOk="0">
                  <a:moveTo>
                    <a:pt x="15706" y="518"/>
                  </a:moveTo>
                  <a:cubicBezTo>
                    <a:pt x="14875" y="722"/>
                    <a:pt x="14044" y="1004"/>
                    <a:pt x="13261" y="1302"/>
                  </a:cubicBezTo>
                  <a:cubicBezTo>
                    <a:pt x="13073" y="1380"/>
                    <a:pt x="12900" y="1443"/>
                    <a:pt x="12712" y="1521"/>
                  </a:cubicBezTo>
                  <a:cubicBezTo>
                    <a:pt x="9279" y="2650"/>
                    <a:pt x="6003" y="4531"/>
                    <a:pt x="3887" y="7525"/>
                  </a:cubicBezTo>
                  <a:cubicBezTo>
                    <a:pt x="1630" y="10738"/>
                    <a:pt x="1160" y="14515"/>
                    <a:pt x="2602" y="18058"/>
                  </a:cubicBezTo>
                  <a:cubicBezTo>
                    <a:pt x="1834" y="17007"/>
                    <a:pt x="1223" y="15816"/>
                    <a:pt x="1003" y="14500"/>
                  </a:cubicBezTo>
                  <a:cubicBezTo>
                    <a:pt x="643" y="12337"/>
                    <a:pt x="1411" y="10126"/>
                    <a:pt x="2618" y="8340"/>
                  </a:cubicBezTo>
                  <a:cubicBezTo>
                    <a:pt x="3840" y="6584"/>
                    <a:pt x="5502" y="5173"/>
                    <a:pt x="7210" y="3904"/>
                  </a:cubicBezTo>
                  <a:cubicBezTo>
                    <a:pt x="8903" y="2665"/>
                    <a:pt x="10721" y="1506"/>
                    <a:pt x="12775" y="941"/>
                  </a:cubicBezTo>
                  <a:cubicBezTo>
                    <a:pt x="13731" y="691"/>
                    <a:pt x="14718" y="565"/>
                    <a:pt x="15706" y="518"/>
                  </a:cubicBezTo>
                  <a:close/>
                  <a:moveTo>
                    <a:pt x="7367" y="4625"/>
                  </a:moveTo>
                  <a:lnTo>
                    <a:pt x="7367" y="4625"/>
                  </a:lnTo>
                  <a:cubicBezTo>
                    <a:pt x="5753" y="5941"/>
                    <a:pt x="4405" y="7540"/>
                    <a:pt x="3527" y="9484"/>
                  </a:cubicBezTo>
                  <a:cubicBezTo>
                    <a:pt x="1693" y="13512"/>
                    <a:pt x="2555" y="17399"/>
                    <a:pt x="4797" y="20534"/>
                  </a:cubicBezTo>
                  <a:cubicBezTo>
                    <a:pt x="4530" y="20268"/>
                    <a:pt x="4248" y="19986"/>
                    <a:pt x="3997" y="19719"/>
                  </a:cubicBezTo>
                  <a:cubicBezTo>
                    <a:pt x="3825" y="19531"/>
                    <a:pt x="3652" y="19359"/>
                    <a:pt x="3496" y="19171"/>
                  </a:cubicBezTo>
                  <a:cubicBezTo>
                    <a:pt x="2571" y="17384"/>
                    <a:pt x="2038" y="15456"/>
                    <a:pt x="2132" y="13575"/>
                  </a:cubicBezTo>
                  <a:cubicBezTo>
                    <a:pt x="2336" y="9907"/>
                    <a:pt x="4483" y="6756"/>
                    <a:pt x="7367" y="4625"/>
                  </a:cubicBezTo>
                  <a:close/>
                  <a:moveTo>
                    <a:pt x="32477" y="22133"/>
                  </a:moveTo>
                  <a:cubicBezTo>
                    <a:pt x="32477" y="22635"/>
                    <a:pt x="32477" y="23136"/>
                    <a:pt x="32462" y="23638"/>
                  </a:cubicBezTo>
                  <a:cubicBezTo>
                    <a:pt x="32430" y="23246"/>
                    <a:pt x="32383" y="22870"/>
                    <a:pt x="32336" y="22494"/>
                  </a:cubicBezTo>
                  <a:cubicBezTo>
                    <a:pt x="32336" y="22415"/>
                    <a:pt x="32336" y="22352"/>
                    <a:pt x="32336" y="22290"/>
                  </a:cubicBezTo>
                  <a:cubicBezTo>
                    <a:pt x="32383" y="22243"/>
                    <a:pt x="32430" y="22180"/>
                    <a:pt x="32477" y="22133"/>
                  </a:cubicBezTo>
                  <a:close/>
                  <a:moveTo>
                    <a:pt x="34609" y="11819"/>
                  </a:moveTo>
                  <a:cubicBezTo>
                    <a:pt x="34923" y="14594"/>
                    <a:pt x="34640" y="17650"/>
                    <a:pt x="33355" y="20064"/>
                  </a:cubicBezTo>
                  <a:cubicBezTo>
                    <a:pt x="33073" y="20377"/>
                    <a:pt x="32885" y="20785"/>
                    <a:pt x="32665" y="21130"/>
                  </a:cubicBezTo>
                  <a:cubicBezTo>
                    <a:pt x="32587" y="21240"/>
                    <a:pt x="32509" y="21349"/>
                    <a:pt x="32430" y="21459"/>
                  </a:cubicBezTo>
                  <a:cubicBezTo>
                    <a:pt x="32352" y="21553"/>
                    <a:pt x="32274" y="21647"/>
                    <a:pt x="32195" y="21741"/>
                  </a:cubicBezTo>
                  <a:cubicBezTo>
                    <a:pt x="32195" y="21741"/>
                    <a:pt x="32195" y="21725"/>
                    <a:pt x="32195" y="21725"/>
                  </a:cubicBezTo>
                  <a:cubicBezTo>
                    <a:pt x="32187" y="21671"/>
                    <a:pt x="32144" y="21643"/>
                    <a:pt x="32103" y="21643"/>
                  </a:cubicBezTo>
                  <a:cubicBezTo>
                    <a:pt x="32062" y="21643"/>
                    <a:pt x="32023" y="21671"/>
                    <a:pt x="32023" y="21725"/>
                  </a:cubicBezTo>
                  <a:cubicBezTo>
                    <a:pt x="32023" y="21788"/>
                    <a:pt x="32023" y="21867"/>
                    <a:pt x="32023" y="21929"/>
                  </a:cubicBezTo>
                  <a:cubicBezTo>
                    <a:pt x="32007" y="21945"/>
                    <a:pt x="31991" y="21961"/>
                    <a:pt x="31976" y="21976"/>
                  </a:cubicBezTo>
                  <a:cubicBezTo>
                    <a:pt x="31945" y="21922"/>
                    <a:pt x="31889" y="21895"/>
                    <a:pt x="31833" y="21895"/>
                  </a:cubicBezTo>
                  <a:cubicBezTo>
                    <a:pt x="31745" y="21895"/>
                    <a:pt x="31659" y="21961"/>
                    <a:pt x="31678" y="22086"/>
                  </a:cubicBezTo>
                  <a:cubicBezTo>
                    <a:pt x="31694" y="22149"/>
                    <a:pt x="31694" y="22211"/>
                    <a:pt x="31709" y="22274"/>
                  </a:cubicBezTo>
                  <a:cubicBezTo>
                    <a:pt x="30847" y="23136"/>
                    <a:pt x="29891" y="23904"/>
                    <a:pt x="28857" y="24547"/>
                  </a:cubicBezTo>
                  <a:cubicBezTo>
                    <a:pt x="28841" y="24547"/>
                    <a:pt x="28825" y="24531"/>
                    <a:pt x="28810" y="24515"/>
                  </a:cubicBezTo>
                  <a:cubicBezTo>
                    <a:pt x="28789" y="24501"/>
                    <a:pt x="28767" y="24494"/>
                    <a:pt x="28746" y="24494"/>
                  </a:cubicBezTo>
                  <a:cubicBezTo>
                    <a:pt x="28654" y="24494"/>
                    <a:pt x="28571" y="24614"/>
                    <a:pt x="28622" y="24704"/>
                  </a:cubicBezTo>
                  <a:cubicBezTo>
                    <a:pt x="28104" y="25017"/>
                    <a:pt x="27571" y="25315"/>
                    <a:pt x="27038" y="25566"/>
                  </a:cubicBezTo>
                  <a:cubicBezTo>
                    <a:pt x="28794" y="24421"/>
                    <a:pt x="30596" y="23120"/>
                    <a:pt x="31991" y="21553"/>
                  </a:cubicBezTo>
                  <a:cubicBezTo>
                    <a:pt x="34390" y="18888"/>
                    <a:pt x="34844" y="15299"/>
                    <a:pt x="34609" y="11819"/>
                  </a:cubicBezTo>
                  <a:close/>
                  <a:moveTo>
                    <a:pt x="29013" y="25221"/>
                  </a:moveTo>
                  <a:cubicBezTo>
                    <a:pt x="29123" y="25362"/>
                    <a:pt x="29264" y="25550"/>
                    <a:pt x="29311" y="25597"/>
                  </a:cubicBezTo>
                  <a:cubicBezTo>
                    <a:pt x="29405" y="25675"/>
                    <a:pt x="29499" y="25754"/>
                    <a:pt x="29578" y="25832"/>
                  </a:cubicBezTo>
                  <a:cubicBezTo>
                    <a:pt x="29264" y="25660"/>
                    <a:pt x="28935" y="25519"/>
                    <a:pt x="28606" y="25440"/>
                  </a:cubicBezTo>
                  <a:cubicBezTo>
                    <a:pt x="28716" y="25393"/>
                    <a:pt x="28825" y="25331"/>
                    <a:pt x="28919" y="25268"/>
                  </a:cubicBezTo>
                  <a:cubicBezTo>
                    <a:pt x="28951" y="25252"/>
                    <a:pt x="28982" y="25237"/>
                    <a:pt x="29013" y="25221"/>
                  </a:cubicBezTo>
                  <a:close/>
                  <a:moveTo>
                    <a:pt x="31772" y="22870"/>
                  </a:moveTo>
                  <a:cubicBezTo>
                    <a:pt x="31913" y="24139"/>
                    <a:pt x="31976" y="25440"/>
                    <a:pt x="31960" y="26726"/>
                  </a:cubicBezTo>
                  <a:cubicBezTo>
                    <a:pt x="31098" y="26161"/>
                    <a:pt x="30283" y="25550"/>
                    <a:pt x="29452" y="24970"/>
                  </a:cubicBezTo>
                  <a:cubicBezTo>
                    <a:pt x="29922" y="24672"/>
                    <a:pt x="30393" y="24374"/>
                    <a:pt x="30847" y="24061"/>
                  </a:cubicBezTo>
                  <a:cubicBezTo>
                    <a:pt x="30988" y="23967"/>
                    <a:pt x="30910" y="23763"/>
                    <a:pt x="30785" y="23732"/>
                  </a:cubicBezTo>
                  <a:cubicBezTo>
                    <a:pt x="31129" y="23465"/>
                    <a:pt x="31459" y="23168"/>
                    <a:pt x="31772" y="22870"/>
                  </a:cubicBezTo>
                  <a:close/>
                  <a:moveTo>
                    <a:pt x="32227" y="25095"/>
                  </a:moveTo>
                  <a:lnTo>
                    <a:pt x="32227" y="25095"/>
                  </a:lnTo>
                  <a:cubicBezTo>
                    <a:pt x="32289" y="25409"/>
                    <a:pt x="32336" y="25738"/>
                    <a:pt x="32399" y="26036"/>
                  </a:cubicBezTo>
                  <a:cubicBezTo>
                    <a:pt x="32383" y="26459"/>
                    <a:pt x="32383" y="26867"/>
                    <a:pt x="32368" y="27290"/>
                  </a:cubicBezTo>
                  <a:cubicBezTo>
                    <a:pt x="32321" y="27258"/>
                    <a:pt x="32289" y="27243"/>
                    <a:pt x="32242" y="27211"/>
                  </a:cubicBezTo>
                  <a:cubicBezTo>
                    <a:pt x="32289" y="27180"/>
                    <a:pt x="32321" y="27133"/>
                    <a:pt x="32321" y="27070"/>
                  </a:cubicBezTo>
                  <a:cubicBezTo>
                    <a:pt x="32305" y="26412"/>
                    <a:pt x="32274" y="25754"/>
                    <a:pt x="32227" y="25095"/>
                  </a:cubicBezTo>
                  <a:close/>
                  <a:moveTo>
                    <a:pt x="4797" y="21271"/>
                  </a:moveTo>
                  <a:lnTo>
                    <a:pt x="4797" y="21271"/>
                  </a:lnTo>
                  <a:cubicBezTo>
                    <a:pt x="5894" y="22305"/>
                    <a:pt x="7085" y="23230"/>
                    <a:pt x="8135" y="24061"/>
                  </a:cubicBezTo>
                  <a:cubicBezTo>
                    <a:pt x="9875" y="25393"/>
                    <a:pt x="11803" y="26585"/>
                    <a:pt x="13872" y="27368"/>
                  </a:cubicBezTo>
                  <a:cubicBezTo>
                    <a:pt x="11693" y="26851"/>
                    <a:pt x="9593" y="25879"/>
                    <a:pt x="7696" y="24359"/>
                  </a:cubicBezTo>
                  <a:cubicBezTo>
                    <a:pt x="6662" y="23528"/>
                    <a:pt x="5659" y="22462"/>
                    <a:pt x="4797" y="21271"/>
                  </a:cubicBezTo>
                  <a:close/>
                  <a:moveTo>
                    <a:pt x="19154" y="549"/>
                  </a:moveTo>
                  <a:cubicBezTo>
                    <a:pt x="19217" y="549"/>
                    <a:pt x="19280" y="549"/>
                    <a:pt x="19342" y="565"/>
                  </a:cubicBezTo>
                  <a:cubicBezTo>
                    <a:pt x="21552" y="659"/>
                    <a:pt x="23778" y="879"/>
                    <a:pt x="25910" y="1506"/>
                  </a:cubicBezTo>
                  <a:cubicBezTo>
                    <a:pt x="28904" y="2383"/>
                    <a:pt x="31474" y="4092"/>
                    <a:pt x="33010" y="6631"/>
                  </a:cubicBezTo>
                  <a:cubicBezTo>
                    <a:pt x="34311" y="9249"/>
                    <a:pt x="34421" y="12478"/>
                    <a:pt x="34139" y="15362"/>
                  </a:cubicBezTo>
                  <a:cubicBezTo>
                    <a:pt x="33904" y="17619"/>
                    <a:pt x="33120" y="19719"/>
                    <a:pt x="31568" y="21396"/>
                  </a:cubicBezTo>
                  <a:cubicBezTo>
                    <a:pt x="30173" y="22932"/>
                    <a:pt x="28418" y="24202"/>
                    <a:pt x="26678" y="25331"/>
                  </a:cubicBezTo>
                  <a:cubicBezTo>
                    <a:pt x="25988" y="25785"/>
                    <a:pt x="25283" y="26193"/>
                    <a:pt x="24546" y="26553"/>
                  </a:cubicBezTo>
                  <a:cubicBezTo>
                    <a:pt x="23543" y="26867"/>
                    <a:pt x="22509" y="27102"/>
                    <a:pt x="21474" y="27227"/>
                  </a:cubicBezTo>
                  <a:cubicBezTo>
                    <a:pt x="20731" y="27324"/>
                    <a:pt x="19983" y="27372"/>
                    <a:pt x="19236" y="27372"/>
                  </a:cubicBezTo>
                  <a:cubicBezTo>
                    <a:pt x="15875" y="27372"/>
                    <a:pt x="12534" y="26405"/>
                    <a:pt x="9687" y="24610"/>
                  </a:cubicBezTo>
                  <a:cubicBezTo>
                    <a:pt x="6317" y="22478"/>
                    <a:pt x="3355" y="18998"/>
                    <a:pt x="2931" y="14907"/>
                  </a:cubicBezTo>
                  <a:cubicBezTo>
                    <a:pt x="2492" y="10597"/>
                    <a:pt x="5063" y="6631"/>
                    <a:pt x="8449" y="4186"/>
                  </a:cubicBezTo>
                  <a:cubicBezTo>
                    <a:pt x="9342" y="3543"/>
                    <a:pt x="10314" y="2948"/>
                    <a:pt x="11348" y="2415"/>
                  </a:cubicBezTo>
                  <a:cubicBezTo>
                    <a:pt x="13747" y="1396"/>
                    <a:pt x="16443" y="738"/>
                    <a:pt x="19154" y="549"/>
                  </a:cubicBezTo>
                  <a:close/>
                  <a:moveTo>
                    <a:pt x="15032" y="27321"/>
                  </a:moveTo>
                  <a:cubicBezTo>
                    <a:pt x="15251" y="27384"/>
                    <a:pt x="15455" y="27431"/>
                    <a:pt x="15675" y="27462"/>
                  </a:cubicBezTo>
                  <a:cubicBezTo>
                    <a:pt x="16678" y="27666"/>
                    <a:pt x="17697" y="27776"/>
                    <a:pt x="18700" y="27807"/>
                  </a:cubicBezTo>
                  <a:cubicBezTo>
                    <a:pt x="18415" y="27825"/>
                    <a:pt x="18136" y="27833"/>
                    <a:pt x="17856" y="27833"/>
                  </a:cubicBezTo>
                  <a:cubicBezTo>
                    <a:pt x="17657" y="27833"/>
                    <a:pt x="17459" y="27829"/>
                    <a:pt x="17258" y="27823"/>
                  </a:cubicBezTo>
                  <a:cubicBezTo>
                    <a:pt x="16505" y="27713"/>
                    <a:pt x="15753" y="27541"/>
                    <a:pt x="15032" y="27321"/>
                  </a:cubicBezTo>
                  <a:close/>
                  <a:moveTo>
                    <a:pt x="19507" y="0"/>
                  </a:moveTo>
                  <a:cubicBezTo>
                    <a:pt x="19102" y="0"/>
                    <a:pt x="18697" y="18"/>
                    <a:pt x="18292" y="48"/>
                  </a:cubicBezTo>
                  <a:cubicBezTo>
                    <a:pt x="17831" y="33"/>
                    <a:pt x="17368" y="23"/>
                    <a:pt x="16904" y="23"/>
                  </a:cubicBezTo>
                  <a:cubicBezTo>
                    <a:pt x="15411" y="23"/>
                    <a:pt x="13912" y="131"/>
                    <a:pt x="12477" y="549"/>
                  </a:cubicBezTo>
                  <a:cubicBezTo>
                    <a:pt x="10298" y="1176"/>
                    <a:pt x="8355" y="2462"/>
                    <a:pt x="6568" y="3825"/>
                  </a:cubicBezTo>
                  <a:cubicBezTo>
                    <a:pt x="3323" y="6271"/>
                    <a:pt x="0" y="9813"/>
                    <a:pt x="502" y="14233"/>
                  </a:cubicBezTo>
                  <a:cubicBezTo>
                    <a:pt x="768" y="16459"/>
                    <a:pt x="2038" y="18418"/>
                    <a:pt x="3652" y="20142"/>
                  </a:cubicBezTo>
                  <a:cubicBezTo>
                    <a:pt x="5565" y="23418"/>
                    <a:pt x="8308" y="25911"/>
                    <a:pt x="11975" y="27258"/>
                  </a:cubicBezTo>
                  <a:cubicBezTo>
                    <a:pt x="13888" y="27964"/>
                    <a:pt x="15894" y="28309"/>
                    <a:pt x="17916" y="28324"/>
                  </a:cubicBezTo>
                  <a:cubicBezTo>
                    <a:pt x="18265" y="28355"/>
                    <a:pt x="18617" y="28371"/>
                    <a:pt x="18971" y="28371"/>
                  </a:cubicBezTo>
                  <a:cubicBezTo>
                    <a:pt x="19521" y="28371"/>
                    <a:pt x="20074" y="28332"/>
                    <a:pt x="20628" y="28246"/>
                  </a:cubicBezTo>
                  <a:cubicBezTo>
                    <a:pt x="21223" y="28168"/>
                    <a:pt x="21788" y="28027"/>
                    <a:pt x="22352" y="27854"/>
                  </a:cubicBezTo>
                  <a:cubicBezTo>
                    <a:pt x="23183" y="27682"/>
                    <a:pt x="23982" y="27462"/>
                    <a:pt x="24781" y="27180"/>
                  </a:cubicBezTo>
                  <a:cubicBezTo>
                    <a:pt x="26020" y="26757"/>
                    <a:pt x="27195" y="26224"/>
                    <a:pt x="28324" y="25597"/>
                  </a:cubicBezTo>
                  <a:cubicBezTo>
                    <a:pt x="28857" y="26005"/>
                    <a:pt x="29531" y="26224"/>
                    <a:pt x="30095" y="26569"/>
                  </a:cubicBezTo>
                  <a:cubicBezTo>
                    <a:pt x="30926" y="27055"/>
                    <a:pt x="31694" y="27619"/>
                    <a:pt x="32415" y="28246"/>
                  </a:cubicBezTo>
                  <a:cubicBezTo>
                    <a:pt x="32456" y="28288"/>
                    <a:pt x="32509" y="28307"/>
                    <a:pt x="32560" y="28307"/>
                  </a:cubicBezTo>
                  <a:cubicBezTo>
                    <a:pt x="32662" y="28307"/>
                    <a:pt x="32760" y="28230"/>
                    <a:pt x="32760" y="28105"/>
                  </a:cubicBezTo>
                  <a:cubicBezTo>
                    <a:pt x="32760" y="27980"/>
                    <a:pt x="32760" y="27854"/>
                    <a:pt x="32760" y="27729"/>
                  </a:cubicBezTo>
                  <a:cubicBezTo>
                    <a:pt x="32791" y="27697"/>
                    <a:pt x="32822" y="27666"/>
                    <a:pt x="32822" y="27603"/>
                  </a:cubicBezTo>
                  <a:cubicBezTo>
                    <a:pt x="32807" y="27447"/>
                    <a:pt x="32791" y="27290"/>
                    <a:pt x="32775" y="27117"/>
                  </a:cubicBezTo>
                  <a:cubicBezTo>
                    <a:pt x="32807" y="25299"/>
                    <a:pt x="32807" y="23465"/>
                    <a:pt x="32885" y="21647"/>
                  </a:cubicBezTo>
                  <a:cubicBezTo>
                    <a:pt x="32948" y="21584"/>
                    <a:pt x="33010" y="21506"/>
                    <a:pt x="33073" y="21428"/>
                  </a:cubicBezTo>
                  <a:cubicBezTo>
                    <a:pt x="34311" y="19798"/>
                    <a:pt x="34829" y="17854"/>
                    <a:pt x="35001" y="15832"/>
                  </a:cubicBezTo>
                  <a:cubicBezTo>
                    <a:pt x="35283" y="12587"/>
                    <a:pt x="35017" y="9076"/>
                    <a:pt x="33355" y="6271"/>
                  </a:cubicBezTo>
                  <a:cubicBezTo>
                    <a:pt x="31333" y="2336"/>
                    <a:pt x="26882" y="628"/>
                    <a:pt x="22273" y="314"/>
                  </a:cubicBezTo>
                  <a:cubicBezTo>
                    <a:pt x="21584" y="173"/>
                    <a:pt x="20878" y="64"/>
                    <a:pt x="20173" y="17"/>
                  </a:cubicBezTo>
                  <a:cubicBezTo>
                    <a:pt x="19951" y="5"/>
                    <a:pt x="19729" y="0"/>
                    <a:pt x="19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" name="Google Shape;2093;p51">
              <a:extLst>
                <a:ext uri="{FF2B5EF4-FFF2-40B4-BE49-F238E27FC236}">
                  <a16:creationId xmlns:a16="http://schemas.microsoft.com/office/drawing/2014/main" id="{3E1F5F43-7095-45AB-8E15-9DBE245760FD}"/>
                </a:ext>
              </a:extLst>
            </p:cNvPr>
            <p:cNvGrpSpPr/>
            <p:nvPr/>
          </p:nvGrpSpPr>
          <p:grpSpPr>
            <a:xfrm rot="1499210">
              <a:off x="6487155" y="1258471"/>
              <a:ext cx="294083" cy="625381"/>
              <a:chOff x="6614344" y="1167155"/>
              <a:chExt cx="177387" cy="377220"/>
            </a:xfrm>
          </p:grpSpPr>
          <p:sp>
            <p:nvSpPr>
              <p:cNvPr id="111" name="Google Shape;2094;p51">
                <a:extLst>
                  <a:ext uri="{FF2B5EF4-FFF2-40B4-BE49-F238E27FC236}">
                    <a16:creationId xmlns:a16="http://schemas.microsoft.com/office/drawing/2014/main" id="{A237C722-C558-4220-88E8-EF74AD46952C}"/>
                  </a:ext>
                </a:extLst>
              </p:cNvPr>
              <p:cNvSpPr/>
              <p:nvPr/>
            </p:nvSpPr>
            <p:spPr>
              <a:xfrm>
                <a:off x="6614344" y="1167155"/>
                <a:ext cx="177387" cy="286139"/>
              </a:xfrm>
              <a:custGeom>
                <a:avLst/>
                <a:gdLst/>
                <a:ahLst/>
                <a:cxnLst/>
                <a:rect l="l" t="t" r="r" b="b"/>
                <a:pathLst>
                  <a:path w="8653" h="13958" extrusionOk="0">
                    <a:moveTo>
                      <a:pt x="4027" y="424"/>
                    </a:moveTo>
                    <a:cubicBezTo>
                      <a:pt x="4722" y="424"/>
                      <a:pt x="5433" y="584"/>
                      <a:pt x="6082" y="896"/>
                    </a:cubicBezTo>
                    <a:cubicBezTo>
                      <a:pt x="7210" y="1429"/>
                      <a:pt x="7649" y="2244"/>
                      <a:pt x="7634" y="3138"/>
                    </a:cubicBezTo>
                    <a:cubicBezTo>
                      <a:pt x="7383" y="1962"/>
                      <a:pt x="6583" y="1288"/>
                      <a:pt x="5596" y="975"/>
                    </a:cubicBezTo>
                    <a:cubicBezTo>
                      <a:pt x="5109" y="805"/>
                      <a:pt x="4566" y="749"/>
                      <a:pt x="4036" y="749"/>
                    </a:cubicBezTo>
                    <a:cubicBezTo>
                      <a:pt x="3831" y="749"/>
                      <a:pt x="3629" y="758"/>
                      <a:pt x="3433" y="771"/>
                    </a:cubicBezTo>
                    <a:cubicBezTo>
                      <a:pt x="2618" y="833"/>
                      <a:pt x="1850" y="1053"/>
                      <a:pt x="1254" y="1554"/>
                    </a:cubicBezTo>
                    <a:cubicBezTo>
                      <a:pt x="1962" y="790"/>
                      <a:pt x="2976" y="424"/>
                      <a:pt x="4027" y="424"/>
                    </a:cubicBezTo>
                    <a:close/>
                    <a:moveTo>
                      <a:pt x="2445" y="1711"/>
                    </a:moveTo>
                    <a:lnTo>
                      <a:pt x="2445" y="1711"/>
                    </a:lnTo>
                    <a:cubicBezTo>
                      <a:pt x="2116" y="1931"/>
                      <a:pt x="1834" y="2228"/>
                      <a:pt x="1615" y="2573"/>
                    </a:cubicBezTo>
                    <a:cubicBezTo>
                      <a:pt x="1411" y="2918"/>
                      <a:pt x="1270" y="3279"/>
                      <a:pt x="1191" y="3655"/>
                    </a:cubicBezTo>
                    <a:cubicBezTo>
                      <a:pt x="1082" y="4078"/>
                      <a:pt x="1207" y="4642"/>
                      <a:pt x="1066" y="5034"/>
                    </a:cubicBezTo>
                    <a:cubicBezTo>
                      <a:pt x="1066" y="5144"/>
                      <a:pt x="1082" y="5254"/>
                      <a:pt x="1082" y="5379"/>
                    </a:cubicBezTo>
                    <a:cubicBezTo>
                      <a:pt x="1082" y="5363"/>
                      <a:pt x="1066" y="5363"/>
                      <a:pt x="1066" y="5363"/>
                    </a:cubicBezTo>
                    <a:cubicBezTo>
                      <a:pt x="721" y="3780"/>
                      <a:pt x="1003" y="2260"/>
                      <a:pt x="2445" y="1711"/>
                    </a:cubicBezTo>
                    <a:close/>
                    <a:moveTo>
                      <a:pt x="3746" y="12135"/>
                    </a:moveTo>
                    <a:cubicBezTo>
                      <a:pt x="3793" y="12574"/>
                      <a:pt x="3872" y="13028"/>
                      <a:pt x="3950" y="13467"/>
                    </a:cubicBezTo>
                    <a:cubicBezTo>
                      <a:pt x="3856" y="13436"/>
                      <a:pt x="3778" y="13373"/>
                      <a:pt x="3715" y="13295"/>
                    </a:cubicBezTo>
                    <a:cubicBezTo>
                      <a:pt x="3809" y="13248"/>
                      <a:pt x="3887" y="13153"/>
                      <a:pt x="3856" y="13012"/>
                    </a:cubicBezTo>
                    <a:cubicBezTo>
                      <a:pt x="3809" y="12809"/>
                      <a:pt x="3778" y="12605"/>
                      <a:pt x="3746" y="12385"/>
                    </a:cubicBezTo>
                    <a:cubicBezTo>
                      <a:pt x="3746" y="12307"/>
                      <a:pt x="3746" y="12213"/>
                      <a:pt x="3746" y="12135"/>
                    </a:cubicBezTo>
                    <a:close/>
                    <a:moveTo>
                      <a:pt x="4016" y="0"/>
                    </a:moveTo>
                    <a:cubicBezTo>
                      <a:pt x="3967" y="0"/>
                      <a:pt x="3919" y="1"/>
                      <a:pt x="3872" y="3"/>
                    </a:cubicBezTo>
                    <a:cubicBezTo>
                      <a:pt x="2367" y="50"/>
                      <a:pt x="1050" y="912"/>
                      <a:pt x="596" y="2338"/>
                    </a:cubicBezTo>
                    <a:cubicBezTo>
                      <a:pt x="533" y="2432"/>
                      <a:pt x="502" y="2526"/>
                      <a:pt x="455" y="2636"/>
                    </a:cubicBezTo>
                    <a:cubicBezTo>
                      <a:pt x="439" y="2652"/>
                      <a:pt x="423" y="2667"/>
                      <a:pt x="408" y="2683"/>
                    </a:cubicBezTo>
                    <a:cubicBezTo>
                      <a:pt x="408" y="2683"/>
                      <a:pt x="408" y="2699"/>
                      <a:pt x="408" y="2714"/>
                    </a:cubicBezTo>
                    <a:cubicBezTo>
                      <a:pt x="47" y="3576"/>
                      <a:pt x="0" y="4642"/>
                      <a:pt x="470" y="5442"/>
                    </a:cubicBezTo>
                    <a:cubicBezTo>
                      <a:pt x="517" y="5536"/>
                      <a:pt x="596" y="5630"/>
                      <a:pt x="690" y="5724"/>
                    </a:cubicBezTo>
                    <a:cubicBezTo>
                      <a:pt x="690" y="5740"/>
                      <a:pt x="706" y="5740"/>
                      <a:pt x="706" y="5755"/>
                    </a:cubicBezTo>
                    <a:cubicBezTo>
                      <a:pt x="706" y="5771"/>
                      <a:pt x="706" y="5771"/>
                      <a:pt x="706" y="5771"/>
                    </a:cubicBezTo>
                    <a:cubicBezTo>
                      <a:pt x="721" y="5802"/>
                      <a:pt x="721" y="5818"/>
                      <a:pt x="737" y="5834"/>
                    </a:cubicBezTo>
                    <a:cubicBezTo>
                      <a:pt x="766" y="5911"/>
                      <a:pt x="831" y="5941"/>
                      <a:pt x="899" y="5941"/>
                    </a:cubicBezTo>
                    <a:cubicBezTo>
                      <a:pt x="941" y="5941"/>
                      <a:pt x="983" y="5930"/>
                      <a:pt x="1019" y="5912"/>
                    </a:cubicBezTo>
                    <a:cubicBezTo>
                      <a:pt x="1033" y="5914"/>
                      <a:pt x="1047" y="5914"/>
                      <a:pt x="1060" y="5914"/>
                    </a:cubicBezTo>
                    <a:cubicBezTo>
                      <a:pt x="1185" y="5914"/>
                      <a:pt x="1296" y="5849"/>
                      <a:pt x="1395" y="5708"/>
                    </a:cubicBezTo>
                    <a:cubicBezTo>
                      <a:pt x="1505" y="5551"/>
                      <a:pt x="1442" y="5363"/>
                      <a:pt x="1442" y="5207"/>
                    </a:cubicBezTo>
                    <a:cubicBezTo>
                      <a:pt x="1458" y="4705"/>
                      <a:pt x="1427" y="4250"/>
                      <a:pt x="1536" y="3749"/>
                    </a:cubicBezTo>
                    <a:cubicBezTo>
                      <a:pt x="1771" y="2746"/>
                      <a:pt x="2351" y="2040"/>
                      <a:pt x="3260" y="1586"/>
                    </a:cubicBezTo>
                    <a:cubicBezTo>
                      <a:pt x="3292" y="1570"/>
                      <a:pt x="3308" y="1554"/>
                      <a:pt x="3308" y="1523"/>
                    </a:cubicBezTo>
                    <a:cubicBezTo>
                      <a:pt x="3386" y="1523"/>
                      <a:pt x="3449" y="1507"/>
                      <a:pt x="3511" y="1507"/>
                    </a:cubicBezTo>
                    <a:cubicBezTo>
                      <a:pt x="3603" y="1504"/>
                      <a:pt x="3696" y="1502"/>
                      <a:pt x="3790" y="1502"/>
                    </a:cubicBezTo>
                    <a:cubicBezTo>
                      <a:pt x="4510" y="1502"/>
                      <a:pt x="5268" y="1617"/>
                      <a:pt x="5878" y="1978"/>
                    </a:cubicBezTo>
                    <a:cubicBezTo>
                      <a:pt x="6176" y="2150"/>
                      <a:pt x="6380" y="2370"/>
                      <a:pt x="6536" y="2605"/>
                    </a:cubicBezTo>
                    <a:cubicBezTo>
                      <a:pt x="6709" y="3169"/>
                      <a:pt x="6677" y="3827"/>
                      <a:pt x="6458" y="4439"/>
                    </a:cubicBezTo>
                    <a:cubicBezTo>
                      <a:pt x="6082" y="5473"/>
                      <a:pt x="5267" y="6304"/>
                      <a:pt x="4640" y="7182"/>
                    </a:cubicBezTo>
                    <a:cubicBezTo>
                      <a:pt x="4389" y="7526"/>
                      <a:pt x="4170" y="7918"/>
                      <a:pt x="3966" y="8310"/>
                    </a:cubicBezTo>
                    <a:cubicBezTo>
                      <a:pt x="3527" y="9157"/>
                      <a:pt x="3229" y="10081"/>
                      <a:pt x="3119" y="11037"/>
                    </a:cubicBezTo>
                    <a:cubicBezTo>
                      <a:pt x="3010" y="11805"/>
                      <a:pt x="2775" y="13780"/>
                      <a:pt x="3903" y="13953"/>
                    </a:cubicBezTo>
                    <a:cubicBezTo>
                      <a:pt x="3920" y="13956"/>
                      <a:pt x="3937" y="13957"/>
                      <a:pt x="3952" y="13957"/>
                    </a:cubicBezTo>
                    <a:cubicBezTo>
                      <a:pt x="4020" y="13957"/>
                      <a:pt x="4068" y="13931"/>
                      <a:pt x="4107" y="13906"/>
                    </a:cubicBezTo>
                    <a:cubicBezTo>
                      <a:pt x="4143" y="13926"/>
                      <a:pt x="4185" y="13935"/>
                      <a:pt x="4227" y="13935"/>
                    </a:cubicBezTo>
                    <a:cubicBezTo>
                      <a:pt x="4384" y="13935"/>
                      <a:pt x="4551" y="13806"/>
                      <a:pt x="4514" y="13608"/>
                    </a:cubicBezTo>
                    <a:cubicBezTo>
                      <a:pt x="4248" y="12260"/>
                      <a:pt x="3966" y="10834"/>
                      <a:pt x="4373" y="9501"/>
                    </a:cubicBezTo>
                    <a:cubicBezTo>
                      <a:pt x="4734" y="8326"/>
                      <a:pt x="5674" y="7464"/>
                      <a:pt x="6474" y="6586"/>
                    </a:cubicBezTo>
                    <a:cubicBezTo>
                      <a:pt x="7524" y="5426"/>
                      <a:pt x="8652" y="3765"/>
                      <a:pt x="7994" y="2134"/>
                    </a:cubicBezTo>
                    <a:cubicBezTo>
                      <a:pt x="7417" y="693"/>
                      <a:pt x="5489" y="0"/>
                      <a:pt x="40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2095;p51">
                <a:extLst>
                  <a:ext uri="{FF2B5EF4-FFF2-40B4-BE49-F238E27FC236}">
                    <a16:creationId xmlns:a16="http://schemas.microsoft.com/office/drawing/2014/main" id="{5C9FBBBD-CCA8-43C0-93B9-05EA43A2B4EF}"/>
                  </a:ext>
                </a:extLst>
              </p:cNvPr>
              <p:cNvSpPr/>
              <p:nvPr/>
            </p:nvSpPr>
            <p:spPr>
              <a:xfrm>
                <a:off x="6717200" y="1487875"/>
                <a:ext cx="58800" cy="5650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2260" extrusionOk="0">
                    <a:moveTo>
                      <a:pt x="1259" y="0"/>
                    </a:moveTo>
                    <a:cubicBezTo>
                      <a:pt x="1113" y="0"/>
                      <a:pt x="962" y="32"/>
                      <a:pt x="815" y="97"/>
                    </a:cubicBezTo>
                    <a:cubicBezTo>
                      <a:pt x="282" y="316"/>
                      <a:pt x="0" y="959"/>
                      <a:pt x="220" y="1492"/>
                    </a:cubicBezTo>
                    <a:cubicBezTo>
                      <a:pt x="220" y="1507"/>
                      <a:pt x="235" y="1523"/>
                      <a:pt x="235" y="1539"/>
                    </a:cubicBezTo>
                    <a:cubicBezTo>
                      <a:pt x="251" y="1554"/>
                      <a:pt x="251" y="1570"/>
                      <a:pt x="251" y="1601"/>
                    </a:cubicBezTo>
                    <a:cubicBezTo>
                      <a:pt x="282" y="1695"/>
                      <a:pt x="329" y="1789"/>
                      <a:pt x="392" y="1868"/>
                    </a:cubicBezTo>
                    <a:cubicBezTo>
                      <a:pt x="536" y="2129"/>
                      <a:pt x="810" y="2260"/>
                      <a:pt x="1097" y="2260"/>
                    </a:cubicBezTo>
                    <a:cubicBezTo>
                      <a:pt x="1154" y="2260"/>
                      <a:pt x="1212" y="2254"/>
                      <a:pt x="1270" y="2244"/>
                    </a:cubicBezTo>
                    <a:cubicBezTo>
                      <a:pt x="1379" y="2228"/>
                      <a:pt x="1489" y="2213"/>
                      <a:pt x="1583" y="2166"/>
                    </a:cubicBezTo>
                    <a:cubicBezTo>
                      <a:pt x="1740" y="2087"/>
                      <a:pt x="1865" y="1993"/>
                      <a:pt x="1959" y="1868"/>
                    </a:cubicBezTo>
                    <a:cubicBezTo>
                      <a:pt x="2022" y="1821"/>
                      <a:pt x="2085" y="1774"/>
                      <a:pt x="2132" y="1711"/>
                    </a:cubicBezTo>
                    <a:cubicBezTo>
                      <a:pt x="2289" y="1492"/>
                      <a:pt x="2351" y="1194"/>
                      <a:pt x="2226" y="943"/>
                    </a:cubicBezTo>
                    <a:cubicBezTo>
                      <a:pt x="2210" y="833"/>
                      <a:pt x="2195" y="723"/>
                      <a:pt x="2148" y="629"/>
                    </a:cubicBezTo>
                    <a:cubicBezTo>
                      <a:pt x="2000" y="220"/>
                      <a:pt x="1646" y="0"/>
                      <a:pt x="12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" name="Google Shape;2096;p51">
              <a:extLst>
                <a:ext uri="{FF2B5EF4-FFF2-40B4-BE49-F238E27FC236}">
                  <a16:creationId xmlns:a16="http://schemas.microsoft.com/office/drawing/2014/main" id="{7DFDE6EB-89EF-4BB6-B7FB-21F06041BC5E}"/>
                </a:ext>
              </a:extLst>
            </p:cNvPr>
            <p:cNvSpPr/>
            <p:nvPr/>
          </p:nvSpPr>
          <p:spPr>
            <a:xfrm rot="738324">
              <a:off x="7105070" y="1368053"/>
              <a:ext cx="90171" cy="504478"/>
            </a:xfrm>
            <a:custGeom>
              <a:avLst/>
              <a:gdLst/>
              <a:ahLst/>
              <a:cxnLst/>
              <a:rect l="l" t="t" r="r" b="b"/>
              <a:pathLst>
                <a:path w="2583" h="14451" extrusionOk="0">
                  <a:moveTo>
                    <a:pt x="46" y="1"/>
                  </a:moveTo>
                  <a:cubicBezTo>
                    <a:pt x="20" y="1"/>
                    <a:pt x="0" y="40"/>
                    <a:pt x="27" y="67"/>
                  </a:cubicBezTo>
                  <a:cubicBezTo>
                    <a:pt x="1093" y="835"/>
                    <a:pt x="1438" y="2527"/>
                    <a:pt x="1705" y="3750"/>
                  </a:cubicBezTo>
                  <a:cubicBezTo>
                    <a:pt x="1987" y="5035"/>
                    <a:pt x="2112" y="6383"/>
                    <a:pt x="2175" y="7700"/>
                  </a:cubicBezTo>
                  <a:cubicBezTo>
                    <a:pt x="2285" y="10161"/>
                    <a:pt x="1861" y="12293"/>
                    <a:pt x="529" y="14377"/>
                  </a:cubicBezTo>
                  <a:cubicBezTo>
                    <a:pt x="505" y="14414"/>
                    <a:pt x="546" y="14450"/>
                    <a:pt x="581" y="14450"/>
                  </a:cubicBezTo>
                  <a:cubicBezTo>
                    <a:pt x="591" y="14450"/>
                    <a:pt x="600" y="14447"/>
                    <a:pt x="607" y="14440"/>
                  </a:cubicBezTo>
                  <a:cubicBezTo>
                    <a:pt x="2488" y="12653"/>
                    <a:pt x="2582" y="9612"/>
                    <a:pt x="2426" y="7214"/>
                  </a:cubicBezTo>
                  <a:cubicBezTo>
                    <a:pt x="2332" y="5725"/>
                    <a:pt x="2112" y="4220"/>
                    <a:pt x="1689" y="2778"/>
                  </a:cubicBezTo>
                  <a:cubicBezTo>
                    <a:pt x="1407" y="1822"/>
                    <a:pt x="1062" y="443"/>
                    <a:pt x="59" y="4"/>
                  </a:cubicBezTo>
                  <a:cubicBezTo>
                    <a:pt x="55" y="2"/>
                    <a:pt x="50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097;p51">
              <a:extLst>
                <a:ext uri="{FF2B5EF4-FFF2-40B4-BE49-F238E27FC236}">
                  <a16:creationId xmlns:a16="http://schemas.microsoft.com/office/drawing/2014/main" id="{18BCCAA4-BB9A-435B-913B-1DB88BC1ACD9}"/>
                </a:ext>
              </a:extLst>
            </p:cNvPr>
            <p:cNvSpPr/>
            <p:nvPr/>
          </p:nvSpPr>
          <p:spPr>
            <a:xfrm rot="738324">
              <a:off x="6245236" y="1109334"/>
              <a:ext cx="815940" cy="275087"/>
            </a:xfrm>
            <a:custGeom>
              <a:avLst/>
              <a:gdLst/>
              <a:ahLst/>
              <a:cxnLst/>
              <a:rect l="l" t="t" r="r" b="b"/>
              <a:pathLst>
                <a:path w="23373" h="7880" extrusionOk="0">
                  <a:moveTo>
                    <a:pt x="14977" y="1"/>
                  </a:moveTo>
                  <a:cubicBezTo>
                    <a:pt x="13240" y="1"/>
                    <a:pt x="11516" y="239"/>
                    <a:pt x="9933" y="688"/>
                  </a:cubicBezTo>
                  <a:cubicBezTo>
                    <a:pt x="5936" y="1816"/>
                    <a:pt x="2362" y="4434"/>
                    <a:pt x="11" y="7851"/>
                  </a:cubicBezTo>
                  <a:cubicBezTo>
                    <a:pt x="0" y="7862"/>
                    <a:pt x="19" y="7880"/>
                    <a:pt x="37" y="7880"/>
                  </a:cubicBezTo>
                  <a:cubicBezTo>
                    <a:pt x="45" y="7880"/>
                    <a:pt x="53" y="7876"/>
                    <a:pt x="58" y="7866"/>
                  </a:cubicBezTo>
                  <a:cubicBezTo>
                    <a:pt x="2472" y="4449"/>
                    <a:pt x="5920" y="1926"/>
                    <a:pt x="9964" y="813"/>
                  </a:cubicBezTo>
                  <a:cubicBezTo>
                    <a:pt x="11491" y="388"/>
                    <a:pt x="13067" y="182"/>
                    <a:pt x="14639" y="182"/>
                  </a:cubicBezTo>
                  <a:cubicBezTo>
                    <a:pt x="15214" y="182"/>
                    <a:pt x="15789" y="210"/>
                    <a:pt x="16359" y="264"/>
                  </a:cubicBezTo>
                  <a:cubicBezTo>
                    <a:pt x="18836" y="484"/>
                    <a:pt x="20983" y="1315"/>
                    <a:pt x="23225" y="2318"/>
                  </a:cubicBezTo>
                  <a:cubicBezTo>
                    <a:pt x="23236" y="2321"/>
                    <a:pt x="23247" y="2323"/>
                    <a:pt x="23258" y="2323"/>
                  </a:cubicBezTo>
                  <a:cubicBezTo>
                    <a:pt x="23332" y="2323"/>
                    <a:pt x="23372" y="2234"/>
                    <a:pt x="23303" y="2192"/>
                  </a:cubicBezTo>
                  <a:cubicBezTo>
                    <a:pt x="20899" y="685"/>
                    <a:pt x="17918" y="1"/>
                    <a:pt x="14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098;p51">
              <a:extLst>
                <a:ext uri="{FF2B5EF4-FFF2-40B4-BE49-F238E27FC236}">
                  <a16:creationId xmlns:a16="http://schemas.microsoft.com/office/drawing/2014/main" id="{4FFEBCE4-6733-4390-A9FA-2F10E4F3E032}"/>
                </a:ext>
              </a:extLst>
            </p:cNvPr>
            <p:cNvSpPr/>
            <p:nvPr/>
          </p:nvSpPr>
          <p:spPr>
            <a:xfrm rot="738324">
              <a:off x="7231995" y="1296386"/>
              <a:ext cx="19480" cy="16757"/>
            </a:xfrm>
            <a:custGeom>
              <a:avLst/>
              <a:gdLst/>
              <a:ahLst/>
              <a:cxnLst/>
              <a:rect l="l" t="t" r="r" b="b"/>
              <a:pathLst>
                <a:path w="558" h="480" extrusionOk="0">
                  <a:moveTo>
                    <a:pt x="55" y="0"/>
                  </a:moveTo>
                  <a:cubicBezTo>
                    <a:pt x="27" y="0"/>
                    <a:pt x="0" y="26"/>
                    <a:pt x="26" y="52"/>
                  </a:cubicBezTo>
                  <a:cubicBezTo>
                    <a:pt x="120" y="161"/>
                    <a:pt x="167" y="302"/>
                    <a:pt x="245" y="412"/>
                  </a:cubicBezTo>
                  <a:cubicBezTo>
                    <a:pt x="270" y="461"/>
                    <a:pt x="305" y="480"/>
                    <a:pt x="342" y="480"/>
                  </a:cubicBezTo>
                  <a:cubicBezTo>
                    <a:pt x="447" y="480"/>
                    <a:pt x="557" y="321"/>
                    <a:pt x="418" y="240"/>
                  </a:cubicBezTo>
                  <a:cubicBezTo>
                    <a:pt x="308" y="161"/>
                    <a:pt x="167" y="99"/>
                    <a:pt x="73" y="5"/>
                  </a:cubicBezTo>
                  <a:cubicBezTo>
                    <a:pt x="67" y="2"/>
                    <a:pt x="61" y="0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4"/>
          <p:cNvGrpSpPr/>
          <p:nvPr/>
        </p:nvGrpSpPr>
        <p:grpSpPr>
          <a:xfrm rot="9456294">
            <a:off x="7304185" y="3138069"/>
            <a:ext cx="2306042" cy="512923"/>
            <a:chOff x="7051300" y="3461525"/>
            <a:chExt cx="2305989" cy="512912"/>
          </a:xfrm>
        </p:grpSpPr>
        <p:sp>
          <p:nvSpPr>
            <p:cNvPr id="1018" name="Google Shape;1018;p34"/>
            <p:cNvSpPr/>
            <p:nvPr/>
          </p:nvSpPr>
          <p:spPr>
            <a:xfrm>
              <a:off x="7075817" y="3564700"/>
              <a:ext cx="2271819" cy="396457"/>
            </a:xfrm>
            <a:custGeom>
              <a:avLst/>
              <a:gdLst/>
              <a:ahLst/>
              <a:cxnLst/>
              <a:rect l="l" t="t" r="r" b="b"/>
              <a:pathLst>
                <a:path w="46702" h="8150" extrusionOk="0">
                  <a:moveTo>
                    <a:pt x="46666" y="1"/>
                  </a:moveTo>
                  <a:lnTo>
                    <a:pt x="41068" y="704"/>
                  </a:lnTo>
                  <a:lnTo>
                    <a:pt x="39932" y="848"/>
                  </a:lnTo>
                  <a:lnTo>
                    <a:pt x="40221" y="3156"/>
                  </a:lnTo>
                  <a:lnTo>
                    <a:pt x="41357" y="3011"/>
                  </a:lnTo>
                  <a:lnTo>
                    <a:pt x="41303" y="2606"/>
                  </a:lnTo>
                  <a:lnTo>
                    <a:pt x="46702" y="271"/>
                  </a:lnTo>
                  <a:lnTo>
                    <a:pt x="46666" y="1"/>
                  </a:lnTo>
                  <a:close/>
                  <a:moveTo>
                    <a:pt x="1560" y="5644"/>
                  </a:moveTo>
                  <a:lnTo>
                    <a:pt x="1" y="5842"/>
                  </a:lnTo>
                  <a:lnTo>
                    <a:pt x="298" y="8149"/>
                  </a:lnTo>
                  <a:lnTo>
                    <a:pt x="1858" y="7960"/>
                  </a:lnTo>
                  <a:lnTo>
                    <a:pt x="1560" y="5644"/>
                  </a:lnTo>
                  <a:close/>
                </a:path>
              </a:pathLst>
            </a:custGeom>
            <a:solidFill>
              <a:srgbClr val="EE8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7056554" y="3473929"/>
              <a:ext cx="2293709" cy="379334"/>
            </a:xfrm>
            <a:custGeom>
              <a:avLst/>
              <a:gdLst/>
              <a:ahLst/>
              <a:cxnLst/>
              <a:rect l="l" t="t" r="r" b="b"/>
              <a:pathLst>
                <a:path w="47152" h="7798" extrusionOk="0">
                  <a:moveTo>
                    <a:pt x="43312" y="1515"/>
                  </a:moveTo>
                  <a:cubicBezTo>
                    <a:pt x="43664" y="1533"/>
                    <a:pt x="43682" y="1687"/>
                    <a:pt x="43691" y="1741"/>
                  </a:cubicBezTo>
                  <a:cubicBezTo>
                    <a:pt x="43700" y="1858"/>
                    <a:pt x="43682" y="1993"/>
                    <a:pt x="43393" y="2029"/>
                  </a:cubicBezTo>
                  <a:cubicBezTo>
                    <a:pt x="43361" y="2033"/>
                    <a:pt x="43331" y="2035"/>
                    <a:pt x="43305" y="2035"/>
                  </a:cubicBezTo>
                  <a:cubicBezTo>
                    <a:pt x="43091" y="2035"/>
                    <a:pt x="43041" y="1916"/>
                    <a:pt x="43033" y="1804"/>
                  </a:cubicBezTo>
                  <a:cubicBezTo>
                    <a:pt x="43006" y="1623"/>
                    <a:pt x="43069" y="1542"/>
                    <a:pt x="43231" y="1515"/>
                  </a:cubicBezTo>
                  <a:close/>
                  <a:moveTo>
                    <a:pt x="42113" y="1308"/>
                  </a:moveTo>
                  <a:cubicBezTo>
                    <a:pt x="42366" y="1335"/>
                    <a:pt x="42501" y="1479"/>
                    <a:pt x="42537" y="1750"/>
                  </a:cubicBezTo>
                  <a:cubicBezTo>
                    <a:pt x="42546" y="1858"/>
                    <a:pt x="42528" y="1966"/>
                    <a:pt x="42474" y="2065"/>
                  </a:cubicBezTo>
                  <a:cubicBezTo>
                    <a:pt x="42420" y="2164"/>
                    <a:pt x="42348" y="2218"/>
                    <a:pt x="42239" y="2236"/>
                  </a:cubicBezTo>
                  <a:cubicBezTo>
                    <a:pt x="42209" y="2239"/>
                    <a:pt x="42181" y="2241"/>
                    <a:pt x="42154" y="2241"/>
                  </a:cubicBezTo>
                  <a:cubicBezTo>
                    <a:pt x="42019" y="2241"/>
                    <a:pt x="41924" y="2203"/>
                    <a:pt x="41879" y="2128"/>
                  </a:cubicBezTo>
                  <a:cubicBezTo>
                    <a:pt x="41861" y="2092"/>
                    <a:pt x="41843" y="2029"/>
                    <a:pt x="41825" y="1858"/>
                  </a:cubicBezTo>
                  <a:cubicBezTo>
                    <a:pt x="41762" y="1353"/>
                    <a:pt x="41969" y="1326"/>
                    <a:pt x="42041" y="1317"/>
                  </a:cubicBezTo>
                  <a:cubicBezTo>
                    <a:pt x="42059" y="1308"/>
                    <a:pt x="42086" y="1308"/>
                    <a:pt x="42113" y="1308"/>
                  </a:cubicBezTo>
                  <a:close/>
                  <a:moveTo>
                    <a:pt x="41221" y="1"/>
                  </a:moveTo>
                  <a:lnTo>
                    <a:pt x="39932" y="163"/>
                  </a:lnTo>
                  <a:lnTo>
                    <a:pt x="40256" y="2795"/>
                  </a:lnTo>
                  <a:lnTo>
                    <a:pt x="47152" y="1930"/>
                  </a:lnTo>
                  <a:lnTo>
                    <a:pt x="47080" y="1335"/>
                  </a:lnTo>
                  <a:lnTo>
                    <a:pt x="41275" y="425"/>
                  </a:lnTo>
                  <a:lnTo>
                    <a:pt x="41221" y="1"/>
                  </a:lnTo>
                  <a:close/>
                  <a:moveTo>
                    <a:pt x="1713" y="4941"/>
                  </a:moveTo>
                  <a:lnTo>
                    <a:pt x="0" y="5157"/>
                  </a:lnTo>
                  <a:lnTo>
                    <a:pt x="334" y="7798"/>
                  </a:lnTo>
                  <a:lnTo>
                    <a:pt x="2046" y="7582"/>
                  </a:lnTo>
                  <a:lnTo>
                    <a:pt x="1713" y="4941"/>
                  </a:lnTo>
                  <a:close/>
                </a:path>
              </a:pathLst>
            </a:custGeom>
            <a:solidFill>
              <a:srgbClr val="EEA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9084585" y="3533956"/>
              <a:ext cx="102106" cy="52683"/>
            </a:xfrm>
            <a:custGeom>
              <a:avLst/>
              <a:gdLst/>
              <a:ahLst/>
              <a:cxnLst/>
              <a:rect l="l" t="t" r="r" b="b"/>
              <a:pathLst>
                <a:path w="2099" h="1083" extrusionOk="0">
                  <a:moveTo>
                    <a:pt x="1621" y="200"/>
                  </a:moveTo>
                  <a:cubicBezTo>
                    <a:pt x="1351" y="200"/>
                    <a:pt x="1233" y="326"/>
                    <a:pt x="1261" y="579"/>
                  </a:cubicBezTo>
                  <a:cubicBezTo>
                    <a:pt x="1284" y="782"/>
                    <a:pt x="1402" y="883"/>
                    <a:pt x="1609" y="883"/>
                  </a:cubicBezTo>
                  <a:cubicBezTo>
                    <a:pt x="1641" y="883"/>
                    <a:pt x="1675" y="881"/>
                    <a:pt x="1711" y="876"/>
                  </a:cubicBezTo>
                  <a:cubicBezTo>
                    <a:pt x="1982" y="840"/>
                    <a:pt x="2099" y="714"/>
                    <a:pt x="2072" y="498"/>
                  </a:cubicBezTo>
                  <a:cubicBezTo>
                    <a:pt x="2054" y="317"/>
                    <a:pt x="1900" y="218"/>
                    <a:pt x="1621" y="200"/>
                  </a:cubicBezTo>
                  <a:close/>
                  <a:moveTo>
                    <a:pt x="397" y="1"/>
                  </a:moveTo>
                  <a:cubicBezTo>
                    <a:pt x="115" y="1"/>
                    <a:pt x="1" y="217"/>
                    <a:pt x="53" y="633"/>
                  </a:cubicBezTo>
                  <a:cubicBezTo>
                    <a:pt x="71" y="777"/>
                    <a:pt x="89" y="867"/>
                    <a:pt x="116" y="921"/>
                  </a:cubicBezTo>
                  <a:cubicBezTo>
                    <a:pt x="182" y="1032"/>
                    <a:pt x="290" y="1082"/>
                    <a:pt x="446" y="1082"/>
                  </a:cubicBezTo>
                  <a:cubicBezTo>
                    <a:pt x="481" y="1082"/>
                    <a:pt x="518" y="1079"/>
                    <a:pt x="557" y="1075"/>
                  </a:cubicBezTo>
                  <a:cubicBezTo>
                    <a:pt x="693" y="1066"/>
                    <a:pt x="783" y="993"/>
                    <a:pt x="846" y="867"/>
                  </a:cubicBezTo>
                  <a:cubicBezTo>
                    <a:pt x="909" y="750"/>
                    <a:pt x="936" y="633"/>
                    <a:pt x="918" y="507"/>
                  </a:cubicBezTo>
                  <a:cubicBezTo>
                    <a:pt x="882" y="200"/>
                    <a:pt x="720" y="29"/>
                    <a:pt x="431" y="2"/>
                  </a:cubicBezTo>
                  <a:cubicBezTo>
                    <a:pt x="419" y="1"/>
                    <a:pt x="408" y="1"/>
                    <a:pt x="397" y="1"/>
                  </a:cubicBezTo>
                  <a:close/>
                </a:path>
              </a:pathLst>
            </a:custGeom>
            <a:solidFill>
              <a:srgbClr val="EEC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7151702" y="3605512"/>
              <a:ext cx="1882416" cy="359584"/>
            </a:xfrm>
            <a:custGeom>
              <a:avLst/>
              <a:gdLst/>
              <a:ahLst/>
              <a:cxnLst/>
              <a:rect l="l" t="t" r="r" b="b"/>
              <a:pathLst>
                <a:path w="38697" h="7392" extrusionOk="0">
                  <a:moveTo>
                    <a:pt x="38372" y="0"/>
                  </a:moveTo>
                  <a:lnTo>
                    <a:pt x="25555" y="1614"/>
                  </a:lnTo>
                  <a:cubicBezTo>
                    <a:pt x="25645" y="2506"/>
                    <a:pt x="25104" y="3353"/>
                    <a:pt x="23932" y="4156"/>
                  </a:cubicBezTo>
                  <a:cubicBezTo>
                    <a:pt x="23752" y="4282"/>
                    <a:pt x="23563" y="4399"/>
                    <a:pt x="23373" y="4507"/>
                  </a:cubicBezTo>
                  <a:lnTo>
                    <a:pt x="38697" y="2587"/>
                  </a:lnTo>
                  <a:lnTo>
                    <a:pt x="38661" y="2317"/>
                  </a:lnTo>
                  <a:lnTo>
                    <a:pt x="38372" y="0"/>
                  </a:lnTo>
                  <a:close/>
                  <a:moveTo>
                    <a:pt x="12593" y="3236"/>
                  </a:moveTo>
                  <a:lnTo>
                    <a:pt x="0" y="4805"/>
                  </a:lnTo>
                  <a:lnTo>
                    <a:pt x="298" y="7121"/>
                  </a:lnTo>
                  <a:lnTo>
                    <a:pt x="325" y="7392"/>
                  </a:lnTo>
                  <a:lnTo>
                    <a:pt x="15423" y="5499"/>
                  </a:lnTo>
                  <a:cubicBezTo>
                    <a:pt x="15207" y="5445"/>
                    <a:pt x="14999" y="5381"/>
                    <a:pt x="14792" y="5300"/>
                  </a:cubicBezTo>
                  <a:cubicBezTo>
                    <a:pt x="13458" y="4814"/>
                    <a:pt x="12728" y="4129"/>
                    <a:pt x="12593" y="3236"/>
                  </a:cubicBezTo>
                  <a:close/>
                </a:path>
              </a:pathLst>
            </a:custGeom>
            <a:solidFill>
              <a:srgbClr val="D767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7764232" y="3683976"/>
              <a:ext cx="634963" cy="189034"/>
            </a:xfrm>
            <a:custGeom>
              <a:avLst/>
              <a:gdLst/>
              <a:ahLst/>
              <a:cxnLst/>
              <a:rect l="l" t="t" r="r" b="b"/>
              <a:pathLst>
                <a:path w="13053" h="3886" extrusionOk="0">
                  <a:moveTo>
                    <a:pt x="12963" y="1"/>
                  </a:moveTo>
                  <a:lnTo>
                    <a:pt x="1" y="1623"/>
                  </a:lnTo>
                  <a:cubicBezTo>
                    <a:pt x="136" y="2516"/>
                    <a:pt x="866" y="3201"/>
                    <a:pt x="2200" y="3687"/>
                  </a:cubicBezTo>
                  <a:cubicBezTo>
                    <a:pt x="2407" y="3768"/>
                    <a:pt x="2615" y="3832"/>
                    <a:pt x="2831" y="3886"/>
                  </a:cubicBezTo>
                  <a:lnTo>
                    <a:pt x="10781" y="2894"/>
                  </a:lnTo>
                  <a:cubicBezTo>
                    <a:pt x="10971" y="2786"/>
                    <a:pt x="11160" y="2669"/>
                    <a:pt x="11340" y="2543"/>
                  </a:cubicBezTo>
                  <a:cubicBezTo>
                    <a:pt x="12512" y="1740"/>
                    <a:pt x="13053" y="893"/>
                    <a:pt x="12963" y="1"/>
                  </a:cubicBezTo>
                  <a:close/>
                </a:path>
              </a:pathLst>
            </a:custGeom>
            <a:solidFill>
              <a:srgbClr val="C2B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7758540" y="3565575"/>
              <a:ext cx="636277" cy="197401"/>
            </a:xfrm>
            <a:custGeom>
              <a:avLst/>
              <a:gdLst/>
              <a:ahLst/>
              <a:cxnLst/>
              <a:rect l="l" t="t" r="r" b="b"/>
              <a:pathLst>
                <a:path w="13080" h="4058" extrusionOk="0">
                  <a:moveTo>
                    <a:pt x="9997" y="1"/>
                  </a:moveTo>
                  <a:lnTo>
                    <a:pt x="2506" y="938"/>
                  </a:lnTo>
                  <a:cubicBezTo>
                    <a:pt x="2227" y="1092"/>
                    <a:pt x="1966" y="1245"/>
                    <a:pt x="1722" y="1407"/>
                  </a:cubicBezTo>
                  <a:cubicBezTo>
                    <a:pt x="532" y="2218"/>
                    <a:pt x="0" y="3093"/>
                    <a:pt x="118" y="4012"/>
                  </a:cubicBezTo>
                  <a:cubicBezTo>
                    <a:pt x="118" y="4030"/>
                    <a:pt x="118" y="4039"/>
                    <a:pt x="118" y="4057"/>
                  </a:cubicBezTo>
                  <a:lnTo>
                    <a:pt x="13080" y="2435"/>
                  </a:lnTo>
                  <a:cubicBezTo>
                    <a:pt x="13071" y="2417"/>
                    <a:pt x="13071" y="2408"/>
                    <a:pt x="13071" y="2390"/>
                  </a:cubicBezTo>
                  <a:cubicBezTo>
                    <a:pt x="12953" y="1470"/>
                    <a:pt x="12223" y="758"/>
                    <a:pt x="10871" y="262"/>
                  </a:cubicBezTo>
                  <a:cubicBezTo>
                    <a:pt x="10583" y="172"/>
                    <a:pt x="10294" y="82"/>
                    <a:pt x="99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7130639" y="3466487"/>
              <a:ext cx="1892096" cy="377145"/>
            </a:xfrm>
            <a:custGeom>
              <a:avLst/>
              <a:gdLst/>
              <a:ahLst/>
              <a:cxnLst/>
              <a:rect l="l" t="t" r="r" b="b"/>
              <a:pathLst>
                <a:path w="38896" h="7753" extrusionOk="0">
                  <a:moveTo>
                    <a:pt x="38526" y="1"/>
                  </a:moveTo>
                  <a:lnTo>
                    <a:pt x="22896" y="1957"/>
                  </a:lnTo>
                  <a:lnTo>
                    <a:pt x="22878" y="2110"/>
                  </a:lnTo>
                  <a:cubicBezTo>
                    <a:pt x="23175" y="2191"/>
                    <a:pt x="23464" y="2281"/>
                    <a:pt x="23752" y="2371"/>
                  </a:cubicBezTo>
                  <a:cubicBezTo>
                    <a:pt x="25068" y="2858"/>
                    <a:pt x="25789" y="3552"/>
                    <a:pt x="25907" y="4481"/>
                  </a:cubicBezTo>
                  <a:lnTo>
                    <a:pt x="25916" y="4553"/>
                  </a:lnTo>
                  <a:lnTo>
                    <a:pt x="38896" y="2930"/>
                  </a:lnTo>
                  <a:lnTo>
                    <a:pt x="38526" y="1"/>
                  </a:lnTo>
                  <a:close/>
                  <a:moveTo>
                    <a:pt x="15405" y="2903"/>
                  </a:moveTo>
                  <a:lnTo>
                    <a:pt x="1" y="4823"/>
                  </a:lnTo>
                  <a:lnTo>
                    <a:pt x="370" y="7753"/>
                  </a:lnTo>
                  <a:lnTo>
                    <a:pt x="13035" y="6166"/>
                  </a:lnTo>
                  <a:lnTo>
                    <a:pt x="13107" y="6121"/>
                  </a:lnTo>
                  <a:lnTo>
                    <a:pt x="13098" y="6040"/>
                  </a:lnTo>
                  <a:cubicBezTo>
                    <a:pt x="12990" y="5157"/>
                    <a:pt x="13521" y="4300"/>
                    <a:pt x="14675" y="3507"/>
                  </a:cubicBezTo>
                  <a:cubicBezTo>
                    <a:pt x="14910" y="3354"/>
                    <a:pt x="15171" y="3192"/>
                    <a:pt x="15450" y="3047"/>
                  </a:cubicBezTo>
                  <a:lnTo>
                    <a:pt x="15405" y="2903"/>
                  </a:lnTo>
                  <a:close/>
                </a:path>
              </a:pathLst>
            </a:custGeom>
            <a:solidFill>
              <a:srgbClr val="EE8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8992842" y="3474999"/>
              <a:ext cx="35997" cy="141362"/>
            </a:xfrm>
            <a:custGeom>
              <a:avLst/>
              <a:gdLst/>
              <a:ahLst/>
              <a:cxnLst/>
              <a:rect l="l" t="t" r="r" b="b"/>
              <a:pathLst>
                <a:path w="740" h="2906" extrusionOk="0">
                  <a:moveTo>
                    <a:pt x="218" y="0"/>
                  </a:moveTo>
                  <a:cubicBezTo>
                    <a:pt x="203" y="0"/>
                    <a:pt x="187" y="2"/>
                    <a:pt x="172" y="6"/>
                  </a:cubicBezTo>
                  <a:cubicBezTo>
                    <a:pt x="73" y="24"/>
                    <a:pt x="1" y="123"/>
                    <a:pt x="19" y="231"/>
                  </a:cubicBezTo>
                  <a:cubicBezTo>
                    <a:pt x="91" y="637"/>
                    <a:pt x="163" y="1052"/>
                    <a:pt x="217" y="1466"/>
                  </a:cubicBezTo>
                  <a:cubicBezTo>
                    <a:pt x="271" y="1881"/>
                    <a:pt x="334" y="2296"/>
                    <a:pt x="334" y="2710"/>
                  </a:cubicBezTo>
                  <a:cubicBezTo>
                    <a:pt x="334" y="2728"/>
                    <a:pt x="334" y="2746"/>
                    <a:pt x="334" y="2764"/>
                  </a:cubicBezTo>
                  <a:cubicBezTo>
                    <a:pt x="357" y="2848"/>
                    <a:pt x="437" y="2906"/>
                    <a:pt x="527" y="2906"/>
                  </a:cubicBezTo>
                  <a:cubicBezTo>
                    <a:pt x="543" y="2906"/>
                    <a:pt x="561" y="2904"/>
                    <a:pt x="578" y="2899"/>
                  </a:cubicBezTo>
                  <a:cubicBezTo>
                    <a:pt x="677" y="2872"/>
                    <a:pt x="740" y="2764"/>
                    <a:pt x="713" y="2665"/>
                  </a:cubicBezTo>
                  <a:cubicBezTo>
                    <a:pt x="614" y="2259"/>
                    <a:pt x="569" y="1845"/>
                    <a:pt x="523" y="1430"/>
                  </a:cubicBezTo>
                  <a:cubicBezTo>
                    <a:pt x="469" y="1016"/>
                    <a:pt x="433" y="601"/>
                    <a:pt x="406" y="177"/>
                  </a:cubicBezTo>
                  <a:cubicBezTo>
                    <a:pt x="406" y="168"/>
                    <a:pt x="406" y="168"/>
                    <a:pt x="397" y="159"/>
                  </a:cubicBezTo>
                  <a:cubicBezTo>
                    <a:pt x="382" y="67"/>
                    <a:pt x="307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8234282" y="3461525"/>
              <a:ext cx="850704" cy="234469"/>
            </a:xfrm>
            <a:custGeom>
              <a:avLst/>
              <a:gdLst/>
              <a:ahLst/>
              <a:cxnLst/>
              <a:rect l="l" t="t" r="r" b="b"/>
              <a:pathLst>
                <a:path w="17488" h="4820" extrusionOk="0">
                  <a:moveTo>
                    <a:pt x="15781" y="1"/>
                  </a:moveTo>
                  <a:cubicBezTo>
                    <a:pt x="15770" y="1"/>
                    <a:pt x="15759" y="2"/>
                    <a:pt x="15748" y="4"/>
                  </a:cubicBezTo>
                  <a:lnTo>
                    <a:pt x="190" y="1951"/>
                  </a:lnTo>
                  <a:cubicBezTo>
                    <a:pt x="118" y="1960"/>
                    <a:pt x="55" y="2005"/>
                    <a:pt x="28" y="2086"/>
                  </a:cubicBezTo>
                  <a:cubicBezTo>
                    <a:pt x="1" y="2185"/>
                    <a:pt x="55" y="2293"/>
                    <a:pt x="163" y="2329"/>
                  </a:cubicBezTo>
                  <a:cubicBezTo>
                    <a:pt x="334" y="2356"/>
                    <a:pt x="505" y="2401"/>
                    <a:pt x="668" y="2437"/>
                  </a:cubicBezTo>
                  <a:cubicBezTo>
                    <a:pt x="839" y="2473"/>
                    <a:pt x="1010" y="2509"/>
                    <a:pt x="1172" y="2564"/>
                  </a:cubicBezTo>
                  <a:cubicBezTo>
                    <a:pt x="1488" y="2672"/>
                    <a:pt x="1812" y="2807"/>
                    <a:pt x="2101" y="2987"/>
                  </a:cubicBezTo>
                  <a:cubicBezTo>
                    <a:pt x="2245" y="3077"/>
                    <a:pt x="2380" y="3176"/>
                    <a:pt x="2506" y="3294"/>
                  </a:cubicBezTo>
                  <a:cubicBezTo>
                    <a:pt x="2642" y="3393"/>
                    <a:pt x="2750" y="3528"/>
                    <a:pt x="2849" y="3663"/>
                  </a:cubicBezTo>
                  <a:cubicBezTo>
                    <a:pt x="3038" y="3934"/>
                    <a:pt x="3137" y="4267"/>
                    <a:pt x="3101" y="4592"/>
                  </a:cubicBezTo>
                  <a:cubicBezTo>
                    <a:pt x="3101" y="4628"/>
                    <a:pt x="3101" y="4655"/>
                    <a:pt x="3110" y="4682"/>
                  </a:cubicBezTo>
                  <a:cubicBezTo>
                    <a:pt x="3139" y="4767"/>
                    <a:pt x="3218" y="4819"/>
                    <a:pt x="3304" y="4819"/>
                  </a:cubicBezTo>
                  <a:cubicBezTo>
                    <a:pt x="3326" y="4819"/>
                    <a:pt x="3349" y="4816"/>
                    <a:pt x="3372" y="4808"/>
                  </a:cubicBezTo>
                  <a:cubicBezTo>
                    <a:pt x="3471" y="4772"/>
                    <a:pt x="3525" y="4655"/>
                    <a:pt x="3489" y="4547"/>
                  </a:cubicBezTo>
                  <a:cubicBezTo>
                    <a:pt x="3426" y="4366"/>
                    <a:pt x="3372" y="4186"/>
                    <a:pt x="3282" y="4024"/>
                  </a:cubicBezTo>
                  <a:cubicBezTo>
                    <a:pt x="3201" y="3853"/>
                    <a:pt x="3101" y="3699"/>
                    <a:pt x="2984" y="3555"/>
                  </a:cubicBezTo>
                  <a:cubicBezTo>
                    <a:pt x="2768" y="3276"/>
                    <a:pt x="2497" y="3032"/>
                    <a:pt x="2200" y="2834"/>
                  </a:cubicBezTo>
                  <a:cubicBezTo>
                    <a:pt x="1903" y="2645"/>
                    <a:pt x="1578" y="2482"/>
                    <a:pt x="1254" y="2338"/>
                  </a:cubicBezTo>
                  <a:cubicBezTo>
                    <a:pt x="1170" y="2301"/>
                    <a:pt x="1086" y="2267"/>
                    <a:pt x="1002" y="2233"/>
                  </a:cubicBezTo>
                  <a:lnTo>
                    <a:pt x="1002" y="2233"/>
                  </a:lnTo>
                  <a:lnTo>
                    <a:pt x="15600" y="406"/>
                  </a:lnTo>
                  <a:lnTo>
                    <a:pt x="15600" y="406"/>
                  </a:lnTo>
                  <a:lnTo>
                    <a:pt x="15613" y="508"/>
                  </a:lnTo>
                  <a:lnTo>
                    <a:pt x="15667" y="617"/>
                  </a:lnTo>
                  <a:cubicBezTo>
                    <a:pt x="15686" y="660"/>
                    <a:pt x="15726" y="687"/>
                    <a:pt x="15770" y="687"/>
                  </a:cubicBezTo>
                  <a:cubicBezTo>
                    <a:pt x="15790" y="687"/>
                    <a:pt x="15810" y="682"/>
                    <a:pt x="15829" y="671"/>
                  </a:cubicBezTo>
                  <a:cubicBezTo>
                    <a:pt x="16009" y="589"/>
                    <a:pt x="16199" y="553"/>
                    <a:pt x="16388" y="526"/>
                  </a:cubicBezTo>
                  <a:cubicBezTo>
                    <a:pt x="16483" y="517"/>
                    <a:pt x="16577" y="511"/>
                    <a:pt x="16673" y="511"/>
                  </a:cubicBezTo>
                  <a:cubicBezTo>
                    <a:pt x="16710" y="511"/>
                    <a:pt x="16747" y="512"/>
                    <a:pt x="16784" y="514"/>
                  </a:cubicBezTo>
                  <a:lnTo>
                    <a:pt x="16784" y="514"/>
                  </a:lnTo>
                  <a:cubicBezTo>
                    <a:pt x="16865" y="872"/>
                    <a:pt x="16927" y="1235"/>
                    <a:pt x="16983" y="1599"/>
                  </a:cubicBezTo>
                  <a:cubicBezTo>
                    <a:pt x="17037" y="2005"/>
                    <a:pt x="17109" y="2419"/>
                    <a:pt x="17064" y="2843"/>
                  </a:cubicBezTo>
                  <a:cubicBezTo>
                    <a:pt x="17055" y="2879"/>
                    <a:pt x="17064" y="2906"/>
                    <a:pt x="17073" y="2933"/>
                  </a:cubicBezTo>
                  <a:cubicBezTo>
                    <a:pt x="17100" y="3015"/>
                    <a:pt x="17175" y="3066"/>
                    <a:pt x="17252" y="3066"/>
                  </a:cubicBezTo>
                  <a:cubicBezTo>
                    <a:pt x="17277" y="3066"/>
                    <a:pt x="17301" y="3061"/>
                    <a:pt x="17325" y="3050"/>
                  </a:cubicBezTo>
                  <a:cubicBezTo>
                    <a:pt x="17433" y="3014"/>
                    <a:pt x="17488" y="2897"/>
                    <a:pt x="17442" y="2798"/>
                  </a:cubicBezTo>
                  <a:cubicBezTo>
                    <a:pt x="17298" y="2392"/>
                    <a:pt x="17262" y="1978"/>
                    <a:pt x="17217" y="1563"/>
                  </a:cubicBezTo>
                  <a:cubicBezTo>
                    <a:pt x="17172" y="1148"/>
                    <a:pt x="17145" y="734"/>
                    <a:pt x="17136" y="319"/>
                  </a:cubicBezTo>
                  <a:cubicBezTo>
                    <a:pt x="17136" y="220"/>
                    <a:pt x="17055" y="148"/>
                    <a:pt x="16965" y="148"/>
                  </a:cubicBezTo>
                  <a:lnTo>
                    <a:pt x="16920" y="148"/>
                  </a:lnTo>
                  <a:cubicBezTo>
                    <a:pt x="16739" y="229"/>
                    <a:pt x="16550" y="265"/>
                    <a:pt x="16361" y="292"/>
                  </a:cubicBezTo>
                  <a:cubicBezTo>
                    <a:pt x="16260" y="307"/>
                    <a:pt x="16158" y="316"/>
                    <a:pt x="16056" y="316"/>
                  </a:cubicBezTo>
                  <a:cubicBezTo>
                    <a:pt x="16031" y="316"/>
                    <a:pt x="16007" y="315"/>
                    <a:pt x="15983" y="314"/>
                  </a:cubicBezTo>
                  <a:lnTo>
                    <a:pt x="15983" y="314"/>
                  </a:lnTo>
                  <a:lnTo>
                    <a:pt x="15964" y="166"/>
                  </a:lnTo>
                  <a:cubicBezTo>
                    <a:pt x="15948" y="69"/>
                    <a:pt x="15874" y="1"/>
                    <a:pt x="1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9007776" y="3586979"/>
              <a:ext cx="90772" cy="141168"/>
            </a:xfrm>
            <a:custGeom>
              <a:avLst/>
              <a:gdLst/>
              <a:ahLst/>
              <a:cxnLst/>
              <a:rect l="l" t="t" r="r" b="b"/>
              <a:pathLst>
                <a:path w="1866" h="2902" extrusionOk="0">
                  <a:moveTo>
                    <a:pt x="1344" y="0"/>
                  </a:moveTo>
                  <a:cubicBezTo>
                    <a:pt x="1323" y="0"/>
                    <a:pt x="1301" y="4"/>
                    <a:pt x="1280" y="12"/>
                  </a:cubicBezTo>
                  <a:cubicBezTo>
                    <a:pt x="1172" y="48"/>
                    <a:pt x="1118" y="165"/>
                    <a:pt x="1163" y="264"/>
                  </a:cubicBezTo>
                  <a:cubicBezTo>
                    <a:pt x="1298" y="643"/>
                    <a:pt x="1334" y="1030"/>
                    <a:pt x="1379" y="1409"/>
                  </a:cubicBezTo>
                  <a:cubicBezTo>
                    <a:pt x="1397" y="1607"/>
                    <a:pt x="1415" y="1796"/>
                    <a:pt x="1424" y="1995"/>
                  </a:cubicBezTo>
                  <a:cubicBezTo>
                    <a:pt x="1438" y="2136"/>
                    <a:pt x="1446" y="2283"/>
                    <a:pt x="1450" y="2430"/>
                  </a:cubicBezTo>
                  <a:lnTo>
                    <a:pt x="1450" y="2430"/>
                  </a:lnTo>
                  <a:cubicBezTo>
                    <a:pt x="1414" y="2442"/>
                    <a:pt x="1379" y="2453"/>
                    <a:pt x="1343" y="2463"/>
                  </a:cubicBezTo>
                  <a:cubicBezTo>
                    <a:pt x="1244" y="2481"/>
                    <a:pt x="1154" y="2499"/>
                    <a:pt x="1055" y="2508"/>
                  </a:cubicBezTo>
                  <a:cubicBezTo>
                    <a:pt x="960" y="2517"/>
                    <a:pt x="865" y="2524"/>
                    <a:pt x="770" y="2524"/>
                  </a:cubicBezTo>
                  <a:cubicBezTo>
                    <a:pt x="738" y="2524"/>
                    <a:pt x="705" y="2523"/>
                    <a:pt x="673" y="2522"/>
                  </a:cubicBezTo>
                  <a:lnTo>
                    <a:pt x="673" y="2522"/>
                  </a:lnTo>
                  <a:cubicBezTo>
                    <a:pt x="626" y="2191"/>
                    <a:pt x="579" y="1854"/>
                    <a:pt x="532" y="1517"/>
                  </a:cubicBezTo>
                  <a:cubicBezTo>
                    <a:pt x="478" y="1138"/>
                    <a:pt x="433" y="751"/>
                    <a:pt x="406" y="363"/>
                  </a:cubicBezTo>
                  <a:cubicBezTo>
                    <a:pt x="406" y="354"/>
                    <a:pt x="406" y="345"/>
                    <a:pt x="406" y="345"/>
                  </a:cubicBezTo>
                  <a:cubicBezTo>
                    <a:pt x="390" y="248"/>
                    <a:pt x="308" y="180"/>
                    <a:pt x="214" y="180"/>
                  </a:cubicBezTo>
                  <a:cubicBezTo>
                    <a:pt x="203" y="180"/>
                    <a:pt x="192" y="181"/>
                    <a:pt x="180" y="183"/>
                  </a:cubicBezTo>
                  <a:cubicBezTo>
                    <a:pt x="72" y="201"/>
                    <a:pt x="0" y="300"/>
                    <a:pt x="27" y="408"/>
                  </a:cubicBezTo>
                  <a:cubicBezTo>
                    <a:pt x="90" y="796"/>
                    <a:pt x="144" y="1174"/>
                    <a:pt x="189" y="1562"/>
                  </a:cubicBezTo>
                  <a:cubicBezTo>
                    <a:pt x="234" y="1950"/>
                    <a:pt x="280" y="2337"/>
                    <a:pt x="316" y="2716"/>
                  </a:cubicBezTo>
                  <a:lnTo>
                    <a:pt x="316" y="2770"/>
                  </a:lnTo>
                  <a:cubicBezTo>
                    <a:pt x="316" y="2779"/>
                    <a:pt x="325" y="2797"/>
                    <a:pt x="334" y="2815"/>
                  </a:cubicBezTo>
                  <a:cubicBezTo>
                    <a:pt x="353" y="2868"/>
                    <a:pt x="407" y="2901"/>
                    <a:pt x="466" y="2901"/>
                  </a:cubicBezTo>
                  <a:cubicBezTo>
                    <a:pt x="488" y="2901"/>
                    <a:pt x="510" y="2897"/>
                    <a:pt x="532" y="2887"/>
                  </a:cubicBezTo>
                  <a:cubicBezTo>
                    <a:pt x="712" y="2806"/>
                    <a:pt x="902" y="2770"/>
                    <a:pt x="1091" y="2734"/>
                  </a:cubicBezTo>
                  <a:cubicBezTo>
                    <a:pt x="1181" y="2725"/>
                    <a:pt x="1280" y="2716"/>
                    <a:pt x="1370" y="2716"/>
                  </a:cubicBezTo>
                  <a:cubicBezTo>
                    <a:pt x="1469" y="2716"/>
                    <a:pt x="1569" y="2725"/>
                    <a:pt x="1668" y="2743"/>
                  </a:cubicBezTo>
                  <a:cubicBezTo>
                    <a:pt x="1677" y="2747"/>
                    <a:pt x="1688" y="2750"/>
                    <a:pt x="1700" y="2750"/>
                  </a:cubicBezTo>
                  <a:cubicBezTo>
                    <a:pt x="1713" y="2750"/>
                    <a:pt x="1726" y="2747"/>
                    <a:pt x="1740" y="2743"/>
                  </a:cubicBezTo>
                  <a:cubicBezTo>
                    <a:pt x="1812" y="2725"/>
                    <a:pt x="1866" y="2644"/>
                    <a:pt x="1839" y="2563"/>
                  </a:cubicBezTo>
                  <a:lnTo>
                    <a:pt x="1830" y="2526"/>
                  </a:lnTo>
                  <a:cubicBezTo>
                    <a:pt x="1785" y="2337"/>
                    <a:pt x="1749" y="2148"/>
                    <a:pt x="1713" y="1959"/>
                  </a:cubicBezTo>
                  <a:cubicBezTo>
                    <a:pt x="1677" y="1769"/>
                    <a:pt x="1641" y="1580"/>
                    <a:pt x="1614" y="1382"/>
                  </a:cubicBezTo>
                  <a:cubicBezTo>
                    <a:pt x="1560" y="1003"/>
                    <a:pt x="1505" y="616"/>
                    <a:pt x="1541" y="219"/>
                  </a:cubicBezTo>
                  <a:cubicBezTo>
                    <a:pt x="1551" y="192"/>
                    <a:pt x="1541" y="156"/>
                    <a:pt x="1532" y="129"/>
                  </a:cubicBezTo>
                  <a:cubicBezTo>
                    <a:pt x="1504" y="51"/>
                    <a:pt x="1425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9050291" y="3487988"/>
              <a:ext cx="305685" cy="86102"/>
            </a:xfrm>
            <a:custGeom>
              <a:avLst/>
              <a:gdLst/>
              <a:ahLst/>
              <a:cxnLst/>
              <a:rect l="l" t="t" r="r" b="b"/>
              <a:pathLst>
                <a:path w="6284" h="1770" extrusionOk="0">
                  <a:moveTo>
                    <a:pt x="208" y="0"/>
                  </a:moveTo>
                  <a:cubicBezTo>
                    <a:pt x="100" y="0"/>
                    <a:pt x="9" y="82"/>
                    <a:pt x="0" y="190"/>
                  </a:cubicBezTo>
                  <a:cubicBezTo>
                    <a:pt x="0" y="298"/>
                    <a:pt x="82" y="388"/>
                    <a:pt x="190" y="388"/>
                  </a:cubicBezTo>
                  <a:cubicBezTo>
                    <a:pt x="1172" y="442"/>
                    <a:pt x="2137" y="613"/>
                    <a:pt x="3101" y="767"/>
                  </a:cubicBezTo>
                  <a:cubicBezTo>
                    <a:pt x="3588" y="848"/>
                    <a:pt x="4066" y="938"/>
                    <a:pt x="4552" y="1019"/>
                  </a:cubicBezTo>
                  <a:cubicBezTo>
                    <a:pt x="4982" y="1100"/>
                    <a:pt x="5412" y="1189"/>
                    <a:pt x="5849" y="1278"/>
                  </a:cubicBezTo>
                  <a:lnTo>
                    <a:pt x="5849" y="1278"/>
                  </a:lnTo>
                  <a:lnTo>
                    <a:pt x="5887" y="1605"/>
                  </a:lnTo>
                  <a:cubicBezTo>
                    <a:pt x="5903" y="1695"/>
                    <a:pt x="5978" y="1770"/>
                    <a:pt x="6073" y="1770"/>
                  </a:cubicBezTo>
                  <a:cubicBezTo>
                    <a:pt x="6083" y="1770"/>
                    <a:pt x="6093" y="1769"/>
                    <a:pt x="6103" y="1767"/>
                  </a:cubicBezTo>
                  <a:cubicBezTo>
                    <a:pt x="6211" y="1758"/>
                    <a:pt x="6283" y="1659"/>
                    <a:pt x="6274" y="1551"/>
                  </a:cubicBezTo>
                  <a:lnTo>
                    <a:pt x="6211" y="1091"/>
                  </a:lnTo>
                  <a:lnTo>
                    <a:pt x="6211" y="1082"/>
                  </a:lnTo>
                  <a:cubicBezTo>
                    <a:pt x="6202" y="1001"/>
                    <a:pt x="6139" y="929"/>
                    <a:pt x="6049" y="920"/>
                  </a:cubicBezTo>
                  <a:cubicBezTo>
                    <a:pt x="5562" y="875"/>
                    <a:pt x="5075" y="812"/>
                    <a:pt x="4589" y="749"/>
                  </a:cubicBezTo>
                  <a:cubicBezTo>
                    <a:pt x="4111" y="685"/>
                    <a:pt x="3624" y="622"/>
                    <a:pt x="3137" y="550"/>
                  </a:cubicBezTo>
                  <a:cubicBezTo>
                    <a:pt x="2173" y="397"/>
                    <a:pt x="1199" y="262"/>
                    <a:pt x="244" y="9"/>
                  </a:cubicBezTo>
                  <a:cubicBezTo>
                    <a:pt x="235" y="0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9073980" y="3552587"/>
              <a:ext cx="283308" cy="148610"/>
            </a:xfrm>
            <a:custGeom>
              <a:avLst/>
              <a:gdLst/>
              <a:ahLst/>
              <a:cxnLst/>
              <a:rect l="l" t="t" r="r" b="b"/>
              <a:pathLst>
                <a:path w="5824" h="3055" extrusionOk="0">
                  <a:moveTo>
                    <a:pt x="5588" y="1"/>
                  </a:moveTo>
                  <a:cubicBezTo>
                    <a:pt x="5570" y="1"/>
                    <a:pt x="5553" y="3"/>
                    <a:pt x="5535" y="6"/>
                  </a:cubicBezTo>
                  <a:cubicBezTo>
                    <a:pt x="5418" y="34"/>
                    <a:pt x="5336" y="160"/>
                    <a:pt x="5373" y="277"/>
                  </a:cubicBezTo>
                  <a:lnTo>
                    <a:pt x="5406" y="415"/>
                  </a:lnTo>
                  <a:lnTo>
                    <a:pt x="5406" y="415"/>
                  </a:lnTo>
                  <a:cubicBezTo>
                    <a:pt x="5013" y="613"/>
                    <a:pt x="4620" y="805"/>
                    <a:pt x="4228" y="989"/>
                  </a:cubicBezTo>
                  <a:cubicBezTo>
                    <a:pt x="3786" y="1196"/>
                    <a:pt x="3335" y="1395"/>
                    <a:pt x="2885" y="1584"/>
                  </a:cubicBezTo>
                  <a:cubicBezTo>
                    <a:pt x="2434" y="1773"/>
                    <a:pt x="1983" y="1972"/>
                    <a:pt x="1524" y="2152"/>
                  </a:cubicBezTo>
                  <a:cubicBezTo>
                    <a:pt x="1073" y="2332"/>
                    <a:pt x="613" y="2512"/>
                    <a:pt x="153" y="2675"/>
                  </a:cubicBezTo>
                  <a:cubicBezTo>
                    <a:pt x="144" y="2684"/>
                    <a:pt x="135" y="2684"/>
                    <a:pt x="126" y="2684"/>
                  </a:cubicBezTo>
                  <a:cubicBezTo>
                    <a:pt x="36" y="2738"/>
                    <a:pt x="0" y="2855"/>
                    <a:pt x="45" y="2945"/>
                  </a:cubicBezTo>
                  <a:cubicBezTo>
                    <a:pt x="77" y="3016"/>
                    <a:pt x="146" y="3054"/>
                    <a:pt x="219" y="3054"/>
                  </a:cubicBezTo>
                  <a:cubicBezTo>
                    <a:pt x="248" y="3054"/>
                    <a:pt x="278" y="3048"/>
                    <a:pt x="307" y="3035"/>
                  </a:cubicBezTo>
                  <a:cubicBezTo>
                    <a:pt x="748" y="2810"/>
                    <a:pt x="1190" y="2602"/>
                    <a:pt x="1632" y="2395"/>
                  </a:cubicBezTo>
                  <a:cubicBezTo>
                    <a:pt x="2073" y="2188"/>
                    <a:pt x="2524" y="1990"/>
                    <a:pt x="2975" y="1791"/>
                  </a:cubicBezTo>
                  <a:cubicBezTo>
                    <a:pt x="3416" y="1593"/>
                    <a:pt x="3876" y="1404"/>
                    <a:pt x="4327" y="1214"/>
                  </a:cubicBezTo>
                  <a:cubicBezTo>
                    <a:pt x="4778" y="1034"/>
                    <a:pt x="5237" y="854"/>
                    <a:pt x="5706" y="701"/>
                  </a:cubicBezTo>
                  <a:cubicBezTo>
                    <a:pt x="5769" y="674"/>
                    <a:pt x="5823" y="610"/>
                    <a:pt x="5823" y="529"/>
                  </a:cubicBezTo>
                  <a:lnTo>
                    <a:pt x="5823" y="493"/>
                  </a:lnTo>
                  <a:lnTo>
                    <a:pt x="5814" y="223"/>
                  </a:lnTo>
                  <a:cubicBezTo>
                    <a:pt x="5814" y="205"/>
                    <a:pt x="5814" y="187"/>
                    <a:pt x="5805" y="169"/>
                  </a:cubicBezTo>
                  <a:cubicBezTo>
                    <a:pt x="5782" y="68"/>
                    <a:pt x="5692" y="1"/>
                    <a:pt x="5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7051300" y="3556236"/>
              <a:ext cx="1992937" cy="418201"/>
            </a:xfrm>
            <a:custGeom>
              <a:avLst/>
              <a:gdLst/>
              <a:ahLst/>
              <a:cxnLst/>
              <a:rect l="l" t="t" r="r" b="b"/>
              <a:pathLst>
                <a:path w="40969" h="8597" extrusionOk="0">
                  <a:moveTo>
                    <a:pt x="24542" y="1"/>
                  </a:moveTo>
                  <a:cubicBezTo>
                    <a:pt x="24531" y="1"/>
                    <a:pt x="24520" y="2"/>
                    <a:pt x="24509" y="4"/>
                  </a:cubicBezTo>
                  <a:lnTo>
                    <a:pt x="18812" y="761"/>
                  </a:lnTo>
                  <a:lnTo>
                    <a:pt x="15964" y="1130"/>
                  </a:lnTo>
                  <a:lnTo>
                    <a:pt x="13115" y="1491"/>
                  </a:lnTo>
                  <a:cubicBezTo>
                    <a:pt x="11213" y="1734"/>
                    <a:pt x="9311" y="1978"/>
                    <a:pt x="7409" y="2203"/>
                  </a:cubicBezTo>
                  <a:cubicBezTo>
                    <a:pt x="5508" y="2437"/>
                    <a:pt x="3606" y="2654"/>
                    <a:pt x="1695" y="2861"/>
                  </a:cubicBezTo>
                  <a:cubicBezTo>
                    <a:pt x="1586" y="2870"/>
                    <a:pt x="1514" y="2969"/>
                    <a:pt x="1532" y="3068"/>
                  </a:cubicBezTo>
                  <a:lnTo>
                    <a:pt x="1532" y="3077"/>
                  </a:lnTo>
                  <a:lnTo>
                    <a:pt x="1544" y="3172"/>
                  </a:lnTo>
                  <a:lnTo>
                    <a:pt x="1544" y="3172"/>
                  </a:lnTo>
                  <a:lnTo>
                    <a:pt x="171" y="3339"/>
                  </a:lnTo>
                  <a:cubicBezTo>
                    <a:pt x="72" y="3357"/>
                    <a:pt x="0" y="3438"/>
                    <a:pt x="9" y="3537"/>
                  </a:cubicBezTo>
                  <a:lnTo>
                    <a:pt x="9" y="3555"/>
                  </a:lnTo>
                  <a:cubicBezTo>
                    <a:pt x="36" y="4366"/>
                    <a:pt x="117" y="5169"/>
                    <a:pt x="216" y="5962"/>
                  </a:cubicBezTo>
                  <a:cubicBezTo>
                    <a:pt x="316" y="6764"/>
                    <a:pt x="433" y="7557"/>
                    <a:pt x="604" y="8350"/>
                  </a:cubicBezTo>
                  <a:lnTo>
                    <a:pt x="613" y="8368"/>
                  </a:lnTo>
                  <a:cubicBezTo>
                    <a:pt x="630" y="8461"/>
                    <a:pt x="710" y="8523"/>
                    <a:pt x="802" y="8523"/>
                  </a:cubicBezTo>
                  <a:cubicBezTo>
                    <a:pt x="808" y="8523"/>
                    <a:pt x="814" y="8522"/>
                    <a:pt x="820" y="8522"/>
                  </a:cubicBezTo>
                  <a:lnTo>
                    <a:pt x="2189" y="8348"/>
                  </a:lnTo>
                  <a:lnTo>
                    <a:pt x="2189" y="8348"/>
                  </a:lnTo>
                  <a:lnTo>
                    <a:pt x="2199" y="8423"/>
                  </a:lnTo>
                  <a:lnTo>
                    <a:pt x="2199" y="8432"/>
                  </a:lnTo>
                  <a:lnTo>
                    <a:pt x="2199" y="8441"/>
                  </a:lnTo>
                  <a:cubicBezTo>
                    <a:pt x="2216" y="8529"/>
                    <a:pt x="2297" y="8597"/>
                    <a:pt x="2385" y="8597"/>
                  </a:cubicBezTo>
                  <a:cubicBezTo>
                    <a:pt x="2395" y="8597"/>
                    <a:pt x="2405" y="8596"/>
                    <a:pt x="2416" y="8594"/>
                  </a:cubicBezTo>
                  <a:cubicBezTo>
                    <a:pt x="5598" y="8089"/>
                    <a:pt x="8798" y="7701"/>
                    <a:pt x="11998" y="7305"/>
                  </a:cubicBezTo>
                  <a:lnTo>
                    <a:pt x="21588" y="6124"/>
                  </a:lnTo>
                  <a:lnTo>
                    <a:pt x="31188" y="4943"/>
                  </a:lnTo>
                  <a:lnTo>
                    <a:pt x="40779" y="3789"/>
                  </a:lnTo>
                  <a:lnTo>
                    <a:pt x="40788" y="3789"/>
                  </a:lnTo>
                  <a:cubicBezTo>
                    <a:pt x="40887" y="3780"/>
                    <a:pt x="40968" y="3681"/>
                    <a:pt x="40950" y="3573"/>
                  </a:cubicBezTo>
                  <a:lnTo>
                    <a:pt x="40914" y="3303"/>
                  </a:lnTo>
                  <a:cubicBezTo>
                    <a:pt x="40906" y="3201"/>
                    <a:pt x="40817" y="3131"/>
                    <a:pt x="40716" y="3131"/>
                  </a:cubicBezTo>
                  <a:cubicBezTo>
                    <a:pt x="40710" y="3131"/>
                    <a:pt x="40704" y="3131"/>
                    <a:pt x="40698" y="3131"/>
                  </a:cubicBezTo>
                  <a:cubicBezTo>
                    <a:pt x="40599" y="3149"/>
                    <a:pt x="40518" y="3249"/>
                    <a:pt x="40536" y="3348"/>
                  </a:cubicBezTo>
                  <a:lnTo>
                    <a:pt x="40544" y="3427"/>
                  </a:lnTo>
                  <a:lnTo>
                    <a:pt x="40544" y="3427"/>
                  </a:lnTo>
                  <a:lnTo>
                    <a:pt x="31152" y="4655"/>
                  </a:lnTo>
                  <a:lnTo>
                    <a:pt x="21561" y="5872"/>
                  </a:lnTo>
                  <a:lnTo>
                    <a:pt x="11971" y="7098"/>
                  </a:lnTo>
                  <a:cubicBezTo>
                    <a:pt x="8834" y="7495"/>
                    <a:pt x="5706" y="7893"/>
                    <a:pt x="2562" y="8188"/>
                  </a:cubicBezTo>
                  <a:lnTo>
                    <a:pt x="2562" y="8188"/>
                  </a:lnTo>
                  <a:lnTo>
                    <a:pt x="2551" y="8107"/>
                  </a:lnTo>
                  <a:cubicBezTo>
                    <a:pt x="2534" y="8005"/>
                    <a:pt x="2453" y="7935"/>
                    <a:pt x="2353" y="7935"/>
                  </a:cubicBezTo>
                  <a:cubicBezTo>
                    <a:pt x="2347" y="7935"/>
                    <a:pt x="2341" y="7935"/>
                    <a:pt x="2335" y="7936"/>
                  </a:cubicBezTo>
                  <a:lnTo>
                    <a:pt x="984" y="8108"/>
                  </a:lnTo>
                  <a:lnTo>
                    <a:pt x="984" y="8108"/>
                  </a:lnTo>
                  <a:cubicBezTo>
                    <a:pt x="950" y="7364"/>
                    <a:pt x="866" y="6627"/>
                    <a:pt x="775" y="5899"/>
                  </a:cubicBezTo>
                  <a:cubicBezTo>
                    <a:pt x="684" y="5161"/>
                    <a:pt x="578" y="4430"/>
                    <a:pt x="428" y="3701"/>
                  </a:cubicBezTo>
                  <a:lnTo>
                    <a:pt x="428" y="3701"/>
                  </a:lnTo>
                  <a:lnTo>
                    <a:pt x="1785" y="3528"/>
                  </a:lnTo>
                  <a:cubicBezTo>
                    <a:pt x="1884" y="3519"/>
                    <a:pt x="1965" y="3420"/>
                    <a:pt x="1947" y="3312"/>
                  </a:cubicBezTo>
                  <a:lnTo>
                    <a:pt x="1935" y="3213"/>
                  </a:lnTo>
                  <a:lnTo>
                    <a:pt x="1935" y="3213"/>
                  </a:lnTo>
                  <a:cubicBezTo>
                    <a:pt x="3766" y="2952"/>
                    <a:pt x="5606" y="2700"/>
                    <a:pt x="7437" y="2464"/>
                  </a:cubicBezTo>
                  <a:cubicBezTo>
                    <a:pt x="9338" y="2221"/>
                    <a:pt x="11240" y="1987"/>
                    <a:pt x="13142" y="1752"/>
                  </a:cubicBezTo>
                  <a:lnTo>
                    <a:pt x="16000" y="1401"/>
                  </a:lnTo>
                  <a:lnTo>
                    <a:pt x="18848" y="1058"/>
                  </a:lnTo>
                  <a:lnTo>
                    <a:pt x="24554" y="382"/>
                  </a:lnTo>
                  <a:lnTo>
                    <a:pt x="24563" y="382"/>
                  </a:lnTo>
                  <a:cubicBezTo>
                    <a:pt x="24671" y="373"/>
                    <a:pt x="24743" y="274"/>
                    <a:pt x="24725" y="166"/>
                  </a:cubicBezTo>
                  <a:cubicBezTo>
                    <a:pt x="24717" y="69"/>
                    <a:pt x="24637" y="1"/>
                    <a:pt x="24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7753724" y="3601377"/>
              <a:ext cx="138152" cy="171960"/>
            </a:xfrm>
            <a:custGeom>
              <a:avLst/>
              <a:gdLst/>
              <a:ahLst/>
              <a:cxnLst/>
              <a:rect l="l" t="t" r="r" b="b"/>
              <a:pathLst>
                <a:path w="2840" h="3535" extrusionOk="0">
                  <a:moveTo>
                    <a:pt x="2624" y="1"/>
                  </a:moveTo>
                  <a:cubicBezTo>
                    <a:pt x="2587" y="1"/>
                    <a:pt x="2549" y="11"/>
                    <a:pt x="2515" y="31"/>
                  </a:cubicBezTo>
                  <a:lnTo>
                    <a:pt x="2065" y="329"/>
                  </a:lnTo>
                  <a:cubicBezTo>
                    <a:pt x="1920" y="428"/>
                    <a:pt x="1767" y="509"/>
                    <a:pt x="1623" y="626"/>
                  </a:cubicBezTo>
                  <a:cubicBezTo>
                    <a:pt x="1343" y="842"/>
                    <a:pt x="1064" y="1068"/>
                    <a:pt x="821" y="1338"/>
                  </a:cubicBezTo>
                  <a:cubicBezTo>
                    <a:pt x="577" y="1599"/>
                    <a:pt x="370" y="1897"/>
                    <a:pt x="217" y="2239"/>
                  </a:cubicBezTo>
                  <a:cubicBezTo>
                    <a:pt x="63" y="2582"/>
                    <a:pt x="0" y="2961"/>
                    <a:pt x="27" y="3339"/>
                  </a:cubicBezTo>
                  <a:lnTo>
                    <a:pt x="27" y="3348"/>
                  </a:lnTo>
                  <a:cubicBezTo>
                    <a:pt x="27" y="3357"/>
                    <a:pt x="27" y="3375"/>
                    <a:pt x="27" y="3384"/>
                  </a:cubicBezTo>
                  <a:cubicBezTo>
                    <a:pt x="51" y="3469"/>
                    <a:pt x="133" y="3534"/>
                    <a:pt x="224" y="3534"/>
                  </a:cubicBezTo>
                  <a:cubicBezTo>
                    <a:pt x="240" y="3534"/>
                    <a:pt x="255" y="3532"/>
                    <a:pt x="271" y="3528"/>
                  </a:cubicBezTo>
                  <a:cubicBezTo>
                    <a:pt x="370" y="3501"/>
                    <a:pt x="433" y="3393"/>
                    <a:pt x="415" y="3294"/>
                  </a:cubicBezTo>
                  <a:cubicBezTo>
                    <a:pt x="334" y="2979"/>
                    <a:pt x="361" y="2654"/>
                    <a:pt x="478" y="2348"/>
                  </a:cubicBezTo>
                  <a:cubicBezTo>
                    <a:pt x="595" y="2041"/>
                    <a:pt x="794" y="1762"/>
                    <a:pt x="1019" y="1518"/>
                  </a:cubicBezTo>
                  <a:cubicBezTo>
                    <a:pt x="1253" y="1275"/>
                    <a:pt x="1524" y="1059"/>
                    <a:pt x="1803" y="878"/>
                  </a:cubicBezTo>
                  <a:lnTo>
                    <a:pt x="1911" y="806"/>
                  </a:lnTo>
                  <a:lnTo>
                    <a:pt x="2019" y="743"/>
                  </a:lnTo>
                  <a:cubicBezTo>
                    <a:pt x="2092" y="698"/>
                    <a:pt x="2173" y="653"/>
                    <a:pt x="2245" y="617"/>
                  </a:cubicBezTo>
                  <a:cubicBezTo>
                    <a:pt x="2398" y="536"/>
                    <a:pt x="2542" y="455"/>
                    <a:pt x="2695" y="374"/>
                  </a:cubicBezTo>
                  <a:lnTo>
                    <a:pt x="2714" y="365"/>
                  </a:lnTo>
                  <a:cubicBezTo>
                    <a:pt x="2714" y="365"/>
                    <a:pt x="2723" y="365"/>
                    <a:pt x="2732" y="356"/>
                  </a:cubicBezTo>
                  <a:cubicBezTo>
                    <a:pt x="2822" y="301"/>
                    <a:pt x="2840" y="175"/>
                    <a:pt x="2786" y="85"/>
                  </a:cubicBezTo>
                  <a:cubicBezTo>
                    <a:pt x="2746" y="29"/>
                    <a:pt x="2686" y="1"/>
                    <a:pt x="2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8276797" y="3673322"/>
              <a:ext cx="127207" cy="161161"/>
            </a:xfrm>
            <a:custGeom>
              <a:avLst/>
              <a:gdLst/>
              <a:ahLst/>
              <a:cxnLst/>
              <a:rect l="l" t="t" r="r" b="b"/>
              <a:pathLst>
                <a:path w="2615" h="3313" extrusionOk="0">
                  <a:moveTo>
                    <a:pt x="2417" y="0"/>
                  </a:moveTo>
                  <a:cubicBezTo>
                    <a:pt x="2405" y="0"/>
                    <a:pt x="2393" y="1"/>
                    <a:pt x="2381" y="3"/>
                  </a:cubicBezTo>
                  <a:cubicBezTo>
                    <a:pt x="2272" y="30"/>
                    <a:pt x="2209" y="129"/>
                    <a:pt x="2227" y="238"/>
                  </a:cubicBezTo>
                  <a:cubicBezTo>
                    <a:pt x="2254" y="382"/>
                    <a:pt x="2272" y="526"/>
                    <a:pt x="2254" y="670"/>
                  </a:cubicBezTo>
                  <a:cubicBezTo>
                    <a:pt x="2245" y="815"/>
                    <a:pt x="2218" y="968"/>
                    <a:pt x="2155" y="1103"/>
                  </a:cubicBezTo>
                  <a:cubicBezTo>
                    <a:pt x="2056" y="1382"/>
                    <a:pt x="1876" y="1644"/>
                    <a:pt x="1668" y="1869"/>
                  </a:cubicBezTo>
                  <a:cubicBezTo>
                    <a:pt x="1461" y="2104"/>
                    <a:pt x="1218" y="2302"/>
                    <a:pt x="965" y="2473"/>
                  </a:cubicBezTo>
                  <a:cubicBezTo>
                    <a:pt x="830" y="2563"/>
                    <a:pt x="704" y="2653"/>
                    <a:pt x="569" y="2735"/>
                  </a:cubicBezTo>
                  <a:cubicBezTo>
                    <a:pt x="434" y="2807"/>
                    <a:pt x="298" y="2879"/>
                    <a:pt x="154" y="2942"/>
                  </a:cubicBezTo>
                  <a:cubicBezTo>
                    <a:pt x="145" y="2942"/>
                    <a:pt x="136" y="2951"/>
                    <a:pt x="127" y="2951"/>
                  </a:cubicBezTo>
                  <a:cubicBezTo>
                    <a:pt x="28" y="3005"/>
                    <a:pt x="1" y="3131"/>
                    <a:pt x="64" y="3221"/>
                  </a:cubicBezTo>
                  <a:cubicBezTo>
                    <a:pt x="99" y="3280"/>
                    <a:pt x="162" y="3312"/>
                    <a:pt x="226" y="3312"/>
                  </a:cubicBezTo>
                  <a:cubicBezTo>
                    <a:pt x="260" y="3312"/>
                    <a:pt x="294" y="3303"/>
                    <a:pt x="325" y="3284"/>
                  </a:cubicBezTo>
                  <a:lnTo>
                    <a:pt x="334" y="3284"/>
                  </a:lnTo>
                  <a:cubicBezTo>
                    <a:pt x="614" y="3104"/>
                    <a:pt x="875" y="2906"/>
                    <a:pt x="1128" y="2707"/>
                  </a:cubicBezTo>
                  <a:cubicBezTo>
                    <a:pt x="1389" y="2500"/>
                    <a:pt x="1632" y="2284"/>
                    <a:pt x="1849" y="2031"/>
                  </a:cubicBezTo>
                  <a:cubicBezTo>
                    <a:pt x="2065" y="1788"/>
                    <a:pt x="2263" y="1518"/>
                    <a:pt x="2399" y="1202"/>
                  </a:cubicBezTo>
                  <a:cubicBezTo>
                    <a:pt x="2543" y="896"/>
                    <a:pt x="2615" y="553"/>
                    <a:pt x="2615" y="193"/>
                  </a:cubicBezTo>
                  <a:cubicBezTo>
                    <a:pt x="2615" y="184"/>
                    <a:pt x="2615" y="166"/>
                    <a:pt x="2615" y="157"/>
                  </a:cubicBezTo>
                  <a:cubicBezTo>
                    <a:pt x="2591" y="61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7126261" y="3708687"/>
              <a:ext cx="37311" cy="143746"/>
            </a:xfrm>
            <a:custGeom>
              <a:avLst/>
              <a:gdLst/>
              <a:ahLst/>
              <a:cxnLst/>
              <a:rect l="l" t="t" r="r" b="b"/>
              <a:pathLst>
                <a:path w="767" h="2955" extrusionOk="0">
                  <a:moveTo>
                    <a:pt x="226" y="1"/>
                  </a:moveTo>
                  <a:cubicBezTo>
                    <a:pt x="211" y="1"/>
                    <a:pt x="196" y="3"/>
                    <a:pt x="181" y="6"/>
                  </a:cubicBezTo>
                  <a:cubicBezTo>
                    <a:pt x="73" y="24"/>
                    <a:pt x="0" y="124"/>
                    <a:pt x="27" y="232"/>
                  </a:cubicBezTo>
                  <a:cubicBezTo>
                    <a:pt x="100" y="637"/>
                    <a:pt x="163" y="1052"/>
                    <a:pt x="217" y="1467"/>
                  </a:cubicBezTo>
                  <a:lnTo>
                    <a:pt x="307" y="2089"/>
                  </a:lnTo>
                  <a:cubicBezTo>
                    <a:pt x="325" y="2296"/>
                    <a:pt x="379" y="2494"/>
                    <a:pt x="334" y="2711"/>
                  </a:cubicBezTo>
                  <a:cubicBezTo>
                    <a:pt x="325" y="2756"/>
                    <a:pt x="334" y="2801"/>
                    <a:pt x="352" y="2837"/>
                  </a:cubicBezTo>
                  <a:cubicBezTo>
                    <a:pt x="384" y="2914"/>
                    <a:pt x="458" y="2955"/>
                    <a:pt x="534" y="2955"/>
                  </a:cubicBezTo>
                  <a:cubicBezTo>
                    <a:pt x="564" y="2955"/>
                    <a:pt x="594" y="2949"/>
                    <a:pt x="622" y="2936"/>
                  </a:cubicBezTo>
                  <a:cubicBezTo>
                    <a:pt x="722" y="2891"/>
                    <a:pt x="767" y="2765"/>
                    <a:pt x="722" y="2666"/>
                  </a:cubicBezTo>
                  <a:cubicBezTo>
                    <a:pt x="622" y="2467"/>
                    <a:pt x="622" y="2251"/>
                    <a:pt x="595" y="2053"/>
                  </a:cubicBezTo>
                  <a:lnTo>
                    <a:pt x="523" y="1431"/>
                  </a:lnTo>
                  <a:cubicBezTo>
                    <a:pt x="478" y="1016"/>
                    <a:pt x="433" y="601"/>
                    <a:pt x="406" y="178"/>
                  </a:cubicBezTo>
                  <a:cubicBezTo>
                    <a:pt x="406" y="178"/>
                    <a:pt x="406" y="169"/>
                    <a:pt x="406" y="160"/>
                  </a:cubicBezTo>
                  <a:cubicBezTo>
                    <a:pt x="391" y="67"/>
                    <a:pt x="316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7753724" y="3752661"/>
              <a:ext cx="159215" cy="130125"/>
            </a:xfrm>
            <a:custGeom>
              <a:avLst/>
              <a:gdLst/>
              <a:ahLst/>
              <a:cxnLst/>
              <a:rect l="l" t="t" r="r" b="b"/>
              <a:pathLst>
                <a:path w="3273" h="2675" extrusionOk="0">
                  <a:moveTo>
                    <a:pt x="215" y="1"/>
                  </a:moveTo>
                  <a:cubicBezTo>
                    <a:pt x="203" y="1"/>
                    <a:pt x="192" y="2"/>
                    <a:pt x="181" y="4"/>
                  </a:cubicBezTo>
                  <a:cubicBezTo>
                    <a:pt x="72" y="31"/>
                    <a:pt x="0" y="130"/>
                    <a:pt x="27" y="238"/>
                  </a:cubicBezTo>
                  <a:cubicBezTo>
                    <a:pt x="99" y="581"/>
                    <a:pt x="253" y="905"/>
                    <a:pt x="460" y="1176"/>
                  </a:cubicBezTo>
                  <a:cubicBezTo>
                    <a:pt x="676" y="1446"/>
                    <a:pt x="938" y="1662"/>
                    <a:pt x="1208" y="1843"/>
                  </a:cubicBezTo>
                  <a:cubicBezTo>
                    <a:pt x="1488" y="2023"/>
                    <a:pt x="1776" y="2176"/>
                    <a:pt x="2083" y="2302"/>
                  </a:cubicBezTo>
                  <a:cubicBezTo>
                    <a:pt x="2371" y="2438"/>
                    <a:pt x="2677" y="2564"/>
                    <a:pt x="3002" y="2663"/>
                  </a:cubicBezTo>
                  <a:cubicBezTo>
                    <a:pt x="3011" y="2663"/>
                    <a:pt x="3020" y="2672"/>
                    <a:pt x="3029" y="2672"/>
                  </a:cubicBezTo>
                  <a:cubicBezTo>
                    <a:pt x="3039" y="2674"/>
                    <a:pt x="3049" y="2674"/>
                    <a:pt x="3059" y="2674"/>
                  </a:cubicBezTo>
                  <a:cubicBezTo>
                    <a:pt x="3155" y="2674"/>
                    <a:pt x="3238" y="2599"/>
                    <a:pt x="3254" y="2510"/>
                  </a:cubicBezTo>
                  <a:cubicBezTo>
                    <a:pt x="3272" y="2402"/>
                    <a:pt x="3191" y="2302"/>
                    <a:pt x="3092" y="2284"/>
                  </a:cubicBezTo>
                  <a:cubicBezTo>
                    <a:pt x="2939" y="2266"/>
                    <a:pt x="2786" y="2230"/>
                    <a:pt x="2641" y="2185"/>
                  </a:cubicBezTo>
                  <a:cubicBezTo>
                    <a:pt x="2488" y="2140"/>
                    <a:pt x="2335" y="2086"/>
                    <a:pt x="2191" y="2032"/>
                  </a:cubicBezTo>
                  <a:cubicBezTo>
                    <a:pt x="1902" y="1915"/>
                    <a:pt x="1623" y="1789"/>
                    <a:pt x="1361" y="1608"/>
                  </a:cubicBezTo>
                  <a:cubicBezTo>
                    <a:pt x="1118" y="1437"/>
                    <a:pt x="875" y="1239"/>
                    <a:pt x="712" y="986"/>
                  </a:cubicBezTo>
                  <a:cubicBezTo>
                    <a:pt x="622" y="869"/>
                    <a:pt x="559" y="734"/>
                    <a:pt x="505" y="599"/>
                  </a:cubicBezTo>
                  <a:cubicBezTo>
                    <a:pt x="451" y="464"/>
                    <a:pt x="424" y="319"/>
                    <a:pt x="415" y="175"/>
                  </a:cubicBezTo>
                  <a:lnTo>
                    <a:pt x="406" y="175"/>
                  </a:lnTo>
                  <a:cubicBezTo>
                    <a:pt x="406" y="166"/>
                    <a:pt x="406" y="166"/>
                    <a:pt x="406" y="157"/>
                  </a:cubicBezTo>
                  <a:cubicBezTo>
                    <a:pt x="390" y="61"/>
                    <a:pt x="303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7140708" y="3828157"/>
              <a:ext cx="36046" cy="134163"/>
            </a:xfrm>
            <a:custGeom>
              <a:avLst/>
              <a:gdLst/>
              <a:ahLst/>
              <a:cxnLst/>
              <a:rect l="l" t="t" r="r" b="b"/>
              <a:pathLst>
                <a:path w="741" h="2758" extrusionOk="0">
                  <a:moveTo>
                    <a:pt x="230" y="0"/>
                  </a:moveTo>
                  <a:cubicBezTo>
                    <a:pt x="208" y="0"/>
                    <a:pt x="186" y="4"/>
                    <a:pt x="163" y="11"/>
                  </a:cubicBezTo>
                  <a:cubicBezTo>
                    <a:pt x="64" y="38"/>
                    <a:pt x="1" y="155"/>
                    <a:pt x="37" y="255"/>
                  </a:cubicBezTo>
                  <a:cubicBezTo>
                    <a:pt x="163" y="633"/>
                    <a:pt x="208" y="1021"/>
                    <a:pt x="253" y="1399"/>
                  </a:cubicBezTo>
                  <a:cubicBezTo>
                    <a:pt x="289" y="1787"/>
                    <a:pt x="325" y="2175"/>
                    <a:pt x="325" y="2562"/>
                  </a:cubicBezTo>
                  <a:cubicBezTo>
                    <a:pt x="325" y="2580"/>
                    <a:pt x="325" y="2598"/>
                    <a:pt x="334" y="2607"/>
                  </a:cubicBezTo>
                  <a:cubicBezTo>
                    <a:pt x="357" y="2698"/>
                    <a:pt x="431" y="2758"/>
                    <a:pt x="519" y="2758"/>
                  </a:cubicBezTo>
                  <a:cubicBezTo>
                    <a:pt x="535" y="2758"/>
                    <a:pt x="552" y="2756"/>
                    <a:pt x="569" y="2751"/>
                  </a:cubicBezTo>
                  <a:cubicBezTo>
                    <a:pt x="677" y="2724"/>
                    <a:pt x="740" y="2625"/>
                    <a:pt x="713" y="2517"/>
                  </a:cubicBezTo>
                  <a:cubicBezTo>
                    <a:pt x="623" y="2138"/>
                    <a:pt x="551" y="1760"/>
                    <a:pt x="497" y="1372"/>
                  </a:cubicBezTo>
                  <a:cubicBezTo>
                    <a:pt x="443" y="985"/>
                    <a:pt x="397" y="606"/>
                    <a:pt x="425" y="210"/>
                  </a:cubicBezTo>
                  <a:cubicBezTo>
                    <a:pt x="425" y="182"/>
                    <a:pt x="425" y="155"/>
                    <a:pt x="416" y="137"/>
                  </a:cubicBezTo>
                  <a:cubicBezTo>
                    <a:pt x="387" y="52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59543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1501;p44">
            <a:extLst>
              <a:ext uri="{FF2B5EF4-FFF2-40B4-BE49-F238E27FC236}">
                <a16:creationId xmlns:a16="http://schemas.microsoft.com/office/drawing/2014/main" id="{CFA023EC-73E4-4108-BF1A-B6D31C59C0EE}"/>
              </a:ext>
            </a:extLst>
          </p:cNvPr>
          <p:cNvGrpSpPr/>
          <p:nvPr/>
        </p:nvGrpSpPr>
        <p:grpSpPr>
          <a:xfrm rot="986553">
            <a:off x="6474226" y="1368675"/>
            <a:ext cx="1952540" cy="1645988"/>
            <a:chOff x="1857000" y="3245400"/>
            <a:chExt cx="1233825" cy="1186575"/>
          </a:xfrm>
        </p:grpSpPr>
        <p:sp>
          <p:nvSpPr>
            <p:cNvPr id="8" name="Google Shape;1502;p44">
              <a:extLst>
                <a:ext uri="{FF2B5EF4-FFF2-40B4-BE49-F238E27FC236}">
                  <a16:creationId xmlns:a16="http://schemas.microsoft.com/office/drawing/2014/main" id="{695D7D5E-AC64-4C6C-AEB0-B422CBCC5B62}"/>
                </a:ext>
              </a:extLst>
            </p:cNvPr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03;p44">
              <a:extLst>
                <a:ext uri="{FF2B5EF4-FFF2-40B4-BE49-F238E27FC236}">
                  <a16:creationId xmlns:a16="http://schemas.microsoft.com/office/drawing/2014/main" id="{38EB637A-7E50-4B87-94A9-E2285A21BC7E}"/>
                </a:ext>
              </a:extLst>
            </p:cNvPr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04;p44">
              <a:extLst>
                <a:ext uri="{FF2B5EF4-FFF2-40B4-BE49-F238E27FC236}">
                  <a16:creationId xmlns:a16="http://schemas.microsoft.com/office/drawing/2014/main" id="{6BCD752D-8C76-4247-B142-9B0F39F322BB}"/>
                </a:ext>
              </a:extLst>
            </p:cNvPr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05;p44">
              <a:extLst>
                <a:ext uri="{FF2B5EF4-FFF2-40B4-BE49-F238E27FC236}">
                  <a16:creationId xmlns:a16="http://schemas.microsoft.com/office/drawing/2014/main" id="{30651303-0602-47FF-8112-083567E8339E}"/>
                </a:ext>
              </a:extLst>
            </p:cNvPr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06;p44">
              <a:extLst>
                <a:ext uri="{FF2B5EF4-FFF2-40B4-BE49-F238E27FC236}">
                  <a16:creationId xmlns:a16="http://schemas.microsoft.com/office/drawing/2014/main" id="{4D64BDDA-BE9A-4540-AE74-DE3DDDB8CBA4}"/>
                </a:ext>
              </a:extLst>
            </p:cNvPr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07;p44">
              <a:extLst>
                <a:ext uri="{FF2B5EF4-FFF2-40B4-BE49-F238E27FC236}">
                  <a16:creationId xmlns:a16="http://schemas.microsoft.com/office/drawing/2014/main" id="{C0E74655-BA66-4F02-AF7C-1E33ED0AB8FB}"/>
                </a:ext>
              </a:extLst>
            </p:cNvPr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917;p48">
            <a:extLst>
              <a:ext uri="{FF2B5EF4-FFF2-40B4-BE49-F238E27FC236}">
                <a16:creationId xmlns:a16="http://schemas.microsoft.com/office/drawing/2014/main" id="{B324E9B8-DCD7-4830-84E0-775493BFB685}"/>
              </a:ext>
            </a:extLst>
          </p:cNvPr>
          <p:cNvSpPr/>
          <p:nvPr/>
        </p:nvSpPr>
        <p:spPr>
          <a:xfrm rot="20087258">
            <a:off x="6749909" y="890311"/>
            <a:ext cx="213132" cy="506037"/>
          </a:xfrm>
          <a:custGeom>
            <a:avLst/>
            <a:gdLst/>
            <a:ahLst/>
            <a:cxnLst/>
            <a:rect l="l" t="t" r="r" b="b"/>
            <a:pathLst>
              <a:path w="8183" h="18686" extrusionOk="0">
                <a:moveTo>
                  <a:pt x="5016" y="818"/>
                </a:moveTo>
                <a:cubicBezTo>
                  <a:pt x="4812" y="826"/>
                  <a:pt x="4609" y="830"/>
                  <a:pt x="4405" y="830"/>
                </a:cubicBezTo>
                <a:cubicBezTo>
                  <a:pt x="4201" y="830"/>
                  <a:pt x="3997" y="826"/>
                  <a:pt x="3793" y="818"/>
                </a:cubicBezTo>
                <a:close/>
                <a:moveTo>
                  <a:pt x="1395" y="818"/>
                </a:moveTo>
                <a:cubicBezTo>
                  <a:pt x="1489" y="834"/>
                  <a:pt x="1583" y="834"/>
                  <a:pt x="1677" y="834"/>
                </a:cubicBezTo>
                <a:cubicBezTo>
                  <a:pt x="1646" y="881"/>
                  <a:pt x="1630" y="928"/>
                  <a:pt x="1630" y="991"/>
                </a:cubicBezTo>
                <a:cubicBezTo>
                  <a:pt x="1646" y="1085"/>
                  <a:pt x="1646" y="1179"/>
                  <a:pt x="1646" y="1273"/>
                </a:cubicBezTo>
                <a:cubicBezTo>
                  <a:pt x="1630" y="1288"/>
                  <a:pt x="1615" y="1304"/>
                  <a:pt x="1599" y="1335"/>
                </a:cubicBezTo>
                <a:cubicBezTo>
                  <a:pt x="1552" y="1116"/>
                  <a:pt x="1489" y="944"/>
                  <a:pt x="1395" y="818"/>
                </a:cubicBezTo>
                <a:close/>
                <a:moveTo>
                  <a:pt x="2289" y="1273"/>
                </a:moveTo>
                <a:lnTo>
                  <a:pt x="2289" y="1273"/>
                </a:lnTo>
                <a:cubicBezTo>
                  <a:pt x="2602" y="1304"/>
                  <a:pt x="2916" y="1320"/>
                  <a:pt x="3245" y="1335"/>
                </a:cubicBezTo>
                <a:cubicBezTo>
                  <a:pt x="3182" y="1367"/>
                  <a:pt x="3151" y="1429"/>
                  <a:pt x="3151" y="1523"/>
                </a:cubicBezTo>
                <a:cubicBezTo>
                  <a:pt x="3214" y="2386"/>
                  <a:pt x="3245" y="3248"/>
                  <a:pt x="3261" y="4110"/>
                </a:cubicBezTo>
                <a:cubicBezTo>
                  <a:pt x="3151" y="3279"/>
                  <a:pt x="3025" y="2448"/>
                  <a:pt x="2916" y="1633"/>
                </a:cubicBezTo>
                <a:cubicBezTo>
                  <a:pt x="2901" y="1508"/>
                  <a:pt x="2806" y="1448"/>
                  <a:pt x="2712" y="1448"/>
                </a:cubicBezTo>
                <a:cubicBezTo>
                  <a:pt x="2606" y="1448"/>
                  <a:pt x="2500" y="1523"/>
                  <a:pt x="2508" y="1665"/>
                </a:cubicBezTo>
                <a:cubicBezTo>
                  <a:pt x="2555" y="2307"/>
                  <a:pt x="2634" y="2950"/>
                  <a:pt x="2696" y="3624"/>
                </a:cubicBezTo>
                <a:cubicBezTo>
                  <a:pt x="2571" y="2840"/>
                  <a:pt x="2445" y="2056"/>
                  <a:pt x="2289" y="1273"/>
                </a:cubicBezTo>
                <a:close/>
                <a:moveTo>
                  <a:pt x="3793" y="1335"/>
                </a:moveTo>
                <a:cubicBezTo>
                  <a:pt x="3825" y="2260"/>
                  <a:pt x="3872" y="3185"/>
                  <a:pt x="3888" y="4110"/>
                </a:cubicBezTo>
                <a:cubicBezTo>
                  <a:pt x="3793" y="3232"/>
                  <a:pt x="3699" y="2354"/>
                  <a:pt x="3605" y="1476"/>
                </a:cubicBezTo>
                <a:cubicBezTo>
                  <a:pt x="3605" y="1414"/>
                  <a:pt x="3574" y="1367"/>
                  <a:pt x="3543" y="1335"/>
                </a:cubicBezTo>
                <a:close/>
                <a:moveTo>
                  <a:pt x="4938" y="1288"/>
                </a:moveTo>
                <a:cubicBezTo>
                  <a:pt x="4938" y="1304"/>
                  <a:pt x="4922" y="1320"/>
                  <a:pt x="4922" y="1351"/>
                </a:cubicBezTo>
                <a:cubicBezTo>
                  <a:pt x="4969" y="2260"/>
                  <a:pt x="5047" y="3201"/>
                  <a:pt x="5094" y="4157"/>
                </a:cubicBezTo>
                <a:cubicBezTo>
                  <a:pt x="5000" y="3201"/>
                  <a:pt x="4906" y="2244"/>
                  <a:pt x="4812" y="1288"/>
                </a:cubicBezTo>
                <a:close/>
                <a:moveTo>
                  <a:pt x="4436" y="1320"/>
                </a:moveTo>
                <a:cubicBezTo>
                  <a:pt x="4483" y="2542"/>
                  <a:pt x="4593" y="3812"/>
                  <a:pt x="4577" y="5066"/>
                </a:cubicBezTo>
                <a:cubicBezTo>
                  <a:pt x="4436" y="3828"/>
                  <a:pt x="4295" y="2589"/>
                  <a:pt x="4138" y="1351"/>
                </a:cubicBezTo>
                <a:cubicBezTo>
                  <a:pt x="4232" y="1335"/>
                  <a:pt x="4326" y="1335"/>
                  <a:pt x="4436" y="1320"/>
                </a:cubicBezTo>
                <a:close/>
                <a:moveTo>
                  <a:pt x="2367" y="3922"/>
                </a:moveTo>
                <a:lnTo>
                  <a:pt x="2367" y="3922"/>
                </a:lnTo>
                <a:cubicBezTo>
                  <a:pt x="2414" y="4376"/>
                  <a:pt x="2477" y="4815"/>
                  <a:pt x="2524" y="5270"/>
                </a:cubicBezTo>
                <a:cubicBezTo>
                  <a:pt x="2555" y="5677"/>
                  <a:pt x="2555" y="6085"/>
                  <a:pt x="2555" y="6508"/>
                </a:cubicBezTo>
                <a:cubicBezTo>
                  <a:pt x="2524" y="6383"/>
                  <a:pt x="2508" y="6241"/>
                  <a:pt x="2493" y="6116"/>
                </a:cubicBezTo>
                <a:cubicBezTo>
                  <a:pt x="2445" y="5379"/>
                  <a:pt x="2398" y="4658"/>
                  <a:pt x="2367" y="3922"/>
                </a:cubicBezTo>
                <a:close/>
                <a:moveTo>
                  <a:pt x="6787" y="755"/>
                </a:moveTo>
                <a:lnTo>
                  <a:pt x="6787" y="755"/>
                </a:lnTo>
                <a:cubicBezTo>
                  <a:pt x="6364" y="1257"/>
                  <a:pt x="6333" y="1727"/>
                  <a:pt x="6333" y="2652"/>
                </a:cubicBezTo>
                <a:cubicBezTo>
                  <a:pt x="6317" y="4266"/>
                  <a:pt x="6301" y="5865"/>
                  <a:pt x="6286" y="7480"/>
                </a:cubicBezTo>
                <a:cubicBezTo>
                  <a:pt x="6270" y="7495"/>
                  <a:pt x="6270" y="7511"/>
                  <a:pt x="6270" y="7542"/>
                </a:cubicBezTo>
                <a:cubicBezTo>
                  <a:pt x="6270" y="7605"/>
                  <a:pt x="6270" y="7668"/>
                  <a:pt x="6270" y="7715"/>
                </a:cubicBezTo>
                <a:cubicBezTo>
                  <a:pt x="6239" y="7715"/>
                  <a:pt x="6207" y="7715"/>
                  <a:pt x="6160" y="7730"/>
                </a:cubicBezTo>
                <a:cubicBezTo>
                  <a:pt x="6004" y="7793"/>
                  <a:pt x="5831" y="7825"/>
                  <a:pt x="5643" y="7840"/>
                </a:cubicBezTo>
                <a:cubicBezTo>
                  <a:pt x="5612" y="7840"/>
                  <a:pt x="5565" y="7840"/>
                  <a:pt x="5518" y="7856"/>
                </a:cubicBezTo>
                <a:cubicBezTo>
                  <a:pt x="5392" y="7864"/>
                  <a:pt x="5263" y="7868"/>
                  <a:pt x="5134" y="7868"/>
                </a:cubicBezTo>
                <a:cubicBezTo>
                  <a:pt x="5004" y="7868"/>
                  <a:pt x="4875" y="7864"/>
                  <a:pt x="4750" y="7856"/>
                </a:cubicBezTo>
                <a:cubicBezTo>
                  <a:pt x="4700" y="7826"/>
                  <a:pt x="4644" y="7815"/>
                  <a:pt x="4590" y="7815"/>
                </a:cubicBezTo>
                <a:cubicBezTo>
                  <a:pt x="4558" y="7815"/>
                  <a:pt x="4528" y="7819"/>
                  <a:pt x="4499" y="7825"/>
                </a:cubicBezTo>
                <a:lnTo>
                  <a:pt x="4295" y="7825"/>
                </a:lnTo>
                <a:cubicBezTo>
                  <a:pt x="4295" y="7636"/>
                  <a:pt x="4311" y="7464"/>
                  <a:pt x="4326" y="7292"/>
                </a:cubicBezTo>
                <a:cubicBezTo>
                  <a:pt x="4326" y="7354"/>
                  <a:pt x="4326" y="7417"/>
                  <a:pt x="4342" y="7480"/>
                </a:cubicBezTo>
                <a:cubicBezTo>
                  <a:pt x="4350" y="7630"/>
                  <a:pt x="4479" y="7714"/>
                  <a:pt x="4605" y="7714"/>
                </a:cubicBezTo>
                <a:cubicBezTo>
                  <a:pt x="4715" y="7714"/>
                  <a:pt x="4822" y="7650"/>
                  <a:pt x="4844" y="7511"/>
                </a:cubicBezTo>
                <a:cubicBezTo>
                  <a:pt x="4844" y="7527"/>
                  <a:pt x="4844" y="7558"/>
                  <a:pt x="4859" y="7574"/>
                </a:cubicBezTo>
                <a:cubicBezTo>
                  <a:pt x="4868" y="7738"/>
                  <a:pt x="5001" y="7825"/>
                  <a:pt x="5135" y="7825"/>
                </a:cubicBezTo>
                <a:cubicBezTo>
                  <a:pt x="5256" y="7825"/>
                  <a:pt x="5378" y="7754"/>
                  <a:pt x="5408" y="7605"/>
                </a:cubicBezTo>
                <a:cubicBezTo>
                  <a:pt x="5408" y="7589"/>
                  <a:pt x="5408" y="7558"/>
                  <a:pt x="5408" y="7542"/>
                </a:cubicBezTo>
                <a:cubicBezTo>
                  <a:pt x="5424" y="7542"/>
                  <a:pt x="5424" y="7542"/>
                  <a:pt x="5424" y="7558"/>
                </a:cubicBezTo>
                <a:cubicBezTo>
                  <a:pt x="5436" y="7716"/>
                  <a:pt x="5561" y="7799"/>
                  <a:pt x="5682" y="7799"/>
                </a:cubicBezTo>
                <a:cubicBezTo>
                  <a:pt x="5717" y="7799"/>
                  <a:pt x="5752" y="7792"/>
                  <a:pt x="5784" y="7778"/>
                </a:cubicBezTo>
                <a:cubicBezTo>
                  <a:pt x="5813" y="7785"/>
                  <a:pt x="5843" y="7789"/>
                  <a:pt x="5873" y="7789"/>
                </a:cubicBezTo>
                <a:cubicBezTo>
                  <a:pt x="6024" y="7789"/>
                  <a:pt x="6176" y="7691"/>
                  <a:pt x="6176" y="7495"/>
                </a:cubicBezTo>
                <a:cubicBezTo>
                  <a:pt x="6145" y="5332"/>
                  <a:pt x="6098" y="3169"/>
                  <a:pt x="6113" y="1006"/>
                </a:cubicBezTo>
                <a:cubicBezTo>
                  <a:pt x="6113" y="912"/>
                  <a:pt x="6035" y="834"/>
                  <a:pt x="5957" y="802"/>
                </a:cubicBezTo>
                <a:cubicBezTo>
                  <a:pt x="6223" y="802"/>
                  <a:pt x="6505" y="787"/>
                  <a:pt x="6787" y="755"/>
                </a:cubicBezTo>
                <a:close/>
                <a:moveTo>
                  <a:pt x="3731" y="7558"/>
                </a:moveTo>
                <a:cubicBezTo>
                  <a:pt x="3746" y="7636"/>
                  <a:pt x="3746" y="7715"/>
                  <a:pt x="3762" y="7793"/>
                </a:cubicBezTo>
                <a:lnTo>
                  <a:pt x="3637" y="7793"/>
                </a:lnTo>
                <a:cubicBezTo>
                  <a:pt x="3608" y="7771"/>
                  <a:pt x="3568" y="7760"/>
                  <a:pt x="3528" y="7760"/>
                </a:cubicBezTo>
                <a:cubicBezTo>
                  <a:pt x="3482" y="7760"/>
                  <a:pt x="3435" y="7775"/>
                  <a:pt x="3402" y="7809"/>
                </a:cubicBezTo>
                <a:cubicBezTo>
                  <a:pt x="3292" y="7809"/>
                  <a:pt x="3167" y="7840"/>
                  <a:pt x="3041" y="7872"/>
                </a:cubicBezTo>
                <a:cubicBezTo>
                  <a:pt x="3029" y="7867"/>
                  <a:pt x="3015" y="7865"/>
                  <a:pt x="3001" y="7865"/>
                </a:cubicBezTo>
                <a:cubicBezTo>
                  <a:pt x="2962" y="7865"/>
                  <a:pt x="2919" y="7880"/>
                  <a:pt x="2884" y="7903"/>
                </a:cubicBezTo>
                <a:cubicBezTo>
                  <a:pt x="2869" y="7903"/>
                  <a:pt x="2853" y="7903"/>
                  <a:pt x="2822" y="7919"/>
                </a:cubicBezTo>
                <a:cubicBezTo>
                  <a:pt x="2837" y="7840"/>
                  <a:pt x="2837" y="7778"/>
                  <a:pt x="2853" y="7715"/>
                </a:cubicBezTo>
                <a:cubicBezTo>
                  <a:pt x="2897" y="7748"/>
                  <a:pt x="2953" y="7765"/>
                  <a:pt x="3008" y="7765"/>
                </a:cubicBezTo>
                <a:cubicBezTo>
                  <a:pt x="3110" y="7765"/>
                  <a:pt x="3209" y="7706"/>
                  <a:pt x="3229" y="7574"/>
                </a:cubicBezTo>
                <a:cubicBezTo>
                  <a:pt x="3274" y="7685"/>
                  <a:pt x="3371" y="7737"/>
                  <a:pt x="3470" y="7737"/>
                </a:cubicBezTo>
                <a:cubicBezTo>
                  <a:pt x="3579" y="7737"/>
                  <a:pt x="3690" y="7673"/>
                  <a:pt x="3731" y="7558"/>
                </a:cubicBezTo>
                <a:close/>
                <a:moveTo>
                  <a:pt x="5408" y="8420"/>
                </a:moveTo>
                <a:cubicBezTo>
                  <a:pt x="5424" y="8561"/>
                  <a:pt x="5455" y="8687"/>
                  <a:pt x="5486" y="8812"/>
                </a:cubicBezTo>
                <a:cubicBezTo>
                  <a:pt x="5377" y="8687"/>
                  <a:pt x="5283" y="8546"/>
                  <a:pt x="5173" y="8420"/>
                </a:cubicBezTo>
                <a:close/>
                <a:moveTo>
                  <a:pt x="4405" y="8357"/>
                </a:moveTo>
                <a:cubicBezTo>
                  <a:pt x="4436" y="8640"/>
                  <a:pt x="4452" y="8906"/>
                  <a:pt x="4452" y="9188"/>
                </a:cubicBezTo>
                <a:cubicBezTo>
                  <a:pt x="4389" y="8922"/>
                  <a:pt x="4373" y="8640"/>
                  <a:pt x="4358" y="8357"/>
                </a:cubicBezTo>
                <a:close/>
                <a:moveTo>
                  <a:pt x="3950" y="8342"/>
                </a:moveTo>
                <a:cubicBezTo>
                  <a:pt x="3935" y="8420"/>
                  <a:pt x="3935" y="8483"/>
                  <a:pt x="3935" y="8561"/>
                </a:cubicBezTo>
                <a:cubicBezTo>
                  <a:pt x="3919" y="8828"/>
                  <a:pt x="3872" y="9094"/>
                  <a:pt x="3825" y="9361"/>
                </a:cubicBezTo>
                <a:lnTo>
                  <a:pt x="3809" y="9361"/>
                </a:lnTo>
                <a:cubicBezTo>
                  <a:pt x="3762" y="9031"/>
                  <a:pt x="3731" y="8702"/>
                  <a:pt x="3715" y="8357"/>
                </a:cubicBezTo>
                <a:cubicBezTo>
                  <a:pt x="3793" y="8357"/>
                  <a:pt x="3872" y="8342"/>
                  <a:pt x="3950" y="8342"/>
                </a:cubicBezTo>
                <a:close/>
                <a:moveTo>
                  <a:pt x="4938" y="8969"/>
                </a:moveTo>
                <a:cubicBezTo>
                  <a:pt x="5063" y="9157"/>
                  <a:pt x="5204" y="9345"/>
                  <a:pt x="5345" y="9517"/>
                </a:cubicBezTo>
                <a:cubicBezTo>
                  <a:pt x="5204" y="9517"/>
                  <a:pt x="5079" y="9533"/>
                  <a:pt x="4938" y="9533"/>
                </a:cubicBezTo>
                <a:cubicBezTo>
                  <a:pt x="4938" y="9345"/>
                  <a:pt x="4938" y="9157"/>
                  <a:pt x="4938" y="8969"/>
                </a:cubicBezTo>
                <a:close/>
                <a:moveTo>
                  <a:pt x="6176" y="9267"/>
                </a:moveTo>
                <a:cubicBezTo>
                  <a:pt x="6270" y="9361"/>
                  <a:pt x="6364" y="9470"/>
                  <a:pt x="6458" y="9580"/>
                </a:cubicBezTo>
                <a:cubicBezTo>
                  <a:pt x="6395" y="9564"/>
                  <a:pt x="6333" y="9564"/>
                  <a:pt x="6270" y="9549"/>
                </a:cubicBezTo>
                <a:cubicBezTo>
                  <a:pt x="6239" y="9455"/>
                  <a:pt x="6207" y="9361"/>
                  <a:pt x="6176" y="9267"/>
                </a:cubicBezTo>
                <a:close/>
                <a:moveTo>
                  <a:pt x="2696" y="9643"/>
                </a:moveTo>
                <a:cubicBezTo>
                  <a:pt x="2696" y="9784"/>
                  <a:pt x="2712" y="9909"/>
                  <a:pt x="2712" y="10050"/>
                </a:cubicBezTo>
                <a:cubicBezTo>
                  <a:pt x="2681" y="10066"/>
                  <a:pt x="2665" y="10066"/>
                  <a:pt x="2634" y="10082"/>
                </a:cubicBezTo>
                <a:lnTo>
                  <a:pt x="2524" y="10082"/>
                </a:lnTo>
                <a:cubicBezTo>
                  <a:pt x="2587" y="9941"/>
                  <a:pt x="2649" y="9784"/>
                  <a:pt x="2696" y="9643"/>
                </a:cubicBezTo>
                <a:close/>
                <a:moveTo>
                  <a:pt x="6512" y="0"/>
                </a:moveTo>
                <a:cubicBezTo>
                  <a:pt x="5667" y="0"/>
                  <a:pt x="4808" y="74"/>
                  <a:pt x="3966" y="97"/>
                </a:cubicBezTo>
                <a:cubicBezTo>
                  <a:pt x="2712" y="128"/>
                  <a:pt x="1395" y="66"/>
                  <a:pt x="173" y="317"/>
                </a:cubicBezTo>
                <a:cubicBezTo>
                  <a:pt x="141" y="317"/>
                  <a:pt x="110" y="332"/>
                  <a:pt x="94" y="348"/>
                </a:cubicBezTo>
                <a:cubicBezTo>
                  <a:pt x="47" y="379"/>
                  <a:pt x="16" y="411"/>
                  <a:pt x="16" y="458"/>
                </a:cubicBezTo>
                <a:cubicBezTo>
                  <a:pt x="0" y="552"/>
                  <a:pt x="32" y="646"/>
                  <a:pt x="157" y="661"/>
                </a:cubicBezTo>
                <a:cubicBezTo>
                  <a:pt x="267" y="693"/>
                  <a:pt x="376" y="708"/>
                  <a:pt x="486" y="724"/>
                </a:cubicBezTo>
                <a:cubicBezTo>
                  <a:pt x="753" y="865"/>
                  <a:pt x="1050" y="1038"/>
                  <a:pt x="1160" y="1241"/>
                </a:cubicBezTo>
                <a:cubicBezTo>
                  <a:pt x="1254" y="1461"/>
                  <a:pt x="1207" y="1931"/>
                  <a:pt x="1223" y="2166"/>
                </a:cubicBezTo>
                <a:cubicBezTo>
                  <a:pt x="1270" y="2871"/>
                  <a:pt x="1333" y="3561"/>
                  <a:pt x="1380" y="4251"/>
                </a:cubicBezTo>
                <a:cubicBezTo>
                  <a:pt x="1442" y="5097"/>
                  <a:pt x="1301" y="6226"/>
                  <a:pt x="1568" y="7072"/>
                </a:cubicBezTo>
                <a:cubicBezTo>
                  <a:pt x="1536" y="7307"/>
                  <a:pt x="1536" y="7558"/>
                  <a:pt x="1583" y="7778"/>
                </a:cubicBezTo>
                <a:cubicBezTo>
                  <a:pt x="1568" y="7950"/>
                  <a:pt x="1552" y="8122"/>
                  <a:pt x="1521" y="8279"/>
                </a:cubicBezTo>
                <a:cubicBezTo>
                  <a:pt x="1333" y="8655"/>
                  <a:pt x="1145" y="9031"/>
                  <a:pt x="956" y="9392"/>
                </a:cubicBezTo>
                <a:cubicBezTo>
                  <a:pt x="815" y="9611"/>
                  <a:pt x="674" y="9831"/>
                  <a:pt x="549" y="10082"/>
                </a:cubicBezTo>
                <a:cubicBezTo>
                  <a:pt x="533" y="10129"/>
                  <a:pt x="533" y="10160"/>
                  <a:pt x="549" y="10207"/>
                </a:cubicBezTo>
                <a:cubicBezTo>
                  <a:pt x="486" y="10285"/>
                  <a:pt x="439" y="10379"/>
                  <a:pt x="392" y="10458"/>
                </a:cubicBezTo>
                <a:cubicBezTo>
                  <a:pt x="302" y="10593"/>
                  <a:pt x="443" y="10772"/>
                  <a:pt x="579" y="10772"/>
                </a:cubicBezTo>
                <a:cubicBezTo>
                  <a:pt x="585" y="10772"/>
                  <a:pt x="590" y="10772"/>
                  <a:pt x="596" y="10771"/>
                </a:cubicBezTo>
                <a:lnTo>
                  <a:pt x="627" y="10771"/>
                </a:lnTo>
                <a:cubicBezTo>
                  <a:pt x="690" y="10818"/>
                  <a:pt x="768" y="10865"/>
                  <a:pt x="878" y="10881"/>
                </a:cubicBezTo>
                <a:cubicBezTo>
                  <a:pt x="894" y="10889"/>
                  <a:pt x="913" y="10893"/>
                  <a:pt x="935" y="10893"/>
                </a:cubicBezTo>
                <a:cubicBezTo>
                  <a:pt x="956" y="10893"/>
                  <a:pt x="980" y="10889"/>
                  <a:pt x="1003" y="10881"/>
                </a:cubicBezTo>
                <a:cubicBezTo>
                  <a:pt x="1218" y="10939"/>
                  <a:pt x="1449" y="10961"/>
                  <a:pt x="1686" y="10961"/>
                </a:cubicBezTo>
                <a:cubicBezTo>
                  <a:pt x="2348" y="10961"/>
                  <a:pt x="3064" y="10790"/>
                  <a:pt x="3652" y="10756"/>
                </a:cubicBezTo>
                <a:cubicBezTo>
                  <a:pt x="3778" y="10740"/>
                  <a:pt x="3903" y="10740"/>
                  <a:pt x="4013" y="10724"/>
                </a:cubicBezTo>
                <a:cubicBezTo>
                  <a:pt x="4232" y="12981"/>
                  <a:pt x="4264" y="15380"/>
                  <a:pt x="4765" y="17605"/>
                </a:cubicBezTo>
                <a:cubicBezTo>
                  <a:pt x="4781" y="17887"/>
                  <a:pt x="4797" y="18185"/>
                  <a:pt x="4812" y="18467"/>
                </a:cubicBezTo>
                <a:cubicBezTo>
                  <a:pt x="4821" y="18614"/>
                  <a:pt x="4937" y="18685"/>
                  <a:pt x="5051" y="18685"/>
                </a:cubicBezTo>
                <a:cubicBezTo>
                  <a:pt x="5132" y="18685"/>
                  <a:pt x="5212" y="18649"/>
                  <a:pt x="5251" y="18577"/>
                </a:cubicBezTo>
                <a:cubicBezTo>
                  <a:pt x="5330" y="18546"/>
                  <a:pt x="5392" y="18467"/>
                  <a:pt x="5392" y="18373"/>
                </a:cubicBezTo>
                <a:cubicBezTo>
                  <a:pt x="5314" y="17668"/>
                  <a:pt x="5236" y="16978"/>
                  <a:pt x="5157" y="16289"/>
                </a:cubicBezTo>
                <a:cubicBezTo>
                  <a:pt x="5126" y="15583"/>
                  <a:pt x="5094" y="14862"/>
                  <a:pt x="5079" y="14157"/>
                </a:cubicBezTo>
                <a:cubicBezTo>
                  <a:pt x="5063" y="13091"/>
                  <a:pt x="5283" y="11727"/>
                  <a:pt x="5000" y="10662"/>
                </a:cubicBezTo>
                <a:cubicBezTo>
                  <a:pt x="5508" y="10627"/>
                  <a:pt x="6015" y="10602"/>
                  <a:pt x="6517" y="10602"/>
                </a:cubicBezTo>
                <a:cubicBezTo>
                  <a:pt x="6930" y="10602"/>
                  <a:pt x="7340" y="10619"/>
                  <a:pt x="7743" y="10662"/>
                </a:cubicBezTo>
                <a:cubicBezTo>
                  <a:pt x="7750" y="10662"/>
                  <a:pt x="7757" y="10662"/>
                  <a:pt x="7764" y="10662"/>
                </a:cubicBezTo>
                <a:cubicBezTo>
                  <a:pt x="7962" y="10662"/>
                  <a:pt x="8163" y="10451"/>
                  <a:pt x="8073" y="10270"/>
                </a:cubicBezTo>
                <a:cubicBezTo>
                  <a:pt x="8135" y="10223"/>
                  <a:pt x="8182" y="10144"/>
                  <a:pt x="8182" y="10035"/>
                </a:cubicBezTo>
                <a:cubicBezTo>
                  <a:pt x="8135" y="9533"/>
                  <a:pt x="7790" y="9078"/>
                  <a:pt x="7493" y="8718"/>
                </a:cubicBezTo>
                <a:cubicBezTo>
                  <a:pt x="7258" y="8420"/>
                  <a:pt x="7007" y="8122"/>
                  <a:pt x="6756" y="7840"/>
                </a:cubicBezTo>
                <a:lnTo>
                  <a:pt x="6787" y="4188"/>
                </a:lnTo>
                <a:cubicBezTo>
                  <a:pt x="6803" y="2950"/>
                  <a:pt x="6505" y="1461"/>
                  <a:pt x="7571" y="614"/>
                </a:cubicBezTo>
                <a:cubicBezTo>
                  <a:pt x="7618" y="567"/>
                  <a:pt x="7649" y="505"/>
                  <a:pt x="7649" y="442"/>
                </a:cubicBezTo>
                <a:cubicBezTo>
                  <a:pt x="7712" y="270"/>
                  <a:pt x="7665" y="66"/>
                  <a:pt x="7414" y="34"/>
                </a:cubicBezTo>
                <a:cubicBezTo>
                  <a:pt x="7116" y="10"/>
                  <a:pt x="6815" y="0"/>
                  <a:pt x="65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A57795-8524-4FD8-8E78-8F8ACE9827CE}"/>
              </a:ext>
            </a:extLst>
          </p:cNvPr>
          <p:cNvSpPr txBox="1"/>
          <p:nvPr/>
        </p:nvSpPr>
        <p:spPr>
          <a:xfrm rot="1019424">
            <a:off x="6626051" y="1760373"/>
            <a:ext cx="20283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tx1"/>
                </a:solidFill>
                <a:latin typeface="Itim" panose="020B0604020202020204" charset="-34"/>
                <a:cs typeface="Itim" panose="020B0604020202020204" charset="-34"/>
              </a:rPr>
              <a:t>Prototype</a:t>
            </a:r>
          </a:p>
          <a:p>
            <a:r>
              <a:rPr lang="en-US" sz="2500" b="1" dirty="0">
                <a:solidFill>
                  <a:schemeClr val="tx1"/>
                </a:solidFill>
                <a:latin typeface="Itim" panose="020B0604020202020204" charset="-34"/>
                <a:cs typeface="Itim" panose="020B0604020202020204" charset="-34"/>
              </a:rPr>
              <a:t>“Tools”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B086C9-4035-4D01-AFE0-57A51545B84A}"/>
              </a:ext>
            </a:extLst>
          </p:cNvPr>
          <p:cNvSpPr txBox="1"/>
          <p:nvPr/>
        </p:nvSpPr>
        <p:spPr>
          <a:xfrm>
            <a:off x="897243" y="1655251"/>
            <a:ext cx="4736306" cy="206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 designing process, which </a:t>
            </a:r>
            <a:r>
              <a:rPr lang="en-US" sz="2200" b="1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en-US" sz="2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in wireframe, mock up, prototype belongs to </a:t>
            </a:r>
            <a:r>
              <a:rPr lang="en-US" sz="2200" b="1" dirty="0" err="1">
                <a:solidFill>
                  <a:schemeClr val="bg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en-US" sz="2200" b="1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designer</a:t>
            </a:r>
            <a:r>
              <a:rPr lang="en-US" sz="2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which step belongs to </a:t>
            </a:r>
            <a:r>
              <a:rPr lang="en-US" sz="2200" b="1" dirty="0" err="1">
                <a:solidFill>
                  <a:schemeClr val="bg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ux</a:t>
            </a:r>
            <a:r>
              <a:rPr lang="en-US" sz="2200" b="1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designer?</a:t>
            </a:r>
            <a:endParaRPr lang="en-US" sz="2200" dirty="0">
              <a:solidFill>
                <a:schemeClr val="bg2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918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1501;p44">
            <a:extLst>
              <a:ext uri="{FF2B5EF4-FFF2-40B4-BE49-F238E27FC236}">
                <a16:creationId xmlns:a16="http://schemas.microsoft.com/office/drawing/2014/main" id="{CFA023EC-73E4-4108-BF1A-B6D31C59C0EE}"/>
              </a:ext>
            </a:extLst>
          </p:cNvPr>
          <p:cNvGrpSpPr/>
          <p:nvPr/>
        </p:nvGrpSpPr>
        <p:grpSpPr>
          <a:xfrm rot="986553">
            <a:off x="6474226" y="1368675"/>
            <a:ext cx="1952540" cy="1645988"/>
            <a:chOff x="1857000" y="3245400"/>
            <a:chExt cx="1233825" cy="1186575"/>
          </a:xfrm>
        </p:grpSpPr>
        <p:sp>
          <p:nvSpPr>
            <p:cNvPr id="8" name="Google Shape;1502;p44">
              <a:extLst>
                <a:ext uri="{FF2B5EF4-FFF2-40B4-BE49-F238E27FC236}">
                  <a16:creationId xmlns:a16="http://schemas.microsoft.com/office/drawing/2014/main" id="{695D7D5E-AC64-4C6C-AEB0-B422CBCC5B62}"/>
                </a:ext>
              </a:extLst>
            </p:cNvPr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03;p44">
              <a:extLst>
                <a:ext uri="{FF2B5EF4-FFF2-40B4-BE49-F238E27FC236}">
                  <a16:creationId xmlns:a16="http://schemas.microsoft.com/office/drawing/2014/main" id="{38EB637A-7E50-4B87-94A9-E2285A21BC7E}"/>
                </a:ext>
              </a:extLst>
            </p:cNvPr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04;p44">
              <a:extLst>
                <a:ext uri="{FF2B5EF4-FFF2-40B4-BE49-F238E27FC236}">
                  <a16:creationId xmlns:a16="http://schemas.microsoft.com/office/drawing/2014/main" id="{6BCD752D-8C76-4247-B142-9B0F39F322BB}"/>
                </a:ext>
              </a:extLst>
            </p:cNvPr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05;p44">
              <a:extLst>
                <a:ext uri="{FF2B5EF4-FFF2-40B4-BE49-F238E27FC236}">
                  <a16:creationId xmlns:a16="http://schemas.microsoft.com/office/drawing/2014/main" id="{30651303-0602-47FF-8112-083567E8339E}"/>
                </a:ext>
              </a:extLst>
            </p:cNvPr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06;p44">
              <a:extLst>
                <a:ext uri="{FF2B5EF4-FFF2-40B4-BE49-F238E27FC236}">
                  <a16:creationId xmlns:a16="http://schemas.microsoft.com/office/drawing/2014/main" id="{4D64BDDA-BE9A-4540-AE74-DE3DDDB8CBA4}"/>
                </a:ext>
              </a:extLst>
            </p:cNvPr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07;p44">
              <a:extLst>
                <a:ext uri="{FF2B5EF4-FFF2-40B4-BE49-F238E27FC236}">
                  <a16:creationId xmlns:a16="http://schemas.microsoft.com/office/drawing/2014/main" id="{C0E74655-BA66-4F02-AF7C-1E33ED0AB8FB}"/>
                </a:ext>
              </a:extLst>
            </p:cNvPr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917;p48">
            <a:extLst>
              <a:ext uri="{FF2B5EF4-FFF2-40B4-BE49-F238E27FC236}">
                <a16:creationId xmlns:a16="http://schemas.microsoft.com/office/drawing/2014/main" id="{B324E9B8-DCD7-4830-84E0-775493BFB685}"/>
              </a:ext>
            </a:extLst>
          </p:cNvPr>
          <p:cNvSpPr/>
          <p:nvPr/>
        </p:nvSpPr>
        <p:spPr>
          <a:xfrm rot="20087258">
            <a:off x="6749909" y="890311"/>
            <a:ext cx="213132" cy="506037"/>
          </a:xfrm>
          <a:custGeom>
            <a:avLst/>
            <a:gdLst/>
            <a:ahLst/>
            <a:cxnLst/>
            <a:rect l="l" t="t" r="r" b="b"/>
            <a:pathLst>
              <a:path w="8183" h="18686" extrusionOk="0">
                <a:moveTo>
                  <a:pt x="5016" y="818"/>
                </a:moveTo>
                <a:cubicBezTo>
                  <a:pt x="4812" y="826"/>
                  <a:pt x="4609" y="830"/>
                  <a:pt x="4405" y="830"/>
                </a:cubicBezTo>
                <a:cubicBezTo>
                  <a:pt x="4201" y="830"/>
                  <a:pt x="3997" y="826"/>
                  <a:pt x="3793" y="818"/>
                </a:cubicBezTo>
                <a:close/>
                <a:moveTo>
                  <a:pt x="1395" y="818"/>
                </a:moveTo>
                <a:cubicBezTo>
                  <a:pt x="1489" y="834"/>
                  <a:pt x="1583" y="834"/>
                  <a:pt x="1677" y="834"/>
                </a:cubicBezTo>
                <a:cubicBezTo>
                  <a:pt x="1646" y="881"/>
                  <a:pt x="1630" y="928"/>
                  <a:pt x="1630" y="991"/>
                </a:cubicBezTo>
                <a:cubicBezTo>
                  <a:pt x="1646" y="1085"/>
                  <a:pt x="1646" y="1179"/>
                  <a:pt x="1646" y="1273"/>
                </a:cubicBezTo>
                <a:cubicBezTo>
                  <a:pt x="1630" y="1288"/>
                  <a:pt x="1615" y="1304"/>
                  <a:pt x="1599" y="1335"/>
                </a:cubicBezTo>
                <a:cubicBezTo>
                  <a:pt x="1552" y="1116"/>
                  <a:pt x="1489" y="944"/>
                  <a:pt x="1395" y="818"/>
                </a:cubicBezTo>
                <a:close/>
                <a:moveTo>
                  <a:pt x="2289" y="1273"/>
                </a:moveTo>
                <a:lnTo>
                  <a:pt x="2289" y="1273"/>
                </a:lnTo>
                <a:cubicBezTo>
                  <a:pt x="2602" y="1304"/>
                  <a:pt x="2916" y="1320"/>
                  <a:pt x="3245" y="1335"/>
                </a:cubicBezTo>
                <a:cubicBezTo>
                  <a:pt x="3182" y="1367"/>
                  <a:pt x="3151" y="1429"/>
                  <a:pt x="3151" y="1523"/>
                </a:cubicBezTo>
                <a:cubicBezTo>
                  <a:pt x="3214" y="2386"/>
                  <a:pt x="3245" y="3248"/>
                  <a:pt x="3261" y="4110"/>
                </a:cubicBezTo>
                <a:cubicBezTo>
                  <a:pt x="3151" y="3279"/>
                  <a:pt x="3025" y="2448"/>
                  <a:pt x="2916" y="1633"/>
                </a:cubicBezTo>
                <a:cubicBezTo>
                  <a:pt x="2901" y="1508"/>
                  <a:pt x="2806" y="1448"/>
                  <a:pt x="2712" y="1448"/>
                </a:cubicBezTo>
                <a:cubicBezTo>
                  <a:pt x="2606" y="1448"/>
                  <a:pt x="2500" y="1523"/>
                  <a:pt x="2508" y="1665"/>
                </a:cubicBezTo>
                <a:cubicBezTo>
                  <a:pt x="2555" y="2307"/>
                  <a:pt x="2634" y="2950"/>
                  <a:pt x="2696" y="3624"/>
                </a:cubicBezTo>
                <a:cubicBezTo>
                  <a:pt x="2571" y="2840"/>
                  <a:pt x="2445" y="2056"/>
                  <a:pt x="2289" y="1273"/>
                </a:cubicBezTo>
                <a:close/>
                <a:moveTo>
                  <a:pt x="3793" y="1335"/>
                </a:moveTo>
                <a:cubicBezTo>
                  <a:pt x="3825" y="2260"/>
                  <a:pt x="3872" y="3185"/>
                  <a:pt x="3888" y="4110"/>
                </a:cubicBezTo>
                <a:cubicBezTo>
                  <a:pt x="3793" y="3232"/>
                  <a:pt x="3699" y="2354"/>
                  <a:pt x="3605" y="1476"/>
                </a:cubicBezTo>
                <a:cubicBezTo>
                  <a:pt x="3605" y="1414"/>
                  <a:pt x="3574" y="1367"/>
                  <a:pt x="3543" y="1335"/>
                </a:cubicBezTo>
                <a:close/>
                <a:moveTo>
                  <a:pt x="4938" y="1288"/>
                </a:moveTo>
                <a:cubicBezTo>
                  <a:pt x="4938" y="1304"/>
                  <a:pt x="4922" y="1320"/>
                  <a:pt x="4922" y="1351"/>
                </a:cubicBezTo>
                <a:cubicBezTo>
                  <a:pt x="4969" y="2260"/>
                  <a:pt x="5047" y="3201"/>
                  <a:pt x="5094" y="4157"/>
                </a:cubicBezTo>
                <a:cubicBezTo>
                  <a:pt x="5000" y="3201"/>
                  <a:pt x="4906" y="2244"/>
                  <a:pt x="4812" y="1288"/>
                </a:cubicBezTo>
                <a:close/>
                <a:moveTo>
                  <a:pt x="4436" y="1320"/>
                </a:moveTo>
                <a:cubicBezTo>
                  <a:pt x="4483" y="2542"/>
                  <a:pt x="4593" y="3812"/>
                  <a:pt x="4577" y="5066"/>
                </a:cubicBezTo>
                <a:cubicBezTo>
                  <a:pt x="4436" y="3828"/>
                  <a:pt x="4295" y="2589"/>
                  <a:pt x="4138" y="1351"/>
                </a:cubicBezTo>
                <a:cubicBezTo>
                  <a:pt x="4232" y="1335"/>
                  <a:pt x="4326" y="1335"/>
                  <a:pt x="4436" y="1320"/>
                </a:cubicBezTo>
                <a:close/>
                <a:moveTo>
                  <a:pt x="2367" y="3922"/>
                </a:moveTo>
                <a:lnTo>
                  <a:pt x="2367" y="3922"/>
                </a:lnTo>
                <a:cubicBezTo>
                  <a:pt x="2414" y="4376"/>
                  <a:pt x="2477" y="4815"/>
                  <a:pt x="2524" y="5270"/>
                </a:cubicBezTo>
                <a:cubicBezTo>
                  <a:pt x="2555" y="5677"/>
                  <a:pt x="2555" y="6085"/>
                  <a:pt x="2555" y="6508"/>
                </a:cubicBezTo>
                <a:cubicBezTo>
                  <a:pt x="2524" y="6383"/>
                  <a:pt x="2508" y="6241"/>
                  <a:pt x="2493" y="6116"/>
                </a:cubicBezTo>
                <a:cubicBezTo>
                  <a:pt x="2445" y="5379"/>
                  <a:pt x="2398" y="4658"/>
                  <a:pt x="2367" y="3922"/>
                </a:cubicBezTo>
                <a:close/>
                <a:moveTo>
                  <a:pt x="6787" y="755"/>
                </a:moveTo>
                <a:lnTo>
                  <a:pt x="6787" y="755"/>
                </a:lnTo>
                <a:cubicBezTo>
                  <a:pt x="6364" y="1257"/>
                  <a:pt x="6333" y="1727"/>
                  <a:pt x="6333" y="2652"/>
                </a:cubicBezTo>
                <a:cubicBezTo>
                  <a:pt x="6317" y="4266"/>
                  <a:pt x="6301" y="5865"/>
                  <a:pt x="6286" y="7480"/>
                </a:cubicBezTo>
                <a:cubicBezTo>
                  <a:pt x="6270" y="7495"/>
                  <a:pt x="6270" y="7511"/>
                  <a:pt x="6270" y="7542"/>
                </a:cubicBezTo>
                <a:cubicBezTo>
                  <a:pt x="6270" y="7605"/>
                  <a:pt x="6270" y="7668"/>
                  <a:pt x="6270" y="7715"/>
                </a:cubicBezTo>
                <a:cubicBezTo>
                  <a:pt x="6239" y="7715"/>
                  <a:pt x="6207" y="7715"/>
                  <a:pt x="6160" y="7730"/>
                </a:cubicBezTo>
                <a:cubicBezTo>
                  <a:pt x="6004" y="7793"/>
                  <a:pt x="5831" y="7825"/>
                  <a:pt x="5643" y="7840"/>
                </a:cubicBezTo>
                <a:cubicBezTo>
                  <a:pt x="5612" y="7840"/>
                  <a:pt x="5565" y="7840"/>
                  <a:pt x="5518" y="7856"/>
                </a:cubicBezTo>
                <a:cubicBezTo>
                  <a:pt x="5392" y="7864"/>
                  <a:pt x="5263" y="7868"/>
                  <a:pt x="5134" y="7868"/>
                </a:cubicBezTo>
                <a:cubicBezTo>
                  <a:pt x="5004" y="7868"/>
                  <a:pt x="4875" y="7864"/>
                  <a:pt x="4750" y="7856"/>
                </a:cubicBezTo>
                <a:cubicBezTo>
                  <a:pt x="4700" y="7826"/>
                  <a:pt x="4644" y="7815"/>
                  <a:pt x="4590" y="7815"/>
                </a:cubicBezTo>
                <a:cubicBezTo>
                  <a:pt x="4558" y="7815"/>
                  <a:pt x="4528" y="7819"/>
                  <a:pt x="4499" y="7825"/>
                </a:cubicBezTo>
                <a:lnTo>
                  <a:pt x="4295" y="7825"/>
                </a:lnTo>
                <a:cubicBezTo>
                  <a:pt x="4295" y="7636"/>
                  <a:pt x="4311" y="7464"/>
                  <a:pt x="4326" y="7292"/>
                </a:cubicBezTo>
                <a:cubicBezTo>
                  <a:pt x="4326" y="7354"/>
                  <a:pt x="4326" y="7417"/>
                  <a:pt x="4342" y="7480"/>
                </a:cubicBezTo>
                <a:cubicBezTo>
                  <a:pt x="4350" y="7630"/>
                  <a:pt x="4479" y="7714"/>
                  <a:pt x="4605" y="7714"/>
                </a:cubicBezTo>
                <a:cubicBezTo>
                  <a:pt x="4715" y="7714"/>
                  <a:pt x="4822" y="7650"/>
                  <a:pt x="4844" y="7511"/>
                </a:cubicBezTo>
                <a:cubicBezTo>
                  <a:pt x="4844" y="7527"/>
                  <a:pt x="4844" y="7558"/>
                  <a:pt x="4859" y="7574"/>
                </a:cubicBezTo>
                <a:cubicBezTo>
                  <a:pt x="4868" y="7738"/>
                  <a:pt x="5001" y="7825"/>
                  <a:pt x="5135" y="7825"/>
                </a:cubicBezTo>
                <a:cubicBezTo>
                  <a:pt x="5256" y="7825"/>
                  <a:pt x="5378" y="7754"/>
                  <a:pt x="5408" y="7605"/>
                </a:cubicBezTo>
                <a:cubicBezTo>
                  <a:pt x="5408" y="7589"/>
                  <a:pt x="5408" y="7558"/>
                  <a:pt x="5408" y="7542"/>
                </a:cubicBezTo>
                <a:cubicBezTo>
                  <a:pt x="5424" y="7542"/>
                  <a:pt x="5424" y="7542"/>
                  <a:pt x="5424" y="7558"/>
                </a:cubicBezTo>
                <a:cubicBezTo>
                  <a:pt x="5436" y="7716"/>
                  <a:pt x="5561" y="7799"/>
                  <a:pt x="5682" y="7799"/>
                </a:cubicBezTo>
                <a:cubicBezTo>
                  <a:pt x="5717" y="7799"/>
                  <a:pt x="5752" y="7792"/>
                  <a:pt x="5784" y="7778"/>
                </a:cubicBezTo>
                <a:cubicBezTo>
                  <a:pt x="5813" y="7785"/>
                  <a:pt x="5843" y="7789"/>
                  <a:pt x="5873" y="7789"/>
                </a:cubicBezTo>
                <a:cubicBezTo>
                  <a:pt x="6024" y="7789"/>
                  <a:pt x="6176" y="7691"/>
                  <a:pt x="6176" y="7495"/>
                </a:cubicBezTo>
                <a:cubicBezTo>
                  <a:pt x="6145" y="5332"/>
                  <a:pt x="6098" y="3169"/>
                  <a:pt x="6113" y="1006"/>
                </a:cubicBezTo>
                <a:cubicBezTo>
                  <a:pt x="6113" y="912"/>
                  <a:pt x="6035" y="834"/>
                  <a:pt x="5957" y="802"/>
                </a:cubicBezTo>
                <a:cubicBezTo>
                  <a:pt x="6223" y="802"/>
                  <a:pt x="6505" y="787"/>
                  <a:pt x="6787" y="755"/>
                </a:cubicBezTo>
                <a:close/>
                <a:moveTo>
                  <a:pt x="3731" y="7558"/>
                </a:moveTo>
                <a:cubicBezTo>
                  <a:pt x="3746" y="7636"/>
                  <a:pt x="3746" y="7715"/>
                  <a:pt x="3762" y="7793"/>
                </a:cubicBezTo>
                <a:lnTo>
                  <a:pt x="3637" y="7793"/>
                </a:lnTo>
                <a:cubicBezTo>
                  <a:pt x="3608" y="7771"/>
                  <a:pt x="3568" y="7760"/>
                  <a:pt x="3528" y="7760"/>
                </a:cubicBezTo>
                <a:cubicBezTo>
                  <a:pt x="3482" y="7760"/>
                  <a:pt x="3435" y="7775"/>
                  <a:pt x="3402" y="7809"/>
                </a:cubicBezTo>
                <a:cubicBezTo>
                  <a:pt x="3292" y="7809"/>
                  <a:pt x="3167" y="7840"/>
                  <a:pt x="3041" y="7872"/>
                </a:cubicBezTo>
                <a:cubicBezTo>
                  <a:pt x="3029" y="7867"/>
                  <a:pt x="3015" y="7865"/>
                  <a:pt x="3001" y="7865"/>
                </a:cubicBezTo>
                <a:cubicBezTo>
                  <a:pt x="2962" y="7865"/>
                  <a:pt x="2919" y="7880"/>
                  <a:pt x="2884" y="7903"/>
                </a:cubicBezTo>
                <a:cubicBezTo>
                  <a:pt x="2869" y="7903"/>
                  <a:pt x="2853" y="7903"/>
                  <a:pt x="2822" y="7919"/>
                </a:cubicBezTo>
                <a:cubicBezTo>
                  <a:pt x="2837" y="7840"/>
                  <a:pt x="2837" y="7778"/>
                  <a:pt x="2853" y="7715"/>
                </a:cubicBezTo>
                <a:cubicBezTo>
                  <a:pt x="2897" y="7748"/>
                  <a:pt x="2953" y="7765"/>
                  <a:pt x="3008" y="7765"/>
                </a:cubicBezTo>
                <a:cubicBezTo>
                  <a:pt x="3110" y="7765"/>
                  <a:pt x="3209" y="7706"/>
                  <a:pt x="3229" y="7574"/>
                </a:cubicBezTo>
                <a:cubicBezTo>
                  <a:pt x="3274" y="7685"/>
                  <a:pt x="3371" y="7737"/>
                  <a:pt x="3470" y="7737"/>
                </a:cubicBezTo>
                <a:cubicBezTo>
                  <a:pt x="3579" y="7737"/>
                  <a:pt x="3690" y="7673"/>
                  <a:pt x="3731" y="7558"/>
                </a:cubicBezTo>
                <a:close/>
                <a:moveTo>
                  <a:pt x="5408" y="8420"/>
                </a:moveTo>
                <a:cubicBezTo>
                  <a:pt x="5424" y="8561"/>
                  <a:pt x="5455" y="8687"/>
                  <a:pt x="5486" y="8812"/>
                </a:cubicBezTo>
                <a:cubicBezTo>
                  <a:pt x="5377" y="8687"/>
                  <a:pt x="5283" y="8546"/>
                  <a:pt x="5173" y="8420"/>
                </a:cubicBezTo>
                <a:close/>
                <a:moveTo>
                  <a:pt x="4405" y="8357"/>
                </a:moveTo>
                <a:cubicBezTo>
                  <a:pt x="4436" y="8640"/>
                  <a:pt x="4452" y="8906"/>
                  <a:pt x="4452" y="9188"/>
                </a:cubicBezTo>
                <a:cubicBezTo>
                  <a:pt x="4389" y="8922"/>
                  <a:pt x="4373" y="8640"/>
                  <a:pt x="4358" y="8357"/>
                </a:cubicBezTo>
                <a:close/>
                <a:moveTo>
                  <a:pt x="3950" y="8342"/>
                </a:moveTo>
                <a:cubicBezTo>
                  <a:pt x="3935" y="8420"/>
                  <a:pt x="3935" y="8483"/>
                  <a:pt x="3935" y="8561"/>
                </a:cubicBezTo>
                <a:cubicBezTo>
                  <a:pt x="3919" y="8828"/>
                  <a:pt x="3872" y="9094"/>
                  <a:pt x="3825" y="9361"/>
                </a:cubicBezTo>
                <a:lnTo>
                  <a:pt x="3809" y="9361"/>
                </a:lnTo>
                <a:cubicBezTo>
                  <a:pt x="3762" y="9031"/>
                  <a:pt x="3731" y="8702"/>
                  <a:pt x="3715" y="8357"/>
                </a:cubicBezTo>
                <a:cubicBezTo>
                  <a:pt x="3793" y="8357"/>
                  <a:pt x="3872" y="8342"/>
                  <a:pt x="3950" y="8342"/>
                </a:cubicBezTo>
                <a:close/>
                <a:moveTo>
                  <a:pt x="4938" y="8969"/>
                </a:moveTo>
                <a:cubicBezTo>
                  <a:pt x="5063" y="9157"/>
                  <a:pt x="5204" y="9345"/>
                  <a:pt x="5345" y="9517"/>
                </a:cubicBezTo>
                <a:cubicBezTo>
                  <a:pt x="5204" y="9517"/>
                  <a:pt x="5079" y="9533"/>
                  <a:pt x="4938" y="9533"/>
                </a:cubicBezTo>
                <a:cubicBezTo>
                  <a:pt x="4938" y="9345"/>
                  <a:pt x="4938" y="9157"/>
                  <a:pt x="4938" y="8969"/>
                </a:cubicBezTo>
                <a:close/>
                <a:moveTo>
                  <a:pt x="6176" y="9267"/>
                </a:moveTo>
                <a:cubicBezTo>
                  <a:pt x="6270" y="9361"/>
                  <a:pt x="6364" y="9470"/>
                  <a:pt x="6458" y="9580"/>
                </a:cubicBezTo>
                <a:cubicBezTo>
                  <a:pt x="6395" y="9564"/>
                  <a:pt x="6333" y="9564"/>
                  <a:pt x="6270" y="9549"/>
                </a:cubicBezTo>
                <a:cubicBezTo>
                  <a:pt x="6239" y="9455"/>
                  <a:pt x="6207" y="9361"/>
                  <a:pt x="6176" y="9267"/>
                </a:cubicBezTo>
                <a:close/>
                <a:moveTo>
                  <a:pt x="2696" y="9643"/>
                </a:moveTo>
                <a:cubicBezTo>
                  <a:pt x="2696" y="9784"/>
                  <a:pt x="2712" y="9909"/>
                  <a:pt x="2712" y="10050"/>
                </a:cubicBezTo>
                <a:cubicBezTo>
                  <a:pt x="2681" y="10066"/>
                  <a:pt x="2665" y="10066"/>
                  <a:pt x="2634" y="10082"/>
                </a:cubicBezTo>
                <a:lnTo>
                  <a:pt x="2524" y="10082"/>
                </a:lnTo>
                <a:cubicBezTo>
                  <a:pt x="2587" y="9941"/>
                  <a:pt x="2649" y="9784"/>
                  <a:pt x="2696" y="9643"/>
                </a:cubicBezTo>
                <a:close/>
                <a:moveTo>
                  <a:pt x="6512" y="0"/>
                </a:moveTo>
                <a:cubicBezTo>
                  <a:pt x="5667" y="0"/>
                  <a:pt x="4808" y="74"/>
                  <a:pt x="3966" y="97"/>
                </a:cubicBezTo>
                <a:cubicBezTo>
                  <a:pt x="2712" y="128"/>
                  <a:pt x="1395" y="66"/>
                  <a:pt x="173" y="317"/>
                </a:cubicBezTo>
                <a:cubicBezTo>
                  <a:pt x="141" y="317"/>
                  <a:pt x="110" y="332"/>
                  <a:pt x="94" y="348"/>
                </a:cubicBezTo>
                <a:cubicBezTo>
                  <a:pt x="47" y="379"/>
                  <a:pt x="16" y="411"/>
                  <a:pt x="16" y="458"/>
                </a:cubicBezTo>
                <a:cubicBezTo>
                  <a:pt x="0" y="552"/>
                  <a:pt x="32" y="646"/>
                  <a:pt x="157" y="661"/>
                </a:cubicBezTo>
                <a:cubicBezTo>
                  <a:pt x="267" y="693"/>
                  <a:pt x="376" y="708"/>
                  <a:pt x="486" y="724"/>
                </a:cubicBezTo>
                <a:cubicBezTo>
                  <a:pt x="753" y="865"/>
                  <a:pt x="1050" y="1038"/>
                  <a:pt x="1160" y="1241"/>
                </a:cubicBezTo>
                <a:cubicBezTo>
                  <a:pt x="1254" y="1461"/>
                  <a:pt x="1207" y="1931"/>
                  <a:pt x="1223" y="2166"/>
                </a:cubicBezTo>
                <a:cubicBezTo>
                  <a:pt x="1270" y="2871"/>
                  <a:pt x="1333" y="3561"/>
                  <a:pt x="1380" y="4251"/>
                </a:cubicBezTo>
                <a:cubicBezTo>
                  <a:pt x="1442" y="5097"/>
                  <a:pt x="1301" y="6226"/>
                  <a:pt x="1568" y="7072"/>
                </a:cubicBezTo>
                <a:cubicBezTo>
                  <a:pt x="1536" y="7307"/>
                  <a:pt x="1536" y="7558"/>
                  <a:pt x="1583" y="7778"/>
                </a:cubicBezTo>
                <a:cubicBezTo>
                  <a:pt x="1568" y="7950"/>
                  <a:pt x="1552" y="8122"/>
                  <a:pt x="1521" y="8279"/>
                </a:cubicBezTo>
                <a:cubicBezTo>
                  <a:pt x="1333" y="8655"/>
                  <a:pt x="1145" y="9031"/>
                  <a:pt x="956" y="9392"/>
                </a:cubicBezTo>
                <a:cubicBezTo>
                  <a:pt x="815" y="9611"/>
                  <a:pt x="674" y="9831"/>
                  <a:pt x="549" y="10082"/>
                </a:cubicBezTo>
                <a:cubicBezTo>
                  <a:pt x="533" y="10129"/>
                  <a:pt x="533" y="10160"/>
                  <a:pt x="549" y="10207"/>
                </a:cubicBezTo>
                <a:cubicBezTo>
                  <a:pt x="486" y="10285"/>
                  <a:pt x="439" y="10379"/>
                  <a:pt x="392" y="10458"/>
                </a:cubicBezTo>
                <a:cubicBezTo>
                  <a:pt x="302" y="10593"/>
                  <a:pt x="443" y="10772"/>
                  <a:pt x="579" y="10772"/>
                </a:cubicBezTo>
                <a:cubicBezTo>
                  <a:pt x="585" y="10772"/>
                  <a:pt x="590" y="10772"/>
                  <a:pt x="596" y="10771"/>
                </a:cubicBezTo>
                <a:lnTo>
                  <a:pt x="627" y="10771"/>
                </a:lnTo>
                <a:cubicBezTo>
                  <a:pt x="690" y="10818"/>
                  <a:pt x="768" y="10865"/>
                  <a:pt x="878" y="10881"/>
                </a:cubicBezTo>
                <a:cubicBezTo>
                  <a:pt x="894" y="10889"/>
                  <a:pt x="913" y="10893"/>
                  <a:pt x="935" y="10893"/>
                </a:cubicBezTo>
                <a:cubicBezTo>
                  <a:pt x="956" y="10893"/>
                  <a:pt x="980" y="10889"/>
                  <a:pt x="1003" y="10881"/>
                </a:cubicBezTo>
                <a:cubicBezTo>
                  <a:pt x="1218" y="10939"/>
                  <a:pt x="1449" y="10961"/>
                  <a:pt x="1686" y="10961"/>
                </a:cubicBezTo>
                <a:cubicBezTo>
                  <a:pt x="2348" y="10961"/>
                  <a:pt x="3064" y="10790"/>
                  <a:pt x="3652" y="10756"/>
                </a:cubicBezTo>
                <a:cubicBezTo>
                  <a:pt x="3778" y="10740"/>
                  <a:pt x="3903" y="10740"/>
                  <a:pt x="4013" y="10724"/>
                </a:cubicBezTo>
                <a:cubicBezTo>
                  <a:pt x="4232" y="12981"/>
                  <a:pt x="4264" y="15380"/>
                  <a:pt x="4765" y="17605"/>
                </a:cubicBezTo>
                <a:cubicBezTo>
                  <a:pt x="4781" y="17887"/>
                  <a:pt x="4797" y="18185"/>
                  <a:pt x="4812" y="18467"/>
                </a:cubicBezTo>
                <a:cubicBezTo>
                  <a:pt x="4821" y="18614"/>
                  <a:pt x="4937" y="18685"/>
                  <a:pt x="5051" y="18685"/>
                </a:cubicBezTo>
                <a:cubicBezTo>
                  <a:pt x="5132" y="18685"/>
                  <a:pt x="5212" y="18649"/>
                  <a:pt x="5251" y="18577"/>
                </a:cubicBezTo>
                <a:cubicBezTo>
                  <a:pt x="5330" y="18546"/>
                  <a:pt x="5392" y="18467"/>
                  <a:pt x="5392" y="18373"/>
                </a:cubicBezTo>
                <a:cubicBezTo>
                  <a:pt x="5314" y="17668"/>
                  <a:pt x="5236" y="16978"/>
                  <a:pt x="5157" y="16289"/>
                </a:cubicBezTo>
                <a:cubicBezTo>
                  <a:pt x="5126" y="15583"/>
                  <a:pt x="5094" y="14862"/>
                  <a:pt x="5079" y="14157"/>
                </a:cubicBezTo>
                <a:cubicBezTo>
                  <a:pt x="5063" y="13091"/>
                  <a:pt x="5283" y="11727"/>
                  <a:pt x="5000" y="10662"/>
                </a:cubicBezTo>
                <a:cubicBezTo>
                  <a:pt x="5508" y="10627"/>
                  <a:pt x="6015" y="10602"/>
                  <a:pt x="6517" y="10602"/>
                </a:cubicBezTo>
                <a:cubicBezTo>
                  <a:pt x="6930" y="10602"/>
                  <a:pt x="7340" y="10619"/>
                  <a:pt x="7743" y="10662"/>
                </a:cubicBezTo>
                <a:cubicBezTo>
                  <a:pt x="7750" y="10662"/>
                  <a:pt x="7757" y="10662"/>
                  <a:pt x="7764" y="10662"/>
                </a:cubicBezTo>
                <a:cubicBezTo>
                  <a:pt x="7962" y="10662"/>
                  <a:pt x="8163" y="10451"/>
                  <a:pt x="8073" y="10270"/>
                </a:cubicBezTo>
                <a:cubicBezTo>
                  <a:pt x="8135" y="10223"/>
                  <a:pt x="8182" y="10144"/>
                  <a:pt x="8182" y="10035"/>
                </a:cubicBezTo>
                <a:cubicBezTo>
                  <a:pt x="8135" y="9533"/>
                  <a:pt x="7790" y="9078"/>
                  <a:pt x="7493" y="8718"/>
                </a:cubicBezTo>
                <a:cubicBezTo>
                  <a:pt x="7258" y="8420"/>
                  <a:pt x="7007" y="8122"/>
                  <a:pt x="6756" y="7840"/>
                </a:cubicBezTo>
                <a:lnTo>
                  <a:pt x="6787" y="4188"/>
                </a:lnTo>
                <a:cubicBezTo>
                  <a:pt x="6803" y="2950"/>
                  <a:pt x="6505" y="1461"/>
                  <a:pt x="7571" y="614"/>
                </a:cubicBezTo>
                <a:cubicBezTo>
                  <a:pt x="7618" y="567"/>
                  <a:pt x="7649" y="505"/>
                  <a:pt x="7649" y="442"/>
                </a:cubicBezTo>
                <a:cubicBezTo>
                  <a:pt x="7712" y="270"/>
                  <a:pt x="7665" y="66"/>
                  <a:pt x="7414" y="34"/>
                </a:cubicBezTo>
                <a:cubicBezTo>
                  <a:pt x="7116" y="10"/>
                  <a:pt x="6815" y="0"/>
                  <a:pt x="65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A57795-8524-4FD8-8E78-8F8ACE9827CE}"/>
              </a:ext>
            </a:extLst>
          </p:cNvPr>
          <p:cNvSpPr txBox="1"/>
          <p:nvPr/>
        </p:nvSpPr>
        <p:spPr>
          <a:xfrm rot="1019424">
            <a:off x="6626051" y="1760373"/>
            <a:ext cx="20283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tx1"/>
                </a:solidFill>
                <a:latin typeface="Itim" panose="020B0604020202020204" charset="-34"/>
                <a:cs typeface="Itim" panose="020B0604020202020204" charset="-34"/>
              </a:rPr>
              <a:t>Prototype</a:t>
            </a:r>
          </a:p>
          <a:p>
            <a:r>
              <a:rPr lang="en-US" sz="2500" b="1" dirty="0">
                <a:solidFill>
                  <a:schemeClr val="tx1"/>
                </a:solidFill>
                <a:latin typeface="Itim" panose="020B0604020202020204" charset="-34"/>
                <a:cs typeface="Itim" panose="020B0604020202020204" charset="-34"/>
              </a:rPr>
              <a:t>“Tools”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B086C9-4035-4D01-AFE0-57A51545B84A}"/>
              </a:ext>
            </a:extLst>
          </p:cNvPr>
          <p:cNvSpPr txBox="1"/>
          <p:nvPr/>
        </p:nvSpPr>
        <p:spPr>
          <a:xfrm>
            <a:off x="890099" y="1412509"/>
            <a:ext cx="4736306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Opinion: </a:t>
            </a:r>
            <a:r>
              <a:rPr lang="en-US" sz="1800" i="1" u="sng" dirty="0">
                <a:solidFill>
                  <a:srgbClr val="444444"/>
                </a:solidFill>
                <a:effectLst/>
                <a:latin typeface=".VnRevue" panose="020B7200000000000000" pitchFamily="34" charset="0"/>
                <a:ea typeface="Arial" panose="020B0604020202020204" pitchFamily="34" charset="0"/>
              </a:rPr>
              <a:t>All wireframes are prototypes but not all prototypes are wireframes</a:t>
            </a:r>
            <a:endParaRPr lang="en-US" sz="2200" i="1" u="sng" dirty="0">
              <a:solidFill>
                <a:schemeClr val="bg2"/>
              </a:solidFill>
              <a:effectLst/>
              <a:latin typeface=".VnRevue" panose="020B7200000000000000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394AAD-A93E-4965-BD95-157C187C89CC}"/>
              </a:ext>
            </a:extLst>
          </p:cNvPr>
          <p:cNvSpPr txBox="1"/>
          <p:nvPr/>
        </p:nvSpPr>
        <p:spPr>
          <a:xfrm>
            <a:off x="890099" y="2519645"/>
            <a:ext cx="4736306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 what situation, </a:t>
            </a:r>
            <a:r>
              <a:rPr lang="en-US" sz="1800" b="1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prototype isn’t a wireframe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? In addition, as a fact that Mockup is Wireframe itself, </a:t>
            </a:r>
            <a:r>
              <a:rPr lang="en-US" sz="1800" b="1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can mockup has the same above concept as wireframe</a:t>
            </a:r>
            <a:r>
              <a:rPr lang="en-US" sz="1800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?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468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1501;p44">
            <a:extLst>
              <a:ext uri="{FF2B5EF4-FFF2-40B4-BE49-F238E27FC236}">
                <a16:creationId xmlns:a16="http://schemas.microsoft.com/office/drawing/2014/main" id="{CFA023EC-73E4-4108-BF1A-B6D31C59C0EE}"/>
              </a:ext>
            </a:extLst>
          </p:cNvPr>
          <p:cNvGrpSpPr/>
          <p:nvPr/>
        </p:nvGrpSpPr>
        <p:grpSpPr>
          <a:xfrm rot="986553">
            <a:off x="6474226" y="1368675"/>
            <a:ext cx="1952540" cy="1645988"/>
            <a:chOff x="1857000" y="3245400"/>
            <a:chExt cx="1233825" cy="1186575"/>
          </a:xfrm>
        </p:grpSpPr>
        <p:sp>
          <p:nvSpPr>
            <p:cNvPr id="8" name="Google Shape;1502;p44">
              <a:extLst>
                <a:ext uri="{FF2B5EF4-FFF2-40B4-BE49-F238E27FC236}">
                  <a16:creationId xmlns:a16="http://schemas.microsoft.com/office/drawing/2014/main" id="{695D7D5E-AC64-4C6C-AEB0-B422CBCC5B62}"/>
                </a:ext>
              </a:extLst>
            </p:cNvPr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03;p44">
              <a:extLst>
                <a:ext uri="{FF2B5EF4-FFF2-40B4-BE49-F238E27FC236}">
                  <a16:creationId xmlns:a16="http://schemas.microsoft.com/office/drawing/2014/main" id="{38EB637A-7E50-4B87-94A9-E2285A21BC7E}"/>
                </a:ext>
              </a:extLst>
            </p:cNvPr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04;p44">
              <a:extLst>
                <a:ext uri="{FF2B5EF4-FFF2-40B4-BE49-F238E27FC236}">
                  <a16:creationId xmlns:a16="http://schemas.microsoft.com/office/drawing/2014/main" id="{6BCD752D-8C76-4247-B142-9B0F39F322BB}"/>
                </a:ext>
              </a:extLst>
            </p:cNvPr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05;p44">
              <a:extLst>
                <a:ext uri="{FF2B5EF4-FFF2-40B4-BE49-F238E27FC236}">
                  <a16:creationId xmlns:a16="http://schemas.microsoft.com/office/drawing/2014/main" id="{30651303-0602-47FF-8112-083567E8339E}"/>
                </a:ext>
              </a:extLst>
            </p:cNvPr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06;p44">
              <a:extLst>
                <a:ext uri="{FF2B5EF4-FFF2-40B4-BE49-F238E27FC236}">
                  <a16:creationId xmlns:a16="http://schemas.microsoft.com/office/drawing/2014/main" id="{4D64BDDA-BE9A-4540-AE74-DE3DDDB8CBA4}"/>
                </a:ext>
              </a:extLst>
            </p:cNvPr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07;p44">
              <a:extLst>
                <a:ext uri="{FF2B5EF4-FFF2-40B4-BE49-F238E27FC236}">
                  <a16:creationId xmlns:a16="http://schemas.microsoft.com/office/drawing/2014/main" id="{C0E74655-BA66-4F02-AF7C-1E33ED0AB8FB}"/>
                </a:ext>
              </a:extLst>
            </p:cNvPr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917;p48">
            <a:extLst>
              <a:ext uri="{FF2B5EF4-FFF2-40B4-BE49-F238E27FC236}">
                <a16:creationId xmlns:a16="http://schemas.microsoft.com/office/drawing/2014/main" id="{B324E9B8-DCD7-4830-84E0-775493BFB685}"/>
              </a:ext>
            </a:extLst>
          </p:cNvPr>
          <p:cNvSpPr/>
          <p:nvPr/>
        </p:nvSpPr>
        <p:spPr>
          <a:xfrm rot="20087258">
            <a:off x="6749909" y="890311"/>
            <a:ext cx="213132" cy="506037"/>
          </a:xfrm>
          <a:custGeom>
            <a:avLst/>
            <a:gdLst/>
            <a:ahLst/>
            <a:cxnLst/>
            <a:rect l="l" t="t" r="r" b="b"/>
            <a:pathLst>
              <a:path w="8183" h="18686" extrusionOk="0">
                <a:moveTo>
                  <a:pt x="5016" y="818"/>
                </a:moveTo>
                <a:cubicBezTo>
                  <a:pt x="4812" y="826"/>
                  <a:pt x="4609" y="830"/>
                  <a:pt x="4405" y="830"/>
                </a:cubicBezTo>
                <a:cubicBezTo>
                  <a:pt x="4201" y="830"/>
                  <a:pt x="3997" y="826"/>
                  <a:pt x="3793" y="818"/>
                </a:cubicBezTo>
                <a:close/>
                <a:moveTo>
                  <a:pt x="1395" y="818"/>
                </a:moveTo>
                <a:cubicBezTo>
                  <a:pt x="1489" y="834"/>
                  <a:pt x="1583" y="834"/>
                  <a:pt x="1677" y="834"/>
                </a:cubicBezTo>
                <a:cubicBezTo>
                  <a:pt x="1646" y="881"/>
                  <a:pt x="1630" y="928"/>
                  <a:pt x="1630" y="991"/>
                </a:cubicBezTo>
                <a:cubicBezTo>
                  <a:pt x="1646" y="1085"/>
                  <a:pt x="1646" y="1179"/>
                  <a:pt x="1646" y="1273"/>
                </a:cubicBezTo>
                <a:cubicBezTo>
                  <a:pt x="1630" y="1288"/>
                  <a:pt x="1615" y="1304"/>
                  <a:pt x="1599" y="1335"/>
                </a:cubicBezTo>
                <a:cubicBezTo>
                  <a:pt x="1552" y="1116"/>
                  <a:pt x="1489" y="944"/>
                  <a:pt x="1395" y="818"/>
                </a:cubicBezTo>
                <a:close/>
                <a:moveTo>
                  <a:pt x="2289" y="1273"/>
                </a:moveTo>
                <a:lnTo>
                  <a:pt x="2289" y="1273"/>
                </a:lnTo>
                <a:cubicBezTo>
                  <a:pt x="2602" y="1304"/>
                  <a:pt x="2916" y="1320"/>
                  <a:pt x="3245" y="1335"/>
                </a:cubicBezTo>
                <a:cubicBezTo>
                  <a:pt x="3182" y="1367"/>
                  <a:pt x="3151" y="1429"/>
                  <a:pt x="3151" y="1523"/>
                </a:cubicBezTo>
                <a:cubicBezTo>
                  <a:pt x="3214" y="2386"/>
                  <a:pt x="3245" y="3248"/>
                  <a:pt x="3261" y="4110"/>
                </a:cubicBezTo>
                <a:cubicBezTo>
                  <a:pt x="3151" y="3279"/>
                  <a:pt x="3025" y="2448"/>
                  <a:pt x="2916" y="1633"/>
                </a:cubicBezTo>
                <a:cubicBezTo>
                  <a:pt x="2901" y="1508"/>
                  <a:pt x="2806" y="1448"/>
                  <a:pt x="2712" y="1448"/>
                </a:cubicBezTo>
                <a:cubicBezTo>
                  <a:pt x="2606" y="1448"/>
                  <a:pt x="2500" y="1523"/>
                  <a:pt x="2508" y="1665"/>
                </a:cubicBezTo>
                <a:cubicBezTo>
                  <a:pt x="2555" y="2307"/>
                  <a:pt x="2634" y="2950"/>
                  <a:pt x="2696" y="3624"/>
                </a:cubicBezTo>
                <a:cubicBezTo>
                  <a:pt x="2571" y="2840"/>
                  <a:pt x="2445" y="2056"/>
                  <a:pt x="2289" y="1273"/>
                </a:cubicBezTo>
                <a:close/>
                <a:moveTo>
                  <a:pt x="3793" y="1335"/>
                </a:moveTo>
                <a:cubicBezTo>
                  <a:pt x="3825" y="2260"/>
                  <a:pt x="3872" y="3185"/>
                  <a:pt x="3888" y="4110"/>
                </a:cubicBezTo>
                <a:cubicBezTo>
                  <a:pt x="3793" y="3232"/>
                  <a:pt x="3699" y="2354"/>
                  <a:pt x="3605" y="1476"/>
                </a:cubicBezTo>
                <a:cubicBezTo>
                  <a:pt x="3605" y="1414"/>
                  <a:pt x="3574" y="1367"/>
                  <a:pt x="3543" y="1335"/>
                </a:cubicBezTo>
                <a:close/>
                <a:moveTo>
                  <a:pt x="4938" y="1288"/>
                </a:moveTo>
                <a:cubicBezTo>
                  <a:pt x="4938" y="1304"/>
                  <a:pt x="4922" y="1320"/>
                  <a:pt x="4922" y="1351"/>
                </a:cubicBezTo>
                <a:cubicBezTo>
                  <a:pt x="4969" y="2260"/>
                  <a:pt x="5047" y="3201"/>
                  <a:pt x="5094" y="4157"/>
                </a:cubicBezTo>
                <a:cubicBezTo>
                  <a:pt x="5000" y="3201"/>
                  <a:pt x="4906" y="2244"/>
                  <a:pt x="4812" y="1288"/>
                </a:cubicBezTo>
                <a:close/>
                <a:moveTo>
                  <a:pt x="4436" y="1320"/>
                </a:moveTo>
                <a:cubicBezTo>
                  <a:pt x="4483" y="2542"/>
                  <a:pt x="4593" y="3812"/>
                  <a:pt x="4577" y="5066"/>
                </a:cubicBezTo>
                <a:cubicBezTo>
                  <a:pt x="4436" y="3828"/>
                  <a:pt x="4295" y="2589"/>
                  <a:pt x="4138" y="1351"/>
                </a:cubicBezTo>
                <a:cubicBezTo>
                  <a:pt x="4232" y="1335"/>
                  <a:pt x="4326" y="1335"/>
                  <a:pt x="4436" y="1320"/>
                </a:cubicBezTo>
                <a:close/>
                <a:moveTo>
                  <a:pt x="2367" y="3922"/>
                </a:moveTo>
                <a:lnTo>
                  <a:pt x="2367" y="3922"/>
                </a:lnTo>
                <a:cubicBezTo>
                  <a:pt x="2414" y="4376"/>
                  <a:pt x="2477" y="4815"/>
                  <a:pt x="2524" y="5270"/>
                </a:cubicBezTo>
                <a:cubicBezTo>
                  <a:pt x="2555" y="5677"/>
                  <a:pt x="2555" y="6085"/>
                  <a:pt x="2555" y="6508"/>
                </a:cubicBezTo>
                <a:cubicBezTo>
                  <a:pt x="2524" y="6383"/>
                  <a:pt x="2508" y="6241"/>
                  <a:pt x="2493" y="6116"/>
                </a:cubicBezTo>
                <a:cubicBezTo>
                  <a:pt x="2445" y="5379"/>
                  <a:pt x="2398" y="4658"/>
                  <a:pt x="2367" y="3922"/>
                </a:cubicBezTo>
                <a:close/>
                <a:moveTo>
                  <a:pt x="6787" y="755"/>
                </a:moveTo>
                <a:lnTo>
                  <a:pt x="6787" y="755"/>
                </a:lnTo>
                <a:cubicBezTo>
                  <a:pt x="6364" y="1257"/>
                  <a:pt x="6333" y="1727"/>
                  <a:pt x="6333" y="2652"/>
                </a:cubicBezTo>
                <a:cubicBezTo>
                  <a:pt x="6317" y="4266"/>
                  <a:pt x="6301" y="5865"/>
                  <a:pt x="6286" y="7480"/>
                </a:cubicBezTo>
                <a:cubicBezTo>
                  <a:pt x="6270" y="7495"/>
                  <a:pt x="6270" y="7511"/>
                  <a:pt x="6270" y="7542"/>
                </a:cubicBezTo>
                <a:cubicBezTo>
                  <a:pt x="6270" y="7605"/>
                  <a:pt x="6270" y="7668"/>
                  <a:pt x="6270" y="7715"/>
                </a:cubicBezTo>
                <a:cubicBezTo>
                  <a:pt x="6239" y="7715"/>
                  <a:pt x="6207" y="7715"/>
                  <a:pt x="6160" y="7730"/>
                </a:cubicBezTo>
                <a:cubicBezTo>
                  <a:pt x="6004" y="7793"/>
                  <a:pt x="5831" y="7825"/>
                  <a:pt x="5643" y="7840"/>
                </a:cubicBezTo>
                <a:cubicBezTo>
                  <a:pt x="5612" y="7840"/>
                  <a:pt x="5565" y="7840"/>
                  <a:pt x="5518" y="7856"/>
                </a:cubicBezTo>
                <a:cubicBezTo>
                  <a:pt x="5392" y="7864"/>
                  <a:pt x="5263" y="7868"/>
                  <a:pt x="5134" y="7868"/>
                </a:cubicBezTo>
                <a:cubicBezTo>
                  <a:pt x="5004" y="7868"/>
                  <a:pt x="4875" y="7864"/>
                  <a:pt x="4750" y="7856"/>
                </a:cubicBezTo>
                <a:cubicBezTo>
                  <a:pt x="4700" y="7826"/>
                  <a:pt x="4644" y="7815"/>
                  <a:pt x="4590" y="7815"/>
                </a:cubicBezTo>
                <a:cubicBezTo>
                  <a:pt x="4558" y="7815"/>
                  <a:pt x="4528" y="7819"/>
                  <a:pt x="4499" y="7825"/>
                </a:cubicBezTo>
                <a:lnTo>
                  <a:pt x="4295" y="7825"/>
                </a:lnTo>
                <a:cubicBezTo>
                  <a:pt x="4295" y="7636"/>
                  <a:pt x="4311" y="7464"/>
                  <a:pt x="4326" y="7292"/>
                </a:cubicBezTo>
                <a:cubicBezTo>
                  <a:pt x="4326" y="7354"/>
                  <a:pt x="4326" y="7417"/>
                  <a:pt x="4342" y="7480"/>
                </a:cubicBezTo>
                <a:cubicBezTo>
                  <a:pt x="4350" y="7630"/>
                  <a:pt x="4479" y="7714"/>
                  <a:pt x="4605" y="7714"/>
                </a:cubicBezTo>
                <a:cubicBezTo>
                  <a:pt x="4715" y="7714"/>
                  <a:pt x="4822" y="7650"/>
                  <a:pt x="4844" y="7511"/>
                </a:cubicBezTo>
                <a:cubicBezTo>
                  <a:pt x="4844" y="7527"/>
                  <a:pt x="4844" y="7558"/>
                  <a:pt x="4859" y="7574"/>
                </a:cubicBezTo>
                <a:cubicBezTo>
                  <a:pt x="4868" y="7738"/>
                  <a:pt x="5001" y="7825"/>
                  <a:pt x="5135" y="7825"/>
                </a:cubicBezTo>
                <a:cubicBezTo>
                  <a:pt x="5256" y="7825"/>
                  <a:pt x="5378" y="7754"/>
                  <a:pt x="5408" y="7605"/>
                </a:cubicBezTo>
                <a:cubicBezTo>
                  <a:pt x="5408" y="7589"/>
                  <a:pt x="5408" y="7558"/>
                  <a:pt x="5408" y="7542"/>
                </a:cubicBezTo>
                <a:cubicBezTo>
                  <a:pt x="5424" y="7542"/>
                  <a:pt x="5424" y="7542"/>
                  <a:pt x="5424" y="7558"/>
                </a:cubicBezTo>
                <a:cubicBezTo>
                  <a:pt x="5436" y="7716"/>
                  <a:pt x="5561" y="7799"/>
                  <a:pt x="5682" y="7799"/>
                </a:cubicBezTo>
                <a:cubicBezTo>
                  <a:pt x="5717" y="7799"/>
                  <a:pt x="5752" y="7792"/>
                  <a:pt x="5784" y="7778"/>
                </a:cubicBezTo>
                <a:cubicBezTo>
                  <a:pt x="5813" y="7785"/>
                  <a:pt x="5843" y="7789"/>
                  <a:pt x="5873" y="7789"/>
                </a:cubicBezTo>
                <a:cubicBezTo>
                  <a:pt x="6024" y="7789"/>
                  <a:pt x="6176" y="7691"/>
                  <a:pt x="6176" y="7495"/>
                </a:cubicBezTo>
                <a:cubicBezTo>
                  <a:pt x="6145" y="5332"/>
                  <a:pt x="6098" y="3169"/>
                  <a:pt x="6113" y="1006"/>
                </a:cubicBezTo>
                <a:cubicBezTo>
                  <a:pt x="6113" y="912"/>
                  <a:pt x="6035" y="834"/>
                  <a:pt x="5957" y="802"/>
                </a:cubicBezTo>
                <a:cubicBezTo>
                  <a:pt x="6223" y="802"/>
                  <a:pt x="6505" y="787"/>
                  <a:pt x="6787" y="755"/>
                </a:cubicBezTo>
                <a:close/>
                <a:moveTo>
                  <a:pt x="3731" y="7558"/>
                </a:moveTo>
                <a:cubicBezTo>
                  <a:pt x="3746" y="7636"/>
                  <a:pt x="3746" y="7715"/>
                  <a:pt x="3762" y="7793"/>
                </a:cubicBezTo>
                <a:lnTo>
                  <a:pt x="3637" y="7793"/>
                </a:lnTo>
                <a:cubicBezTo>
                  <a:pt x="3608" y="7771"/>
                  <a:pt x="3568" y="7760"/>
                  <a:pt x="3528" y="7760"/>
                </a:cubicBezTo>
                <a:cubicBezTo>
                  <a:pt x="3482" y="7760"/>
                  <a:pt x="3435" y="7775"/>
                  <a:pt x="3402" y="7809"/>
                </a:cubicBezTo>
                <a:cubicBezTo>
                  <a:pt x="3292" y="7809"/>
                  <a:pt x="3167" y="7840"/>
                  <a:pt x="3041" y="7872"/>
                </a:cubicBezTo>
                <a:cubicBezTo>
                  <a:pt x="3029" y="7867"/>
                  <a:pt x="3015" y="7865"/>
                  <a:pt x="3001" y="7865"/>
                </a:cubicBezTo>
                <a:cubicBezTo>
                  <a:pt x="2962" y="7865"/>
                  <a:pt x="2919" y="7880"/>
                  <a:pt x="2884" y="7903"/>
                </a:cubicBezTo>
                <a:cubicBezTo>
                  <a:pt x="2869" y="7903"/>
                  <a:pt x="2853" y="7903"/>
                  <a:pt x="2822" y="7919"/>
                </a:cubicBezTo>
                <a:cubicBezTo>
                  <a:pt x="2837" y="7840"/>
                  <a:pt x="2837" y="7778"/>
                  <a:pt x="2853" y="7715"/>
                </a:cubicBezTo>
                <a:cubicBezTo>
                  <a:pt x="2897" y="7748"/>
                  <a:pt x="2953" y="7765"/>
                  <a:pt x="3008" y="7765"/>
                </a:cubicBezTo>
                <a:cubicBezTo>
                  <a:pt x="3110" y="7765"/>
                  <a:pt x="3209" y="7706"/>
                  <a:pt x="3229" y="7574"/>
                </a:cubicBezTo>
                <a:cubicBezTo>
                  <a:pt x="3274" y="7685"/>
                  <a:pt x="3371" y="7737"/>
                  <a:pt x="3470" y="7737"/>
                </a:cubicBezTo>
                <a:cubicBezTo>
                  <a:pt x="3579" y="7737"/>
                  <a:pt x="3690" y="7673"/>
                  <a:pt x="3731" y="7558"/>
                </a:cubicBezTo>
                <a:close/>
                <a:moveTo>
                  <a:pt x="5408" y="8420"/>
                </a:moveTo>
                <a:cubicBezTo>
                  <a:pt x="5424" y="8561"/>
                  <a:pt x="5455" y="8687"/>
                  <a:pt x="5486" y="8812"/>
                </a:cubicBezTo>
                <a:cubicBezTo>
                  <a:pt x="5377" y="8687"/>
                  <a:pt x="5283" y="8546"/>
                  <a:pt x="5173" y="8420"/>
                </a:cubicBezTo>
                <a:close/>
                <a:moveTo>
                  <a:pt x="4405" y="8357"/>
                </a:moveTo>
                <a:cubicBezTo>
                  <a:pt x="4436" y="8640"/>
                  <a:pt x="4452" y="8906"/>
                  <a:pt x="4452" y="9188"/>
                </a:cubicBezTo>
                <a:cubicBezTo>
                  <a:pt x="4389" y="8922"/>
                  <a:pt x="4373" y="8640"/>
                  <a:pt x="4358" y="8357"/>
                </a:cubicBezTo>
                <a:close/>
                <a:moveTo>
                  <a:pt x="3950" y="8342"/>
                </a:moveTo>
                <a:cubicBezTo>
                  <a:pt x="3935" y="8420"/>
                  <a:pt x="3935" y="8483"/>
                  <a:pt x="3935" y="8561"/>
                </a:cubicBezTo>
                <a:cubicBezTo>
                  <a:pt x="3919" y="8828"/>
                  <a:pt x="3872" y="9094"/>
                  <a:pt x="3825" y="9361"/>
                </a:cubicBezTo>
                <a:lnTo>
                  <a:pt x="3809" y="9361"/>
                </a:lnTo>
                <a:cubicBezTo>
                  <a:pt x="3762" y="9031"/>
                  <a:pt x="3731" y="8702"/>
                  <a:pt x="3715" y="8357"/>
                </a:cubicBezTo>
                <a:cubicBezTo>
                  <a:pt x="3793" y="8357"/>
                  <a:pt x="3872" y="8342"/>
                  <a:pt x="3950" y="8342"/>
                </a:cubicBezTo>
                <a:close/>
                <a:moveTo>
                  <a:pt x="4938" y="8969"/>
                </a:moveTo>
                <a:cubicBezTo>
                  <a:pt x="5063" y="9157"/>
                  <a:pt x="5204" y="9345"/>
                  <a:pt x="5345" y="9517"/>
                </a:cubicBezTo>
                <a:cubicBezTo>
                  <a:pt x="5204" y="9517"/>
                  <a:pt x="5079" y="9533"/>
                  <a:pt x="4938" y="9533"/>
                </a:cubicBezTo>
                <a:cubicBezTo>
                  <a:pt x="4938" y="9345"/>
                  <a:pt x="4938" y="9157"/>
                  <a:pt x="4938" y="8969"/>
                </a:cubicBezTo>
                <a:close/>
                <a:moveTo>
                  <a:pt x="6176" y="9267"/>
                </a:moveTo>
                <a:cubicBezTo>
                  <a:pt x="6270" y="9361"/>
                  <a:pt x="6364" y="9470"/>
                  <a:pt x="6458" y="9580"/>
                </a:cubicBezTo>
                <a:cubicBezTo>
                  <a:pt x="6395" y="9564"/>
                  <a:pt x="6333" y="9564"/>
                  <a:pt x="6270" y="9549"/>
                </a:cubicBezTo>
                <a:cubicBezTo>
                  <a:pt x="6239" y="9455"/>
                  <a:pt x="6207" y="9361"/>
                  <a:pt x="6176" y="9267"/>
                </a:cubicBezTo>
                <a:close/>
                <a:moveTo>
                  <a:pt x="2696" y="9643"/>
                </a:moveTo>
                <a:cubicBezTo>
                  <a:pt x="2696" y="9784"/>
                  <a:pt x="2712" y="9909"/>
                  <a:pt x="2712" y="10050"/>
                </a:cubicBezTo>
                <a:cubicBezTo>
                  <a:pt x="2681" y="10066"/>
                  <a:pt x="2665" y="10066"/>
                  <a:pt x="2634" y="10082"/>
                </a:cubicBezTo>
                <a:lnTo>
                  <a:pt x="2524" y="10082"/>
                </a:lnTo>
                <a:cubicBezTo>
                  <a:pt x="2587" y="9941"/>
                  <a:pt x="2649" y="9784"/>
                  <a:pt x="2696" y="9643"/>
                </a:cubicBezTo>
                <a:close/>
                <a:moveTo>
                  <a:pt x="6512" y="0"/>
                </a:moveTo>
                <a:cubicBezTo>
                  <a:pt x="5667" y="0"/>
                  <a:pt x="4808" y="74"/>
                  <a:pt x="3966" y="97"/>
                </a:cubicBezTo>
                <a:cubicBezTo>
                  <a:pt x="2712" y="128"/>
                  <a:pt x="1395" y="66"/>
                  <a:pt x="173" y="317"/>
                </a:cubicBezTo>
                <a:cubicBezTo>
                  <a:pt x="141" y="317"/>
                  <a:pt x="110" y="332"/>
                  <a:pt x="94" y="348"/>
                </a:cubicBezTo>
                <a:cubicBezTo>
                  <a:pt x="47" y="379"/>
                  <a:pt x="16" y="411"/>
                  <a:pt x="16" y="458"/>
                </a:cubicBezTo>
                <a:cubicBezTo>
                  <a:pt x="0" y="552"/>
                  <a:pt x="32" y="646"/>
                  <a:pt x="157" y="661"/>
                </a:cubicBezTo>
                <a:cubicBezTo>
                  <a:pt x="267" y="693"/>
                  <a:pt x="376" y="708"/>
                  <a:pt x="486" y="724"/>
                </a:cubicBezTo>
                <a:cubicBezTo>
                  <a:pt x="753" y="865"/>
                  <a:pt x="1050" y="1038"/>
                  <a:pt x="1160" y="1241"/>
                </a:cubicBezTo>
                <a:cubicBezTo>
                  <a:pt x="1254" y="1461"/>
                  <a:pt x="1207" y="1931"/>
                  <a:pt x="1223" y="2166"/>
                </a:cubicBezTo>
                <a:cubicBezTo>
                  <a:pt x="1270" y="2871"/>
                  <a:pt x="1333" y="3561"/>
                  <a:pt x="1380" y="4251"/>
                </a:cubicBezTo>
                <a:cubicBezTo>
                  <a:pt x="1442" y="5097"/>
                  <a:pt x="1301" y="6226"/>
                  <a:pt x="1568" y="7072"/>
                </a:cubicBezTo>
                <a:cubicBezTo>
                  <a:pt x="1536" y="7307"/>
                  <a:pt x="1536" y="7558"/>
                  <a:pt x="1583" y="7778"/>
                </a:cubicBezTo>
                <a:cubicBezTo>
                  <a:pt x="1568" y="7950"/>
                  <a:pt x="1552" y="8122"/>
                  <a:pt x="1521" y="8279"/>
                </a:cubicBezTo>
                <a:cubicBezTo>
                  <a:pt x="1333" y="8655"/>
                  <a:pt x="1145" y="9031"/>
                  <a:pt x="956" y="9392"/>
                </a:cubicBezTo>
                <a:cubicBezTo>
                  <a:pt x="815" y="9611"/>
                  <a:pt x="674" y="9831"/>
                  <a:pt x="549" y="10082"/>
                </a:cubicBezTo>
                <a:cubicBezTo>
                  <a:pt x="533" y="10129"/>
                  <a:pt x="533" y="10160"/>
                  <a:pt x="549" y="10207"/>
                </a:cubicBezTo>
                <a:cubicBezTo>
                  <a:pt x="486" y="10285"/>
                  <a:pt x="439" y="10379"/>
                  <a:pt x="392" y="10458"/>
                </a:cubicBezTo>
                <a:cubicBezTo>
                  <a:pt x="302" y="10593"/>
                  <a:pt x="443" y="10772"/>
                  <a:pt x="579" y="10772"/>
                </a:cubicBezTo>
                <a:cubicBezTo>
                  <a:pt x="585" y="10772"/>
                  <a:pt x="590" y="10772"/>
                  <a:pt x="596" y="10771"/>
                </a:cubicBezTo>
                <a:lnTo>
                  <a:pt x="627" y="10771"/>
                </a:lnTo>
                <a:cubicBezTo>
                  <a:pt x="690" y="10818"/>
                  <a:pt x="768" y="10865"/>
                  <a:pt x="878" y="10881"/>
                </a:cubicBezTo>
                <a:cubicBezTo>
                  <a:pt x="894" y="10889"/>
                  <a:pt x="913" y="10893"/>
                  <a:pt x="935" y="10893"/>
                </a:cubicBezTo>
                <a:cubicBezTo>
                  <a:pt x="956" y="10893"/>
                  <a:pt x="980" y="10889"/>
                  <a:pt x="1003" y="10881"/>
                </a:cubicBezTo>
                <a:cubicBezTo>
                  <a:pt x="1218" y="10939"/>
                  <a:pt x="1449" y="10961"/>
                  <a:pt x="1686" y="10961"/>
                </a:cubicBezTo>
                <a:cubicBezTo>
                  <a:pt x="2348" y="10961"/>
                  <a:pt x="3064" y="10790"/>
                  <a:pt x="3652" y="10756"/>
                </a:cubicBezTo>
                <a:cubicBezTo>
                  <a:pt x="3778" y="10740"/>
                  <a:pt x="3903" y="10740"/>
                  <a:pt x="4013" y="10724"/>
                </a:cubicBezTo>
                <a:cubicBezTo>
                  <a:pt x="4232" y="12981"/>
                  <a:pt x="4264" y="15380"/>
                  <a:pt x="4765" y="17605"/>
                </a:cubicBezTo>
                <a:cubicBezTo>
                  <a:pt x="4781" y="17887"/>
                  <a:pt x="4797" y="18185"/>
                  <a:pt x="4812" y="18467"/>
                </a:cubicBezTo>
                <a:cubicBezTo>
                  <a:pt x="4821" y="18614"/>
                  <a:pt x="4937" y="18685"/>
                  <a:pt x="5051" y="18685"/>
                </a:cubicBezTo>
                <a:cubicBezTo>
                  <a:pt x="5132" y="18685"/>
                  <a:pt x="5212" y="18649"/>
                  <a:pt x="5251" y="18577"/>
                </a:cubicBezTo>
                <a:cubicBezTo>
                  <a:pt x="5330" y="18546"/>
                  <a:pt x="5392" y="18467"/>
                  <a:pt x="5392" y="18373"/>
                </a:cubicBezTo>
                <a:cubicBezTo>
                  <a:pt x="5314" y="17668"/>
                  <a:pt x="5236" y="16978"/>
                  <a:pt x="5157" y="16289"/>
                </a:cubicBezTo>
                <a:cubicBezTo>
                  <a:pt x="5126" y="15583"/>
                  <a:pt x="5094" y="14862"/>
                  <a:pt x="5079" y="14157"/>
                </a:cubicBezTo>
                <a:cubicBezTo>
                  <a:pt x="5063" y="13091"/>
                  <a:pt x="5283" y="11727"/>
                  <a:pt x="5000" y="10662"/>
                </a:cubicBezTo>
                <a:cubicBezTo>
                  <a:pt x="5508" y="10627"/>
                  <a:pt x="6015" y="10602"/>
                  <a:pt x="6517" y="10602"/>
                </a:cubicBezTo>
                <a:cubicBezTo>
                  <a:pt x="6930" y="10602"/>
                  <a:pt x="7340" y="10619"/>
                  <a:pt x="7743" y="10662"/>
                </a:cubicBezTo>
                <a:cubicBezTo>
                  <a:pt x="7750" y="10662"/>
                  <a:pt x="7757" y="10662"/>
                  <a:pt x="7764" y="10662"/>
                </a:cubicBezTo>
                <a:cubicBezTo>
                  <a:pt x="7962" y="10662"/>
                  <a:pt x="8163" y="10451"/>
                  <a:pt x="8073" y="10270"/>
                </a:cubicBezTo>
                <a:cubicBezTo>
                  <a:pt x="8135" y="10223"/>
                  <a:pt x="8182" y="10144"/>
                  <a:pt x="8182" y="10035"/>
                </a:cubicBezTo>
                <a:cubicBezTo>
                  <a:pt x="8135" y="9533"/>
                  <a:pt x="7790" y="9078"/>
                  <a:pt x="7493" y="8718"/>
                </a:cubicBezTo>
                <a:cubicBezTo>
                  <a:pt x="7258" y="8420"/>
                  <a:pt x="7007" y="8122"/>
                  <a:pt x="6756" y="7840"/>
                </a:cubicBezTo>
                <a:lnTo>
                  <a:pt x="6787" y="4188"/>
                </a:lnTo>
                <a:cubicBezTo>
                  <a:pt x="6803" y="2950"/>
                  <a:pt x="6505" y="1461"/>
                  <a:pt x="7571" y="614"/>
                </a:cubicBezTo>
                <a:cubicBezTo>
                  <a:pt x="7618" y="567"/>
                  <a:pt x="7649" y="505"/>
                  <a:pt x="7649" y="442"/>
                </a:cubicBezTo>
                <a:cubicBezTo>
                  <a:pt x="7712" y="270"/>
                  <a:pt x="7665" y="66"/>
                  <a:pt x="7414" y="34"/>
                </a:cubicBezTo>
                <a:cubicBezTo>
                  <a:pt x="7116" y="10"/>
                  <a:pt x="6815" y="0"/>
                  <a:pt x="65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A57795-8524-4FD8-8E78-8F8ACE9827CE}"/>
              </a:ext>
            </a:extLst>
          </p:cNvPr>
          <p:cNvSpPr txBox="1"/>
          <p:nvPr/>
        </p:nvSpPr>
        <p:spPr>
          <a:xfrm rot="1019424">
            <a:off x="6626051" y="1760373"/>
            <a:ext cx="20283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tx1"/>
                </a:solidFill>
                <a:latin typeface="Itim" panose="020B0604020202020204" charset="-34"/>
                <a:cs typeface="Itim" panose="020B0604020202020204" charset="-34"/>
              </a:rPr>
              <a:t>Prototype</a:t>
            </a:r>
          </a:p>
          <a:p>
            <a:r>
              <a:rPr lang="en-US" sz="2500" b="1" dirty="0">
                <a:solidFill>
                  <a:schemeClr val="tx1"/>
                </a:solidFill>
                <a:latin typeface="Itim" panose="020B0604020202020204" charset="-34"/>
                <a:cs typeface="Itim" panose="020B0604020202020204" charset="-34"/>
              </a:rPr>
              <a:t>Types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B086C9-4035-4D01-AFE0-57A51545B84A}"/>
              </a:ext>
            </a:extLst>
          </p:cNvPr>
          <p:cNvSpPr txBox="1"/>
          <p:nvPr/>
        </p:nvSpPr>
        <p:spPr>
          <a:xfrm>
            <a:off x="890099" y="1412509"/>
            <a:ext cx="4736306" cy="2672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2200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Project</a:t>
            </a: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vi-VN" sz="1800" b="1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Treasury Management System</a:t>
            </a:r>
            <a:endParaRPr lang="en-US" sz="1800" b="1" dirty="0">
              <a:solidFill>
                <a:schemeClr val="bg2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800" b="1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work on a website</a:t>
            </a:r>
            <a:r>
              <a:rPr lang="en-US" sz="18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US" sz="1800" b="1" dirty="0">
              <a:solidFill>
                <a:schemeClr val="bg2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8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Which </a:t>
            </a:r>
            <a:r>
              <a:rPr lang="en-US" sz="1800" b="1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type</a:t>
            </a:r>
            <a:r>
              <a:rPr lang="en-US" sz="18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 </a:t>
            </a:r>
            <a:r>
              <a:rPr lang="en-US" sz="1800" b="1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prototype</a:t>
            </a:r>
            <a:r>
              <a:rPr lang="en-US" sz="180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should we working on? </a:t>
            </a:r>
            <a:endParaRPr lang="en-US" sz="2200" dirty="0">
              <a:solidFill>
                <a:schemeClr val="bg2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72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Google Shape;820;p30"/>
          <p:cNvGrpSpPr/>
          <p:nvPr/>
        </p:nvGrpSpPr>
        <p:grpSpPr>
          <a:xfrm>
            <a:off x="699619" y="910975"/>
            <a:ext cx="2722237" cy="150539"/>
            <a:chOff x="4345425" y="2175475"/>
            <a:chExt cx="800750" cy="176025"/>
          </a:xfrm>
        </p:grpSpPr>
        <p:sp>
          <p:nvSpPr>
            <p:cNvPr id="821" name="Google Shape;821;p3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Before we start</a:t>
            </a:r>
            <a:endParaRPr dirty="0"/>
          </a:p>
        </p:txBody>
      </p:sp>
      <p:grpSp>
        <p:nvGrpSpPr>
          <p:cNvPr id="825" name="Google Shape;825;p30"/>
          <p:cNvGrpSpPr/>
          <p:nvPr/>
        </p:nvGrpSpPr>
        <p:grpSpPr>
          <a:xfrm rot="1461682">
            <a:off x="7211497" y="174521"/>
            <a:ext cx="2743443" cy="1090954"/>
            <a:chOff x="4038775" y="3369325"/>
            <a:chExt cx="1789725" cy="711700"/>
          </a:xfrm>
        </p:grpSpPr>
        <p:sp>
          <p:nvSpPr>
            <p:cNvPr id="826" name="Google Shape;826;p30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E6C119F-9437-47B8-806A-318AC5314E05}"/>
              </a:ext>
            </a:extLst>
          </p:cNvPr>
          <p:cNvSpPr txBox="1"/>
          <p:nvPr/>
        </p:nvSpPr>
        <p:spPr>
          <a:xfrm>
            <a:off x="891452" y="2034308"/>
            <a:ext cx="3766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95000"/>
                    <a:lumOff val="5000"/>
                  </a:schemeClr>
                </a:solidFill>
                <a:latin typeface="MTO  Astro City" pitchFamily="2" charset="0"/>
              </a:rPr>
              <a:t>identify the Keywords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F79DCF-A045-463D-BAB8-0A1FD7A03B84}"/>
              </a:ext>
            </a:extLst>
          </p:cNvPr>
          <p:cNvSpPr txBox="1"/>
          <p:nvPr/>
        </p:nvSpPr>
        <p:spPr>
          <a:xfrm>
            <a:off x="891451" y="2779640"/>
            <a:ext cx="3766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95000"/>
                    <a:lumOff val="5000"/>
                  </a:schemeClr>
                </a:solidFill>
                <a:latin typeface="MTO  Astro City" pitchFamily="2" charset="0"/>
              </a:rPr>
              <a:t>Write down some notes</a:t>
            </a:r>
          </a:p>
        </p:txBody>
      </p:sp>
      <p:sp>
        <p:nvSpPr>
          <p:cNvPr id="30" name="Google Shape;2874;p59">
            <a:extLst>
              <a:ext uri="{FF2B5EF4-FFF2-40B4-BE49-F238E27FC236}">
                <a16:creationId xmlns:a16="http://schemas.microsoft.com/office/drawing/2014/main" id="{7A933FA4-C00C-4B6A-9A6F-5D484D335F1A}"/>
              </a:ext>
            </a:extLst>
          </p:cNvPr>
          <p:cNvSpPr/>
          <p:nvPr/>
        </p:nvSpPr>
        <p:spPr>
          <a:xfrm>
            <a:off x="615620" y="2145291"/>
            <a:ext cx="275831" cy="218569"/>
          </a:xfrm>
          <a:custGeom>
            <a:avLst/>
            <a:gdLst/>
            <a:ahLst/>
            <a:cxnLst/>
            <a:rect l="l" t="t" r="r" b="b"/>
            <a:pathLst>
              <a:path w="15909" h="12107" extrusionOk="0">
                <a:moveTo>
                  <a:pt x="14097" y="0"/>
                </a:moveTo>
                <a:cubicBezTo>
                  <a:pt x="13815" y="0"/>
                  <a:pt x="13573" y="61"/>
                  <a:pt x="13448" y="201"/>
                </a:cubicBezTo>
                <a:cubicBezTo>
                  <a:pt x="10627" y="3410"/>
                  <a:pt x="7910" y="6705"/>
                  <a:pt x="5293" y="10081"/>
                </a:cubicBezTo>
                <a:cubicBezTo>
                  <a:pt x="4283" y="8908"/>
                  <a:pt x="3239" y="7763"/>
                  <a:pt x="2165" y="6644"/>
                </a:cubicBezTo>
                <a:cubicBezTo>
                  <a:pt x="2009" y="6483"/>
                  <a:pt x="1164" y="6216"/>
                  <a:pt x="579" y="6216"/>
                </a:cubicBezTo>
                <a:cubicBezTo>
                  <a:pt x="247" y="6216"/>
                  <a:pt x="1" y="6305"/>
                  <a:pt x="22" y="6555"/>
                </a:cubicBezTo>
                <a:cubicBezTo>
                  <a:pt x="62" y="6983"/>
                  <a:pt x="87" y="7047"/>
                  <a:pt x="383" y="7368"/>
                </a:cubicBezTo>
                <a:cubicBezTo>
                  <a:pt x="479" y="7471"/>
                  <a:pt x="664" y="7553"/>
                  <a:pt x="889" y="7610"/>
                </a:cubicBezTo>
                <a:cubicBezTo>
                  <a:pt x="2116" y="8915"/>
                  <a:pt x="3299" y="10260"/>
                  <a:pt x="4444" y="11643"/>
                </a:cubicBezTo>
                <a:cubicBezTo>
                  <a:pt x="4651" y="11892"/>
                  <a:pt x="5282" y="12106"/>
                  <a:pt x="5810" y="12106"/>
                </a:cubicBezTo>
                <a:cubicBezTo>
                  <a:pt x="6116" y="12106"/>
                  <a:pt x="6391" y="12035"/>
                  <a:pt x="6526" y="11856"/>
                </a:cubicBezTo>
                <a:cubicBezTo>
                  <a:pt x="9418" y="8066"/>
                  <a:pt x="12439" y="4379"/>
                  <a:pt x="15584" y="800"/>
                </a:cubicBezTo>
                <a:cubicBezTo>
                  <a:pt x="15908" y="432"/>
                  <a:pt x="14863" y="0"/>
                  <a:pt x="14097" y="0"/>
                </a:cubicBezTo>
                <a:close/>
              </a:path>
            </a:pathLst>
          </a:custGeom>
          <a:solidFill>
            <a:schemeClr val="bg2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2874;p59">
            <a:extLst>
              <a:ext uri="{FF2B5EF4-FFF2-40B4-BE49-F238E27FC236}">
                <a16:creationId xmlns:a16="http://schemas.microsoft.com/office/drawing/2014/main" id="{6054D328-5DC4-4F34-8C11-C5AB495EB9DB}"/>
              </a:ext>
            </a:extLst>
          </p:cNvPr>
          <p:cNvSpPr/>
          <p:nvPr/>
        </p:nvSpPr>
        <p:spPr>
          <a:xfrm>
            <a:off x="615620" y="2870410"/>
            <a:ext cx="275831" cy="218569"/>
          </a:xfrm>
          <a:custGeom>
            <a:avLst/>
            <a:gdLst/>
            <a:ahLst/>
            <a:cxnLst/>
            <a:rect l="l" t="t" r="r" b="b"/>
            <a:pathLst>
              <a:path w="15909" h="12107" extrusionOk="0">
                <a:moveTo>
                  <a:pt x="14097" y="0"/>
                </a:moveTo>
                <a:cubicBezTo>
                  <a:pt x="13815" y="0"/>
                  <a:pt x="13573" y="61"/>
                  <a:pt x="13448" y="201"/>
                </a:cubicBezTo>
                <a:cubicBezTo>
                  <a:pt x="10627" y="3410"/>
                  <a:pt x="7910" y="6705"/>
                  <a:pt x="5293" y="10081"/>
                </a:cubicBezTo>
                <a:cubicBezTo>
                  <a:pt x="4283" y="8908"/>
                  <a:pt x="3239" y="7763"/>
                  <a:pt x="2165" y="6644"/>
                </a:cubicBezTo>
                <a:cubicBezTo>
                  <a:pt x="2009" y="6483"/>
                  <a:pt x="1164" y="6216"/>
                  <a:pt x="579" y="6216"/>
                </a:cubicBezTo>
                <a:cubicBezTo>
                  <a:pt x="247" y="6216"/>
                  <a:pt x="1" y="6305"/>
                  <a:pt x="22" y="6555"/>
                </a:cubicBezTo>
                <a:cubicBezTo>
                  <a:pt x="62" y="6983"/>
                  <a:pt x="87" y="7047"/>
                  <a:pt x="383" y="7368"/>
                </a:cubicBezTo>
                <a:cubicBezTo>
                  <a:pt x="479" y="7471"/>
                  <a:pt x="664" y="7553"/>
                  <a:pt x="889" y="7610"/>
                </a:cubicBezTo>
                <a:cubicBezTo>
                  <a:pt x="2116" y="8915"/>
                  <a:pt x="3299" y="10260"/>
                  <a:pt x="4444" y="11643"/>
                </a:cubicBezTo>
                <a:cubicBezTo>
                  <a:pt x="4651" y="11892"/>
                  <a:pt x="5282" y="12106"/>
                  <a:pt x="5810" y="12106"/>
                </a:cubicBezTo>
                <a:cubicBezTo>
                  <a:pt x="6116" y="12106"/>
                  <a:pt x="6391" y="12035"/>
                  <a:pt x="6526" y="11856"/>
                </a:cubicBezTo>
                <a:cubicBezTo>
                  <a:pt x="9418" y="8066"/>
                  <a:pt x="12439" y="4379"/>
                  <a:pt x="15584" y="800"/>
                </a:cubicBezTo>
                <a:cubicBezTo>
                  <a:pt x="15908" y="432"/>
                  <a:pt x="14863" y="0"/>
                  <a:pt x="14097" y="0"/>
                </a:cubicBezTo>
                <a:close/>
              </a:path>
            </a:pathLst>
          </a:custGeom>
          <a:solidFill>
            <a:schemeClr val="bg2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822;p30">
            <a:extLst>
              <a:ext uri="{FF2B5EF4-FFF2-40B4-BE49-F238E27FC236}">
                <a16:creationId xmlns:a16="http://schemas.microsoft.com/office/drawing/2014/main" id="{652BAC30-1A49-4D59-85FA-20299069F911}"/>
              </a:ext>
            </a:extLst>
          </p:cNvPr>
          <p:cNvSpPr/>
          <p:nvPr/>
        </p:nvSpPr>
        <p:spPr>
          <a:xfrm>
            <a:off x="2386017" y="2438100"/>
            <a:ext cx="1431130" cy="133650"/>
          </a:xfrm>
          <a:custGeom>
            <a:avLst/>
            <a:gdLst/>
            <a:ahLst/>
            <a:cxnLst/>
            <a:rect l="l" t="t" r="r" b="b"/>
            <a:pathLst>
              <a:path w="32030" h="6223" extrusionOk="0">
                <a:moveTo>
                  <a:pt x="28845" y="0"/>
                </a:moveTo>
                <a:cubicBezTo>
                  <a:pt x="27445" y="0"/>
                  <a:pt x="25887" y="355"/>
                  <a:pt x="24736" y="435"/>
                </a:cubicBezTo>
                <a:cubicBezTo>
                  <a:pt x="22004" y="611"/>
                  <a:pt x="19247" y="811"/>
                  <a:pt x="16490" y="987"/>
                </a:cubicBezTo>
                <a:cubicBezTo>
                  <a:pt x="11578" y="1338"/>
                  <a:pt x="6240" y="1112"/>
                  <a:pt x="1603" y="3042"/>
                </a:cubicBezTo>
                <a:cubicBezTo>
                  <a:pt x="0" y="3697"/>
                  <a:pt x="919" y="6222"/>
                  <a:pt x="2308" y="6222"/>
                </a:cubicBezTo>
                <a:cubicBezTo>
                  <a:pt x="2461" y="6222"/>
                  <a:pt x="2620" y="6192"/>
                  <a:pt x="2781" y="6125"/>
                </a:cubicBezTo>
                <a:cubicBezTo>
                  <a:pt x="6967" y="4370"/>
                  <a:pt x="11653" y="4546"/>
                  <a:pt x="16115" y="4220"/>
                </a:cubicBezTo>
                <a:cubicBezTo>
                  <a:pt x="18596" y="4069"/>
                  <a:pt x="21052" y="3894"/>
                  <a:pt x="23533" y="3719"/>
                </a:cubicBezTo>
                <a:cubicBezTo>
                  <a:pt x="24636" y="3643"/>
                  <a:pt x="25739" y="3568"/>
                  <a:pt x="26841" y="3493"/>
                </a:cubicBezTo>
                <a:cubicBezTo>
                  <a:pt x="27393" y="3468"/>
                  <a:pt x="27944" y="3418"/>
                  <a:pt x="28496" y="3393"/>
                </a:cubicBezTo>
                <a:cubicBezTo>
                  <a:pt x="28558" y="3393"/>
                  <a:pt x="29066" y="3437"/>
                  <a:pt x="29482" y="3437"/>
                </a:cubicBezTo>
                <a:cubicBezTo>
                  <a:pt x="29580" y="3437"/>
                  <a:pt x="29673" y="3434"/>
                  <a:pt x="29754" y="3428"/>
                </a:cubicBezTo>
                <a:lnTo>
                  <a:pt x="29754" y="3428"/>
                </a:lnTo>
                <a:cubicBezTo>
                  <a:pt x="30007" y="3587"/>
                  <a:pt x="30293" y="3683"/>
                  <a:pt x="30597" y="3683"/>
                </a:cubicBezTo>
                <a:cubicBezTo>
                  <a:pt x="30664" y="3683"/>
                  <a:pt x="30732" y="3678"/>
                  <a:pt x="30801" y="3668"/>
                </a:cubicBezTo>
                <a:cubicBezTo>
                  <a:pt x="30877" y="3668"/>
                  <a:pt x="30952" y="3643"/>
                  <a:pt x="31002" y="3643"/>
                </a:cubicBezTo>
                <a:cubicBezTo>
                  <a:pt x="31528" y="3568"/>
                  <a:pt x="31829" y="2992"/>
                  <a:pt x="31904" y="2516"/>
                </a:cubicBezTo>
                <a:lnTo>
                  <a:pt x="31929" y="2265"/>
                </a:lnTo>
                <a:cubicBezTo>
                  <a:pt x="32029" y="1563"/>
                  <a:pt x="31578" y="811"/>
                  <a:pt x="30977" y="460"/>
                </a:cubicBezTo>
                <a:cubicBezTo>
                  <a:pt x="30386" y="115"/>
                  <a:pt x="29641" y="0"/>
                  <a:pt x="2884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822;p30">
            <a:extLst>
              <a:ext uri="{FF2B5EF4-FFF2-40B4-BE49-F238E27FC236}">
                <a16:creationId xmlns:a16="http://schemas.microsoft.com/office/drawing/2014/main" id="{5AA2C190-3D9C-4F45-94D0-32EE63017678}"/>
              </a:ext>
            </a:extLst>
          </p:cNvPr>
          <p:cNvSpPr/>
          <p:nvPr/>
        </p:nvSpPr>
        <p:spPr>
          <a:xfrm rot="276890">
            <a:off x="3193262" y="3123439"/>
            <a:ext cx="864389" cy="192943"/>
          </a:xfrm>
          <a:custGeom>
            <a:avLst/>
            <a:gdLst/>
            <a:ahLst/>
            <a:cxnLst/>
            <a:rect l="l" t="t" r="r" b="b"/>
            <a:pathLst>
              <a:path w="32030" h="6223" extrusionOk="0">
                <a:moveTo>
                  <a:pt x="28845" y="0"/>
                </a:moveTo>
                <a:cubicBezTo>
                  <a:pt x="27445" y="0"/>
                  <a:pt x="25887" y="355"/>
                  <a:pt x="24736" y="435"/>
                </a:cubicBezTo>
                <a:cubicBezTo>
                  <a:pt x="22004" y="611"/>
                  <a:pt x="19247" y="811"/>
                  <a:pt x="16490" y="987"/>
                </a:cubicBezTo>
                <a:cubicBezTo>
                  <a:pt x="11578" y="1338"/>
                  <a:pt x="6240" y="1112"/>
                  <a:pt x="1603" y="3042"/>
                </a:cubicBezTo>
                <a:cubicBezTo>
                  <a:pt x="0" y="3697"/>
                  <a:pt x="919" y="6222"/>
                  <a:pt x="2308" y="6222"/>
                </a:cubicBezTo>
                <a:cubicBezTo>
                  <a:pt x="2461" y="6222"/>
                  <a:pt x="2620" y="6192"/>
                  <a:pt x="2781" y="6125"/>
                </a:cubicBezTo>
                <a:cubicBezTo>
                  <a:pt x="6967" y="4370"/>
                  <a:pt x="11653" y="4546"/>
                  <a:pt x="16115" y="4220"/>
                </a:cubicBezTo>
                <a:cubicBezTo>
                  <a:pt x="18596" y="4069"/>
                  <a:pt x="21052" y="3894"/>
                  <a:pt x="23533" y="3719"/>
                </a:cubicBezTo>
                <a:cubicBezTo>
                  <a:pt x="24636" y="3643"/>
                  <a:pt x="25739" y="3568"/>
                  <a:pt x="26841" y="3493"/>
                </a:cubicBezTo>
                <a:cubicBezTo>
                  <a:pt x="27393" y="3468"/>
                  <a:pt x="27944" y="3418"/>
                  <a:pt x="28496" y="3393"/>
                </a:cubicBezTo>
                <a:cubicBezTo>
                  <a:pt x="28558" y="3393"/>
                  <a:pt x="29066" y="3437"/>
                  <a:pt x="29482" y="3437"/>
                </a:cubicBezTo>
                <a:cubicBezTo>
                  <a:pt x="29580" y="3437"/>
                  <a:pt x="29673" y="3434"/>
                  <a:pt x="29754" y="3428"/>
                </a:cubicBezTo>
                <a:lnTo>
                  <a:pt x="29754" y="3428"/>
                </a:lnTo>
                <a:cubicBezTo>
                  <a:pt x="30007" y="3587"/>
                  <a:pt x="30293" y="3683"/>
                  <a:pt x="30597" y="3683"/>
                </a:cubicBezTo>
                <a:cubicBezTo>
                  <a:pt x="30664" y="3683"/>
                  <a:pt x="30732" y="3678"/>
                  <a:pt x="30801" y="3668"/>
                </a:cubicBezTo>
                <a:cubicBezTo>
                  <a:pt x="30877" y="3668"/>
                  <a:pt x="30952" y="3643"/>
                  <a:pt x="31002" y="3643"/>
                </a:cubicBezTo>
                <a:cubicBezTo>
                  <a:pt x="31528" y="3568"/>
                  <a:pt x="31829" y="2992"/>
                  <a:pt x="31904" y="2516"/>
                </a:cubicBezTo>
                <a:lnTo>
                  <a:pt x="31929" y="2265"/>
                </a:lnTo>
                <a:cubicBezTo>
                  <a:pt x="32029" y="1563"/>
                  <a:pt x="31578" y="811"/>
                  <a:pt x="30977" y="460"/>
                </a:cubicBezTo>
                <a:cubicBezTo>
                  <a:pt x="30386" y="115"/>
                  <a:pt x="29641" y="0"/>
                  <a:pt x="2884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917;p32">
            <a:extLst>
              <a:ext uri="{FF2B5EF4-FFF2-40B4-BE49-F238E27FC236}">
                <a16:creationId xmlns:a16="http://schemas.microsoft.com/office/drawing/2014/main" id="{E7BEC94B-3AA3-4C42-897F-B139A8D67F7B}"/>
              </a:ext>
            </a:extLst>
          </p:cNvPr>
          <p:cNvGrpSpPr/>
          <p:nvPr/>
        </p:nvGrpSpPr>
        <p:grpSpPr>
          <a:xfrm rot="20987035">
            <a:off x="5399267" y="3843357"/>
            <a:ext cx="3474315" cy="888859"/>
            <a:chOff x="3809875" y="1963175"/>
            <a:chExt cx="1923600" cy="492150"/>
          </a:xfrm>
        </p:grpSpPr>
        <p:sp>
          <p:nvSpPr>
            <p:cNvPr id="37" name="Google Shape;918;p32">
              <a:extLst>
                <a:ext uri="{FF2B5EF4-FFF2-40B4-BE49-F238E27FC236}">
                  <a16:creationId xmlns:a16="http://schemas.microsoft.com/office/drawing/2014/main" id="{0790C3AC-E522-4A07-B4CD-206E3871468A}"/>
                </a:ext>
              </a:extLst>
            </p:cNvPr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19;p32">
              <a:extLst>
                <a:ext uri="{FF2B5EF4-FFF2-40B4-BE49-F238E27FC236}">
                  <a16:creationId xmlns:a16="http://schemas.microsoft.com/office/drawing/2014/main" id="{D5EC9AE0-BBAB-4A2D-B1AF-46809D83682C}"/>
                </a:ext>
              </a:extLst>
            </p:cNvPr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20;p32">
              <a:extLst>
                <a:ext uri="{FF2B5EF4-FFF2-40B4-BE49-F238E27FC236}">
                  <a16:creationId xmlns:a16="http://schemas.microsoft.com/office/drawing/2014/main" id="{5BC9CA90-4CCF-4C9E-A9ED-EDCBAB148D59}"/>
                </a:ext>
              </a:extLst>
            </p:cNvPr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21;p32">
              <a:extLst>
                <a:ext uri="{FF2B5EF4-FFF2-40B4-BE49-F238E27FC236}">
                  <a16:creationId xmlns:a16="http://schemas.microsoft.com/office/drawing/2014/main" id="{29254741-821D-4B98-9692-0CFEEA2449BA}"/>
                </a:ext>
              </a:extLst>
            </p:cNvPr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22;p32">
              <a:extLst>
                <a:ext uri="{FF2B5EF4-FFF2-40B4-BE49-F238E27FC236}">
                  <a16:creationId xmlns:a16="http://schemas.microsoft.com/office/drawing/2014/main" id="{088C7408-C89A-4C1B-9605-325C6A2E9EC2}"/>
                </a:ext>
              </a:extLst>
            </p:cNvPr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23;p32">
              <a:extLst>
                <a:ext uri="{FF2B5EF4-FFF2-40B4-BE49-F238E27FC236}">
                  <a16:creationId xmlns:a16="http://schemas.microsoft.com/office/drawing/2014/main" id="{E1BC39C9-4615-489F-B9FF-E3AD9FBE5759}"/>
                </a:ext>
              </a:extLst>
            </p:cNvPr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24;p32">
              <a:extLst>
                <a:ext uri="{FF2B5EF4-FFF2-40B4-BE49-F238E27FC236}">
                  <a16:creationId xmlns:a16="http://schemas.microsoft.com/office/drawing/2014/main" id="{B39CF8A3-1AD5-4715-A5A6-DCA774B741E0}"/>
                </a:ext>
              </a:extLst>
            </p:cNvPr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25;p32">
              <a:extLst>
                <a:ext uri="{FF2B5EF4-FFF2-40B4-BE49-F238E27FC236}">
                  <a16:creationId xmlns:a16="http://schemas.microsoft.com/office/drawing/2014/main" id="{2273E767-0E0C-4D31-9055-171B056E37FD}"/>
                </a:ext>
              </a:extLst>
            </p:cNvPr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26;p32">
              <a:extLst>
                <a:ext uri="{FF2B5EF4-FFF2-40B4-BE49-F238E27FC236}">
                  <a16:creationId xmlns:a16="http://schemas.microsoft.com/office/drawing/2014/main" id="{10760664-03D0-4E03-816B-C4625D83B5AE}"/>
                </a:ext>
              </a:extLst>
            </p:cNvPr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27;p32">
              <a:extLst>
                <a:ext uri="{FF2B5EF4-FFF2-40B4-BE49-F238E27FC236}">
                  <a16:creationId xmlns:a16="http://schemas.microsoft.com/office/drawing/2014/main" id="{0C154FD5-17A8-4437-95DB-EC15A01128C8}"/>
                </a:ext>
              </a:extLst>
            </p:cNvPr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28;p32">
              <a:extLst>
                <a:ext uri="{FF2B5EF4-FFF2-40B4-BE49-F238E27FC236}">
                  <a16:creationId xmlns:a16="http://schemas.microsoft.com/office/drawing/2014/main" id="{CFB3F6E8-7283-4903-8650-B0320C148540}"/>
                </a:ext>
              </a:extLst>
            </p:cNvPr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83530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1501;p44">
            <a:extLst>
              <a:ext uri="{FF2B5EF4-FFF2-40B4-BE49-F238E27FC236}">
                <a16:creationId xmlns:a16="http://schemas.microsoft.com/office/drawing/2014/main" id="{CFA023EC-73E4-4108-BF1A-B6D31C59C0EE}"/>
              </a:ext>
            </a:extLst>
          </p:cNvPr>
          <p:cNvGrpSpPr/>
          <p:nvPr/>
        </p:nvGrpSpPr>
        <p:grpSpPr>
          <a:xfrm rot="986553">
            <a:off x="6474226" y="1368675"/>
            <a:ext cx="1952540" cy="1645988"/>
            <a:chOff x="1857000" y="3245400"/>
            <a:chExt cx="1233825" cy="1186575"/>
          </a:xfrm>
        </p:grpSpPr>
        <p:sp>
          <p:nvSpPr>
            <p:cNvPr id="8" name="Google Shape;1502;p44">
              <a:extLst>
                <a:ext uri="{FF2B5EF4-FFF2-40B4-BE49-F238E27FC236}">
                  <a16:creationId xmlns:a16="http://schemas.microsoft.com/office/drawing/2014/main" id="{695D7D5E-AC64-4C6C-AEB0-B422CBCC5B62}"/>
                </a:ext>
              </a:extLst>
            </p:cNvPr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03;p44">
              <a:extLst>
                <a:ext uri="{FF2B5EF4-FFF2-40B4-BE49-F238E27FC236}">
                  <a16:creationId xmlns:a16="http://schemas.microsoft.com/office/drawing/2014/main" id="{38EB637A-7E50-4B87-94A9-E2285A21BC7E}"/>
                </a:ext>
              </a:extLst>
            </p:cNvPr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04;p44">
              <a:extLst>
                <a:ext uri="{FF2B5EF4-FFF2-40B4-BE49-F238E27FC236}">
                  <a16:creationId xmlns:a16="http://schemas.microsoft.com/office/drawing/2014/main" id="{6BCD752D-8C76-4247-B142-9B0F39F322BB}"/>
                </a:ext>
              </a:extLst>
            </p:cNvPr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05;p44">
              <a:extLst>
                <a:ext uri="{FF2B5EF4-FFF2-40B4-BE49-F238E27FC236}">
                  <a16:creationId xmlns:a16="http://schemas.microsoft.com/office/drawing/2014/main" id="{30651303-0602-47FF-8112-083567E8339E}"/>
                </a:ext>
              </a:extLst>
            </p:cNvPr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06;p44">
              <a:extLst>
                <a:ext uri="{FF2B5EF4-FFF2-40B4-BE49-F238E27FC236}">
                  <a16:creationId xmlns:a16="http://schemas.microsoft.com/office/drawing/2014/main" id="{4D64BDDA-BE9A-4540-AE74-DE3DDDB8CBA4}"/>
                </a:ext>
              </a:extLst>
            </p:cNvPr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07;p44">
              <a:extLst>
                <a:ext uri="{FF2B5EF4-FFF2-40B4-BE49-F238E27FC236}">
                  <a16:creationId xmlns:a16="http://schemas.microsoft.com/office/drawing/2014/main" id="{C0E74655-BA66-4F02-AF7C-1E33ED0AB8FB}"/>
                </a:ext>
              </a:extLst>
            </p:cNvPr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917;p48">
            <a:extLst>
              <a:ext uri="{FF2B5EF4-FFF2-40B4-BE49-F238E27FC236}">
                <a16:creationId xmlns:a16="http://schemas.microsoft.com/office/drawing/2014/main" id="{B324E9B8-DCD7-4830-84E0-775493BFB685}"/>
              </a:ext>
            </a:extLst>
          </p:cNvPr>
          <p:cNvSpPr/>
          <p:nvPr/>
        </p:nvSpPr>
        <p:spPr>
          <a:xfrm rot="20087258">
            <a:off x="6749909" y="890311"/>
            <a:ext cx="213132" cy="506037"/>
          </a:xfrm>
          <a:custGeom>
            <a:avLst/>
            <a:gdLst/>
            <a:ahLst/>
            <a:cxnLst/>
            <a:rect l="l" t="t" r="r" b="b"/>
            <a:pathLst>
              <a:path w="8183" h="18686" extrusionOk="0">
                <a:moveTo>
                  <a:pt x="5016" y="818"/>
                </a:moveTo>
                <a:cubicBezTo>
                  <a:pt x="4812" y="826"/>
                  <a:pt x="4609" y="830"/>
                  <a:pt x="4405" y="830"/>
                </a:cubicBezTo>
                <a:cubicBezTo>
                  <a:pt x="4201" y="830"/>
                  <a:pt x="3997" y="826"/>
                  <a:pt x="3793" y="818"/>
                </a:cubicBezTo>
                <a:close/>
                <a:moveTo>
                  <a:pt x="1395" y="818"/>
                </a:moveTo>
                <a:cubicBezTo>
                  <a:pt x="1489" y="834"/>
                  <a:pt x="1583" y="834"/>
                  <a:pt x="1677" y="834"/>
                </a:cubicBezTo>
                <a:cubicBezTo>
                  <a:pt x="1646" y="881"/>
                  <a:pt x="1630" y="928"/>
                  <a:pt x="1630" y="991"/>
                </a:cubicBezTo>
                <a:cubicBezTo>
                  <a:pt x="1646" y="1085"/>
                  <a:pt x="1646" y="1179"/>
                  <a:pt x="1646" y="1273"/>
                </a:cubicBezTo>
                <a:cubicBezTo>
                  <a:pt x="1630" y="1288"/>
                  <a:pt x="1615" y="1304"/>
                  <a:pt x="1599" y="1335"/>
                </a:cubicBezTo>
                <a:cubicBezTo>
                  <a:pt x="1552" y="1116"/>
                  <a:pt x="1489" y="944"/>
                  <a:pt x="1395" y="818"/>
                </a:cubicBezTo>
                <a:close/>
                <a:moveTo>
                  <a:pt x="2289" y="1273"/>
                </a:moveTo>
                <a:lnTo>
                  <a:pt x="2289" y="1273"/>
                </a:lnTo>
                <a:cubicBezTo>
                  <a:pt x="2602" y="1304"/>
                  <a:pt x="2916" y="1320"/>
                  <a:pt x="3245" y="1335"/>
                </a:cubicBezTo>
                <a:cubicBezTo>
                  <a:pt x="3182" y="1367"/>
                  <a:pt x="3151" y="1429"/>
                  <a:pt x="3151" y="1523"/>
                </a:cubicBezTo>
                <a:cubicBezTo>
                  <a:pt x="3214" y="2386"/>
                  <a:pt x="3245" y="3248"/>
                  <a:pt x="3261" y="4110"/>
                </a:cubicBezTo>
                <a:cubicBezTo>
                  <a:pt x="3151" y="3279"/>
                  <a:pt x="3025" y="2448"/>
                  <a:pt x="2916" y="1633"/>
                </a:cubicBezTo>
                <a:cubicBezTo>
                  <a:pt x="2901" y="1508"/>
                  <a:pt x="2806" y="1448"/>
                  <a:pt x="2712" y="1448"/>
                </a:cubicBezTo>
                <a:cubicBezTo>
                  <a:pt x="2606" y="1448"/>
                  <a:pt x="2500" y="1523"/>
                  <a:pt x="2508" y="1665"/>
                </a:cubicBezTo>
                <a:cubicBezTo>
                  <a:pt x="2555" y="2307"/>
                  <a:pt x="2634" y="2950"/>
                  <a:pt x="2696" y="3624"/>
                </a:cubicBezTo>
                <a:cubicBezTo>
                  <a:pt x="2571" y="2840"/>
                  <a:pt x="2445" y="2056"/>
                  <a:pt x="2289" y="1273"/>
                </a:cubicBezTo>
                <a:close/>
                <a:moveTo>
                  <a:pt x="3793" y="1335"/>
                </a:moveTo>
                <a:cubicBezTo>
                  <a:pt x="3825" y="2260"/>
                  <a:pt x="3872" y="3185"/>
                  <a:pt x="3888" y="4110"/>
                </a:cubicBezTo>
                <a:cubicBezTo>
                  <a:pt x="3793" y="3232"/>
                  <a:pt x="3699" y="2354"/>
                  <a:pt x="3605" y="1476"/>
                </a:cubicBezTo>
                <a:cubicBezTo>
                  <a:pt x="3605" y="1414"/>
                  <a:pt x="3574" y="1367"/>
                  <a:pt x="3543" y="1335"/>
                </a:cubicBezTo>
                <a:close/>
                <a:moveTo>
                  <a:pt x="4938" y="1288"/>
                </a:moveTo>
                <a:cubicBezTo>
                  <a:pt x="4938" y="1304"/>
                  <a:pt x="4922" y="1320"/>
                  <a:pt x="4922" y="1351"/>
                </a:cubicBezTo>
                <a:cubicBezTo>
                  <a:pt x="4969" y="2260"/>
                  <a:pt x="5047" y="3201"/>
                  <a:pt x="5094" y="4157"/>
                </a:cubicBezTo>
                <a:cubicBezTo>
                  <a:pt x="5000" y="3201"/>
                  <a:pt x="4906" y="2244"/>
                  <a:pt x="4812" y="1288"/>
                </a:cubicBezTo>
                <a:close/>
                <a:moveTo>
                  <a:pt x="4436" y="1320"/>
                </a:moveTo>
                <a:cubicBezTo>
                  <a:pt x="4483" y="2542"/>
                  <a:pt x="4593" y="3812"/>
                  <a:pt x="4577" y="5066"/>
                </a:cubicBezTo>
                <a:cubicBezTo>
                  <a:pt x="4436" y="3828"/>
                  <a:pt x="4295" y="2589"/>
                  <a:pt x="4138" y="1351"/>
                </a:cubicBezTo>
                <a:cubicBezTo>
                  <a:pt x="4232" y="1335"/>
                  <a:pt x="4326" y="1335"/>
                  <a:pt x="4436" y="1320"/>
                </a:cubicBezTo>
                <a:close/>
                <a:moveTo>
                  <a:pt x="2367" y="3922"/>
                </a:moveTo>
                <a:lnTo>
                  <a:pt x="2367" y="3922"/>
                </a:lnTo>
                <a:cubicBezTo>
                  <a:pt x="2414" y="4376"/>
                  <a:pt x="2477" y="4815"/>
                  <a:pt x="2524" y="5270"/>
                </a:cubicBezTo>
                <a:cubicBezTo>
                  <a:pt x="2555" y="5677"/>
                  <a:pt x="2555" y="6085"/>
                  <a:pt x="2555" y="6508"/>
                </a:cubicBezTo>
                <a:cubicBezTo>
                  <a:pt x="2524" y="6383"/>
                  <a:pt x="2508" y="6241"/>
                  <a:pt x="2493" y="6116"/>
                </a:cubicBezTo>
                <a:cubicBezTo>
                  <a:pt x="2445" y="5379"/>
                  <a:pt x="2398" y="4658"/>
                  <a:pt x="2367" y="3922"/>
                </a:cubicBezTo>
                <a:close/>
                <a:moveTo>
                  <a:pt x="6787" y="755"/>
                </a:moveTo>
                <a:lnTo>
                  <a:pt x="6787" y="755"/>
                </a:lnTo>
                <a:cubicBezTo>
                  <a:pt x="6364" y="1257"/>
                  <a:pt x="6333" y="1727"/>
                  <a:pt x="6333" y="2652"/>
                </a:cubicBezTo>
                <a:cubicBezTo>
                  <a:pt x="6317" y="4266"/>
                  <a:pt x="6301" y="5865"/>
                  <a:pt x="6286" y="7480"/>
                </a:cubicBezTo>
                <a:cubicBezTo>
                  <a:pt x="6270" y="7495"/>
                  <a:pt x="6270" y="7511"/>
                  <a:pt x="6270" y="7542"/>
                </a:cubicBezTo>
                <a:cubicBezTo>
                  <a:pt x="6270" y="7605"/>
                  <a:pt x="6270" y="7668"/>
                  <a:pt x="6270" y="7715"/>
                </a:cubicBezTo>
                <a:cubicBezTo>
                  <a:pt x="6239" y="7715"/>
                  <a:pt x="6207" y="7715"/>
                  <a:pt x="6160" y="7730"/>
                </a:cubicBezTo>
                <a:cubicBezTo>
                  <a:pt x="6004" y="7793"/>
                  <a:pt x="5831" y="7825"/>
                  <a:pt x="5643" y="7840"/>
                </a:cubicBezTo>
                <a:cubicBezTo>
                  <a:pt x="5612" y="7840"/>
                  <a:pt x="5565" y="7840"/>
                  <a:pt x="5518" y="7856"/>
                </a:cubicBezTo>
                <a:cubicBezTo>
                  <a:pt x="5392" y="7864"/>
                  <a:pt x="5263" y="7868"/>
                  <a:pt x="5134" y="7868"/>
                </a:cubicBezTo>
                <a:cubicBezTo>
                  <a:pt x="5004" y="7868"/>
                  <a:pt x="4875" y="7864"/>
                  <a:pt x="4750" y="7856"/>
                </a:cubicBezTo>
                <a:cubicBezTo>
                  <a:pt x="4700" y="7826"/>
                  <a:pt x="4644" y="7815"/>
                  <a:pt x="4590" y="7815"/>
                </a:cubicBezTo>
                <a:cubicBezTo>
                  <a:pt x="4558" y="7815"/>
                  <a:pt x="4528" y="7819"/>
                  <a:pt x="4499" y="7825"/>
                </a:cubicBezTo>
                <a:lnTo>
                  <a:pt x="4295" y="7825"/>
                </a:lnTo>
                <a:cubicBezTo>
                  <a:pt x="4295" y="7636"/>
                  <a:pt x="4311" y="7464"/>
                  <a:pt x="4326" y="7292"/>
                </a:cubicBezTo>
                <a:cubicBezTo>
                  <a:pt x="4326" y="7354"/>
                  <a:pt x="4326" y="7417"/>
                  <a:pt x="4342" y="7480"/>
                </a:cubicBezTo>
                <a:cubicBezTo>
                  <a:pt x="4350" y="7630"/>
                  <a:pt x="4479" y="7714"/>
                  <a:pt x="4605" y="7714"/>
                </a:cubicBezTo>
                <a:cubicBezTo>
                  <a:pt x="4715" y="7714"/>
                  <a:pt x="4822" y="7650"/>
                  <a:pt x="4844" y="7511"/>
                </a:cubicBezTo>
                <a:cubicBezTo>
                  <a:pt x="4844" y="7527"/>
                  <a:pt x="4844" y="7558"/>
                  <a:pt x="4859" y="7574"/>
                </a:cubicBezTo>
                <a:cubicBezTo>
                  <a:pt x="4868" y="7738"/>
                  <a:pt x="5001" y="7825"/>
                  <a:pt x="5135" y="7825"/>
                </a:cubicBezTo>
                <a:cubicBezTo>
                  <a:pt x="5256" y="7825"/>
                  <a:pt x="5378" y="7754"/>
                  <a:pt x="5408" y="7605"/>
                </a:cubicBezTo>
                <a:cubicBezTo>
                  <a:pt x="5408" y="7589"/>
                  <a:pt x="5408" y="7558"/>
                  <a:pt x="5408" y="7542"/>
                </a:cubicBezTo>
                <a:cubicBezTo>
                  <a:pt x="5424" y="7542"/>
                  <a:pt x="5424" y="7542"/>
                  <a:pt x="5424" y="7558"/>
                </a:cubicBezTo>
                <a:cubicBezTo>
                  <a:pt x="5436" y="7716"/>
                  <a:pt x="5561" y="7799"/>
                  <a:pt x="5682" y="7799"/>
                </a:cubicBezTo>
                <a:cubicBezTo>
                  <a:pt x="5717" y="7799"/>
                  <a:pt x="5752" y="7792"/>
                  <a:pt x="5784" y="7778"/>
                </a:cubicBezTo>
                <a:cubicBezTo>
                  <a:pt x="5813" y="7785"/>
                  <a:pt x="5843" y="7789"/>
                  <a:pt x="5873" y="7789"/>
                </a:cubicBezTo>
                <a:cubicBezTo>
                  <a:pt x="6024" y="7789"/>
                  <a:pt x="6176" y="7691"/>
                  <a:pt x="6176" y="7495"/>
                </a:cubicBezTo>
                <a:cubicBezTo>
                  <a:pt x="6145" y="5332"/>
                  <a:pt x="6098" y="3169"/>
                  <a:pt x="6113" y="1006"/>
                </a:cubicBezTo>
                <a:cubicBezTo>
                  <a:pt x="6113" y="912"/>
                  <a:pt x="6035" y="834"/>
                  <a:pt x="5957" y="802"/>
                </a:cubicBezTo>
                <a:cubicBezTo>
                  <a:pt x="6223" y="802"/>
                  <a:pt x="6505" y="787"/>
                  <a:pt x="6787" y="755"/>
                </a:cubicBezTo>
                <a:close/>
                <a:moveTo>
                  <a:pt x="3731" y="7558"/>
                </a:moveTo>
                <a:cubicBezTo>
                  <a:pt x="3746" y="7636"/>
                  <a:pt x="3746" y="7715"/>
                  <a:pt x="3762" y="7793"/>
                </a:cubicBezTo>
                <a:lnTo>
                  <a:pt x="3637" y="7793"/>
                </a:lnTo>
                <a:cubicBezTo>
                  <a:pt x="3608" y="7771"/>
                  <a:pt x="3568" y="7760"/>
                  <a:pt x="3528" y="7760"/>
                </a:cubicBezTo>
                <a:cubicBezTo>
                  <a:pt x="3482" y="7760"/>
                  <a:pt x="3435" y="7775"/>
                  <a:pt x="3402" y="7809"/>
                </a:cubicBezTo>
                <a:cubicBezTo>
                  <a:pt x="3292" y="7809"/>
                  <a:pt x="3167" y="7840"/>
                  <a:pt x="3041" y="7872"/>
                </a:cubicBezTo>
                <a:cubicBezTo>
                  <a:pt x="3029" y="7867"/>
                  <a:pt x="3015" y="7865"/>
                  <a:pt x="3001" y="7865"/>
                </a:cubicBezTo>
                <a:cubicBezTo>
                  <a:pt x="2962" y="7865"/>
                  <a:pt x="2919" y="7880"/>
                  <a:pt x="2884" y="7903"/>
                </a:cubicBezTo>
                <a:cubicBezTo>
                  <a:pt x="2869" y="7903"/>
                  <a:pt x="2853" y="7903"/>
                  <a:pt x="2822" y="7919"/>
                </a:cubicBezTo>
                <a:cubicBezTo>
                  <a:pt x="2837" y="7840"/>
                  <a:pt x="2837" y="7778"/>
                  <a:pt x="2853" y="7715"/>
                </a:cubicBezTo>
                <a:cubicBezTo>
                  <a:pt x="2897" y="7748"/>
                  <a:pt x="2953" y="7765"/>
                  <a:pt x="3008" y="7765"/>
                </a:cubicBezTo>
                <a:cubicBezTo>
                  <a:pt x="3110" y="7765"/>
                  <a:pt x="3209" y="7706"/>
                  <a:pt x="3229" y="7574"/>
                </a:cubicBezTo>
                <a:cubicBezTo>
                  <a:pt x="3274" y="7685"/>
                  <a:pt x="3371" y="7737"/>
                  <a:pt x="3470" y="7737"/>
                </a:cubicBezTo>
                <a:cubicBezTo>
                  <a:pt x="3579" y="7737"/>
                  <a:pt x="3690" y="7673"/>
                  <a:pt x="3731" y="7558"/>
                </a:cubicBezTo>
                <a:close/>
                <a:moveTo>
                  <a:pt x="5408" y="8420"/>
                </a:moveTo>
                <a:cubicBezTo>
                  <a:pt x="5424" y="8561"/>
                  <a:pt x="5455" y="8687"/>
                  <a:pt x="5486" y="8812"/>
                </a:cubicBezTo>
                <a:cubicBezTo>
                  <a:pt x="5377" y="8687"/>
                  <a:pt x="5283" y="8546"/>
                  <a:pt x="5173" y="8420"/>
                </a:cubicBezTo>
                <a:close/>
                <a:moveTo>
                  <a:pt x="4405" y="8357"/>
                </a:moveTo>
                <a:cubicBezTo>
                  <a:pt x="4436" y="8640"/>
                  <a:pt x="4452" y="8906"/>
                  <a:pt x="4452" y="9188"/>
                </a:cubicBezTo>
                <a:cubicBezTo>
                  <a:pt x="4389" y="8922"/>
                  <a:pt x="4373" y="8640"/>
                  <a:pt x="4358" y="8357"/>
                </a:cubicBezTo>
                <a:close/>
                <a:moveTo>
                  <a:pt x="3950" y="8342"/>
                </a:moveTo>
                <a:cubicBezTo>
                  <a:pt x="3935" y="8420"/>
                  <a:pt x="3935" y="8483"/>
                  <a:pt x="3935" y="8561"/>
                </a:cubicBezTo>
                <a:cubicBezTo>
                  <a:pt x="3919" y="8828"/>
                  <a:pt x="3872" y="9094"/>
                  <a:pt x="3825" y="9361"/>
                </a:cubicBezTo>
                <a:lnTo>
                  <a:pt x="3809" y="9361"/>
                </a:lnTo>
                <a:cubicBezTo>
                  <a:pt x="3762" y="9031"/>
                  <a:pt x="3731" y="8702"/>
                  <a:pt x="3715" y="8357"/>
                </a:cubicBezTo>
                <a:cubicBezTo>
                  <a:pt x="3793" y="8357"/>
                  <a:pt x="3872" y="8342"/>
                  <a:pt x="3950" y="8342"/>
                </a:cubicBezTo>
                <a:close/>
                <a:moveTo>
                  <a:pt x="4938" y="8969"/>
                </a:moveTo>
                <a:cubicBezTo>
                  <a:pt x="5063" y="9157"/>
                  <a:pt x="5204" y="9345"/>
                  <a:pt x="5345" y="9517"/>
                </a:cubicBezTo>
                <a:cubicBezTo>
                  <a:pt x="5204" y="9517"/>
                  <a:pt x="5079" y="9533"/>
                  <a:pt x="4938" y="9533"/>
                </a:cubicBezTo>
                <a:cubicBezTo>
                  <a:pt x="4938" y="9345"/>
                  <a:pt x="4938" y="9157"/>
                  <a:pt x="4938" y="8969"/>
                </a:cubicBezTo>
                <a:close/>
                <a:moveTo>
                  <a:pt x="6176" y="9267"/>
                </a:moveTo>
                <a:cubicBezTo>
                  <a:pt x="6270" y="9361"/>
                  <a:pt x="6364" y="9470"/>
                  <a:pt x="6458" y="9580"/>
                </a:cubicBezTo>
                <a:cubicBezTo>
                  <a:pt x="6395" y="9564"/>
                  <a:pt x="6333" y="9564"/>
                  <a:pt x="6270" y="9549"/>
                </a:cubicBezTo>
                <a:cubicBezTo>
                  <a:pt x="6239" y="9455"/>
                  <a:pt x="6207" y="9361"/>
                  <a:pt x="6176" y="9267"/>
                </a:cubicBezTo>
                <a:close/>
                <a:moveTo>
                  <a:pt x="2696" y="9643"/>
                </a:moveTo>
                <a:cubicBezTo>
                  <a:pt x="2696" y="9784"/>
                  <a:pt x="2712" y="9909"/>
                  <a:pt x="2712" y="10050"/>
                </a:cubicBezTo>
                <a:cubicBezTo>
                  <a:pt x="2681" y="10066"/>
                  <a:pt x="2665" y="10066"/>
                  <a:pt x="2634" y="10082"/>
                </a:cubicBezTo>
                <a:lnTo>
                  <a:pt x="2524" y="10082"/>
                </a:lnTo>
                <a:cubicBezTo>
                  <a:pt x="2587" y="9941"/>
                  <a:pt x="2649" y="9784"/>
                  <a:pt x="2696" y="9643"/>
                </a:cubicBezTo>
                <a:close/>
                <a:moveTo>
                  <a:pt x="6512" y="0"/>
                </a:moveTo>
                <a:cubicBezTo>
                  <a:pt x="5667" y="0"/>
                  <a:pt x="4808" y="74"/>
                  <a:pt x="3966" y="97"/>
                </a:cubicBezTo>
                <a:cubicBezTo>
                  <a:pt x="2712" y="128"/>
                  <a:pt x="1395" y="66"/>
                  <a:pt x="173" y="317"/>
                </a:cubicBezTo>
                <a:cubicBezTo>
                  <a:pt x="141" y="317"/>
                  <a:pt x="110" y="332"/>
                  <a:pt x="94" y="348"/>
                </a:cubicBezTo>
                <a:cubicBezTo>
                  <a:pt x="47" y="379"/>
                  <a:pt x="16" y="411"/>
                  <a:pt x="16" y="458"/>
                </a:cubicBezTo>
                <a:cubicBezTo>
                  <a:pt x="0" y="552"/>
                  <a:pt x="32" y="646"/>
                  <a:pt x="157" y="661"/>
                </a:cubicBezTo>
                <a:cubicBezTo>
                  <a:pt x="267" y="693"/>
                  <a:pt x="376" y="708"/>
                  <a:pt x="486" y="724"/>
                </a:cubicBezTo>
                <a:cubicBezTo>
                  <a:pt x="753" y="865"/>
                  <a:pt x="1050" y="1038"/>
                  <a:pt x="1160" y="1241"/>
                </a:cubicBezTo>
                <a:cubicBezTo>
                  <a:pt x="1254" y="1461"/>
                  <a:pt x="1207" y="1931"/>
                  <a:pt x="1223" y="2166"/>
                </a:cubicBezTo>
                <a:cubicBezTo>
                  <a:pt x="1270" y="2871"/>
                  <a:pt x="1333" y="3561"/>
                  <a:pt x="1380" y="4251"/>
                </a:cubicBezTo>
                <a:cubicBezTo>
                  <a:pt x="1442" y="5097"/>
                  <a:pt x="1301" y="6226"/>
                  <a:pt x="1568" y="7072"/>
                </a:cubicBezTo>
                <a:cubicBezTo>
                  <a:pt x="1536" y="7307"/>
                  <a:pt x="1536" y="7558"/>
                  <a:pt x="1583" y="7778"/>
                </a:cubicBezTo>
                <a:cubicBezTo>
                  <a:pt x="1568" y="7950"/>
                  <a:pt x="1552" y="8122"/>
                  <a:pt x="1521" y="8279"/>
                </a:cubicBezTo>
                <a:cubicBezTo>
                  <a:pt x="1333" y="8655"/>
                  <a:pt x="1145" y="9031"/>
                  <a:pt x="956" y="9392"/>
                </a:cubicBezTo>
                <a:cubicBezTo>
                  <a:pt x="815" y="9611"/>
                  <a:pt x="674" y="9831"/>
                  <a:pt x="549" y="10082"/>
                </a:cubicBezTo>
                <a:cubicBezTo>
                  <a:pt x="533" y="10129"/>
                  <a:pt x="533" y="10160"/>
                  <a:pt x="549" y="10207"/>
                </a:cubicBezTo>
                <a:cubicBezTo>
                  <a:pt x="486" y="10285"/>
                  <a:pt x="439" y="10379"/>
                  <a:pt x="392" y="10458"/>
                </a:cubicBezTo>
                <a:cubicBezTo>
                  <a:pt x="302" y="10593"/>
                  <a:pt x="443" y="10772"/>
                  <a:pt x="579" y="10772"/>
                </a:cubicBezTo>
                <a:cubicBezTo>
                  <a:pt x="585" y="10772"/>
                  <a:pt x="590" y="10772"/>
                  <a:pt x="596" y="10771"/>
                </a:cubicBezTo>
                <a:lnTo>
                  <a:pt x="627" y="10771"/>
                </a:lnTo>
                <a:cubicBezTo>
                  <a:pt x="690" y="10818"/>
                  <a:pt x="768" y="10865"/>
                  <a:pt x="878" y="10881"/>
                </a:cubicBezTo>
                <a:cubicBezTo>
                  <a:pt x="894" y="10889"/>
                  <a:pt x="913" y="10893"/>
                  <a:pt x="935" y="10893"/>
                </a:cubicBezTo>
                <a:cubicBezTo>
                  <a:pt x="956" y="10893"/>
                  <a:pt x="980" y="10889"/>
                  <a:pt x="1003" y="10881"/>
                </a:cubicBezTo>
                <a:cubicBezTo>
                  <a:pt x="1218" y="10939"/>
                  <a:pt x="1449" y="10961"/>
                  <a:pt x="1686" y="10961"/>
                </a:cubicBezTo>
                <a:cubicBezTo>
                  <a:pt x="2348" y="10961"/>
                  <a:pt x="3064" y="10790"/>
                  <a:pt x="3652" y="10756"/>
                </a:cubicBezTo>
                <a:cubicBezTo>
                  <a:pt x="3778" y="10740"/>
                  <a:pt x="3903" y="10740"/>
                  <a:pt x="4013" y="10724"/>
                </a:cubicBezTo>
                <a:cubicBezTo>
                  <a:pt x="4232" y="12981"/>
                  <a:pt x="4264" y="15380"/>
                  <a:pt x="4765" y="17605"/>
                </a:cubicBezTo>
                <a:cubicBezTo>
                  <a:pt x="4781" y="17887"/>
                  <a:pt x="4797" y="18185"/>
                  <a:pt x="4812" y="18467"/>
                </a:cubicBezTo>
                <a:cubicBezTo>
                  <a:pt x="4821" y="18614"/>
                  <a:pt x="4937" y="18685"/>
                  <a:pt x="5051" y="18685"/>
                </a:cubicBezTo>
                <a:cubicBezTo>
                  <a:pt x="5132" y="18685"/>
                  <a:pt x="5212" y="18649"/>
                  <a:pt x="5251" y="18577"/>
                </a:cubicBezTo>
                <a:cubicBezTo>
                  <a:pt x="5330" y="18546"/>
                  <a:pt x="5392" y="18467"/>
                  <a:pt x="5392" y="18373"/>
                </a:cubicBezTo>
                <a:cubicBezTo>
                  <a:pt x="5314" y="17668"/>
                  <a:pt x="5236" y="16978"/>
                  <a:pt x="5157" y="16289"/>
                </a:cubicBezTo>
                <a:cubicBezTo>
                  <a:pt x="5126" y="15583"/>
                  <a:pt x="5094" y="14862"/>
                  <a:pt x="5079" y="14157"/>
                </a:cubicBezTo>
                <a:cubicBezTo>
                  <a:pt x="5063" y="13091"/>
                  <a:pt x="5283" y="11727"/>
                  <a:pt x="5000" y="10662"/>
                </a:cubicBezTo>
                <a:cubicBezTo>
                  <a:pt x="5508" y="10627"/>
                  <a:pt x="6015" y="10602"/>
                  <a:pt x="6517" y="10602"/>
                </a:cubicBezTo>
                <a:cubicBezTo>
                  <a:pt x="6930" y="10602"/>
                  <a:pt x="7340" y="10619"/>
                  <a:pt x="7743" y="10662"/>
                </a:cubicBezTo>
                <a:cubicBezTo>
                  <a:pt x="7750" y="10662"/>
                  <a:pt x="7757" y="10662"/>
                  <a:pt x="7764" y="10662"/>
                </a:cubicBezTo>
                <a:cubicBezTo>
                  <a:pt x="7962" y="10662"/>
                  <a:pt x="8163" y="10451"/>
                  <a:pt x="8073" y="10270"/>
                </a:cubicBezTo>
                <a:cubicBezTo>
                  <a:pt x="8135" y="10223"/>
                  <a:pt x="8182" y="10144"/>
                  <a:pt x="8182" y="10035"/>
                </a:cubicBezTo>
                <a:cubicBezTo>
                  <a:pt x="8135" y="9533"/>
                  <a:pt x="7790" y="9078"/>
                  <a:pt x="7493" y="8718"/>
                </a:cubicBezTo>
                <a:cubicBezTo>
                  <a:pt x="7258" y="8420"/>
                  <a:pt x="7007" y="8122"/>
                  <a:pt x="6756" y="7840"/>
                </a:cubicBezTo>
                <a:lnTo>
                  <a:pt x="6787" y="4188"/>
                </a:lnTo>
                <a:cubicBezTo>
                  <a:pt x="6803" y="2950"/>
                  <a:pt x="6505" y="1461"/>
                  <a:pt x="7571" y="614"/>
                </a:cubicBezTo>
                <a:cubicBezTo>
                  <a:pt x="7618" y="567"/>
                  <a:pt x="7649" y="505"/>
                  <a:pt x="7649" y="442"/>
                </a:cubicBezTo>
                <a:cubicBezTo>
                  <a:pt x="7712" y="270"/>
                  <a:pt x="7665" y="66"/>
                  <a:pt x="7414" y="34"/>
                </a:cubicBezTo>
                <a:cubicBezTo>
                  <a:pt x="7116" y="10"/>
                  <a:pt x="6815" y="0"/>
                  <a:pt x="65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A57795-8524-4FD8-8E78-8F8ACE9827CE}"/>
              </a:ext>
            </a:extLst>
          </p:cNvPr>
          <p:cNvSpPr txBox="1"/>
          <p:nvPr/>
        </p:nvSpPr>
        <p:spPr>
          <a:xfrm rot="1019424">
            <a:off x="6626051" y="1759161"/>
            <a:ext cx="2028376" cy="864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tx1"/>
                </a:solidFill>
                <a:latin typeface="Itim" panose="020B0604020202020204" charset="-34"/>
                <a:cs typeface="Itim" panose="020B0604020202020204" charset="-34"/>
              </a:rPr>
              <a:t>Pros and Cons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B086C9-4035-4D01-AFE0-57A51545B84A}"/>
              </a:ext>
            </a:extLst>
          </p:cNvPr>
          <p:cNvSpPr txBox="1"/>
          <p:nvPr/>
        </p:nvSpPr>
        <p:spPr>
          <a:xfrm>
            <a:off x="890100" y="2320674"/>
            <a:ext cx="47363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5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what situation</a:t>
            </a:r>
            <a:r>
              <a:rPr lang="en-US" sz="25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we should </a:t>
            </a:r>
            <a:r>
              <a:rPr lang="en-US" sz="25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use prototype</a:t>
            </a:r>
            <a:r>
              <a:rPr lang="en-US" sz="25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in order to have it </a:t>
            </a:r>
            <a:r>
              <a:rPr lang="en-US" sz="25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full potential</a:t>
            </a:r>
            <a:r>
              <a:rPr lang="en-US" sz="25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5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86217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5;p31"/>
          <p:cNvGrpSpPr/>
          <p:nvPr/>
        </p:nvGrpSpPr>
        <p:grpSpPr>
          <a:xfrm rot="230922">
            <a:off x="5342111" y="2913541"/>
            <a:ext cx="2598047" cy="466370"/>
            <a:chOff x="4345425" y="2175475"/>
            <a:chExt cx="800750" cy="176025"/>
          </a:xfrm>
        </p:grpSpPr>
        <p:sp>
          <p:nvSpPr>
            <p:cNvPr id="866" name="Google Shape;866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49" name="Google Shape;849;p3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687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grpSp>
        <p:nvGrpSpPr>
          <p:cNvPr id="851" name="Google Shape;851;p31"/>
          <p:cNvGrpSpPr/>
          <p:nvPr/>
        </p:nvGrpSpPr>
        <p:grpSpPr>
          <a:xfrm>
            <a:off x="719990" y="925800"/>
            <a:ext cx="2960453" cy="176025"/>
            <a:chOff x="4345425" y="2175475"/>
            <a:chExt cx="800750" cy="176025"/>
          </a:xfrm>
        </p:grpSpPr>
        <p:sp>
          <p:nvSpPr>
            <p:cNvPr id="852" name="Google Shape;852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31"/>
          <p:cNvGrpSpPr/>
          <p:nvPr/>
        </p:nvGrpSpPr>
        <p:grpSpPr>
          <a:xfrm rot="474658">
            <a:off x="282118" y="2803751"/>
            <a:ext cx="2360038" cy="683758"/>
            <a:chOff x="4345425" y="2175475"/>
            <a:chExt cx="800750" cy="176025"/>
          </a:xfrm>
        </p:grpSpPr>
        <p:sp>
          <p:nvSpPr>
            <p:cNvPr id="860" name="Google Shape;860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71" name="Google Shape;871;p31"/>
          <p:cNvSpPr txBox="1">
            <a:spLocks noGrp="1"/>
          </p:cNvSpPr>
          <p:nvPr>
            <p:ph type="subTitle" idx="3"/>
          </p:nvPr>
        </p:nvSpPr>
        <p:spPr>
          <a:xfrm>
            <a:off x="176973" y="2749016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1. Summary</a:t>
            </a:r>
            <a:endParaRPr sz="3500" dirty="0"/>
          </a:p>
        </p:txBody>
      </p:sp>
      <p:sp>
        <p:nvSpPr>
          <p:cNvPr id="872" name="Google Shape;872;p31"/>
          <p:cNvSpPr txBox="1">
            <a:spLocks noGrp="1"/>
          </p:cNvSpPr>
          <p:nvPr>
            <p:ph type="subTitle" idx="4"/>
          </p:nvPr>
        </p:nvSpPr>
        <p:spPr>
          <a:xfrm>
            <a:off x="4275154" y="2625723"/>
            <a:ext cx="4183046" cy="5999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 dirty="0"/>
              <a:t>2. Review</a:t>
            </a:r>
            <a:endParaRPr sz="3000" dirty="0"/>
          </a:p>
        </p:txBody>
      </p:sp>
      <p:grpSp>
        <p:nvGrpSpPr>
          <p:cNvPr id="883" name="Google Shape;883;p31"/>
          <p:cNvGrpSpPr/>
          <p:nvPr/>
        </p:nvGrpSpPr>
        <p:grpSpPr>
          <a:xfrm>
            <a:off x="316942" y="4266313"/>
            <a:ext cx="1745583" cy="230173"/>
            <a:chOff x="1394800" y="3522000"/>
            <a:chExt cx="1048650" cy="138275"/>
          </a:xfrm>
        </p:grpSpPr>
        <p:sp>
          <p:nvSpPr>
            <p:cNvPr id="884" name="Google Shape;884;p31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849;p31">
            <a:extLst>
              <a:ext uri="{FF2B5EF4-FFF2-40B4-BE49-F238E27FC236}">
                <a16:creationId xmlns:a16="http://schemas.microsoft.com/office/drawing/2014/main" id="{574F1ACA-1D47-4AA8-A1D4-D8877D7D10B1}"/>
              </a:ext>
            </a:extLst>
          </p:cNvPr>
          <p:cNvSpPr txBox="1">
            <a:spLocks/>
          </p:cNvSpPr>
          <p:nvPr/>
        </p:nvSpPr>
        <p:spPr>
          <a:xfrm rot="20865887">
            <a:off x="5185053" y="472689"/>
            <a:ext cx="3335349" cy="630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r>
              <a:rPr lang="en-US" dirty="0">
                <a:latin typeface="MTO augie" pitchFamily="2" charset="0"/>
              </a:rPr>
              <a:t>Protype?</a:t>
            </a:r>
          </a:p>
        </p:txBody>
      </p:sp>
      <p:grpSp>
        <p:nvGrpSpPr>
          <p:cNvPr id="86" name="Google Shape;1114;p36">
            <a:extLst>
              <a:ext uri="{FF2B5EF4-FFF2-40B4-BE49-F238E27FC236}">
                <a16:creationId xmlns:a16="http://schemas.microsoft.com/office/drawing/2014/main" id="{4278221A-3848-4334-88C4-425EF53CE3BF}"/>
              </a:ext>
            </a:extLst>
          </p:cNvPr>
          <p:cNvGrpSpPr/>
          <p:nvPr/>
        </p:nvGrpSpPr>
        <p:grpSpPr>
          <a:xfrm rot="1514788">
            <a:off x="6658995" y="790111"/>
            <a:ext cx="1376274" cy="908487"/>
            <a:chOff x="5248525" y="821375"/>
            <a:chExt cx="1082824" cy="694544"/>
          </a:xfrm>
        </p:grpSpPr>
        <p:sp>
          <p:nvSpPr>
            <p:cNvPr id="87" name="Google Shape;1115;p36">
              <a:extLst>
                <a:ext uri="{FF2B5EF4-FFF2-40B4-BE49-F238E27FC236}">
                  <a16:creationId xmlns:a16="http://schemas.microsoft.com/office/drawing/2014/main" id="{1BA7F58A-4A08-41FF-8357-B856D50AE80F}"/>
                </a:ext>
              </a:extLst>
            </p:cNvPr>
            <p:cNvSpPr/>
            <p:nvPr/>
          </p:nvSpPr>
          <p:spPr>
            <a:xfrm>
              <a:off x="5386964" y="1033865"/>
              <a:ext cx="843217" cy="475585"/>
            </a:xfrm>
            <a:custGeom>
              <a:avLst/>
              <a:gdLst/>
              <a:ahLst/>
              <a:cxnLst/>
              <a:rect l="l" t="t" r="r" b="b"/>
              <a:pathLst>
                <a:path w="24870" h="14027" extrusionOk="0">
                  <a:moveTo>
                    <a:pt x="2110" y="1"/>
                  </a:moveTo>
                  <a:lnTo>
                    <a:pt x="172" y="5463"/>
                  </a:lnTo>
                  <a:lnTo>
                    <a:pt x="0" y="5941"/>
                  </a:lnTo>
                  <a:lnTo>
                    <a:pt x="22760" y="14026"/>
                  </a:lnTo>
                  <a:lnTo>
                    <a:pt x="22995" y="13368"/>
                  </a:lnTo>
                  <a:lnTo>
                    <a:pt x="24870" y="8086"/>
                  </a:lnTo>
                  <a:lnTo>
                    <a:pt x="2110" y="1"/>
                  </a:lnTo>
                  <a:close/>
                </a:path>
              </a:pathLst>
            </a:custGeom>
            <a:solidFill>
              <a:srgbClr val="028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116;p36">
              <a:extLst>
                <a:ext uri="{FF2B5EF4-FFF2-40B4-BE49-F238E27FC236}">
                  <a16:creationId xmlns:a16="http://schemas.microsoft.com/office/drawing/2014/main" id="{5A521AF4-DF91-482C-8B7A-519DF7BDD8C2}"/>
                </a:ext>
              </a:extLst>
            </p:cNvPr>
            <p:cNvSpPr/>
            <p:nvPr/>
          </p:nvSpPr>
          <p:spPr>
            <a:xfrm>
              <a:off x="5455115" y="824528"/>
              <a:ext cx="851795" cy="486876"/>
            </a:xfrm>
            <a:custGeom>
              <a:avLst/>
              <a:gdLst/>
              <a:ahLst/>
              <a:cxnLst/>
              <a:rect l="l" t="t" r="r" b="b"/>
              <a:pathLst>
                <a:path w="25123" h="14360" extrusionOk="0">
                  <a:moveTo>
                    <a:pt x="2209" y="0"/>
                  </a:moveTo>
                  <a:lnTo>
                    <a:pt x="0" y="6220"/>
                  </a:lnTo>
                  <a:lnTo>
                    <a:pt x="22914" y="14359"/>
                  </a:lnTo>
                  <a:lnTo>
                    <a:pt x="25122" y="8140"/>
                  </a:lnTo>
                  <a:lnTo>
                    <a:pt x="2209" y="0"/>
                  </a:lnTo>
                  <a:close/>
                </a:path>
              </a:pathLst>
            </a:custGeom>
            <a:solidFill>
              <a:srgbClr val="00A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117;p36">
              <a:extLst>
                <a:ext uri="{FF2B5EF4-FFF2-40B4-BE49-F238E27FC236}">
                  <a16:creationId xmlns:a16="http://schemas.microsoft.com/office/drawing/2014/main" id="{15221ABA-A95E-408E-8030-6B44C9DC8003}"/>
                </a:ext>
              </a:extLst>
            </p:cNvPr>
            <p:cNvSpPr/>
            <p:nvPr/>
          </p:nvSpPr>
          <p:spPr>
            <a:xfrm>
              <a:off x="5343564" y="832157"/>
              <a:ext cx="980431" cy="665352"/>
            </a:xfrm>
            <a:custGeom>
              <a:avLst/>
              <a:gdLst/>
              <a:ahLst/>
              <a:cxnLst/>
              <a:rect l="l" t="t" r="r" b="b"/>
              <a:pathLst>
                <a:path w="28917" h="19624" extrusionOk="0">
                  <a:moveTo>
                    <a:pt x="3858" y="0"/>
                  </a:moveTo>
                  <a:lnTo>
                    <a:pt x="0" y="10853"/>
                  </a:lnTo>
                  <a:cubicBezTo>
                    <a:pt x="36" y="10889"/>
                    <a:pt x="72" y="10916"/>
                    <a:pt x="118" y="10934"/>
                  </a:cubicBezTo>
                  <a:lnTo>
                    <a:pt x="1452" y="11412"/>
                  </a:lnTo>
                  <a:lnTo>
                    <a:pt x="3390" y="5950"/>
                  </a:lnTo>
                  <a:lnTo>
                    <a:pt x="5328" y="496"/>
                  </a:lnTo>
                  <a:lnTo>
                    <a:pt x="3994" y="27"/>
                  </a:lnTo>
                  <a:cubicBezTo>
                    <a:pt x="3948" y="18"/>
                    <a:pt x="3903" y="9"/>
                    <a:pt x="3858" y="0"/>
                  </a:cubicBezTo>
                  <a:close/>
                  <a:moveTo>
                    <a:pt x="28061" y="8681"/>
                  </a:moveTo>
                  <a:lnTo>
                    <a:pt x="26150" y="14035"/>
                  </a:lnTo>
                  <a:lnTo>
                    <a:pt x="24275" y="19317"/>
                  </a:lnTo>
                  <a:lnTo>
                    <a:pt x="25140" y="19624"/>
                  </a:lnTo>
                  <a:lnTo>
                    <a:pt x="28917" y="8978"/>
                  </a:lnTo>
                  <a:lnTo>
                    <a:pt x="28061" y="8681"/>
                  </a:lnTo>
                  <a:close/>
                </a:path>
              </a:pathLst>
            </a:custGeom>
            <a:solidFill>
              <a:srgbClr val="AFA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118;p36">
              <a:extLst>
                <a:ext uri="{FF2B5EF4-FFF2-40B4-BE49-F238E27FC236}">
                  <a16:creationId xmlns:a16="http://schemas.microsoft.com/office/drawing/2014/main" id="{7DB167B0-742B-4909-997E-328013FF4254}"/>
                </a:ext>
              </a:extLst>
            </p:cNvPr>
            <p:cNvSpPr/>
            <p:nvPr/>
          </p:nvSpPr>
          <p:spPr>
            <a:xfrm>
              <a:off x="5248525" y="830292"/>
              <a:ext cx="225875" cy="369870"/>
            </a:xfrm>
            <a:custGeom>
              <a:avLst/>
              <a:gdLst/>
              <a:ahLst/>
              <a:cxnLst/>
              <a:rect l="l" t="t" r="r" b="b"/>
              <a:pathLst>
                <a:path w="6662" h="10909" extrusionOk="0">
                  <a:moveTo>
                    <a:pt x="5792" y="0"/>
                  </a:moveTo>
                  <a:cubicBezTo>
                    <a:pt x="3890" y="0"/>
                    <a:pt x="2470" y="856"/>
                    <a:pt x="1550" y="2561"/>
                  </a:cubicBezTo>
                  <a:cubicBezTo>
                    <a:pt x="1019" y="3553"/>
                    <a:pt x="640" y="4607"/>
                    <a:pt x="424" y="5743"/>
                  </a:cubicBezTo>
                  <a:cubicBezTo>
                    <a:pt x="0" y="7934"/>
                    <a:pt x="802" y="9655"/>
                    <a:pt x="2803" y="10908"/>
                  </a:cubicBezTo>
                  <a:lnTo>
                    <a:pt x="6661" y="55"/>
                  </a:lnTo>
                  <a:cubicBezTo>
                    <a:pt x="6361" y="18"/>
                    <a:pt x="6071" y="0"/>
                    <a:pt x="579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119;p36">
              <a:extLst>
                <a:ext uri="{FF2B5EF4-FFF2-40B4-BE49-F238E27FC236}">
                  <a16:creationId xmlns:a16="http://schemas.microsoft.com/office/drawing/2014/main" id="{9B41F5CC-F144-45B6-8453-591CD1136762}"/>
                </a:ext>
              </a:extLst>
            </p:cNvPr>
            <p:cNvSpPr/>
            <p:nvPr/>
          </p:nvSpPr>
          <p:spPr>
            <a:xfrm>
              <a:off x="5250356" y="821375"/>
              <a:ext cx="1080993" cy="694544"/>
            </a:xfrm>
            <a:custGeom>
              <a:avLst/>
              <a:gdLst/>
              <a:ahLst/>
              <a:cxnLst/>
              <a:rect l="l" t="t" r="r" b="b"/>
              <a:pathLst>
                <a:path w="31883" h="20485" extrusionOk="0">
                  <a:moveTo>
                    <a:pt x="30903" y="9238"/>
                  </a:moveTo>
                  <a:lnTo>
                    <a:pt x="31425" y="9422"/>
                  </a:lnTo>
                  <a:lnTo>
                    <a:pt x="31425" y="9422"/>
                  </a:lnTo>
                  <a:cubicBezTo>
                    <a:pt x="31154" y="10260"/>
                    <a:pt x="30869" y="11089"/>
                    <a:pt x="30584" y="11910"/>
                  </a:cubicBezTo>
                  <a:cubicBezTo>
                    <a:pt x="30287" y="12803"/>
                    <a:pt x="29971" y="13686"/>
                    <a:pt x="29656" y="14578"/>
                  </a:cubicBezTo>
                  <a:lnTo>
                    <a:pt x="28700" y="17238"/>
                  </a:lnTo>
                  <a:cubicBezTo>
                    <a:pt x="28398" y="18060"/>
                    <a:pt x="28088" y="18875"/>
                    <a:pt x="27770" y="19697"/>
                  </a:cubicBezTo>
                  <a:lnTo>
                    <a:pt x="27770" y="19697"/>
                  </a:lnTo>
                  <a:lnTo>
                    <a:pt x="27262" y="19517"/>
                  </a:lnTo>
                  <a:lnTo>
                    <a:pt x="27262" y="19517"/>
                  </a:lnTo>
                  <a:cubicBezTo>
                    <a:pt x="27552" y="18623"/>
                    <a:pt x="27856" y="17736"/>
                    <a:pt x="28160" y="16841"/>
                  </a:cubicBezTo>
                  <a:cubicBezTo>
                    <a:pt x="28493" y="15894"/>
                    <a:pt x="28818" y="14948"/>
                    <a:pt x="29160" y="14002"/>
                  </a:cubicBezTo>
                  <a:cubicBezTo>
                    <a:pt x="29503" y="13055"/>
                    <a:pt x="29836" y="12109"/>
                    <a:pt x="30179" y="11171"/>
                  </a:cubicBezTo>
                  <a:cubicBezTo>
                    <a:pt x="30419" y="10523"/>
                    <a:pt x="30660" y="9880"/>
                    <a:pt x="30903" y="9238"/>
                  </a:cubicBezTo>
                  <a:close/>
                  <a:moveTo>
                    <a:pt x="5751" y="373"/>
                  </a:moveTo>
                  <a:cubicBezTo>
                    <a:pt x="6073" y="381"/>
                    <a:pt x="6404" y="417"/>
                    <a:pt x="6717" y="470"/>
                  </a:cubicBezTo>
                  <a:lnTo>
                    <a:pt x="6717" y="470"/>
                  </a:lnTo>
                  <a:cubicBezTo>
                    <a:pt x="6935" y="557"/>
                    <a:pt x="7145" y="636"/>
                    <a:pt x="7355" y="724"/>
                  </a:cubicBezTo>
                  <a:cubicBezTo>
                    <a:pt x="7581" y="814"/>
                    <a:pt x="7797" y="904"/>
                    <a:pt x="8013" y="994"/>
                  </a:cubicBezTo>
                  <a:cubicBezTo>
                    <a:pt x="8013" y="994"/>
                    <a:pt x="8013" y="1003"/>
                    <a:pt x="8013" y="1003"/>
                  </a:cubicBezTo>
                  <a:cubicBezTo>
                    <a:pt x="8033" y="1009"/>
                    <a:pt x="8052" y="1011"/>
                    <a:pt x="8071" y="1011"/>
                  </a:cubicBezTo>
                  <a:cubicBezTo>
                    <a:pt x="8152" y="1011"/>
                    <a:pt x="8228" y="966"/>
                    <a:pt x="8257" y="886"/>
                  </a:cubicBezTo>
                  <a:lnTo>
                    <a:pt x="8257" y="877"/>
                  </a:lnTo>
                  <a:lnTo>
                    <a:pt x="8414" y="444"/>
                  </a:lnTo>
                  <a:lnTo>
                    <a:pt x="8414" y="444"/>
                  </a:lnTo>
                  <a:cubicBezTo>
                    <a:pt x="10263" y="1072"/>
                    <a:pt x="12104" y="1701"/>
                    <a:pt x="13945" y="2347"/>
                  </a:cubicBezTo>
                  <a:cubicBezTo>
                    <a:pt x="15847" y="3005"/>
                    <a:pt x="17749" y="3672"/>
                    <a:pt x="19641" y="4339"/>
                  </a:cubicBezTo>
                  <a:lnTo>
                    <a:pt x="22490" y="5348"/>
                  </a:lnTo>
                  <a:lnTo>
                    <a:pt x="25329" y="6367"/>
                  </a:lnTo>
                  <a:cubicBezTo>
                    <a:pt x="27160" y="7029"/>
                    <a:pt x="28991" y="7701"/>
                    <a:pt x="30814" y="8396"/>
                  </a:cubicBezTo>
                  <a:lnTo>
                    <a:pt x="30814" y="8396"/>
                  </a:lnTo>
                  <a:cubicBezTo>
                    <a:pt x="30764" y="8551"/>
                    <a:pt x="30714" y="8705"/>
                    <a:pt x="30664" y="8859"/>
                  </a:cubicBezTo>
                  <a:lnTo>
                    <a:pt x="30664" y="8859"/>
                  </a:lnTo>
                  <a:cubicBezTo>
                    <a:pt x="30645" y="8878"/>
                    <a:pt x="30630" y="8901"/>
                    <a:pt x="30620" y="8927"/>
                  </a:cubicBezTo>
                  <a:cubicBezTo>
                    <a:pt x="30610" y="8958"/>
                    <a:pt x="30607" y="8990"/>
                    <a:pt x="30611" y="9019"/>
                  </a:cubicBezTo>
                  <a:lnTo>
                    <a:pt x="30611" y="9019"/>
                  </a:lnTo>
                  <a:cubicBezTo>
                    <a:pt x="30384" y="9706"/>
                    <a:pt x="30151" y="10391"/>
                    <a:pt x="29917" y="11072"/>
                  </a:cubicBezTo>
                  <a:cubicBezTo>
                    <a:pt x="29602" y="12027"/>
                    <a:pt x="29259" y="12974"/>
                    <a:pt x="28926" y="13920"/>
                  </a:cubicBezTo>
                  <a:cubicBezTo>
                    <a:pt x="28592" y="14867"/>
                    <a:pt x="28250" y="15804"/>
                    <a:pt x="27907" y="16751"/>
                  </a:cubicBezTo>
                  <a:cubicBezTo>
                    <a:pt x="27557" y="17694"/>
                    <a:pt x="27216" y="18628"/>
                    <a:pt x="26847" y="19562"/>
                  </a:cubicBezTo>
                  <a:lnTo>
                    <a:pt x="26847" y="19562"/>
                  </a:lnTo>
                  <a:cubicBezTo>
                    <a:pt x="26846" y="19565"/>
                    <a:pt x="26845" y="19569"/>
                    <a:pt x="26844" y="19572"/>
                  </a:cubicBezTo>
                  <a:lnTo>
                    <a:pt x="26841" y="19578"/>
                  </a:lnTo>
                  <a:lnTo>
                    <a:pt x="26841" y="19578"/>
                  </a:lnTo>
                  <a:cubicBezTo>
                    <a:pt x="26840" y="19580"/>
                    <a:pt x="26838" y="19581"/>
                    <a:pt x="26835" y="19581"/>
                  </a:cubicBezTo>
                  <a:cubicBezTo>
                    <a:pt x="26832" y="19592"/>
                    <a:pt x="26830" y="19603"/>
                    <a:pt x="26829" y="19614"/>
                  </a:cubicBezTo>
                  <a:lnTo>
                    <a:pt x="26829" y="19614"/>
                  </a:lnTo>
                  <a:lnTo>
                    <a:pt x="26673" y="20051"/>
                  </a:lnTo>
                  <a:lnTo>
                    <a:pt x="26673" y="20051"/>
                  </a:lnTo>
                  <a:cubicBezTo>
                    <a:pt x="24831" y="19414"/>
                    <a:pt x="22989" y="18785"/>
                    <a:pt x="21147" y="18148"/>
                  </a:cubicBezTo>
                  <a:lnTo>
                    <a:pt x="15450" y="16147"/>
                  </a:lnTo>
                  <a:lnTo>
                    <a:pt x="9753" y="14137"/>
                  </a:lnTo>
                  <a:cubicBezTo>
                    <a:pt x="7921" y="13474"/>
                    <a:pt x="6090" y="12811"/>
                    <a:pt x="4274" y="12091"/>
                  </a:cubicBezTo>
                  <a:lnTo>
                    <a:pt x="4274" y="12091"/>
                  </a:lnTo>
                  <a:lnTo>
                    <a:pt x="4381" y="11793"/>
                  </a:lnTo>
                  <a:cubicBezTo>
                    <a:pt x="4417" y="11694"/>
                    <a:pt x="4363" y="11586"/>
                    <a:pt x="4264" y="11550"/>
                  </a:cubicBezTo>
                  <a:cubicBezTo>
                    <a:pt x="3813" y="11397"/>
                    <a:pt x="3371" y="11252"/>
                    <a:pt x="2921" y="11099"/>
                  </a:cubicBezTo>
                  <a:lnTo>
                    <a:pt x="2921" y="11099"/>
                  </a:lnTo>
                  <a:lnTo>
                    <a:pt x="2957" y="11108"/>
                  </a:lnTo>
                  <a:cubicBezTo>
                    <a:pt x="2398" y="10784"/>
                    <a:pt x="1884" y="10378"/>
                    <a:pt x="1460" y="9891"/>
                  </a:cubicBezTo>
                  <a:cubicBezTo>
                    <a:pt x="1046" y="9404"/>
                    <a:pt x="739" y="8828"/>
                    <a:pt x="595" y="8215"/>
                  </a:cubicBezTo>
                  <a:cubicBezTo>
                    <a:pt x="442" y="7602"/>
                    <a:pt x="451" y="6962"/>
                    <a:pt x="550" y="6331"/>
                  </a:cubicBezTo>
                  <a:cubicBezTo>
                    <a:pt x="604" y="6015"/>
                    <a:pt x="685" y="5700"/>
                    <a:pt x="766" y="5393"/>
                  </a:cubicBezTo>
                  <a:cubicBezTo>
                    <a:pt x="856" y="5078"/>
                    <a:pt x="956" y="4771"/>
                    <a:pt x="1055" y="4465"/>
                  </a:cubicBezTo>
                  <a:cubicBezTo>
                    <a:pt x="1514" y="3266"/>
                    <a:pt x="2010" y="2022"/>
                    <a:pt x="3029" y="1211"/>
                  </a:cubicBezTo>
                  <a:cubicBezTo>
                    <a:pt x="3534" y="814"/>
                    <a:pt x="4147" y="562"/>
                    <a:pt x="4787" y="454"/>
                  </a:cubicBezTo>
                  <a:cubicBezTo>
                    <a:pt x="5102" y="391"/>
                    <a:pt x="5426" y="373"/>
                    <a:pt x="5751" y="373"/>
                  </a:cubicBezTo>
                  <a:close/>
                  <a:moveTo>
                    <a:pt x="8302" y="1"/>
                  </a:moveTo>
                  <a:cubicBezTo>
                    <a:pt x="8223" y="1"/>
                    <a:pt x="8150" y="51"/>
                    <a:pt x="8122" y="129"/>
                  </a:cubicBezTo>
                  <a:lnTo>
                    <a:pt x="8113" y="129"/>
                  </a:lnTo>
                  <a:lnTo>
                    <a:pt x="7956" y="581"/>
                  </a:lnTo>
                  <a:lnTo>
                    <a:pt x="7956" y="581"/>
                  </a:lnTo>
                  <a:cubicBezTo>
                    <a:pt x="7792" y="532"/>
                    <a:pt x="7628" y="479"/>
                    <a:pt x="7464" y="427"/>
                  </a:cubicBezTo>
                  <a:cubicBezTo>
                    <a:pt x="7238" y="363"/>
                    <a:pt x="7013" y="291"/>
                    <a:pt x="6788" y="219"/>
                  </a:cubicBezTo>
                  <a:lnTo>
                    <a:pt x="6779" y="219"/>
                  </a:lnTo>
                  <a:cubicBezTo>
                    <a:pt x="6779" y="210"/>
                    <a:pt x="6770" y="210"/>
                    <a:pt x="6761" y="210"/>
                  </a:cubicBezTo>
                  <a:cubicBezTo>
                    <a:pt x="6451" y="177"/>
                    <a:pt x="6140" y="157"/>
                    <a:pt x="5828" y="157"/>
                  </a:cubicBezTo>
                  <a:cubicBezTo>
                    <a:pt x="5468" y="157"/>
                    <a:pt x="5108" y="183"/>
                    <a:pt x="4750" y="246"/>
                  </a:cubicBezTo>
                  <a:cubicBezTo>
                    <a:pt x="4083" y="363"/>
                    <a:pt x="3434" y="616"/>
                    <a:pt x="2876" y="994"/>
                  </a:cubicBezTo>
                  <a:cubicBezTo>
                    <a:pt x="2299" y="1373"/>
                    <a:pt x="1821" y="1887"/>
                    <a:pt x="1442" y="2464"/>
                  </a:cubicBezTo>
                  <a:cubicBezTo>
                    <a:pt x="1253" y="2752"/>
                    <a:pt x="1100" y="3050"/>
                    <a:pt x="956" y="3347"/>
                  </a:cubicBezTo>
                  <a:cubicBezTo>
                    <a:pt x="802" y="3654"/>
                    <a:pt x="676" y="3969"/>
                    <a:pt x="568" y="4294"/>
                  </a:cubicBezTo>
                  <a:cubicBezTo>
                    <a:pt x="343" y="4934"/>
                    <a:pt x="171" y="5583"/>
                    <a:pt x="81" y="6268"/>
                  </a:cubicBezTo>
                  <a:cubicBezTo>
                    <a:pt x="0" y="6944"/>
                    <a:pt x="27" y="7647"/>
                    <a:pt x="225" y="8314"/>
                  </a:cubicBezTo>
                  <a:cubicBezTo>
                    <a:pt x="406" y="8981"/>
                    <a:pt x="766" y="9594"/>
                    <a:pt x="1208" y="10108"/>
                  </a:cubicBezTo>
                  <a:cubicBezTo>
                    <a:pt x="1659" y="10630"/>
                    <a:pt x="2209" y="11045"/>
                    <a:pt x="2776" y="11397"/>
                  </a:cubicBezTo>
                  <a:cubicBezTo>
                    <a:pt x="2785" y="11406"/>
                    <a:pt x="2794" y="11415"/>
                    <a:pt x="2803" y="11415"/>
                  </a:cubicBezTo>
                  <a:lnTo>
                    <a:pt x="2812" y="11415"/>
                  </a:lnTo>
                  <a:cubicBezTo>
                    <a:pt x="3194" y="11555"/>
                    <a:pt x="3575" y="11695"/>
                    <a:pt x="3957" y="11841"/>
                  </a:cubicBezTo>
                  <a:lnTo>
                    <a:pt x="3957" y="11841"/>
                  </a:lnTo>
                  <a:lnTo>
                    <a:pt x="3849" y="12136"/>
                  </a:lnTo>
                  <a:lnTo>
                    <a:pt x="3840" y="12154"/>
                  </a:lnTo>
                  <a:cubicBezTo>
                    <a:pt x="3813" y="12253"/>
                    <a:pt x="3867" y="12361"/>
                    <a:pt x="3966" y="12388"/>
                  </a:cubicBezTo>
                  <a:cubicBezTo>
                    <a:pt x="5886" y="12992"/>
                    <a:pt x="7788" y="13650"/>
                    <a:pt x="9690" y="14317"/>
                  </a:cubicBezTo>
                  <a:lnTo>
                    <a:pt x="15378" y="16345"/>
                  </a:lnTo>
                  <a:lnTo>
                    <a:pt x="21057" y="18400"/>
                  </a:lnTo>
                  <a:cubicBezTo>
                    <a:pt x="22950" y="19076"/>
                    <a:pt x="24833" y="19779"/>
                    <a:pt x="26726" y="20473"/>
                  </a:cubicBezTo>
                  <a:cubicBezTo>
                    <a:pt x="26747" y="20481"/>
                    <a:pt x="26769" y="20485"/>
                    <a:pt x="26791" y="20485"/>
                  </a:cubicBezTo>
                  <a:cubicBezTo>
                    <a:pt x="26871" y="20485"/>
                    <a:pt x="26950" y="20435"/>
                    <a:pt x="26979" y="20356"/>
                  </a:cubicBezTo>
                  <a:lnTo>
                    <a:pt x="27142" y="19880"/>
                  </a:lnTo>
                  <a:lnTo>
                    <a:pt x="27142" y="19880"/>
                  </a:lnTo>
                  <a:lnTo>
                    <a:pt x="27817" y="20122"/>
                  </a:lnTo>
                  <a:lnTo>
                    <a:pt x="27835" y="20131"/>
                  </a:lnTo>
                  <a:cubicBezTo>
                    <a:pt x="27852" y="20136"/>
                    <a:pt x="27869" y="20138"/>
                    <a:pt x="27886" y="20138"/>
                  </a:cubicBezTo>
                  <a:cubicBezTo>
                    <a:pt x="27967" y="20138"/>
                    <a:pt x="28040" y="20087"/>
                    <a:pt x="28069" y="20005"/>
                  </a:cubicBezTo>
                  <a:cubicBezTo>
                    <a:pt x="28358" y="19112"/>
                    <a:pt x="28655" y="18220"/>
                    <a:pt x="28962" y="17328"/>
                  </a:cubicBezTo>
                  <a:lnTo>
                    <a:pt x="29890" y="14660"/>
                  </a:lnTo>
                  <a:cubicBezTo>
                    <a:pt x="30215" y="13776"/>
                    <a:pt x="30530" y="12893"/>
                    <a:pt x="30855" y="12009"/>
                  </a:cubicBezTo>
                  <a:cubicBezTo>
                    <a:pt x="31179" y="11126"/>
                    <a:pt x="31504" y="10243"/>
                    <a:pt x="31846" y="9368"/>
                  </a:cubicBezTo>
                  <a:cubicBezTo>
                    <a:pt x="31846" y="9368"/>
                    <a:pt x="31846" y="9359"/>
                    <a:pt x="31846" y="9359"/>
                  </a:cubicBezTo>
                  <a:cubicBezTo>
                    <a:pt x="31882" y="9260"/>
                    <a:pt x="31837" y="9152"/>
                    <a:pt x="31738" y="9116"/>
                  </a:cubicBezTo>
                  <a:lnTo>
                    <a:pt x="31729" y="9116"/>
                  </a:lnTo>
                  <a:lnTo>
                    <a:pt x="31043" y="8870"/>
                  </a:lnTo>
                  <a:lnTo>
                    <a:pt x="31043" y="8870"/>
                  </a:lnTo>
                  <a:cubicBezTo>
                    <a:pt x="31109" y="8697"/>
                    <a:pt x="31176" y="8523"/>
                    <a:pt x="31242" y="8350"/>
                  </a:cubicBezTo>
                  <a:cubicBezTo>
                    <a:pt x="31242" y="8350"/>
                    <a:pt x="31242" y="8341"/>
                    <a:pt x="31242" y="8341"/>
                  </a:cubicBezTo>
                  <a:cubicBezTo>
                    <a:pt x="31278" y="8242"/>
                    <a:pt x="31224" y="8133"/>
                    <a:pt x="31125" y="8097"/>
                  </a:cubicBezTo>
                  <a:cubicBezTo>
                    <a:pt x="29214" y="7466"/>
                    <a:pt x="27303" y="6817"/>
                    <a:pt x="25410" y="6150"/>
                  </a:cubicBezTo>
                  <a:lnTo>
                    <a:pt x="22562" y="5150"/>
                  </a:lnTo>
                  <a:lnTo>
                    <a:pt x="19714" y="4131"/>
                  </a:lnTo>
                  <a:cubicBezTo>
                    <a:pt x="17821" y="3455"/>
                    <a:pt x="15928" y="2779"/>
                    <a:pt x="14035" y="2085"/>
                  </a:cubicBezTo>
                  <a:cubicBezTo>
                    <a:pt x="12142" y="1409"/>
                    <a:pt x="10258" y="706"/>
                    <a:pt x="8365" y="12"/>
                  </a:cubicBezTo>
                  <a:cubicBezTo>
                    <a:pt x="8344" y="4"/>
                    <a:pt x="8323" y="1"/>
                    <a:pt x="8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120;p36">
              <a:extLst>
                <a:ext uri="{FF2B5EF4-FFF2-40B4-BE49-F238E27FC236}">
                  <a16:creationId xmlns:a16="http://schemas.microsoft.com/office/drawing/2014/main" id="{EE932A4F-71FE-4F40-A015-6DE72F7D7FA3}"/>
                </a:ext>
              </a:extLst>
            </p:cNvPr>
            <p:cNvSpPr/>
            <p:nvPr/>
          </p:nvSpPr>
          <p:spPr>
            <a:xfrm>
              <a:off x="5385438" y="842193"/>
              <a:ext cx="146402" cy="383398"/>
            </a:xfrm>
            <a:custGeom>
              <a:avLst/>
              <a:gdLst/>
              <a:ahLst/>
              <a:cxnLst/>
              <a:rect l="l" t="t" r="r" b="b"/>
              <a:pathLst>
                <a:path w="4318" h="11308" extrusionOk="0">
                  <a:moveTo>
                    <a:pt x="4098" y="1"/>
                  </a:moveTo>
                  <a:cubicBezTo>
                    <a:pt x="4017" y="1"/>
                    <a:pt x="3941" y="57"/>
                    <a:pt x="3912" y="137"/>
                  </a:cubicBezTo>
                  <a:cubicBezTo>
                    <a:pt x="3624" y="1057"/>
                    <a:pt x="3299" y="1967"/>
                    <a:pt x="2984" y="2877"/>
                  </a:cubicBezTo>
                  <a:lnTo>
                    <a:pt x="2001" y="5609"/>
                  </a:lnTo>
                  <a:lnTo>
                    <a:pt x="1028" y="8331"/>
                  </a:lnTo>
                  <a:cubicBezTo>
                    <a:pt x="703" y="9241"/>
                    <a:pt x="361" y="10143"/>
                    <a:pt x="36" y="11053"/>
                  </a:cubicBezTo>
                  <a:cubicBezTo>
                    <a:pt x="0" y="11152"/>
                    <a:pt x="54" y="11269"/>
                    <a:pt x="154" y="11296"/>
                  </a:cubicBezTo>
                  <a:cubicBezTo>
                    <a:pt x="174" y="11304"/>
                    <a:pt x="196" y="11308"/>
                    <a:pt x="217" y="11308"/>
                  </a:cubicBezTo>
                  <a:cubicBezTo>
                    <a:pt x="295" y="11308"/>
                    <a:pt x="368" y="11257"/>
                    <a:pt x="397" y="11179"/>
                  </a:cubicBezTo>
                  <a:cubicBezTo>
                    <a:pt x="712" y="10269"/>
                    <a:pt x="1028" y="9358"/>
                    <a:pt x="1343" y="8448"/>
                  </a:cubicBezTo>
                  <a:lnTo>
                    <a:pt x="2308" y="5717"/>
                  </a:lnTo>
                  <a:lnTo>
                    <a:pt x="3272" y="2985"/>
                  </a:lnTo>
                  <a:cubicBezTo>
                    <a:pt x="3597" y="2075"/>
                    <a:pt x="3921" y="1165"/>
                    <a:pt x="4273" y="263"/>
                  </a:cubicBezTo>
                  <a:cubicBezTo>
                    <a:pt x="4282" y="263"/>
                    <a:pt x="4282" y="254"/>
                    <a:pt x="4282" y="254"/>
                  </a:cubicBezTo>
                  <a:cubicBezTo>
                    <a:pt x="4318" y="155"/>
                    <a:pt x="4255" y="47"/>
                    <a:pt x="4156" y="11"/>
                  </a:cubicBezTo>
                  <a:cubicBezTo>
                    <a:pt x="4136" y="4"/>
                    <a:pt x="4117" y="1"/>
                    <a:pt x="4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872;p31">
            <a:extLst>
              <a:ext uri="{FF2B5EF4-FFF2-40B4-BE49-F238E27FC236}">
                <a16:creationId xmlns:a16="http://schemas.microsoft.com/office/drawing/2014/main" id="{C3712C83-3944-406E-BF0C-9204BBD0C801}"/>
              </a:ext>
            </a:extLst>
          </p:cNvPr>
          <p:cNvSpPr txBox="1">
            <a:spLocks/>
          </p:cNvSpPr>
          <p:nvPr/>
        </p:nvSpPr>
        <p:spPr>
          <a:xfrm>
            <a:off x="-839774" y="3781479"/>
            <a:ext cx="4183046" cy="59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2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sz="3000" dirty="0"/>
              <a:t>3. Question</a:t>
            </a:r>
          </a:p>
        </p:txBody>
      </p:sp>
    </p:spTree>
    <p:extLst>
      <p:ext uri="{BB962C8B-B14F-4D97-AF65-F5344CB8AC3E}">
        <p14:creationId xmlns:p14="http://schemas.microsoft.com/office/powerpoint/2010/main" val="280697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34"/>
          <p:cNvGrpSpPr/>
          <p:nvPr/>
        </p:nvGrpSpPr>
        <p:grpSpPr>
          <a:xfrm>
            <a:off x="2883085" y="3523739"/>
            <a:ext cx="3377828" cy="1079750"/>
            <a:chOff x="4319250" y="3137000"/>
            <a:chExt cx="885825" cy="524125"/>
          </a:xfrm>
        </p:grpSpPr>
        <p:sp>
          <p:nvSpPr>
            <p:cNvPr id="990" name="Google Shape;990;p34"/>
            <p:cNvSpPr/>
            <p:nvPr/>
          </p:nvSpPr>
          <p:spPr>
            <a:xfrm>
              <a:off x="4334525" y="3137000"/>
              <a:ext cx="816875" cy="145250"/>
            </a:xfrm>
            <a:custGeom>
              <a:avLst/>
              <a:gdLst/>
              <a:ahLst/>
              <a:cxnLst/>
              <a:rect l="l" t="t" r="r" b="b"/>
              <a:pathLst>
                <a:path w="32675" h="5810" extrusionOk="0">
                  <a:moveTo>
                    <a:pt x="30614" y="1"/>
                  </a:moveTo>
                  <a:cubicBezTo>
                    <a:pt x="30548" y="1"/>
                    <a:pt x="30480" y="4"/>
                    <a:pt x="30410" y="11"/>
                  </a:cubicBezTo>
                  <a:lnTo>
                    <a:pt x="30410" y="11"/>
                  </a:lnTo>
                  <a:lnTo>
                    <a:pt x="30410" y="11"/>
                  </a:lnTo>
                  <a:lnTo>
                    <a:pt x="28330" y="186"/>
                  </a:lnTo>
                  <a:cubicBezTo>
                    <a:pt x="28200" y="197"/>
                    <a:pt x="28078" y="220"/>
                    <a:pt x="27966" y="252"/>
                  </a:cubicBezTo>
                  <a:lnTo>
                    <a:pt x="27966" y="252"/>
                  </a:lnTo>
                  <a:lnTo>
                    <a:pt x="1989" y="2818"/>
                  </a:lnTo>
                  <a:cubicBezTo>
                    <a:pt x="1" y="3012"/>
                    <a:pt x="100" y="5810"/>
                    <a:pt x="2061" y="5810"/>
                  </a:cubicBezTo>
                  <a:cubicBezTo>
                    <a:pt x="2127" y="5810"/>
                    <a:pt x="2195" y="5807"/>
                    <a:pt x="2265" y="5800"/>
                  </a:cubicBezTo>
                  <a:cubicBezTo>
                    <a:pt x="11738" y="4848"/>
                    <a:pt x="21212" y="3920"/>
                    <a:pt x="30686" y="2993"/>
                  </a:cubicBezTo>
                  <a:cubicBezTo>
                    <a:pt x="32674" y="2799"/>
                    <a:pt x="32575" y="1"/>
                    <a:pt x="30614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4356675" y="3182825"/>
              <a:ext cx="798275" cy="129275"/>
            </a:xfrm>
            <a:custGeom>
              <a:avLst/>
              <a:gdLst/>
              <a:ahLst/>
              <a:cxnLst/>
              <a:rect l="l" t="t" r="r" b="b"/>
              <a:pathLst>
                <a:path w="31931" h="5171" extrusionOk="0">
                  <a:moveTo>
                    <a:pt x="29692" y="0"/>
                  </a:moveTo>
                  <a:cubicBezTo>
                    <a:pt x="29262" y="0"/>
                    <a:pt x="28841" y="143"/>
                    <a:pt x="28521" y="458"/>
                  </a:cubicBezTo>
                  <a:lnTo>
                    <a:pt x="28521" y="458"/>
                  </a:lnTo>
                  <a:cubicBezTo>
                    <a:pt x="26855" y="717"/>
                    <a:pt x="25061" y="686"/>
                    <a:pt x="23409" y="834"/>
                  </a:cubicBezTo>
                  <a:cubicBezTo>
                    <a:pt x="20928" y="1035"/>
                    <a:pt x="18447" y="1235"/>
                    <a:pt x="15990" y="1461"/>
                  </a:cubicBezTo>
                  <a:cubicBezTo>
                    <a:pt x="11958" y="1784"/>
                    <a:pt x="7925" y="2108"/>
                    <a:pt x="3893" y="2415"/>
                  </a:cubicBezTo>
                  <a:lnTo>
                    <a:pt x="3893" y="2415"/>
                  </a:lnTo>
                  <a:cubicBezTo>
                    <a:pt x="3677" y="2329"/>
                    <a:pt x="3447" y="2279"/>
                    <a:pt x="3219" y="2279"/>
                  </a:cubicBezTo>
                  <a:cubicBezTo>
                    <a:pt x="3010" y="2279"/>
                    <a:pt x="2803" y="2320"/>
                    <a:pt x="2607" y="2413"/>
                  </a:cubicBezTo>
                  <a:cubicBezTo>
                    <a:pt x="2550" y="2451"/>
                    <a:pt x="2478" y="2489"/>
                    <a:pt x="2414" y="2527"/>
                  </a:cubicBezTo>
                  <a:lnTo>
                    <a:pt x="2414" y="2527"/>
                  </a:lnTo>
                  <a:cubicBezTo>
                    <a:pt x="2253" y="2539"/>
                    <a:pt x="2092" y="2551"/>
                    <a:pt x="1930" y="2564"/>
                  </a:cubicBezTo>
                  <a:cubicBezTo>
                    <a:pt x="0" y="2714"/>
                    <a:pt x="903" y="5170"/>
                    <a:pt x="2482" y="5170"/>
                  </a:cubicBezTo>
                  <a:cubicBezTo>
                    <a:pt x="2634" y="5170"/>
                    <a:pt x="2774" y="5169"/>
                    <a:pt x="2906" y="5164"/>
                  </a:cubicBezTo>
                  <a:lnTo>
                    <a:pt x="2906" y="5164"/>
                  </a:lnTo>
                  <a:cubicBezTo>
                    <a:pt x="2907" y="5166"/>
                    <a:pt x="2907" y="5168"/>
                    <a:pt x="2908" y="5170"/>
                  </a:cubicBezTo>
                  <a:cubicBezTo>
                    <a:pt x="8146" y="4769"/>
                    <a:pt x="13359" y="4343"/>
                    <a:pt x="18597" y="3917"/>
                  </a:cubicBezTo>
                  <a:cubicBezTo>
                    <a:pt x="21078" y="3716"/>
                    <a:pt x="23559" y="3491"/>
                    <a:pt x="26041" y="3290"/>
                  </a:cubicBezTo>
                  <a:cubicBezTo>
                    <a:pt x="27619" y="3165"/>
                    <a:pt x="30351" y="3541"/>
                    <a:pt x="31504" y="2213"/>
                  </a:cubicBezTo>
                  <a:cubicBezTo>
                    <a:pt x="31930" y="1711"/>
                    <a:pt x="31604" y="985"/>
                    <a:pt x="31178" y="609"/>
                  </a:cubicBezTo>
                  <a:cubicBezTo>
                    <a:pt x="31153" y="584"/>
                    <a:pt x="31103" y="533"/>
                    <a:pt x="31053" y="508"/>
                  </a:cubicBezTo>
                  <a:cubicBezTo>
                    <a:pt x="30676" y="184"/>
                    <a:pt x="30178" y="0"/>
                    <a:pt x="2969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4345775" y="3233150"/>
              <a:ext cx="859300" cy="100300"/>
            </a:xfrm>
            <a:custGeom>
              <a:avLst/>
              <a:gdLst/>
              <a:ahLst/>
              <a:cxnLst/>
              <a:rect l="l" t="t" r="r" b="b"/>
              <a:pathLst>
                <a:path w="34372" h="4012" extrusionOk="0">
                  <a:moveTo>
                    <a:pt x="31734" y="0"/>
                  </a:moveTo>
                  <a:cubicBezTo>
                    <a:pt x="31607" y="0"/>
                    <a:pt x="31483" y="8"/>
                    <a:pt x="31364" y="24"/>
                  </a:cubicBezTo>
                  <a:cubicBezTo>
                    <a:pt x="31276" y="34"/>
                    <a:pt x="31188" y="44"/>
                    <a:pt x="31100" y="54"/>
                  </a:cubicBezTo>
                  <a:lnTo>
                    <a:pt x="31100" y="54"/>
                  </a:lnTo>
                  <a:cubicBezTo>
                    <a:pt x="31096" y="52"/>
                    <a:pt x="31092" y="51"/>
                    <a:pt x="31088" y="49"/>
                  </a:cubicBezTo>
                  <a:cubicBezTo>
                    <a:pt x="31067" y="54"/>
                    <a:pt x="31046" y="58"/>
                    <a:pt x="31025" y="63"/>
                  </a:cubicBezTo>
                  <a:lnTo>
                    <a:pt x="31025" y="63"/>
                  </a:lnTo>
                  <a:cubicBezTo>
                    <a:pt x="21187" y="1175"/>
                    <a:pt x="11326" y="2165"/>
                    <a:pt x="1464" y="3032"/>
                  </a:cubicBezTo>
                  <a:cubicBezTo>
                    <a:pt x="1" y="3154"/>
                    <a:pt x="2951" y="4011"/>
                    <a:pt x="3642" y="4011"/>
                  </a:cubicBezTo>
                  <a:cubicBezTo>
                    <a:pt x="3661" y="4011"/>
                    <a:pt x="3679" y="4011"/>
                    <a:pt x="3694" y="4009"/>
                  </a:cubicBezTo>
                  <a:cubicBezTo>
                    <a:pt x="13102" y="3182"/>
                    <a:pt x="22486" y="2243"/>
                    <a:pt x="31870" y="1193"/>
                  </a:cubicBezTo>
                  <a:lnTo>
                    <a:pt x="31870" y="1193"/>
                  </a:lnTo>
                  <a:cubicBezTo>
                    <a:pt x="31983" y="1203"/>
                    <a:pt x="32095" y="1208"/>
                    <a:pt x="32207" y="1208"/>
                  </a:cubicBezTo>
                  <a:cubicBezTo>
                    <a:pt x="32407" y="1208"/>
                    <a:pt x="32604" y="1191"/>
                    <a:pt x="32792" y="1152"/>
                  </a:cubicBezTo>
                  <a:cubicBezTo>
                    <a:pt x="33143" y="1102"/>
                    <a:pt x="33494" y="1027"/>
                    <a:pt x="33845" y="977"/>
                  </a:cubicBezTo>
                  <a:cubicBezTo>
                    <a:pt x="34371" y="876"/>
                    <a:pt x="33920" y="551"/>
                    <a:pt x="33670" y="450"/>
                  </a:cubicBezTo>
                  <a:cubicBezTo>
                    <a:pt x="33104" y="199"/>
                    <a:pt x="32381" y="0"/>
                    <a:pt x="31734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4359800" y="3270500"/>
              <a:ext cx="768200" cy="83975"/>
            </a:xfrm>
            <a:custGeom>
              <a:avLst/>
              <a:gdLst/>
              <a:ahLst/>
              <a:cxnLst/>
              <a:rect l="l" t="t" r="r" b="b"/>
              <a:pathLst>
                <a:path w="30728" h="3359" extrusionOk="0">
                  <a:moveTo>
                    <a:pt x="27647" y="0"/>
                  </a:moveTo>
                  <a:cubicBezTo>
                    <a:pt x="27595" y="0"/>
                    <a:pt x="27544" y="3"/>
                    <a:pt x="27494" y="9"/>
                  </a:cubicBezTo>
                  <a:cubicBezTo>
                    <a:pt x="18372" y="1212"/>
                    <a:pt x="9199" y="1839"/>
                    <a:pt x="1" y="1914"/>
                  </a:cubicBezTo>
                  <a:cubicBezTo>
                    <a:pt x="151" y="1914"/>
                    <a:pt x="1930" y="3016"/>
                    <a:pt x="2532" y="3142"/>
                  </a:cubicBezTo>
                  <a:cubicBezTo>
                    <a:pt x="2783" y="3192"/>
                    <a:pt x="3033" y="3242"/>
                    <a:pt x="3309" y="3317"/>
                  </a:cubicBezTo>
                  <a:cubicBezTo>
                    <a:pt x="3433" y="3345"/>
                    <a:pt x="3533" y="3358"/>
                    <a:pt x="3608" y="3358"/>
                  </a:cubicBezTo>
                  <a:cubicBezTo>
                    <a:pt x="3777" y="3358"/>
                    <a:pt x="3816" y="3292"/>
                    <a:pt x="3714" y="3186"/>
                  </a:cubicBezTo>
                  <a:lnTo>
                    <a:pt x="3714" y="3186"/>
                  </a:lnTo>
                  <a:cubicBezTo>
                    <a:pt x="12659" y="3106"/>
                    <a:pt x="21579" y="2457"/>
                    <a:pt x="30452" y="1287"/>
                  </a:cubicBezTo>
                  <a:cubicBezTo>
                    <a:pt x="30728" y="1262"/>
                    <a:pt x="29550" y="635"/>
                    <a:pt x="29474" y="585"/>
                  </a:cubicBezTo>
                  <a:cubicBezTo>
                    <a:pt x="28990" y="378"/>
                    <a:pt x="28251" y="0"/>
                    <a:pt x="2764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4326650" y="3282500"/>
              <a:ext cx="830850" cy="180500"/>
            </a:xfrm>
            <a:custGeom>
              <a:avLst/>
              <a:gdLst/>
              <a:ahLst/>
              <a:cxnLst/>
              <a:rect l="l" t="t" r="r" b="b"/>
              <a:pathLst>
                <a:path w="33234" h="7220" extrusionOk="0">
                  <a:moveTo>
                    <a:pt x="31326" y="1"/>
                  </a:moveTo>
                  <a:cubicBezTo>
                    <a:pt x="31278" y="1"/>
                    <a:pt x="31228" y="2"/>
                    <a:pt x="31176" y="5"/>
                  </a:cubicBezTo>
                  <a:cubicBezTo>
                    <a:pt x="31034" y="14"/>
                    <a:pt x="30892" y="22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21994" y="549"/>
                    <a:pt x="13215" y="1092"/>
                    <a:pt x="4459" y="1634"/>
                  </a:cubicBezTo>
                  <a:cubicBezTo>
                    <a:pt x="3043" y="1714"/>
                    <a:pt x="2088" y="3524"/>
                    <a:pt x="2855" y="4184"/>
                  </a:cubicBezTo>
                  <a:lnTo>
                    <a:pt x="2855" y="4184"/>
                  </a:lnTo>
                  <a:cubicBezTo>
                    <a:pt x="2545" y="4258"/>
                    <a:pt x="2237" y="4335"/>
                    <a:pt x="1928" y="4416"/>
                  </a:cubicBezTo>
                  <a:cubicBezTo>
                    <a:pt x="215" y="4850"/>
                    <a:pt x="1" y="7219"/>
                    <a:pt x="1588" y="7219"/>
                  </a:cubicBezTo>
                  <a:cubicBezTo>
                    <a:pt x="1743" y="7219"/>
                    <a:pt x="1914" y="7197"/>
                    <a:pt x="2104" y="7148"/>
                  </a:cubicBezTo>
                  <a:cubicBezTo>
                    <a:pt x="11552" y="4667"/>
                    <a:pt x="21527" y="5544"/>
                    <a:pt x="30926" y="2762"/>
                  </a:cubicBezTo>
                  <a:cubicBezTo>
                    <a:pt x="32270" y="2371"/>
                    <a:pt x="33233" y="1"/>
                    <a:pt x="31326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4319250" y="3360925"/>
              <a:ext cx="817050" cy="79000"/>
            </a:xfrm>
            <a:custGeom>
              <a:avLst/>
              <a:gdLst/>
              <a:ahLst/>
              <a:cxnLst/>
              <a:rect l="l" t="t" r="r" b="b"/>
              <a:pathLst>
                <a:path w="32682" h="3160" extrusionOk="0">
                  <a:moveTo>
                    <a:pt x="29390" y="0"/>
                  </a:moveTo>
                  <a:cubicBezTo>
                    <a:pt x="29382" y="0"/>
                    <a:pt x="29374" y="1"/>
                    <a:pt x="29367" y="1"/>
                  </a:cubicBezTo>
                  <a:cubicBezTo>
                    <a:pt x="20294" y="477"/>
                    <a:pt x="11222" y="953"/>
                    <a:pt x="2149" y="1404"/>
                  </a:cubicBezTo>
                  <a:cubicBezTo>
                    <a:pt x="1" y="1528"/>
                    <a:pt x="2232" y="3160"/>
                    <a:pt x="3425" y="3160"/>
                  </a:cubicBezTo>
                  <a:cubicBezTo>
                    <a:pt x="3442" y="3160"/>
                    <a:pt x="3460" y="3160"/>
                    <a:pt x="3477" y="3159"/>
                  </a:cubicBezTo>
                  <a:cubicBezTo>
                    <a:pt x="11910" y="2716"/>
                    <a:pt x="20343" y="2274"/>
                    <a:pt x="28776" y="1831"/>
                  </a:cubicBezTo>
                  <a:lnTo>
                    <a:pt x="28776" y="1831"/>
                  </a:lnTo>
                  <a:cubicBezTo>
                    <a:pt x="29195" y="1987"/>
                    <a:pt x="29661" y="2088"/>
                    <a:pt x="30045" y="2088"/>
                  </a:cubicBezTo>
                  <a:cubicBezTo>
                    <a:pt x="30263" y="2088"/>
                    <a:pt x="30455" y="2055"/>
                    <a:pt x="30595" y="1981"/>
                  </a:cubicBezTo>
                  <a:cubicBezTo>
                    <a:pt x="30846" y="1856"/>
                    <a:pt x="31096" y="1730"/>
                    <a:pt x="31347" y="1580"/>
                  </a:cubicBezTo>
                  <a:cubicBezTo>
                    <a:pt x="32682" y="863"/>
                    <a:pt x="29947" y="0"/>
                    <a:pt x="29390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4359800" y="3368900"/>
              <a:ext cx="757150" cy="121750"/>
            </a:xfrm>
            <a:custGeom>
              <a:avLst/>
              <a:gdLst/>
              <a:ahLst/>
              <a:cxnLst/>
              <a:rect l="l" t="t" r="r" b="b"/>
              <a:pathLst>
                <a:path w="30286" h="4870" extrusionOk="0">
                  <a:moveTo>
                    <a:pt x="28493" y="1"/>
                  </a:moveTo>
                  <a:cubicBezTo>
                    <a:pt x="28461" y="1"/>
                    <a:pt x="28429" y="3"/>
                    <a:pt x="28397" y="8"/>
                  </a:cubicBezTo>
                  <a:cubicBezTo>
                    <a:pt x="19399" y="1311"/>
                    <a:pt x="10377" y="1737"/>
                    <a:pt x="1279" y="1762"/>
                  </a:cubicBezTo>
                  <a:cubicBezTo>
                    <a:pt x="1" y="1762"/>
                    <a:pt x="1153" y="4870"/>
                    <a:pt x="2281" y="4870"/>
                  </a:cubicBezTo>
                  <a:cubicBezTo>
                    <a:pt x="10690" y="4847"/>
                    <a:pt x="19035" y="4481"/>
                    <a:pt x="27355" y="3377"/>
                  </a:cubicBezTo>
                  <a:lnTo>
                    <a:pt x="27355" y="3377"/>
                  </a:lnTo>
                  <a:cubicBezTo>
                    <a:pt x="27588" y="3629"/>
                    <a:pt x="27849" y="3792"/>
                    <a:pt x="28107" y="3792"/>
                  </a:cubicBezTo>
                  <a:cubicBezTo>
                    <a:pt x="28112" y="3792"/>
                    <a:pt x="28117" y="3792"/>
                    <a:pt x="28121" y="3792"/>
                  </a:cubicBezTo>
                  <a:cubicBezTo>
                    <a:pt x="28948" y="3767"/>
                    <a:pt x="29349" y="3567"/>
                    <a:pt x="29800" y="2890"/>
                  </a:cubicBezTo>
                  <a:cubicBezTo>
                    <a:pt x="30286" y="2186"/>
                    <a:pt x="29478" y="1"/>
                    <a:pt x="2849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4369825" y="3442375"/>
              <a:ext cx="758625" cy="151550"/>
            </a:xfrm>
            <a:custGeom>
              <a:avLst/>
              <a:gdLst/>
              <a:ahLst/>
              <a:cxnLst/>
              <a:rect l="l" t="t" r="r" b="b"/>
              <a:pathLst>
                <a:path w="30345" h="6062" extrusionOk="0">
                  <a:moveTo>
                    <a:pt x="27667" y="0"/>
                  </a:moveTo>
                  <a:cubicBezTo>
                    <a:pt x="27659" y="0"/>
                    <a:pt x="27652" y="1"/>
                    <a:pt x="27645" y="1"/>
                  </a:cubicBezTo>
                  <a:lnTo>
                    <a:pt x="3646" y="1123"/>
                  </a:lnTo>
                  <a:lnTo>
                    <a:pt x="3646" y="1123"/>
                  </a:lnTo>
                  <a:cubicBezTo>
                    <a:pt x="3428" y="965"/>
                    <a:pt x="3215" y="867"/>
                    <a:pt x="3033" y="867"/>
                  </a:cubicBezTo>
                  <a:cubicBezTo>
                    <a:pt x="2999" y="867"/>
                    <a:pt x="2965" y="871"/>
                    <a:pt x="2933" y="878"/>
                  </a:cubicBezTo>
                  <a:cubicBezTo>
                    <a:pt x="2407" y="979"/>
                    <a:pt x="1880" y="1104"/>
                    <a:pt x="1379" y="1229"/>
                  </a:cubicBezTo>
                  <a:cubicBezTo>
                    <a:pt x="778" y="1346"/>
                    <a:pt x="1456" y="2486"/>
                    <a:pt x="2212" y="3219"/>
                  </a:cubicBezTo>
                  <a:lnTo>
                    <a:pt x="2212" y="3219"/>
                  </a:lnTo>
                  <a:cubicBezTo>
                    <a:pt x="2182" y="3219"/>
                    <a:pt x="2151" y="3219"/>
                    <a:pt x="2119" y="3219"/>
                  </a:cubicBezTo>
                  <a:cubicBezTo>
                    <a:pt x="1796" y="3219"/>
                    <a:pt x="1444" y="3229"/>
                    <a:pt x="1311" y="3313"/>
                  </a:cubicBezTo>
                  <a:lnTo>
                    <a:pt x="1311" y="3313"/>
                  </a:lnTo>
                  <a:cubicBezTo>
                    <a:pt x="1155" y="3219"/>
                    <a:pt x="995" y="3149"/>
                    <a:pt x="860" y="3149"/>
                  </a:cubicBezTo>
                  <a:cubicBezTo>
                    <a:pt x="779" y="3149"/>
                    <a:pt x="708" y="3174"/>
                    <a:pt x="652" y="3234"/>
                  </a:cubicBezTo>
                  <a:cubicBezTo>
                    <a:pt x="627" y="3284"/>
                    <a:pt x="577" y="3309"/>
                    <a:pt x="527" y="3360"/>
                  </a:cubicBezTo>
                  <a:cubicBezTo>
                    <a:pt x="1" y="3936"/>
                    <a:pt x="1429" y="5289"/>
                    <a:pt x="1805" y="5590"/>
                  </a:cubicBezTo>
                  <a:cubicBezTo>
                    <a:pt x="2288" y="5941"/>
                    <a:pt x="2862" y="6062"/>
                    <a:pt x="3473" y="6062"/>
                  </a:cubicBezTo>
                  <a:cubicBezTo>
                    <a:pt x="4607" y="6062"/>
                    <a:pt x="5866" y="5645"/>
                    <a:pt x="6893" y="5515"/>
                  </a:cubicBezTo>
                  <a:cubicBezTo>
                    <a:pt x="9449" y="5189"/>
                    <a:pt x="12031" y="4989"/>
                    <a:pt x="14612" y="4863"/>
                  </a:cubicBezTo>
                  <a:cubicBezTo>
                    <a:pt x="19750" y="4613"/>
                    <a:pt x="24838" y="4462"/>
                    <a:pt x="29675" y="2558"/>
                  </a:cubicBezTo>
                  <a:cubicBezTo>
                    <a:pt x="30345" y="2310"/>
                    <a:pt x="28364" y="0"/>
                    <a:pt x="2766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4409400" y="3507550"/>
              <a:ext cx="682250" cy="94025"/>
            </a:xfrm>
            <a:custGeom>
              <a:avLst/>
              <a:gdLst/>
              <a:ahLst/>
              <a:cxnLst/>
              <a:rect l="l" t="t" r="r" b="b"/>
              <a:pathLst>
                <a:path w="27290" h="3761" extrusionOk="0">
                  <a:moveTo>
                    <a:pt x="25285" y="1"/>
                  </a:moveTo>
                  <a:cubicBezTo>
                    <a:pt x="17165" y="251"/>
                    <a:pt x="9044" y="477"/>
                    <a:pt x="949" y="702"/>
                  </a:cubicBezTo>
                  <a:cubicBezTo>
                    <a:pt x="0" y="727"/>
                    <a:pt x="1165" y="3760"/>
                    <a:pt x="2016" y="3760"/>
                  </a:cubicBezTo>
                  <a:cubicBezTo>
                    <a:pt x="2020" y="3760"/>
                    <a:pt x="2023" y="3760"/>
                    <a:pt x="2027" y="3760"/>
                  </a:cubicBezTo>
                  <a:cubicBezTo>
                    <a:pt x="9646" y="3525"/>
                    <a:pt x="17265" y="3312"/>
                    <a:pt x="24863" y="3100"/>
                  </a:cubicBezTo>
                  <a:lnTo>
                    <a:pt x="24863" y="3100"/>
                  </a:lnTo>
                  <a:cubicBezTo>
                    <a:pt x="25030" y="3255"/>
                    <a:pt x="25204" y="3348"/>
                    <a:pt x="25373" y="3348"/>
                  </a:cubicBezTo>
                  <a:cubicBezTo>
                    <a:pt x="25411" y="3348"/>
                    <a:pt x="25448" y="3344"/>
                    <a:pt x="25485" y="3334"/>
                  </a:cubicBezTo>
                  <a:lnTo>
                    <a:pt x="26538" y="3033"/>
                  </a:lnTo>
                  <a:cubicBezTo>
                    <a:pt x="27290" y="2833"/>
                    <a:pt x="26037" y="1"/>
                    <a:pt x="25285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4327875" y="3557000"/>
              <a:ext cx="818000" cy="104125"/>
            </a:xfrm>
            <a:custGeom>
              <a:avLst/>
              <a:gdLst/>
              <a:ahLst/>
              <a:cxnLst/>
              <a:rect l="l" t="t" r="r" b="b"/>
              <a:pathLst>
                <a:path w="32720" h="4165" extrusionOk="0">
                  <a:moveTo>
                    <a:pt x="29952" y="0"/>
                  </a:moveTo>
                  <a:cubicBezTo>
                    <a:pt x="29926" y="0"/>
                    <a:pt x="29900" y="1"/>
                    <a:pt x="29874" y="3"/>
                  </a:cubicBezTo>
                  <a:cubicBezTo>
                    <a:pt x="21416" y="652"/>
                    <a:pt x="12935" y="1193"/>
                    <a:pt x="4454" y="1648"/>
                  </a:cubicBezTo>
                  <a:lnTo>
                    <a:pt x="4454" y="1648"/>
                  </a:lnTo>
                  <a:cubicBezTo>
                    <a:pt x="4095" y="1453"/>
                    <a:pt x="3671" y="1328"/>
                    <a:pt x="3270" y="1328"/>
                  </a:cubicBezTo>
                  <a:cubicBezTo>
                    <a:pt x="3044" y="1328"/>
                    <a:pt x="2826" y="1368"/>
                    <a:pt x="2631" y="1456"/>
                  </a:cubicBezTo>
                  <a:cubicBezTo>
                    <a:pt x="2280" y="1607"/>
                    <a:pt x="1954" y="1757"/>
                    <a:pt x="1603" y="1907"/>
                  </a:cubicBezTo>
                  <a:cubicBezTo>
                    <a:pt x="0" y="2647"/>
                    <a:pt x="1698" y="4164"/>
                    <a:pt x="2804" y="4164"/>
                  </a:cubicBezTo>
                  <a:cubicBezTo>
                    <a:pt x="2822" y="4164"/>
                    <a:pt x="2839" y="4164"/>
                    <a:pt x="2857" y="4163"/>
                  </a:cubicBezTo>
                  <a:cubicBezTo>
                    <a:pt x="11239" y="3728"/>
                    <a:pt x="19621" y="3209"/>
                    <a:pt x="27984" y="2587"/>
                  </a:cubicBezTo>
                  <a:lnTo>
                    <a:pt x="27984" y="2587"/>
                  </a:lnTo>
                  <a:cubicBezTo>
                    <a:pt x="28355" y="2794"/>
                    <a:pt x="28798" y="2928"/>
                    <a:pt x="29213" y="2928"/>
                  </a:cubicBezTo>
                  <a:cubicBezTo>
                    <a:pt x="29429" y="2928"/>
                    <a:pt x="29637" y="2891"/>
                    <a:pt x="29824" y="2810"/>
                  </a:cubicBezTo>
                  <a:cubicBezTo>
                    <a:pt x="30250" y="2634"/>
                    <a:pt x="30701" y="2434"/>
                    <a:pt x="31127" y="2233"/>
                  </a:cubicBezTo>
                  <a:cubicBezTo>
                    <a:pt x="32719" y="1547"/>
                    <a:pt x="31080" y="0"/>
                    <a:pt x="2995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4492625" y="3568500"/>
              <a:ext cx="516700" cy="88850"/>
            </a:xfrm>
            <a:custGeom>
              <a:avLst/>
              <a:gdLst/>
              <a:ahLst/>
              <a:cxnLst/>
              <a:rect l="l" t="t" r="r" b="b"/>
              <a:pathLst>
                <a:path w="20668" h="3554" extrusionOk="0">
                  <a:moveTo>
                    <a:pt x="19918" y="0"/>
                  </a:moveTo>
                  <a:cubicBezTo>
                    <a:pt x="19858" y="0"/>
                    <a:pt x="19794" y="6"/>
                    <a:pt x="19725" y="19"/>
                  </a:cubicBezTo>
                  <a:cubicBezTo>
                    <a:pt x="14111" y="846"/>
                    <a:pt x="8447" y="1297"/>
                    <a:pt x="2758" y="1297"/>
                  </a:cubicBezTo>
                  <a:cubicBezTo>
                    <a:pt x="1956" y="1297"/>
                    <a:pt x="1204" y="1673"/>
                    <a:pt x="678" y="2300"/>
                  </a:cubicBezTo>
                  <a:cubicBezTo>
                    <a:pt x="402" y="2600"/>
                    <a:pt x="1" y="3553"/>
                    <a:pt x="803" y="3553"/>
                  </a:cubicBezTo>
                  <a:cubicBezTo>
                    <a:pt x="967" y="3553"/>
                    <a:pt x="1130" y="3554"/>
                    <a:pt x="1294" y="3554"/>
                  </a:cubicBezTo>
                  <a:cubicBezTo>
                    <a:pt x="7018" y="3554"/>
                    <a:pt x="12719" y="3127"/>
                    <a:pt x="18372" y="2274"/>
                  </a:cubicBezTo>
                  <a:cubicBezTo>
                    <a:pt x="19149" y="2174"/>
                    <a:pt x="19951" y="1673"/>
                    <a:pt x="20352" y="996"/>
                  </a:cubicBezTo>
                  <a:cubicBezTo>
                    <a:pt x="20667" y="478"/>
                    <a:pt x="20456" y="0"/>
                    <a:pt x="1991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1901675" y="1947868"/>
            <a:ext cx="5306700" cy="148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dirty="0"/>
          </a:p>
        </p:txBody>
      </p:sp>
      <p:sp>
        <p:nvSpPr>
          <p:cNvPr id="1002" name="Google Shape;1002;p34"/>
          <p:cNvSpPr txBox="1">
            <a:spLocks noGrp="1"/>
          </p:cNvSpPr>
          <p:nvPr>
            <p:ph type="subTitle" idx="1"/>
          </p:nvPr>
        </p:nvSpPr>
        <p:spPr>
          <a:xfrm>
            <a:off x="3081274" y="3660773"/>
            <a:ext cx="29097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TO augie" pitchFamily="2" charset="0"/>
              </a:rPr>
              <a:t>Let’s Run it back</a:t>
            </a:r>
            <a:endParaRPr dirty="0">
              <a:latin typeface="MTO augie" pitchFamily="2" charset="0"/>
            </a:endParaRPr>
          </a:p>
        </p:txBody>
      </p:sp>
      <p:sp>
        <p:nvSpPr>
          <p:cNvPr id="1003" name="Google Shape;1003;p34"/>
          <p:cNvSpPr txBox="1">
            <a:spLocks noGrp="1"/>
          </p:cNvSpPr>
          <p:nvPr>
            <p:ph type="title" idx="2"/>
          </p:nvPr>
        </p:nvSpPr>
        <p:spPr>
          <a:xfrm>
            <a:off x="3906273" y="1115226"/>
            <a:ext cx="1456500" cy="6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004" name="Google Shape;1004;p34"/>
          <p:cNvGrpSpPr/>
          <p:nvPr/>
        </p:nvGrpSpPr>
        <p:grpSpPr>
          <a:xfrm rot="372491" flipH="1">
            <a:off x="1097518" y="3478413"/>
            <a:ext cx="595061" cy="675849"/>
            <a:chOff x="5464100" y="4208075"/>
            <a:chExt cx="494625" cy="579650"/>
          </a:xfrm>
        </p:grpSpPr>
        <p:sp>
          <p:nvSpPr>
            <p:cNvPr id="1005" name="Google Shape;1005;p34"/>
            <p:cNvSpPr/>
            <p:nvPr/>
          </p:nvSpPr>
          <p:spPr>
            <a:xfrm>
              <a:off x="5594650" y="4504850"/>
              <a:ext cx="341250" cy="255800"/>
            </a:xfrm>
            <a:custGeom>
              <a:avLst/>
              <a:gdLst/>
              <a:ahLst/>
              <a:cxnLst/>
              <a:rect l="l" t="t" r="r" b="b"/>
              <a:pathLst>
                <a:path w="13650" h="10232" extrusionOk="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5518750" y="4363750"/>
              <a:ext cx="340700" cy="255675"/>
            </a:xfrm>
            <a:custGeom>
              <a:avLst/>
              <a:gdLst/>
              <a:ahLst/>
              <a:cxnLst/>
              <a:rect l="l" t="t" r="r" b="b"/>
              <a:pathLst>
                <a:path w="13628" h="10227" extrusionOk="0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5475950" y="4235275"/>
              <a:ext cx="281925" cy="269375"/>
            </a:xfrm>
            <a:custGeom>
              <a:avLst/>
              <a:gdLst/>
              <a:ahLst/>
              <a:cxnLst/>
              <a:rect l="l" t="t" r="r" b="b"/>
              <a:pathLst>
                <a:path w="11277" h="10775" extrusionOk="0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5717000" y="4421125"/>
              <a:ext cx="42000" cy="94525"/>
            </a:xfrm>
            <a:custGeom>
              <a:avLst/>
              <a:gdLst/>
              <a:ahLst/>
              <a:cxnLst/>
              <a:rect l="l" t="t" r="r" b="b"/>
              <a:pathLst>
                <a:path w="1680" h="3781" extrusionOk="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5750000" y="4392700"/>
              <a:ext cx="46925" cy="98950"/>
            </a:xfrm>
            <a:custGeom>
              <a:avLst/>
              <a:gdLst/>
              <a:ahLst/>
              <a:cxnLst/>
              <a:rect l="l" t="t" r="r" b="b"/>
              <a:pathLst>
                <a:path w="1877" h="3958" extrusionOk="0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5795175" y="4403700"/>
              <a:ext cx="30450" cy="52625"/>
            </a:xfrm>
            <a:custGeom>
              <a:avLst/>
              <a:gdLst/>
              <a:ahLst/>
              <a:cxnLst/>
              <a:rect l="l" t="t" r="r" b="b"/>
              <a:pathLst>
                <a:path w="1218" h="2105" extrusionOk="0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5783525" y="4580275"/>
              <a:ext cx="38225" cy="81675"/>
            </a:xfrm>
            <a:custGeom>
              <a:avLst/>
              <a:gdLst/>
              <a:ahLst/>
              <a:cxnLst/>
              <a:rect l="l" t="t" r="r" b="b"/>
              <a:pathLst>
                <a:path w="1529" h="3267" extrusionOk="0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5824600" y="4544075"/>
              <a:ext cx="49675" cy="96575"/>
            </a:xfrm>
            <a:custGeom>
              <a:avLst/>
              <a:gdLst/>
              <a:ahLst/>
              <a:cxnLst/>
              <a:rect l="l" t="t" r="r" b="b"/>
              <a:pathLst>
                <a:path w="1987" h="3863" extrusionOk="0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5876375" y="4540750"/>
              <a:ext cx="23725" cy="54675"/>
            </a:xfrm>
            <a:custGeom>
              <a:avLst/>
              <a:gdLst/>
              <a:ahLst/>
              <a:cxnLst/>
              <a:rect l="l" t="t" r="r" b="b"/>
              <a:pathLst>
                <a:path w="949" h="2187" extrusionOk="0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5464100" y="4208075"/>
              <a:ext cx="334850" cy="317675"/>
            </a:xfrm>
            <a:custGeom>
              <a:avLst/>
              <a:gdLst/>
              <a:ahLst/>
              <a:cxnLst/>
              <a:rect l="l" t="t" r="r" b="b"/>
              <a:pathLst>
                <a:path w="13394" h="12707" extrusionOk="0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5495775" y="4342975"/>
              <a:ext cx="376800" cy="309500"/>
            </a:xfrm>
            <a:custGeom>
              <a:avLst/>
              <a:gdLst/>
              <a:ahLst/>
              <a:cxnLst/>
              <a:rect l="l" t="t" r="r" b="b"/>
              <a:pathLst>
                <a:path w="15072" h="12380" extrusionOk="0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5582050" y="4477650"/>
              <a:ext cx="376675" cy="310075"/>
            </a:xfrm>
            <a:custGeom>
              <a:avLst/>
              <a:gdLst/>
              <a:ahLst/>
              <a:cxnLst/>
              <a:rect l="l" t="t" r="r" b="b"/>
              <a:pathLst>
                <a:path w="15067" h="12403" extrusionOk="0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4"/>
          <p:cNvGrpSpPr/>
          <p:nvPr/>
        </p:nvGrpSpPr>
        <p:grpSpPr>
          <a:xfrm rot="9456294">
            <a:off x="6849678" y="3273665"/>
            <a:ext cx="2306042" cy="512923"/>
            <a:chOff x="7051300" y="3461525"/>
            <a:chExt cx="2305989" cy="512912"/>
          </a:xfrm>
        </p:grpSpPr>
        <p:sp>
          <p:nvSpPr>
            <p:cNvPr id="1018" name="Google Shape;1018;p34"/>
            <p:cNvSpPr/>
            <p:nvPr/>
          </p:nvSpPr>
          <p:spPr>
            <a:xfrm>
              <a:off x="7075817" y="3564700"/>
              <a:ext cx="2271819" cy="396457"/>
            </a:xfrm>
            <a:custGeom>
              <a:avLst/>
              <a:gdLst/>
              <a:ahLst/>
              <a:cxnLst/>
              <a:rect l="l" t="t" r="r" b="b"/>
              <a:pathLst>
                <a:path w="46702" h="8150" extrusionOk="0">
                  <a:moveTo>
                    <a:pt x="46666" y="1"/>
                  </a:moveTo>
                  <a:lnTo>
                    <a:pt x="41068" y="704"/>
                  </a:lnTo>
                  <a:lnTo>
                    <a:pt x="39932" y="848"/>
                  </a:lnTo>
                  <a:lnTo>
                    <a:pt x="40221" y="3156"/>
                  </a:lnTo>
                  <a:lnTo>
                    <a:pt x="41357" y="3011"/>
                  </a:lnTo>
                  <a:lnTo>
                    <a:pt x="41303" y="2606"/>
                  </a:lnTo>
                  <a:lnTo>
                    <a:pt x="46702" y="271"/>
                  </a:lnTo>
                  <a:lnTo>
                    <a:pt x="46666" y="1"/>
                  </a:lnTo>
                  <a:close/>
                  <a:moveTo>
                    <a:pt x="1560" y="5644"/>
                  </a:moveTo>
                  <a:lnTo>
                    <a:pt x="1" y="5842"/>
                  </a:lnTo>
                  <a:lnTo>
                    <a:pt x="298" y="8149"/>
                  </a:lnTo>
                  <a:lnTo>
                    <a:pt x="1858" y="7960"/>
                  </a:lnTo>
                  <a:lnTo>
                    <a:pt x="1560" y="5644"/>
                  </a:lnTo>
                  <a:close/>
                </a:path>
              </a:pathLst>
            </a:custGeom>
            <a:solidFill>
              <a:srgbClr val="EE8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7056554" y="3473929"/>
              <a:ext cx="2293709" cy="379334"/>
            </a:xfrm>
            <a:custGeom>
              <a:avLst/>
              <a:gdLst/>
              <a:ahLst/>
              <a:cxnLst/>
              <a:rect l="l" t="t" r="r" b="b"/>
              <a:pathLst>
                <a:path w="47152" h="7798" extrusionOk="0">
                  <a:moveTo>
                    <a:pt x="43312" y="1515"/>
                  </a:moveTo>
                  <a:cubicBezTo>
                    <a:pt x="43664" y="1533"/>
                    <a:pt x="43682" y="1687"/>
                    <a:pt x="43691" y="1741"/>
                  </a:cubicBezTo>
                  <a:cubicBezTo>
                    <a:pt x="43700" y="1858"/>
                    <a:pt x="43682" y="1993"/>
                    <a:pt x="43393" y="2029"/>
                  </a:cubicBezTo>
                  <a:cubicBezTo>
                    <a:pt x="43361" y="2033"/>
                    <a:pt x="43331" y="2035"/>
                    <a:pt x="43305" y="2035"/>
                  </a:cubicBezTo>
                  <a:cubicBezTo>
                    <a:pt x="43091" y="2035"/>
                    <a:pt x="43041" y="1916"/>
                    <a:pt x="43033" y="1804"/>
                  </a:cubicBezTo>
                  <a:cubicBezTo>
                    <a:pt x="43006" y="1623"/>
                    <a:pt x="43069" y="1542"/>
                    <a:pt x="43231" y="1515"/>
                  </a:cubicBezTo>
                  <a:close/>
                  <a:moveTo>
                    <a:pt x="42113" y="1308"/>
                  </a:moveTo>
                  <a:cubicBezTo>
                    <a:pt x="42366" y="1335"/>
                    <a:pt x="42501" y="1479"/>
                    <a:pt x="42537" y="1750"/>
                  </a:cubicBezTo>
                  <a:cubicBezTo>
                    <a:pt x="42546" y="1858"/>
                    <a:pt x="42528" y="1966"/>
                    <a:pt x="42474" y="2065"/>
                  </a:cubicBezTo>
                  <a:cubicBezTo>
                    <a:pt x="42420" y="2164"/>
                    <a:pt x="42348" y="2218"/>
                    <a:pt x="42239" y="2236"/>
                  </a:cubicBezTo>
                  <a:cubicBezTo>
                    <a:pt x="42209" y="2239"/>
                    <a:pt x="42181" y="2241"/>
                    <a:pt x="42154" y="2241"/>
                  </a:cubicBezTo>
                  <a:cubicBezTo>
                    <a:pt x="42019" y="2241"/>
                    <a:pt x="41924" y="2203"/>
                    <a:pt x="41879" y="2128"/>
                  </a:cubicBezTo>
                  <a:cubicBezTo>
                    <a:pt x="41861" y="2092"/>
                    <a:pt x="41843" y="2029"/>
                    <a:pt x="41825" y="1858"/>
                  </a:cubicBezTo>
                  <a:cubicBezTo>
                    <a:pt x="41762" y="1353"/>
                    <a:pt x="41969" y="1326"/>
                    <a:pt x="42041" y="1317"/>
                  </a:cubicBezTo>
                  <a:cubicBezTo>
                    <a:pt x="42059" y="1308"/>
                    <a:pt x="42086" y="1308"/>
                    <a:pt x="42113" y="1308"/>
                  </a:cubicBezTo>
                  <a:close/>
                  <a:moveTo>
                    <a:pt x="41221" y="1"/>
                  </a:moveTo>
                  <a:lnTo>
                    <a:pt x="39932" y="163"/>
                  </a:lnTo>
                  <a:lnTo>
                    <a:pt x="40256" y="2795"/>
                  </a:lnTo>
                  <a:lnTo>
                    <a:pt x="47152" y="1930"/>
                  </a:lnTo>
                  <a:lnTo>
                    <a:pt x="47080" y="1335"/>
                  </a:lnTo>
                  <a:lnTo>
                    <a:pt x="41275" y="425"/>
                  </a:lnTo>
                  <a:lnTo>
                    <a:pt x="41221" y="1"/>
                  </a:lnTo>
                  <a:close/>
                  <a:moveTo>
                    <a:pt x="1713" y="4941"/>
                  </a:moveTo>
                  <a:lnTo>
                    <a:pt x="0" y="5157"/>
                  </a:lnTo>
                  <a:lnTo>
                    <a:pt x="334" y="7798"/>
                  </a:lnTo>
                  <a:lnTo>
                    <a:pt x="2046" y="7582"/>
                  </a:lnTo>
                  <a:lnTo>
                    <a:pt x="1713" y="4941"/>
                  </a:lnTo>
                  <a:close/>
                </a:path>
              </a:pathLst>
            </a:custGeom>
            <a:solidFill>
              <a:srgbClr val="EEA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9084585" y="3533956"/>
              <a:ext cx="102106" cy="52683"/>
            </a:xfrm>
            <a:custGeom>
              <a:avLst/>
              <a:gdLst/>
              <a:ahLst/>
              <a:cxnLst/>
              <a:rect l="l" t="t" r="r" b="b"/>
              <a:pathLst>
                <a:path w="2099" h="1083" extrusionOk="0">
                  <a:moveTo>
                    <a:pt x="1621" y="200"/>
                  </a:moveTo>
                  <a:cubicBezTo>
                    <a:pt x="1351" y="200"/>
                    <a:pt x="1233" y="326"/>
                    <a:pt x="1261" y="579"/>
                  </a:cubicBezTo>
                  <a:cubicBezTo>
                    <a:pt x="1284" y="782"/>
                    <a:pt x="1402" y="883"/>
                    <a:pt x="1609" y="883"/>
                  </a:cubicBezTo>
                  <a:cubicBezTo>
                    <a:pt x="1641" y="883"/>
                    <a:pt x="1675" y="881"/>
                    <a:pt x="1711" y="876"/>
                  </a:cubicBezTo>
                  <a:cubicBezTo>
                    <a:pt x="1982" y="840"/>
                    <a:pt x="2099" y="714"/>
                    <a:pt x="2072" y="498"/>
                  </a:cubicBezTo>
                  <a:cubicBezTo>
                    <a:pt x="2054" y="317"/>
                    <a:pt x="1900" y="218"/>
                    <a:pt x="1621" y="200"/>
                  </a:cubicBezTo>
                  <a:close/>
                  <a:moveTo>
                    <a:pt x="397" y="1"/>
                  </a:moveTo>
                  <a:cubicBezTo>
                    <a:pt x="115" y="1"/>
                    <a:pt x="1" y="217"/>
                    <a:pt x="53" y="633"/>
                  </a:cubicBezTo>
                  <a:cubicBezTo>
                    <a:pt x="71" y="777"/>
                    <a:pt x="89" y="867"/>
                    <a:pt x="116" y="921"/>
                  </a:cubicBezTo>
                  <a:cubicBezTo>
                    <a:pt x="182" y="1032"/>
                    <a:pt x="290" y="1082"/>
                    <a:pt x="446" y="1082"/>
                  </a:cubicBezTo>
                  <a:cubicBezTo>
                    <a:pt x="481" y="1082"/>
                    <a:pt x="518" y="1079"/>
                    <a:pt x="557" y="1075"/>
                  </a:cubicBezTo>
                  <a:cubicBezTo>
                    <a:pt x="693" y="1066"/>
                    <a:pt x="783" y="993"/>
                    <a:pt x="846" y="867"/>
                  </a:cubicBezTo>
                  <a:cubicBezTo>
                    <a:pt x="909" y="750"/>
                    <a:pt x="936" y="633"/>
                    <a:pt x="918" y="507"/>
                  </a:cubicBezTo>
                  <a:cubicBezTo>
                    <a:pt x="882" y="200"/>
                    <a:pt x="720" y="29"/>
                    <a:pt x="431" y="2"/>
                  </a:cubicBezTo>
                  <a:cubicBezTo>
                    <a:pt x="419" y="1"/>
                    <a:pt x="408" y="1"/>
                    <a:pt x="397" y="1"/>
                  </a:cubicBezTo>
                  <a:close/>
                </a:path>
              </a:pathLst>
            </a:custGeom>
            <a:solidFill>
              <a:srgbClr val="EEC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7151702" y="3605512"/>
              <a:ext cx="1882416" cy="359584"/>
            </a:xfrm>
            <a:custGeom>
              <a:avLst/>
              <a:gdLst/>
              <a:ahLst/>
              <a:cxnLst/>
              <a:rect l="l" t="t" r="r" b="b"/>
              <a:pathLst>
                <a:path w="38697" h="7392" extrusionOk="0">
                  <a:moveTo>
                    <a:pt x="38372" y="0"/>
                  </a:moveTo>
                  <a:lnTo>
                    <a:pt x="25555" y="1614"/>
                  </a:lnTo>
                  <a:cubicBezTo>
                    <a:pt x="25645" y="2506"/>
                    <a:pt x="25104" y="3353"/>
                    <a:pt x="23932" y="4156"/>
                  </a:cubicBezTo>
                  <a:cubicBezTo>
                    <a:pt x="23752" y="4282"/>
                    <a:pt x="23563" y="4399"/>
                    <a:pt x="23373" y="4507"/>
                  </a:cubicBezTo>
                  <a:lnTo>
                    <a:pt x="38697" y="2587"/>
                  </a:lnTo>
                  <a:lnTo>
                    <a:pt x="38661" y="2317"/>
                  </a:lnTo>
                  <a:lnTo>
                    <a:pt x="38372" y="0"/>
                  </a:lnTo>
                  <a:close/>
                  <a:moveTo>
                    <a:pt x="12593" y="3236"/>
                  </a:moveTo>
                  <a:lnTo>
                    <a:pt x="0" y="4805"/>
                  </a:lnTo>
                  <a:lnTo>
                    <a:pt x="298" y="7121"/>
                  </a:lnTo>
                  <a:lnTo>
                    <a:pt x="325" y="7392"/>
                  </a:lnTo>
                  <a:lnTo>
                    <a:pt x="15423" y="5499"/>
                  </a:lnTo>
                  <a:cubicBezTo>
                    <a:pt x="15207" y="5445"/>
                    <a:pt x="14999" y="5381"/>
                    <a:pt x="14792" y="5300"/>
                  </a:cubicBezTo>
                  <a:cubicBezTo>
                    <a:pt x="13458" y="4814"/>
                    <a:pt x="12728" y="4129"/>
                    <a:pt x="12593" y="3236"/>
                  </a:cubicBezTo>
                  <a:close/>
                </a:path>
              </a:pathLst>
            </a:custGeom>
            <a:solidFill>
              <a:srgbClr val="D767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7764232" y="3683976"/>
              <a:ext cx="634963" cy="189034"/>
            </a:xfrm>
            <a:custGeom>
              <a:avLst/>
              <a:gdLst/>
              <a:ahLst/>
              <a:cxnLst/>
              <a:rect l="l" t="t" r="r" b="b"/>
              <a:pathLst>
                <a:path w="13053" h="3886" extrusionOk="0">
                  <a:moveTo>
                    <a:pt x="12963" y="1"/>
                  </a:moveTo>
                  <a:lnTo>
                    <a:pt x="1" y="1623"/>
                  </a:lnTo>
                  <a:cubicBezTo>
                    <a:pt x="136" y="2516"/>
                    <a:pt x="866" y="3201"/>
                    <a:pt x="2200" y="3687"/>
                  </a:cubicBezTo>
                  <a:cubicBezTo>
                    <a:pt x="2407" y="3768"/>
                    <a:pt x="2615" y="3832"/>
                    <a:pt x="2831" y="3886"/>
                  </a:cubicBezTo>
                  <a:lnTo>
                    <a:pt x="10781" y="2894"/>
                  </a:lnTo>
                  <a:cubicBezTo>
                    <a:pt x="10971" y="2786"/>
                    <a:pt x="11160" y="2669"/>
                    <a:pt x="11340" y="2543"/>
                  </a:cubicBezTo>
                  <a:cubicBezTo>
                    <a:pt x="12512" y="1740"/>
                    <a:pt x="13053" y="893"/>
                    <a:pt x="12963" y="1"/>
                  </a:cubicBezTo>
                  <a:close/>
                </a:path>
              </a:pathLst>
            </a:custGeom>
            <a:solidFill>
              <a:srgbClr val="C2B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7758540" y="3565575"/>
              <a:ext cx="636277" cy="197401"/>
            </a:xfrm>
            <a:custGeom>
              <a:avLst/>
              <a:gdLst/>
              <a:ahLst/>
              <a:cxnLst/>
              <a:rect l="l" t="t" r="r" b="b"/>
              <a:pathLst>
                <a:path w="13080" h="4058" extrusionOk="0">
                  <a:moveTo>
                    <a:pt x="9997" y="1"/>
                  </a:moveTo>
                  <a:lnTo>
                    <a:pt x="2506" y="938"/>
                  </a:lnTo>
                  <a:cubicBezTo>
                    <a:pt x="2227" y="1092"/>
                    <a:pt x="1966" y="1245"/>
                    <a:pt x="1722" y="1407"/>
                  </a:cubicBezTo>
                  <a:cubicBezTo>
                    <a:pt x="532" y="2218"/>
                    <a:pt x="0" y="3093"/>
                    <a:pt x="118" y="4012"/>
                  </a:cubicBezTo>
                  <a:cubicBezTo>
                    <a:pt x="118" y="4030"/>
                    <a:pt x="118" y="4039"/>
                    <a:pt x="118" y="4057"/>
                  </a:cubicBezTo>
                  <a:lnTo>
                    <a:pt x="13080" y="2435"/>
                  </a:lnTo>
                  <a:cubicBezTo>
                    <a:pt x="13071" y="2417"/>
                    <a:pt x="13071" y="2408"/>
                    <a:pt x="13071" y="2390"/>
                  </a:cubicBezTo>
                  <a:cubicBezTo>
                    <a:pt x="12953" y="1470"/>
                    <a:pt x="12223" y="758"/>
                    <a:pt x="10871" y="262"/>
                  </a:cubicBezTo>
                  <a:cubicBezTo>
                    <a:pt x="10583" y="172"/>
                    <a:pt x="10294" y="82"/>
                    <a:pt x="99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7130639" y="3466487"/>
              <a:ext cx="1892096" cy="377145"/>
            </a:xfrm>
            <a:custGeom>
              <a:avLst/>
              <a:gdLst/>
              <a:ahLst/>
              <a:cxnLst/>
              <a:rect l="l" t="t" r="r" b="b"/>
              <a:pathLst>
                <a:path w="38896" h="7753" extrusionOk="0">
                  <a:moveTo>
                    <a:pt x="38526" y="1"/>
                  </a:moveTo>
                  <a:lnTo>
                    <a:pt x="22896" y="1957"/>
                  </a:lnTo>
                  <a:lnTo>
                    <a:pt x="22878" y="2110"/>
                  </a:lnTo>
                  <a:cubicBezTo>
                    <a:pt x="23175" y="2191"/>
                    <a:pt x="23464" y="2281"/>
                    <a:pt x="23752" y="2371"/>
                  </a:cubicBezTo>
                  <a:cubicBezTo>
                    <a:pt x="25068" y="2858"/>
                    <a:pt x="25789" y="3552"/>
                    <a:pt x="25907" y="4481"/>
                  </a:cubicBezTo>
                  <a:lnTo>
                    <a:pt x="25916" y="4553"/>
                  </a:lnTo>
                  <a:lnTo>
                    <a:pt x="38896" y="2930"/>
                  </a:lnTo>
                  <a:lnTo>
                    <a:pt x="38526" y="1"/>
                  </a:lnTo>
                  <a:close/>
                  <a:moveTo>
                    <a:pt x="15405" y="2903"/>
                  </a:moveTo>
                  <a:lnTo>
                    <a:pt x="1" y="4823"/>
                  </a:lnTo>
                  <a:lnTo>
                    <a:pt x="370" y="7753"/>
                  </a:lnTo>
                  <a:lnTo>
                    <a:pt x="13035" y="6166"/>
                  </a:lnTo>
                  <a:lnTo>
                    <a:pt x="13107" y="6121"/>
                  </a:lnTo>
                  <a:lnTo>
                    <a:pt x="13098" y="6040"/>
                  </a:lnTo>
                  <a:cubicBezTo>
                    <a:pt x="12990" y="5157"/>
                    <a:pt x="13521" y="4300"/>
                    <a:pt x="14675" y="3507"/>
                  </a:cubicBezTo>
                  <a:cubicBezTo>
                    <a:pt x="14910" y="3354"/>
                    <a:pt x="15171" y="3192"/>
                    <a:pt x="15450" y="3047"/>
                  </a:cubicBezTo>
                  <a:lnTo>
                    <a:pt x="15405" y="2903"/>
                  </a:lnTo>
                  <a:close/>
                </a:path>
              </a:pathLst>
            </a:custGeom>
            <a:solidFill>
              <a:srgbClr val="EE87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8992842" y="3474999"/>
              <a:ext cx="35997" cy="141362"/>
            </a:xfrm>
            <a:custGeom>
              <a:avLst/>
              <a:gdLst/>
              <a:ahLst/>
              <a:cxnLst/>
              <a:rect l="l" t="t" r="r" b="b"/>
              <a:pathLst>
                <a:path w="740" h="2906" extrusionOk="0">
                  <a:moveTo>
                    <a:pt x="218" y="0"/>
                  </a:moveTo>
                  <a:cubicBezTo>
                    <a:pt x="203" y="0"/>
                    <a:pt x="187" y="2"/>
                    <a:pt x="172" y="6"/>
                  </a:cubicBezTo>
                  <a:cubicBezTo>
                    <a:pt x="73" y="24"/>
                    <a:pt x="1" y="123"/>
                    <a:pt x="19" y="231"/>
                  </a:cubicBezTo>
                  <a:cubicBezTo>
                    <a:pt x="91" y="637"/>
                    <a:pt x="163" y="1052"/>
                    <a:pt x="217" y="1466"/>
                  </a:cubicBezTo>
                  <a:cubicBezTo>
                    <a:pt x="271" y="1881"/>
                    <a:pt x="334" y="2296"/>
                    <a:pt x="334" y="2710"/>
                  </a:cubicBezTo>
                  <a:cubicBezTo>
                    <a:pt x="334" y="2728"/>
                    <a:pt x="334" y="2746"/>
                    <a:pt x="334" y="2764"/>
                  </a:cubicBezTo>
                  <a:cubicBezTo>
                    <a:pt x="357" y="2848"/>
                    <a:pt x="437" y="2906"/>
                    <a:pt x="527" y="2906"/>
                  </a:cubicBezTo>
                  <a:cubicBezTo>
                    <a:pt x="543" y="2906"/>
                    <a:pt x="561" y="2904"/>
                    <a:pt x="578" y="2899"/>
                  </a:cubicBezTo>
                  <a:cubicBezTo>
                    <a:pt x="677" y="2872"/>
                    <a:pt x="740" y="2764"/>
                    <a:pt x="713" y="2665"/>
                  </a:cubicBezTo>
                  <a:cubicBezTo>
                    <a:pt x="614" y="2259"/>
                    <a:pt x="569" y="1845"/>
                    <a:pt x="523" y="1430"/>
                  </a:cubicBezTo>
                  <a:cubicBezTo>
                    <a:pt x="469" y="1016"/>
                    <a:pt x="433" y="601"/>
                    <a:pt x="406" y="177"/>
                  </a:cubicBezTo>
                  <a:cubicBezTo>
                    <a:pt x="406" y="168"/>
                    <a:pt x="406" y="168"/>
                    <a:pt x="397" y="159"/>
                  </a:cubicBezTo>
                  <a:cubicBezTo>
                    <a:pt x="382" y="67"/>
                    <a:pt x="307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8234282" y="3461525"/>
              <a:ext cx="850704" cy="234469"/>
            </a:xfrm>
            <a:custGeom>
              <a:avLst/>
              <a:gdLst/>
              <a:ahLst/>
              <a:cxnLst/>
              <a:rect l="l" t="t" r="r" b="b"/>
              <a:pathLst>
                <a:path w="17488" h="4820" extrusionOk="0">
                  <a:moveTo>
                    <a:pt x="15781" y="1"/>
                  </a:moveTo>
                  <a:cubicBezTo>
                    <a:pt x="15770" y="1"/>
                    <a:pt x="15759" y="2"/>
                    <a:pt x="15748" y="4"/>
                  </a:cubicBezTo>
                  <a:lnTo>
                    <a:pt x="190" y="1951"/>
                  </a:lnTo>
                  <a:cubicBezTo>
                    <a:pt x="118" y="1960"/>
                    <a:pt x="55" y="2005"/>
                    <a:pt x="28" y="2086"/>
                  </a:cubicBezTo>
                  <a:cubicBezTo>
                    <a:pt x="1" y="2185"/>
                    <a:pt x="55" y="2293"/>
                    <a:pt x="163" y="2329"/>
                  </a:cubicBezTo>
                  <a:cubicBezTo>
                    <a:pt x="334" y="2356"/>
                    <a:pt x="505" y="2401"/>
                    <a:pt x="668" y="2437"/>
                  </a:cubicBezTo>
                  <a:cubicBezTo>
                    <a:pt x="839" y="2473"/>
                    <a:pt x="1010" y="2509"/>
                    <a:pt x="1172" y="2564"/>
                  </a:cubicBezTo>
                  <a:cubicBezTo>
                    <a:pt x="1488" y="2672"/>
                    <a:pt x="1812" y="2807"/>
                    <a:pt x="2101" y="2987"/>
                  </a:cubicBezTo>
                  <a:cubicBezTo>
                    <a:pt x="2245" y="3077"/>
                    <a:pt x="2380" y="3176"/>
                    <a:pt x="2506" y="3294"/>
                  </a:cubicBezTo>
                  <a:cubicBezTo>
                    <a:pt x="2642" y="3393"/>
                    <a:pt x="2750" y="3528"/>
                    <a:pt x="2849" y="3663"/>
                  </a:cubicBezTo>
                  <a:cubicBezTo>
                    <a:pt x="3038" y="3934"/>
                    <a:pt x="3137" y="4267"/>
                    <a:pt x="3101" y="4592"/>
                  </a:cubicBezTo>
                  <a:cubicBezTo>
                    <a:pt x="3101" y="4628"/>
                    <a:pt x="3101" y="4655"/>
                    <a:pt x="3110" y="4682"/>
                  </a:cubicBezTo>
                  <a:cubicBezTo>
                    <a:pt x="3139" y="4767"/>
                    <a:pt x="3218" y="4819"/>
                    <a:pt x="3304" y="4819"/>
                  </a:cubicBezTo>
                  <a:cubicBezTo>
                    <a:pt x="3326" y="4819"/>
                    <a:pt x="3349" y="4816"/>
                    <a:pt x="3372" y="4808"/>
                  </a:cubicBezTo>
                  <a:cubicBezTo>
                    <a:pt x="3471" y="4772"/>
                    <a:pt x="3525" y="4655"/>
                    <a:pt x="3489" y="4547"/>
                  </a:cubicBezTo>
                  <a:cubicBezTo>
                    <a:pt x="3426" y="4366"/>
                    <a:pt x="3372" y="4186"/>
                    <a:pt x="3282" y="4024"/>
                  </a:cubicBezTo>
                  <a:cubicBezTo>
                    <a:pt x="3201" y="3853"/>
                    <a:pt x="3101" y="3699"/>
                    <a:pt x="2984" y="3555"/>
                  </a:cubicBezTo>
                  <a:cubicBezTo>
                    <a:pt x="2768" y="3276"/>
                    <a:pt x="2497" y="3032"/>
                    <a:pt x="2200" y="2834"/>
                  </a:cubicBezTo>
                  <a:cubicBezTo>
                    <a:pt x="1903" y="2645"/>
                    <a:pt x="1578" y="2482"/>
                    <a:pt x="1254" y="2338"/>
                  </a:cubicBezTo>
                  <a:cubicBezTo>
                    <a:pt x="1170" y="2301"/>
                    <a:pt x="1086" y="2267"/>
                    <a:pt x="1002" y="2233"/>
                  </a:cubicBezTo>
                  <a:lnTo>
                    <a:pt x="1002" y="2233"/>
                  </a:lnTo>
                  <a:lnTo>
                    <a:pt x="15600" y="406"/>
                  </a:lnTo>
                  <a:lnTo>
                    <a:pt x="15600" y="406"/>
                  </a:lnTo>
                  <a:lnTo>
                    <a:pt x="15613" y="508"/>
                  </a:lnTo>
                  <a:lnTo>
                    <a:pt x="15667" y="617"/>
                  </a:lnTo>
                  <a:cubicBezTo>
                    <a:pt x="15686" y="660"/>
                    <a:pt x="15726" y="687"/>
                    <a:pt x="15770" y="687"/>
                  </a:cubicBezTo>
                  <a:cubicBezTo>
                    <a:pt x="15790" y="687"/>
                    <a:pt x="15810" y="682"/>
                    <a:pt x="15829" y="671"/>
                  </a:cubicBezTo>
                  <a:cubicBezTo>
                    <a:pt x="16009" y="589"/>
                    <a:pt x="16199" y="553"/>
                    <a:pt x="16388" y="526"/>
                  </a:cubicBezTo>
                  <a:cubicBezTo>
                    <a:pt x="16483" y="517"/>
                    <a:pt x="16577" y="511"/>
                    <a:pt x="16673" y="511"/>
                  </a:cubicBezTo>
                  <a:cubicBezTo>
                    <a:pt x="16710" y="511"/>
                    <a:pt x="16747" y="512"/>
                    <a:pt x="16784" y="514"/>
                  </a:cubicBezTo>
                  <a:lnTo>
                    <a:pt x="16784" y="514"/>
                  </a:lnTo>
                  <a:cubicBezTo>
                    <a:pt x="16865" y="872"/>
                    <a:pt x="16927" y="1235"/>
                    <a:pt x="16983" y="1599"/>
                  </a:cubicBezTo>
                  <a:cubicBezTo>
                    <a:pt x="17037" y="2005"/>
                    <a:pt x="17109" y="2419"/>
                    <a:pt x="17064" y="2843"/>
                  </a:cubicBezTo>
                  <a:cubicBezTo>
                    <a:pt x="17055" y="2879"/>
                    <a:pt x="17064" y="2906"/>
                    <a:pt x="17073" y="2933"/>
                  </a:cubicBezTo>
                  <a:cubicBezTo>
                    <a:pt x="17100" y="3015"/>
                    <a:pt x="17175" y="3066"/>
                    <a:pt x="17252" y="3066"/>
                  </a:cubicBezTo>
                  <a:cubicBezTo>
                    <a:pt x="17277" y="3066"/>
                    <a:pt x="17301" y="3061"/>
                    <a:pt x="17325" y="3050"/>
                  </a:cubicBezTo>
                  <a:cubicBezTo>
                    <a:pt x="17433" y="3014"/>
                    <a:pt x="17488" y="2897"/>
                    <a:pt x="17442" y="2798"/>
                  </a:cubicBezTo>
                  <a:cubicBezTo>
                    <a:pt x="17298" y="2392"/>
                    <a:pt x="17262" y="1978"/>
                    <a:pt x="17217" y="1563"/>
                  </a:cubicBezTo>
                  <a:cubicBezTo>
                    <a:pt x="17172" y="1148"/>
                    <a:pt x="17145" y="734"/>
                    <a:pt x="17136" y="319"/>
                  </a:cubicBezTo>
                  <a:cubicBezTo>
                    <a:pt x="17136" y="220"/>
                    <a:pt x="17055" y="148"/>
                    <a:pt x="16965" y="148"/>
                  </a:cubicBezTo>
                  <a:lnTo>
                    <a:pt x="16920" y="148"/>
                  </a:lnTo>
                  <a:cubicBezTo>
                    <a:pt x="16739" y="229"/>
                    <a:pt x="16550" y="265"/>
                    <a:pt x="16361" y="292"/>
                  </a:cubicBezTo>
                  <a:cubicBezTo>
                    <a:pt x="16260" y="307"/>
                    <a:pt x="16158" y="316"/>
                    <a:pt x="16056" y="316"/>
                  </a:cubicBezTo>
                  <a:cubicBezTo>
                    <a:pt x="16031" y="316"/>
                    <a:pt x="16007" y="315"/>
                    <a:pt x="15983" y="314"/>
                  </a:cubicBezTo>
                  <a:lnTo>
                    <a:pt x="15983" y="314"/>
                  </a:lnTo>
                  <a:lnTo>
                    <a:pt x="15964" y="166"/>
                  </a:lnTo>
                  <a:cubicBezTo>
                    <a:pt x="15948" y="69"/>
                    <a:pt x="15874" y="1"/>
                    <a:pt x="1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9007776" y="3586979"/>
              <a:ext cx="90772" cy="141168"/>
            </a:xfrm>
            <a:custGeom>
              <a:avLst/>
              <a:gdLst/>
              <a:ahLst/>
              <a:cxnLst/>
              <a:rect l="l" t="t" r="r" b="b"/>
              <a:pathLst>
                <a:path w="1866" h="2902" extrusionOk="0">
                  <a:moveTo>
                    <a:pt x="1344" y="0"/>
                  </a:moveTo>
                  <a:cubicBezTo>
                    <a:pt x="1323" y="0"/>
                    <a:pt x="1301" y="4"/>
                    <a:pt x="1280" y="12"/>
                  </a:cubicBezTo>
                  <a:cubicBezTo>
                    <a:pt x="1172" y="48"/>
                    <a:pt x="1118" y="165"/>
                    <a:pt x="1163" y="264"/>
                  </a:cubicBezTo>
                  <a:cubicBezTo>
                    <a:pt x="1298" y="643"/>
                    <a:pt x="1334" y="1030"/>
                    <a:pt x="1379" y="1409"/>
                  </a:cubicBezTo>
                  <a:cubicBezTo>
                    <a:pt x="1397" y="1607"/>
                    <a:pt x="1415" y="1796"/>
                    <a:pt x="1424" y="1995"/>
                  </a:cubicBezTo>
                  <a:cubicBezTo>
                    <a:pt x="1438" y="2136"/>
                    <a:pt x="1446" y="2283"/>
                    <a:pt x="1450" y="2430"/>
                  </a:cubicBezTo>
                  <a:lnTo>
                    <a:pt x="1450" y="2430"/>
                  </a:lnTo>
                  <a:cubicBezTo>
                    <a:pt x="1414" y="2442"/>
                    <a:pt x="1379" y="2453"/>
                    <a:pt x="1343" y="2463"/>
                  </a:cubicBezTo>
                  <a:cubicBezTo>
                    <a:pt x="1244" y="2481"/>
                    <a:pt x="1154" y="2499"/>
                    <a:pt x="1055" y="2508"/>
                  </a:cubicBezTo>
                  <a:cubicBezTo>
                    <a:pt x="960" y="2517"/>
                    <a:pt x="865" y="2524"/>
                    <a:pt x="770" y="2524"/>
                  </a:cubicBezTo>
                  <a:cubicBezTo>
                    <a:pt x="738" y="2524"/>
                    <a:pt x="705" y="2523"/>
                    <a:pt x="673" y="2522"/>
                  </a:cubicBezTo>
                  <a:lnTo>
                    <a:pt x="673" y="2522"/>
                  </a:lnTo>
                  <a:cubicBezTo>
                    <a:pt x="626" y="2191"/>
                    <a:pt x="579" y="1854"/>
                    <a:pt x="532" y="1517"/>
                  </a:cubicBezTo>
                  <a:cubicBezTo>
                    <a:pt x="478" y="1138"/>
                    <a:pt x="433" y="751"/>
                    <a:pt x="406" y="363"/>
                  </a:cubicBezTo>
                  <a:cubicBezTo>
                    <a:pt x="406" y="354"/>
                    <a:pt x="406" y="345"/>
                    <a:pt x="406" y="345"/>
                  </a:cubicBezTo>
                  <a:cubicBezTo>
                    <a:pt x="390" y="248"/>
                    <a:pt x="308" y="180"/>
                    <a:pt x="214" y="180"/>
                  </a:cubicBezTo>
                  <a:cubicBezTo>
                    <a:pt x="203" y="180"/>
                    <a:pt x="192" y="181"/>
                    <a:pt x="180" y="183"/>
                  </a:cubicBezTo>
                  <a:cubicBezTo>
                    <a:pt x="72" y="201"/>
                    <a:pt x="0" y="300"/>
                    <a:pt x="27" y="408"/>
                  </a:cubicBezTo>
                  <a:cubicBezTo>
                    <a:pt x="90" y="796"/>
                    <a:pt x="144" y="1174"/>
                    <a:pt x="189" y="1562"/>
                  </a:cubicBezTo>
                  <a:cubicBezTo>
                    <a:pt x="234" y="1950"/>
                    <a:pt x="280" y="2337"/>
                    <a:pt x="316" y="2716"/>
                  </a:cubicBezTo>
                  <a:lnTo>
                    <a:pt x="316" y="2770"/>
                  </a:lnTo>
                  <a:cubicBezTo>
                    <a:pt x="316" y="2779"/>
                    <a:pt x="325" y="2797"/>
                    <a:pt x="334" y="2815"/>
                  </a:cubicBezTo>
                  <a:cubicBezTo>
                    <a:pt x="353" y="2868"/>
                    <a:pt x="407" y="2901"/>
                    <a:pt x="466" y="2901"/>
                  </a:cubicBezTo>
                  <a:cubicBezTo>
                    <a:pt x="488" y="2901"/>
                    <a:pt x="510" y="2897"/>
                    <a:pt x="532" y="2887"/>
                  </a:cubicBezTo>
                  <a:cubicBezTo>
                    <a:pt x="712" y="2806"/>
                    <a:pt x="902" y="2770"/>
                    <a:pt x="1091" y="2734"/>
                  </a:cubicBezTo>
                  <a:cubicBezTo>
                    <a:pt x="1181" y="2725"/>
                    <a:pt x="1280" y="2716"/>
                    <a:pt x="1370" y="2716"/>
                  </a:cubicBezTo>
                  <a:cubicBezTo>
                    <a:pt x="1469" y="2716"/>
                    <a:pt x="1569" y="2725"/>
                    <a:pt x="1668" y="2743"/>
                  </a:cubicBezTo>
                  <a:cubicBezTo>
                    <a:pt x="1677" y="2747"/>
                    <a:pt x="1688" y="2750"/>
                    <a:pt x="1700" y="2750"/>
                  </a:cubicBezTo>
                  <a:cubicBezTo>
                    <a:pt x="1713" y="2750"/>
                    <a:pt x="1726" y="2747"/>
                    <a:pt x="1740" y="2743"/>
                  </a:cubicBezTo>
                  <a:cubicBezTo>
                    <a:pt x="1812" y="2725"/>
                    <a:pt x="1866" y="2644"/>
                    <a:pt x="1839" y="2563"/>
                  </a:cubicBezTo>
                  <a:lnTo>
                    <a:pt x="1830" y="2526"/>
                  </a:lnTo>
                  <a:cubicBezTo>
                    <a:pt x="1785" y="2337"/>
                    <a:pt x="1749" y="2148"/>
                    <a:pt x="1713" y="1959"/>
                  </a:cubicBezTo>
                  <a:cubicBezTo>
                    <a:pt x="1677" y="1769"/>
                    <a:pt x="1641" y="1580"/>
                    <a:pt x="1614" y="1382"/>
                  </a:cubicBezTo>
                  <a:cubicBezTo>
                    <a:pt x="1560" y="1003"/>
                    <a:pt x="1505" y="616"/>
                    <a:pt x="1541" y="219"/>
                  </a:cubicBezTo>
                  <a:cubicBezTo>
                    <a:pt x="1551" y="192"/>
                    <a:pt x="1541" y="156"/>
                    <a:pt x="1532" y="129"/>
                  </a:cubicBezTo>
                  <a:cubicBezTo>
                    <a:pt x="1504" y="51"/>
                    <a:pt x="1425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9050291" y="3487988"/>
              <a:ext cx="305685" cy="86102"/>
            </a:xfrm>
            <a:custGeom>
              <a:avLst/>
              <a:gdLst/>
              <a:ahLst/>
              <a:cxnLst/>
              <a:rect l="l" t="t" r="r" b="b"/>
              <a:pathLst>
                <a:path w="6284" h="1770" extrusionOk="0">
                  <a:moveTo>
                    <a:pt x="208" y="0"/>
                  </a:moveTo>
                  <a:cubicBezTo>
                    <a:pt x="100" y="0"/>
                    <a:pt x="9" y="82"/>
                    <a:pt x="0" y="190"/>
                  </a:cubicBezTo>
                  <a:cubicBezTo>
                    <a:pt x="0" y="298"/>
                    <a:pt x="82" y="388"/>
                    <a:pt x="190" y="388"/>
                  </a:cubicBezTo>
                  <a:cubicBezTo>
                    <a:pt x="1172" y="442"/>
                    <a:pt x="2137" y="613"/>
                    <a:pt x="3101" y="767"/>
                  </a:cubicBezTo>
                  <a:cubicBezTo>
                    <a:pt x="3588" y="848"/>
                    <a:pt x="4066" y="938"/>
                    <a:pt x="4552" y="1019"/>
                  </a:cubicBezTo>
                  <a:cubicBezTo>
                    <a:pt x="4982" y="1100"/>
                    <a:pt x="5412" y="1189"/>
                    <a:pt x="5849" y="1278"/>
                  </a:cubicBezTo>
                  <a:lnTo>
                    <a:pt x="5849" y="1278"/>
                  </a:lnTo>
                  <a:lnTo>
                    <a:pt x="5887" y="1605"/>
                  </a:lnTo>
                  <a:cubicBezTo>
                    <a:pt x="5903" y="1695"/>
                    <a:pt x="5978" y="1770"/>
                    <a:pt x="6073" y="1770"/>
                  </a:cubicBezTo>
                  <a:cubicBezTo>
                    <a:pt x="6083" y="1770"/>
                    <a:pt x="6093" y="1769"/>
                    <a:pt x="6103" y="1767"/>
                  </a:cubicBezTo>
                  <a:cubicBezTo>
                    <a:pt x="6211" y="1758"/>
                    <a:pt x="6283" y="1659"/>
                    <a:pt x="6274" y="1551"/>
                  </a:cubicBezTo>
                  <a:lnTo>
                    <a:pt x="6211" y="1091"/>
                  </a:lnTo>
                  <a:lnTo>
                    <a:pt x="6211" y="1082"/>
                  </a:lnTo>
                  <a:cubicBezTo>
                    <a:pt x="6202" y="1001"/>
                    <a:pt x="6139" y="929"/>
                    <a:pt x="6049" y="920"/>
                  </a:cubicBezTo>
                  <a:cubicBezTo>
                    <a:pt x="5562" y="875"/>
                    <a:pt x="5075" y="812"/>
                    <a:pt x="4589" y="749"/>
                  </a:cubicBezTo>
                  <a:cubicBezTo>
                    <a:pt x="4111" y="685"/>
                    <a:pt x="3624" y="622"/>
                    <a:pt x="3137" y="550"/>
                  </a:cubicBezTo>
                  <a:cubicBezTo>
                    <a:pt x="2173" y="397"/>
                    <a:pt x="1199" y="262"/>
                    <a:pt x="244" y="9"/>
                  </a:cubicBezTo>
                  <a:cubicBezTo>
                    <a:pt x="235" y="0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9073980" y="3552587"/>
              <a:ext cx="283308" cy="148610"/>
            </a:xfrm>
            <a:custGeom>
              <a:avLst/>
              <a:gdLst/>
              <a:ahLst/>
              <a:cxnLst/>
              <a:rect l="l" t="t" r="r" b="b"/>
              <a:pathLst>
                <a:path w="5824" h="3055" extrusionOk="0">
                  <a:moveTo>
                    <a:pt x="5588" y="1"/>
                  </a:moveTo>
                  <a:cubicBezTo>
                    <a:pt x="5570" y="1"/>
                    <a:pt x="5553" y="3"/>
                    <a:pt x="5535" y="6"/>
                  </a:cubicBezTo>
                  <a:cubicBezTo>
                    <a:pt x="5418" y="34"/>
                    <a:pt x="5336" y="160"/>
                    <a:pt x="5373" y="277"/>
                  </a:cubicBezTo>
                  <a:lnTo>
                    <a:pt x="5406" y="415"/>
                  </a:lnTo>
                  <a:lnTo>
                    <a:pt x="5406" y="415"/>
                  </a:lnTo>
                  <a:cubicBezTo>
                    <a:pt x="5013" y="613"/>
                    <a:pt x="4620" y="805"/>
                    <a:pt x="4228" y="989"/>
                  </a:cubicBezTo>
                  <a:cubicBezTo>
                    <a:pt x="3786" y="1196"/>
                    <a:pt x="3335" y="1395"/>
                    <a:pt x="2885" y="1584"/>
                  </a:cubicBezTo>
                  <a:cubicBezTo>
                    <a:pt x="2434" y="1773"/>
                    <a:pt x="1983" y="1972"/>
                    <a:pt x="1524" y="2152"/>
                  </a:cubicBezTo>
                  <a:cubicBezTo>
                    <a:pt x="1073" y="2332"/>
                    <a:pt x="613" y="2512"/>
                    <a:pt x="153" y="2675"/>
                  </a:cubicBezTo>
                  <a:cubicBezTo>
                    <a:pt x="144" y="2684"/>
                    <a:pt x="135" y="2684"/>
                    <a:pt x="126" y="2684"/>
                  </a:cubicBezTo>
                  <a:cubicBezTo>
                    <a:pt x="36" y="2738"/>
                    <a:pt x="0" y="2855"/>
                    <a:pt x="45" y="2945"/>
                  </a:cubicBezTo>
                  <a:cubicBezTo>
                    <a:pt x="77" y="3016"/>
                    <a:pt x="146" y="3054"/>
                    <a:pt x="219" y="3054"/>
                  </a:cubicBezTo>
                  <a:cubicBezTo>
                    <a:pt x="248" y="3054"/>
                    <a:pt x="278" y="3048"/>
                    <a:pt x="307" y="3035"/>
                  </a:cubicBezTo>
                  <a:cubicBezTo>
                    <a:pt x="748" y="2810"/>
                    <a:pt x="1190" y="2602"/>
                    <a:pt x="1632" y="2395"/>
                  </a:cubicBezTo>
                  <a:cubicBezTo>
                    <a:pt x="2073" y="2188"/>
                    <a:pt x="2524" y="1990"/>
                    <a:pt x="2975" y="1791"/>
                  </a:cubicBezTo>
                  <a:cubicBezTo>
                    <a:pt x="3416" y="1593"/>
                    <a:pt x="3876" y="1404"/>
                    <a:pt x="4327" y="1214"/>
                  </a:cubicBezTo>
                  <a:cubicBezTo>
                    <a:pt x="4778" y="1034"/>
                    <a:pt x="5237" y="854"/>
                    <a:pt x="5706" y="701"/>
                  </a:cubicBezTo>
                  <a:cubicBezTo>
                    <a:pt x="5769" y="674"/>
                    <a:pt x="5823" y="610"/>
                    <a:pt x="5823" y="529"/>
                  </a:cubicBezTo>
                  <a:lnTo>
                    <a:pt x="5823" y="493"/>
                  </a:lnTo>
                  <a:lnTo>
                    <a:pt x="5814" y="223"/>
                  </a:lnTo>
                  <a:cubicBezTo>
                    <a:pt x="5814" y="205"/>
                    <a:pt x="5814" y="187"/>
                    <a:pt x="5805" y="169"/>
                  </a:cubicBezTo>
                  <a:cubicBezTo>
                    <a:pt x="5782" y="68"/>
                    <a:pt x="5692" y="1"/>
                    <a:pt x="5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7051300" y="3556236"/>
              <a:ext cx="1992937" cy="418201"/>
            </a:xfrm>
            <a:custGeom>
              <a:avLst/>
              <a:gdLst/>
              <a:ahLst/>
              <a:cxnLst/>
              <a:rect l="l" t="t" r="r" b="b"/>
              <a:pathLst>
                <a:path w="40969" h="8597" extrusionOk="0">
                  <a:moveTo>
                    <a:pt x="24542" y="1"/>
                  </a:moveTo>
                  <a:cubicBezTo>
                    <a:pt x="24531" y="1"/>
                    <a:pt x="24520" y="2"/>
                    <a:pt x="24509" y="4"/>
                  </a:cubicBezTo>
                  <a:lnTo>
                    <a:pt x="18812" y="761"/>
                  </a:lnTo>
                  <a:lnTo>
                    <a:pt x="15964" y="1130"/>
                  </a:lnTo>
                  <a:lnTo>
                    <a:pt x="13115" y="1491"/>
                  </a:lnTo>
                  <a:cubicBezTo>
                    <a:pt x="11213" y="1734"/>
                    <a:pt x="9311" y="1978"/>
                    <a:pt x="7409" y="2203"/>
                  </a:cubicBezTo>
                  <a:cubicBezTo>
                    <a:pt x="5508" y="2437"/>
                    <a:pt x="3606" y="2654"/>
                    <a:pt x="1695" y="2861"/>
                  </a:cubicBezTo>
                  <a:cubicBezTo>
                    <a:pt x="1586" y="2870"/>
                    <a:pt x="1514" y="2969"/>
                    <a:pt x="1532" y="3068"/>
                  </a:cubicBezTo>
                  <a:lnTo>
                    <a:pt x="1532" y="3077"/>
                  </a:lnTo>
                  <a:lnTo>
                    <a:pt x="1544" y="3172"/>
                  </a:lnTo>
                  <a:lnTo>
                    <a:pt x="1544" y="3172"/>
                  </a:lnTo>
                  <a:lnTo>
                    <a:pt x="171" y="3339"/>
                  </a:lnTo>
                  <a:cubicBezTo>
                    <a:pt x="72" y="3357"/>
                    <a:pt x="0" y="3438"/>
                    <a:pt x="9" y="3537"/>
                  </a:cubicBezTo>
                  <a:lnTo>
                    <a:pt x="9" y="3555"/>
                  </a:lnTo>
                  <a:cubicBezTo>
                    <a:pt x="36" y="4366"/>
                    <a:pt x="117" y="5169"/>
                    <a:pt x="216" y="5962"/>
                  </a:cubicBezTo>
                  <a:cubicBezTo>
                    <a:pt x="316" y="6764"/>
                    <a:pt x="433" y="7557"/>
                    <a:pt x="604" y="8350"/>
                  </a:cubicBezTo>
                  <a:lnTo>
                    <a:pt x="613" y="8368"/>
                  </a:lnTo>
                  <a:cubicBezTo>
                    <a:pt x="630" y="8461"/>
                    <a:pt x="710" y="8523"/>
                    <a:pt x="802" y="8523"/>
                  </a:cubicBezTo>
                  <a:cubicBezTo>
                    <a:pt x="808" y="8523"/>
                    <a:pt x="814" y="8522"/>
                    <a:pt x="820" y="8522"/>
                  </a:cubicBezTo>
                  <a:lnTo>
                    <a:pt x="2189" y="8348"/>
                  </a:lnTo>
                  <a:lnTo>
                    <a:pt x="2189" y="8348"/>
                  </a:lnTo>
                  <a:lnTo>
                    <a:pt x="2199" y="8423"/>
                  </a:lnTo>
                  <a:lnTo>
                    <a:pt x="2199" y="8432"/>
                  </a:lnTo>
                  <a:lnTo>
                    <a:pt x="2199" y="8441"/>
                  </a:lnTo>
                  <a:cubicBezTo>
                    <a:pt x="2216" y="8529"/>
                    <a:pt x="2297" y="8597"/>
                    <a:pt x="2385" y="8597"/>
                  </a:cubicBezTo>
                  <a:cubicBezTo>
                    <a:pt x="2395" y="8597"/>
                    <a:pt x="2405" y="8596"/>
                    <a:pt x="2416" y="8594"/>
                  </a:cubicBezTo>
                  <a:cubicBezTo>
                    <a:pt x="5598" y="8089"/>
                    <a:pt x="8798" y="7701"/>
                    <a:pt x="11998" y="7305"/>
                  </a:cubicBezTo>
                  <a:lnTo>
                    <a:pt x="21588" y="6124"/>
                  </a:lnTo>
                  <a:lnTo>
                    <a:pt x="31188" y="4943"/>
                  </a:lnTo>
                  <a:lnTo>
                    <a:pt x="40779" y="3789"/>
                  </a:lnTo>
                  <a:lnTo>
                    <a:pt x="40788" y="3789"/>
                  </a:lnTo>
                  <a:cubicBezTo>
                    <a:pt x="40887" y="3780"/>
                    <a:pt x="40968" y="3681"/>
                    <a:pt x="40950" y="3573"/>
                  </a:cubicBezTo>
                  <a:lnTo>
                    <a:pt x="40914" y="3303"/>
                  </a:lnTo>
                  <a:cubicBezTo>
                    <a:pt x="40906" y="3201"/>
                    <a:pt x="40817" y="3131"/>
                    <a:pt x="40716" y="3131"/>
                  </a:cubicBezTo>
                  <a:cubicBezTo>
                    <a:pt x="40710" y="3131"/>
                    <a:pt x="40704" y="3131"/>
                    <a:pt x="40698" y="3131"/>
                  </a:cubicBezTo>
                  <a:cubicBezTo>
                    <a:pt x="40599" y="3149"/>
                    <a:pt x="40518" y="3249"/>
                    <a:pt x="40536" y="3348"/>
                  </a:cubicBezTo>
                  <a:lnTo>
                    <a:pt x="40544" y="3427"/>
                  </a:lnTo>
                  <a:lnTo>
                    <a:pt x="40544" y="3427"/>
                  </a:lnTo>
                  <a:lnTo>
                    <a:pt x="31152" y="4655"/>
                  </a:lnTo>
                  <a:lnTo>
                    <a:pt x="21561" y="5872"/>
                  </a:lnTo>
                  <a:lnTo>
                    <a:pt x="11971" y="7098"/>
                  </a:lnTo>
                  <a:cubicBezTo>
                    <a:pt x="8834" y="7495"/>
                    <a:pt x="5706" y="7893"/>
                    <a:pt x="2562" y="8188"/>
                  </a:cubicBezTo>
                  <a:lnTo>
                    <a:pt x="2562" y="8188"/>
                  </a:lnTo>
                  <a:lnTo>
                    <a:pt x="2551" y="8107"/>
                  </a:lnTo>
                  <a:cubicBezTo>
                    <a:pt x="2534" y="8005"/>
                    <a:pt x="2453" y="7935"/>
                    <a:pt x="2353" y="7935"/>
                  </a:cubicBezTo>
                  <a:cubicBezTo>
                    <a:pt x="2347" y="7935"/>
                    <a:pt x="2341" y="7935"/>
                    <a:pt x="2335" y="7936"/>
                  </a:cubicBezTo>
                  <a:lnTo>
                    <a:pt x="984" y="8108"/>
                  </a:lnTo>
                  <a:lnTo>
                    <a:pt x="984" y="8108"/>
                  </a:lnTo>
                  <a:cubicBezTo>
                    <a:pt x="950" y="7364"/>
                    <a:pt x="866" y="6627"/>
                    <a:pt x="775" y="5899"/>
                  </a:cubicBezTo>
                  <a:cubicBezTo>
                    <a:pt x="684" y="5161"/>
                    <a:pt x="578" y="4430"/>
                    <a:pt x="428" y="3701"/>
                  </a:cubicBezTo>
                  <a:lnTo>
                    <a:pt x="428" y="3701"/>
                  </a:lnTo>
                  <a:lnTo>
                    <a:pt x="1785" y="3528"/>
                  </a:lnTo>
                  <a:cubicBezTo>
                    <a:pt x="1884" y="3519"/>
                    <a:pt x="1965" y="3420"/>
                    <a:pt x="1947" y="3312"/>
                  </a:cubicBezTo>
                  <a:lnTo>
                    <a:pt x="1935" y="3213"/>
                  </a:lnTo>
                  <a:lnTo>
                    <a:pt x="1935" y="3213"/>
                  </a:lnTo>
                  <a:cubicBezTo>
                    <a:pt x="3766" y="2952"/>
                    <a:pt x="5606" y="2700"/>
                    <a:pt x="7437" y="2464"/>
                  </a:cubicBezTo>
                  <a:cubicBezTo>
                    <a:pt x="9338" y="2221"/>
                    <a:pt x="11240" y="1987"/>
                    <a:pt x="13142" y="1752"/>
                  </a:cubicBezTo>
                  <a:lnTo>
                    <a:pt x="16000" y="1401"/>
                  </a:lnTo>
                  <a:lnTo>
                    <a:pt x="18848" y="1058"/>
                  </a:lnTo>
                  <a:lnTo>
                    <a:pt x="24554" y="382"/>
                  </a:lnTo>
                  <a:lnTo>
                    <a:pt x="24563" y="382"/>
                  </a:lnTo>
                  <a:cubicBezTo>
                    <a:pt x="24671" y="373"/>
                    <a:pt x="24743" y="274"/>
                    <a:pt x="24725" y="166"/>
                  </a:cubicBezTo>
                  <a:cubicBezTo>
                    <a:pt x="24717" y="69"/>
                    <a:pt x="24637" y="1"/>
                    <a:pt x="24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7753724" y="3601377"/>
              <a:ext cx="138152" cy="171960"/>
            </a:xfrm>
            <a:custGeom>
              <a:avLst/>
              <a:gdLst/>
              <a:ahLst/>
              <a:cxnLst/>
              <a:rect l="l" t="t" r="r" b="b"/>
              <a:pathLst>
                <a:path w="2840" h="3535" extrusionOk="0">
                  <a:moveTo>
                    <a:pt x="2624" y="1"/>
                  </a:moveTo>
                  <a:cubicBezTo>
                    <a:pt x="2587" y="1"/>
                    <a:pt x="2549" y="11"/>
                    <a:pt x="2515" y="31"/>
                  </a:cubicBezTo>
                  <a:lnTo>
                    <a:pt x="2065" y="329"/>
                  </a:lnTo>
                  <a:cubicBezTo>
                    <a:pt x="1920" y="428"/>
                    <a:pt x="1767" y="509"/>
                    <a:pt x="1623" y="626"/>
                  </a:cubicBezTo>
                  <a:cubicBezTo>
                    <a:pt x="1343" y="842"/>
                    <a:pt x="1064" y="1068"/>
                    <a:pt x="821" y="1338"/>
                  </a:cubicBezTo>
                  <a:cubicBezTo>
                    <a:pt x="577" y="1599"/>
                    <a:pt x="370" y="1897"/>
                    <a:pt x="217" y="2239"/>
                  </a:cubicBezTo>
                  <a:cubicBezTo>
                    <a:pt x="63" y="2582"/>
                    <a:pt x="0" y="2961"/>
                    <a:pt x="27" y="3339"/>
                  </a:cubicBezTo>
                  <a:lnTo>
                    <a:pt x="27" y="3348"/>
                  </a:lnTo>
                  <a:cubicBezTo>
                    <a:pt x="27" y="3357"/>
                    <a:pt x="27" y="3375"/>
                    <a:pt x="27" y="3384"/>
                  </a:cubicBezTo>
                  <a:cubicBezTo>
                    <a:pt x="51" y="3469"/>
                    <a:pt x="133" y="3534"/>
                    <a:pt x="224" y="3534"/>
                  </a:cubicBezTo>
                  <a:cubicBezTo>
                    <a:pt x="240" y="3534"/>
                    <a:pt x="255" y="3532"/>
                    <a:pt x="271" y="3528"/>
                  </a:cubicBezTo>
                  <a:cubicBezTo>
                    <a:pt x="370" y="3501"/>
                    <a:pt x="433" y="3393"/>
                    <a:pt x="415" y="3294"/>
                  </a:cubicBezTo>
                  <a:cubicBezTo>
                    <a:pt x="334" y="2979"/>
                    <a:pt x="361" y="2654"/>
                    <a:pt x="478" y="2348"/>
                  </a:cubicBezTo>
                  <a:cubicBezTo>
                    <a:pt x="595" y="2041"/>
                    <a:pt x="794" y="1762"/>
                    <a:pt x="1019" y="1518"/>
                  </a:cubicBezTo>
                  <a:cubicBezTo>
                    <a:pt x="1253" y="1275"/>
                    <a:pt x="1524" y="1059"/>
                    <a:pt x="1803" y="878"/>
                  </a:cubicBezTo>
                  <a:lnTo>
                    <a:pt x="1911" y="806"/>
                  </a:lnTo>
                  <a:lnTo>
                    <a:pt x="2019" y="743"/>
                  </a:lnTo>
                  <a:cubicBezTo>
                    <a:pt x="2092" y="698"/>
                    <a:pt x="2173" y="653"/>
                    <a:pt x="2245" y="617"/>
                  </a:cubicBezTo>
                  <a:cubicBezTo>
                    <a:pt x="2398" y="536"/>
                    <a:pt x="2542" y="455"/>
                    <a:pt x="2695" y="374"/>
                  </a:cubicBezTo>
                  <a:lnTo>
                    <a:pt x="2714" y="365"/>
                  </a:lnTo>
                  <a:cubicBezTo>
                    <a:pt x="2714" y="365"/>
                    <a:pt x="2723" y="365"/>
                    <a:pt x="2732" y="356"/>
                  </a:cubicBezTo>
                  <a:cubicBezTo>
                    <a:pt x="2822" y="301"/>
                    <a:pt x="2840" y="175"/>
                    <a:pt x="2786" y="85"/>
                  </a:cubicBezTo>
                  <a:cubicBezTo>
                    <a:pt x="2746" y="29"/>
                    <a:pt x="2686" y="1"/>
                    <a:pt x="2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8276797" y="3673322"/>
              <a:ext cx="127207" cy="161161"/>
            </a:xfrm>
            <a:custGeom>
              <a:avLst/>
              <a:gdLst/>
              <a:ahLst/>
              <a:cxnLst/>
              <a:rect l="l" t="t" r="r" b="b"/>
              <a:pathLst>
                <a:path w="2615" h="3313" extrusionOk="0">
                  <a:moveTo>
                    <a:pt x="2417" y="0"/>
                  </a:moveTo>
                  <a:cubicBezTo>
                    <a:pt x="2405" y="0"/>
                    <a:pt x="2393" y="1"/>
                    <a:pt x="2381" y="3"/>
                  </a:cubicBezTo>
                  <a:cubicBezTo>
                    <a:pt x="2272" y="30"/>
                    <a:pt x="2209" y="129"/>
                    <a:pt x="2227" y="238"/>
                  </a:cubicBezTo>
                  <a:cubicBezTo>
                    <a:pt x="2254" y="382"/>
                    <a:pt x="2272" y="526"/>
                    <a:pt x="2254" y="670"/>
                  </a:cubicBezTo>
                  <a:cubicBezTo>
                    <a:pt x="2245" y="815"/>
                    <a:pt x="2218" y="968"/>
                    <a:pt x="2155" y="1103"/>
                  </a:cubicBezTo>
                  <a:cubicBezTo>
                    <a:pt x="2056" y="1382"/>
                    <a:pt x="1876" y="1644"/>
                    <a:pt x="1668" y="1869"/>
                  </a:cubicBezTo>
                  <a:cubicBezTo>
                    <a:pt x="1461" y="2104"/>
                    <a:pt x="1218" y="2302"/>
                    <a:pt x="965" y="2473"/>
                  </a:cubicBezTo>
                  <a:cubicBezTo>
                    <a:pt x="830" y="2563"/>
                    <a:pt x="704" y="2653"/>
                    <a:pt x="569" y="2735"/>
                  </a:cubicBezTo>
                  <a:cubicBezTo>
                    <a:pt x="434" y="2807"/>
                    <a:pt x="298" y="2879"/>
                    <a:pt x="154" y="2942"/>
                  </a:cubicBezTo>
                  <a:cubicBezTo>
                    <a:pt x="145" y="2942"/>
                    <a:pt x="136" y="2951"/>
                    <a:pt x="127" y="2951"/>
                  </a:cubicBezTo>
                  <a:cubicBezTo>
                    <a:pt x="28" y="3005"/>
                    <a:pt x="1" y="3131"/>
                    <a:pt x="64" y="3221"/>
                  </a:cubicBezTo>
                  <a:cubicBezTo>
                    <a:pt x="99" y="3280"/>
                    <a:pt x="162" y="3312"/>
                    <a:pt x="226" y="3312"/>
                  </a:cubicBezTo>
                  <a:cubicBezTo>
                    <a:pt x="260" y="3312"/>
                    <a:pt x="294" y="3303"/>
                    <a:pt x="325" y="3284"/>
                  </a:cubicBezTo>
                  <a:lnTo>
                    <a:pt x="334" y="3284"/>
                  </a:lnTo>
                  <a:cubicBezTo>
                    <a:pt x="614" y="3104"/>
                    <a:pt x="875" y="2906"/>
                    <a:pt x="1128" y="2707"/>
                  </a:cubicBezTo>
                  <a:cubicBezTo>
                    <a:pt x="1389" y="2500"/>
                    <a:pt x="1632" y="2284"/>
                    <a:pt x="1849" y="2031"/>
                  </a:cubicBezTo>
                  <a:cubicBezTo>
                    <a:pt x="2065" y="1788"/>
                    <a:pt x="2263" y="1518"/>
                    <a:pt x="2399" y="1202"/>
                  </a:cubicBezTo>
                  <a:cubicBezTo>
                    <a:pt x="2543" y="896"/>
                    <a:pt x="2615" y="553"/>
                    <a:pt x="2615" y="193"/>
                  </a:cubicBezTo>
                  <a:cubicBezTo>
                    <a:pt x="2615" y="184"/>
                    <a:pt x="2615" y="166"/>
                    <a:pt x="2615" y="157"/>
                  </a:cubicBezTo>
                  <a:cubicBezTo>
                    <a:pt x="2591" y="61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7126261" y="3708687"/>
              <a:ext cx="37311" cy="143746"/>
            </a:xfrm>
            <a:custGeom>
              <a:avLst/>
              <a:gdLst/>
              <a:ahLst/>
              <a:cxnLst/>
              <a:rect l="l" t="t" r="r" b="b"/>
              <a:pathLst>
                <a:path w="767" h="2955" extrusionOk="0">
                  <a:moveTo>
                    <a:pt x="226" y="1"/>
                  </a:moveTo>
                  <a:cubicBezTo>
                    <a:pt x="211" y="1"/>
                    <a:pt x="196" y="3"/>
                    <a:pt x="181" y="6"/>
                  </a:cubicBezTo>
                  <a:cubicBezTo>
                    <a:pt x="73" y="24"/>
                    <a:pt x="0" y="124"/>
                    <a:pt x="27" y="232"/>
                  </a:cubicBezTo>
                  <a:cubicBezTo>
                    <a:pt x="100" y="637"/>
                    <a:pt x="163" y="1052"/>
                    <a:pt x="217" y="1467"/>
                  </a:cubicBezTo>
                  <a:lnTo>
                    <a:pt x="307" y="2089"/>
                  </a:lnTo>
                  <a:cubicBezTo>
                    <a:pt x="325" y="2296"/>
                    <a:pt x="379" y="2494"/>
                    <a:pt x="334" y="2711"/>
                  </a:cubicBezTo>
                  <a:cubicBezTo>
                    <a:pt x="325" y="2756"/>
                    <a:pt x="334" y="2801"/>
                    <a:pt x="352" y="2837"/>
                  </a:cubicBezTo>
                  <a:cubicBezTo>
                    <a:pt x="384" y="2914"/>
                    <a:pt x="458" y="2955"/>
                    <a:pt x="534" y="2955"/>
                  </a:cubicBezTo>
                  <a:cubicBezTo>
                    <a:pt x="564" y="2955"/>
                    <a:pt x="594" y="2949"/>
                    <a:pt x="622" y="2936"/>
                  </a:cubicBezTo>
                  <a:cubicBezTo>
                    <a:pt x="722" y="2891"/>
                    <a:pt x="767" y="2765"/>
                    <a:pt x="722" y="2666"/>
                  </a:cubicBezTo>
                  <a:cubicBezTo>
                    <a:pt x="622" y="2467"/>
                    <a:pt x="622" y="2251"/>
                    <a:pt x="595" y="2053"/>
                  </a:cubicBezTo>
                  <a:lnTo>
                    <a:pt x="523" y="1431"/>
                  </a:lnTo>
                  <a:cubicBezTo>
                    <a:pt x="478" y="1016"/>
                    <a:pt x="433" y="601"/>
                    <a:pt x="406" y="178"/>
                  </a:cubicBezTo>
                  <a:cubicBezTo>
                    <a:pt x="406" y="178"/>
                    <a:pt x="406" y="169"/>
                    <a:pt x="406" y="160"/>
                  </a:cubicBezTo>
                  <a:cubicBezTo>
                    <a:pt x="391" y="67"/>
                    <a:pt x="316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7753724" y="3752661"/>
              <a:ext cx="159215" cy="130125"/>
            </a:xfrm>
            <a:custGeom>
              <a:avLst/>
              <a:gdLst/>
              <a:ahLst/>
              <a:cxnLst/>
              <a:rect l="l" t="t" r="r" b="b"/>
              <a:pathLst>
                <a:path w="3273" h="2675" extrusionOk="0">
                  <a:moveTo>
                    <a:pt x="215" y="1"/>
                  </a:moveTo>
                  <a:cubicBezTo>
                    <a:pt x="203" y="1"/>
                    <a:pt x="192" y="2"/>
                    <a:pt x="181" y="4"/>
                  </a:cubicBezTo>
                  <a:cubicBezTo>
                    <a:pt x="72" y="31"/>
                    <a:pt x="0" y="130"/>
                    <a:pt x="27" y="238"/>
                  </a:cubicBezTo>
                  <a:cubicBezTo>
                    <a:pt x="99" y="581"/>
                    <a:pt x="253" y="905"/>
                    <a:pt x="460" y="1176"/>
                  </a:cubicBezTo>
                  <a:cubicBezTo>
                    <a:pt x="676" y="1446"/>
                    <a:pt x="938" y="1662"/>
                    <a:pt x="1208" y="1843"/>
                  </a:cubicBezTo>
                  <a:cubicBezTo>
                    <a:pt x="1488" y="2023"/>
                    <a:pt x="1776" y="2176"/>
                    <a:pt x="2083" y="2302"/>
                  </a:cubicBezTo>
                  <a:cubicBezTo>
                    <a:pt x="2371" y="2438"/>
                    <a:pt x="2677" y="2564"/>
                    <a:pt x="3002" y="2663"/>
                  </a:cubicBezTo>
                  <a:cubicBezTo>
                    <a:pt x="3011" y="2663"/>
                    <a:pt x="3020" y="2672"/>
                    <a:pt x="3029" y="2672"/>
                  </a:cubicBezTo>
                  <a:cubicBezTo>
                    <a:pt x="3039" y="2674"/>
                    <a:pt x="3049" y="2674"/>
                    <a:pt x="3059" y="2674"/>
                  </a:cubicBezTo>
                  <a:cubicBezTo>
                    <a:pt x="3155" y="2674"/>
                    <a:pt x="3238" y="2599"/>
                    <a:pt x="3254" y="2510"/>
                  </a:cubicBezTo>
                  <a:cubicBezTo>
                    <a:pt x="3272" y="2402"/>
                    <a:pt x="3191" y="2302"/>
                    <a:pt x="3092" y="2284"/>
                  </a:cubicBezTo>
                  <a:cubicBezTo>
                    <a:pt x="2939" y="2266"/>
                    <a:pt x="2786" y="2230"/>
                    <a:pt x="2641" y="2185"/>
                  </a:cubicBezTo>
                  <a:cubicBezTo>
                    <a:pt x="2488" y="2140"/>
                    <a:pt x="2335" y="2086"/>
                    <a:pt x="2191" y="2032"/>
                  </a:cubicBezTo>
                  <a:cubicBezTo>
                    <a:pt x="1902" y="1915"/>
                    <a:pt x="1623" y="1789"/>
                    <a:pt x="1361" y="1608"/>
                  </a:cubicBezTo>
                  <a:cubicBezTo>
                    <a:pt x="1118" y="1437"/>
                    <a:pt x="875" y="1239"/>
                    <a:pt x="712" y="986"/>
                  </a:cubicBezTo>
                  <a:cubicBezTo>
                    <a:pt x="622" y="869"/>
                    <a:pt x="559" y="734"/>
                    <a:pt x="505" y="599"/>
                  </a:cubicBezTo>
                  <a:cubicBezTo>
                    <a:pt x="451" y="464"/>
                    <a:pt x="424" y="319"/>
                    <a:pt x="415" y="175"/>
                  </a:cubicBezTo>
                  <a:lnTo>
                    <a:pt x="406" y="175"/>
                  </a:lnTo>
                  <a:cubicBezTo>
                    <a:pt x="406" y="166"/>
                    <a:pt x="406" y="166"/>
                    <a:pt x="406" y="157"/>
                  </a:cubicBezTo>
                  <a:cubicBezTo>
                    <a:pt x="390" y="61"/>
                    <a:pt x="303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7140708" y="3828157"/>
              <a:ext cx="36046" cy="134163"/>
            </a:xfrm>
            <a:custGeom>
              <a:avLst/>
              <a:gdLst/>
              <a:ahLst/>
              <a:cxnLst/>
              <a:rect l="l" t="t" r="r" b="b"/>
              <a:pathLst>
                <a:path w="741" h="2758" extrusionOk="0">
                  <a:moveTo>
                    <a:pt x="230" y="0"/>
                  </a:moveTo>
                  <a:cubicBezTo>
                    <a:pt x="208" y="0"/>
                    <a:pt x="186" y="4"/>
                    <a:pt x="163" y="11"/>
                  </a:cubicBezTo>
                  <a:cubicBezTo>
                    <a:pt x="64" y="38"/>
                    <a:pt x="1" y="155"/>
                    <a:pt x="37" y="255"/>
                  </a:cubicBezTo>
                  <a:cubicBezTo>
                    <a:pt x="163" y="633"/>
                    <a:pt x="208" y="1021"/>
                    <a:pt x="253" y="1399"/>
                  </a:cubicBezTo>
                  <a:cubicBezTo>
                    <a:pt x="289" y="1787"/>
                    <a:pt x="325" y="2175"/>
                    <a:pt x="325" y="2562"/>
                  </a:cubicBezTo>
                  <a:cubicBezTo>
                    <a:pt x="325" y="2580"/>
                    <a:pt x="325" y="2598"/>
                    <a:pt x="334" y="2607"/>
                  </a:cubicBezTo>
                  <a:cubicBezTo>
                    <a:pt x="357" y="2698"/>
                    <a:pt x="431" y="2758"/>
                    <a:pt x="519" y="2758"/>
                  </a:cubicBezTo>
                  <a:cubicBezTo>
                    <a:pt x="535" y="2758"/>
                    <a:pt x="552" y="2756"/>
                    <a:pt x="569" y="2751"/>
                  </a:cubicBezTo>
                  <a:cubicBezTo>
                    <a:pt x="677" y="2724"/>
                    <a:pt x="740" y="2625"/>
                    <a:pt x="713" y="2517"/>
                  </a:cubicBezTo>
                  <a:cubicBezTo>
                    <a:pt x="623" y="2138"/>
                    <a:pt x="551" y="1760"/>
                    <a:pt x="497" y="1372"/>
                  </a:cubicBezTo>
                  <a:cubicBezTo>
                    <a:pt x="443" y="985"/>
                    <a:pt x="397" y="606"/>
                    <a:pt x="425" y="210"/>
                  </a:cubicBezTo>
                  <a:cubicBezTo>
                    <a:pt x="425" y="182"/>
                    <a:pt x="425" y="155"/>
                    <a:pt x="416" y="137"/>
                  </a:cubicBezTo>
                  <a:cubicBezTo>
                    <a:pt x="387" y="52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34"/>
          <p:cNvGrpSpPr/>
          <p:nvPr/>
        </p:nvGrpSpPr>
        <p:grpSpPr>
          <a:xfrm>
            <a:off x="3990966" y="1747313"/>
            <a:ext cx="1287126" cy="176025"/>
            <a:chOff x="4345425" y="2175475"/>
            <a:chExt cx="800750" cy="176025"/>
          </a:xfrm>
        </p:grpSpPr>
        <p:sp>
          <p:nvSpPr>
            <p:cNvPr id="1037" name="Google Shape;1037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34"/>
          <p:cNvGrpSpPr/>
          <p:nvPr/>
        </p:nvGrpSpPr>
        <p:grpSpPr>
          <a:xfrm>
            <a:off x="2225081" y="2232150"/>
            <a:ext cx="4693836" cy="176025"/>
            <a:chOff x="4345425" y="2175475"/>
            <a:chExt cx="800750" cy="176025"/>
          </a:xfrm>
        </p:grpSpPr>
        <p:sp>
          <p:nvSpPr>
            <p:cNvPr id="1040" name="Google Shape;1040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>
            <a:off x="3020244" y="3043925"/>
            <a:ext cx="3071997" cy="176025"/>
            <a:chOff x="4345425" y="2175475"/>
            <a:chExt cx="800750" cy="176025"/>
          </a:xfrm>
        </p:grpSpPr>
        <p:sp>
          <p:nvSpPr>
            <p:cNvPr id="1043" name="Google Shape;1043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34"/>
          <p:cNvGrpSpPr/>
          <p:nvPr/>
        </p:nvGrpSpPr>
        <p:grpSpPr>
          <a:xfrm rot="854098">
            <a:off x="7782856" y="510397"/>
            <a:ext cx="639528" cy="438002"/>
            <a:chOff x="5501450" y="2545600"/>
            <a:chExt cx="639525" cy="438000"/>
          </a:xfrm>
        </p:grpSpPr>
        <p:sp>
          <p:nvSpPr>
            <p:cNvPr id="1046" name="Google Shape;1046;p34"/>
            <p:cNvSpPr/>
            <p:nvPr/>
          </p:nvSpPr>
          <p:spPr>
            <a:xfrm>
              <a:off x="5501450" y="2545600"/>
              <a:ext cx="639525" cy="438000"/>
            </a:xfrm>
            <a:custGeom>
              <a:avLst/>
              <a:gdLst/>
              <a:ahLst/>
              <a:cxnLst/>
              <a:rect l="l" t="t" r="r" b="b"/>
              <a:pathLst>
                <a:path w="25581" h="17520" extrusionOk="0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5714775" y="2654925"/>
              <a:ext cx="280075" cy="257600"/>
            </a:xfrm>
            <a:custGeom>
              <a:avLst/>
              <a:gdLst/>
              <a:ahLst/>
              <a:cxnLst/>
              <a:rect l="l" t="t" r="r" b="b"/>
              <a:pathLst>
                <a:path w="11203" h="10304" extrusionOk="0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2731;p59">
            <a:extLst>
              <a:ext uri="{FF2B5EF4-FFF2-40B4-BE49-F238E27FC236}">
                <a16:creationId xmlns:a16="http://schemas.microsoft.com/office/drawing/2014/main" id="{B51FB618-5E57-46A2-8CB7-3E336CCE0DBD}"/>
              </a:ext>
            </a:extLst>
          </p:cNvPr>
          <p:cNvGrpSpPr/>
          <p:nvPr/>
        </p:nvGrpSpPr>
        <p:grpSpPr>
          <a:xfrm>
            <a:off x="1715362" y="2553473"/>
            <a:ext cx="641331" cy="305919"/>
            <a:chOff x="-583650" y="3109250"/>
            <a:chExt cx="570275" cy="272025"/>
          </a:xfrm>
        </p:grpSpPr>
        <p:sp>
          <p:nvSpPr>
            <p:cNvPr id="62" name="Google Shape;2732;p59">
              <a:extLst>
                <a:ext uri="{FF2B5EF4-FFF2-40B4-BE49-F238E27FC236}">
                  <a16:creationId xmlns:a16="http://schemas.microsoft.com/office/drawing/2014/main" id="{D203C50B-E9C5-46A0-B0AF-FD0286ECE9B7}"/>
                </a:ext>
              </a:extLst>
            </p:cNvPr>
            <p:cNvSpPr/>
            <p:nvPr/>
          </p:nvSpPr>
          <p:spPr>
            <a:xfrm>
              <a:off x="-583650" y="3186975"/>
              <a:ext cx="570275" cy="194300"/>
            </a:xfrm>
            <a:custGeom>
              <a:avLst/>
              <a:gdLst/>
              <a:ahLst/>
              <a:cxnLst/>
              <a:rect l="l" t="t" r="r" b="b"/>
              <a:pathLst>
                <a:path w="22811" h="7772" extrusionOk="0">
                  <a:moveTo>
                    <a:pt x="22543" y="6377"/>
                  </a:moveTo>
                  <a:lnTo>
                    <a:pt x="22543" y="6377"/>
                  </a:lnTo>
                  <a:cubicBezTo>
                    <a:pt x="22536" y="6381"/>
                    <a:pt x="22532" y="6384"/>
                    <a:pt x="22525" y="6384"/>
                  </a:cubicBezTo>
                  <a:cubicBezTo>
                    <a:pt x="22190" y="6488"/>
                    <a:pt x="21851" y="6580"/>
                    <a:pt x="21513" y="6669"/>
                  </a:cubicBezTo>
                  <a:cubicBezTo>
                    <a:pt x="21762" y="6905"/>
                    <a:pt x="22083" y="7030"/>
                    <a:pt x="22322" y="7030"/>
                  </a:cubicBezTo>
                  <a:cubicBezTo>
                    <a:pt x="22632" y="7030"/>
                    <a:pt x="22810" y="6822"/>
                    <a:pt x="22543" y="6377"/>
                  </a:cubicBezTo>
                  <a:close/>
                  <a:moveTo>
                    <a:pt x="12021" y="1"/>
                  </a:moveTo>
                  <a:cubicBezTo>
                    <a:pt x="9332" y="1"/>
                    <a:pt x="6501" y="875"/>
                    <a:pt x="4639" y="2230"/>
                  </a:cubicBezTo>
                  <a:cubicBezTo>
                    <a:pt x="4539" y="2301"/>
                    <a:pt x="4393" y="2333"/>
                    <a:pt x="4222" y="2333"/>
                  </a:cubicBezTo>
                  <a:cubicBezTo>
                    <a:pt x="3909" y="2333"/>
                    <a:pt x="3520" y="2226"/>
                    <a:pt x="3221" y="2087"/>
                  </a:cubicBezTo>
                  <a:cubicBezTo>
                    <a:pt x="1672" y="3100"/>
                    <a:pt x="860" y="4609"/>
                    <a:pt x="175" y="6448"/>
                  </a:cubicBezTo>
                  <a:cubicBezTo>
                    <a:pt x="0" y="6923"/>
                    <a:pt x="924" y="7771"/>
                    <a:pt x="1455" y="7771"/>
                  </a:cubicBezTo>
                  <a:cubicBezTo>
                    <a:pt x="1605" y="7771"/>
                    <a:pt x="1719" y="7707"/>
                    <a:pt x="1776" y="7553"/>
                  </a:cubicBezTo>
                  <a:cubicBezTo>
                    <a:pt x="2507" y="5593"/>
                    <a:pt x="3345" y="4002"/>
                    <a:pt x="5328" y="3100"/>
                  </a:cubicBezTo>
                  <a:cubicBezTo>
                    <a:pt x="6989" y="2348"/>
                    <a:pt x="8897" y="1905"/>
                    <a:pt x="10687" y="1599"/>
                  </a:cubicBezTo>
                  <a:cubicBezTo>
                    <a:pt x="11486" y="1463"/>
                    <a:pt x="12313" y="1374"/>
                    <a:pt x="13137" y="1374"/>
                  </a:cubicBezTo>
                  <a:cubicBezTo>
                    <a:pt x="14481" y="1374"/>
                    <a:pt x="15814" y="1610"/>
                    <a:pt x="17012" y="2255"/>
                  </a:cubicBezTo>
                  <a:cubicBezTo>
                    <a:pt x="17700" y="2626"/>
                    <a:pt x="18321" y="3100"/>
                    <a:pt x="18888" y="3638"/>
                  </a:cubicBezTo>
                  <a:cubicBezTo>
                    <a:pt x="17733" y="1042"/>
                    <a:pt x="14962" y="1"/>
                    <a:pt x="12021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33;p59">
              <a:extLst>
                <a:ext uri="{FF2B5EF4-FFF2-40B4-BE49-F238E27FC236}">
                  <a16:creationId xmlns:a16="http://schemas.microsoft.com/office/drawing/2014/main" id="{ECB9D9E0-7FD8-4656-9542-2FEA54274756}"/>
                </a:ext>
              </a:extLst>
            </p:cNvPr>
            <p:cNvSpPr/>
            <p:nvPr/>
          </p:nvSpPr>
          <p:spPr>
            <a:xfrm>
              <a:off x="-198800" y="3109250"/>
              <a:ext cx="181150" cy="265500"/>
            </a:xfrm>
            <a:custGeom>
              <a:avLst/>
              <a:gdLst/>
              <a:ahLst/>
              <a:cxnLst/>
              <a:rect l="l" t="t" r="r" b="b"/>
              <a:pathLst>
                <a:path w="7246" h="10620" extrusionOk="0">
                  <a:moveTo>
                    <a:pt x="3302" y="1"/>
                  </a:moveTo>
                  <a:cubicBezTo>
                    <a:pt x="3137" y="1"/>
                    <a:pt x="3098" y="190"/>
                    <a:pt x="3359" y="697"/>
                  </a:cubicBezTo>
                  <a:cubicBezTo>
                    <a:pt x="3552" y="1067"/>
                    <a:pt x="3733" y="1441"/>
                    <a:pt x="3908" y="1816"/>
                  </a:cubicBezTo>
                  <a:cubicBezTo>
                    <a:pt x="4129" y="1694"/>
                    <a:pt x="4375" y="1588"/>
                    <a:pt x="4585" y="1523"/>
                  </a:cubicBezTo>
                  <a:cubicBezTo>
                    <a:pt x="4467" y="1285"/>
                    <a:pt x="4347" y="1042"/>
                    <a:pt x="4225" y="804"/>
                  </a:cubicBezTo>
                  <a:cubicBezTo>
                    <a:pt x="4008" y="383"/>
                    <a:pt x="3530" y="1"/>
                    <a:pt x="3302" y="1"/>
                  </a:cubicBezTo>
                  <a:close/>
                  <a:moveTo>
                    <a:pt x="6906" y="7874"/>
                  </a:moveTo>
                  <a:cubicBezTo>
                    <a:pt x="6860" y="8145"/>
                    <a:pt x="6743" y="8406"/>
                    <a:pt x="6504" y="8648"/>
                  </a:cubicBezTo>
                  <a:cubicBezTo>
                    <a:pt x="6675" y="8858"/>
                    <a:pt x="6842" y="9069"/>
                    <a:pt x="7006" y="9283"/>
                  </a:cubicBezTo>
                  <a:cubicBezTo>
                    <a:pt x="7064" y="9357"/>
                    <a:pt x="7110" y="9421"/>
                    <a:pt x="7149" y="9486"/>
                  </a:cubicBezTo>
                  <a:cubicBezTo>
                    <a:pt x="7245" y="9429"/>
                    <a:pt x="7214" y="9169"/>
                    <a:pt x="7199" y="9112"/>
                  </a:cubicBezTo>
                  <a:cubicBezTo>
                    <a:pt x="7110" y="8698"/>
                    <a:pt x="7010" y="8284"/>
                    <a:pt x="6906" y="7874"/>
                  </a:cubicBezTo>
                  <a:close/>
                  <a:moveTo>
                    <a:pt x="3979" y="8327"/>
                  </a:moveTo>
                  <a:cubicBezTo>
                    <a:pt x="2742" y="8595"/>
                    <a:pt x="1490" y="8773"/>
                    <a:pt x="217" y="8862"/>
                  </a:cubicBezTo>
                  <a:cubicBezTo>
                    <a:pt x="0" y="8876"/>
                    <a:pt x="14" y="9194"/>
                    <a:pt x="142" y="9550"/>
                  </a:cubicBezTo>
                  <a:cubicBezTo>
                    <a:pt x="324" y="9490"/>
                    <a:pt x="509" y="9447"/>
                    <a:pt x="677" y="9433"/>
                  </a:cubicBezTo>
                  <a:cubicBezTo>
                    <a:pt x="1761" y="9336"/>
                    <a:pt x="2834" y="9194"/>
                    <a:pt x="3904" y="8983"/>
                  </a:cubicBezTo>
                  <a:cubicBezTo>
                    <a:pt x="4044" y="8958"/>
                    <a:pt x="4724" y="8904"/>
                    <a:pt x="5042" y="8798"/>
                  </a:cubicBezTo>
                  <a:cubicBezTo>
                    <a:pt x="4603" y="8748"/>
                    <a:pt x="4129" y="8570"/>
                    <a:pt x="3979" y="8327"/>
                  </a:cubicBezTo>
                  <a:close/>
                  <a:moveTo>
                    <a:pt x="5665" y="9222"/>
                  </a:moveTo>
                  <a:cubicBezTo>
                    <a:pt x="5017" y="9533"/>
                    <a:pt x="4261" y="9678"/>
                    <a:pt x="3605" y="9824"/>
                  </a:cubicBezTo>
                  <a:cubicBezTo>
                    <a:pt x="2606" y="10046"/>
                    <a:pt x="1600" y="10213"/>
                    <a:pt x="588" y="10334"/>
                  </a:cubicBezTo>
                  <a:cubicBezTo>
                    <a:pt x="731" y="10506"/>
                    <a:pt x="884" y="10619"/>
                    <a:pt x="1023" y="10619"/>
                  </a:cubicBezTo>
                  <a:cubicBezTo>
                    <a:pt x="1027" y="10619"/>
                    <a:pt x="1034" y="10619"/>
                    <a:pt x="1037" y="10616"/>
                  </a:cubicBezTo>
                  <a:cubicBezTo>
                    <a:pt x="2767" y="10495"/>
                    <a:pt x="4454" y="10217"/>
                    <a:pt x="6119" y="9778"/>
                  </a:cubicBezTo>
                  <a:cubicBezTo>
                    <a:pt x="6068" y="9732"/>
                    <a:pt x="6022" y="9682"/>
                    <a:pt x="5979" y="9625"/>
                  </a:cubicBezTo>
                  <a:cubicBezTo>
                    <a:pt x="5876" y="9493"/>
                    <a:pt x="5769" y="9357"/>
                    <a:pt x="5665" y="9222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734;p59">
              <a:extLst>
                <a:ext uri="{FF2B5EF4-FFF2-40B4-BE49-F238E27FC236}">
                  <a16:creationId xmlns:a16="http://schemas.microsoft.com/office/drawing/2014/main" id="{659F065A-3889-466A-97A6-A9EECB1DFED2}"/>
                </a:ext>
              </a:extLst>
            </p:cNvPr>
            <p:cNvSpPr/>
            <p:nvPr/>
          </p:nvSpPr>
          <p:spPr>
            <a:xfrm>
              <a:off x="-227425" y="3145900"/>
              <a:ext cx="203250" cy="225300"/>
            </a:xfrm>
            <a:custGeom>
              <a:avLst/>
              <a:gdLst/>
              <a:ahLst/>
              <a:cxnLst/>
              <a:rect l="l" t="t" r="r" b="b"/>
              <a:pathLst>
                <a:path w="8130" h="9012" extrusionOk="0">
                  <a:moveTo>
                    <a:pt x="5053" y="350"/>
                  </a:moveTo>
                  <a:cubicBezTo>
                    <a:pt x="4689" y="557"/>
                    <a:pt x="4397" y="814"/>
                    <a:pt x="4472" y="992"/>
                  </a:cubicBezTo>
                  <a:cubicBezTo>
                    <a:pt x="4850" y="1897"/>
                    <a:pt x="5199" y="2825"/>
                    <a:pt x="5502" y="3762"/>
                  </a:cubicBezTo>
                  <a:cubicBezTo>
                    <a:pt x="6101" y="4443"/>
                    <a:pt x="6568" y="5264"/>
                    <a:pt x="6846" y="6237"/>
                  </a:cubicBezTo>
                  <a:cubicBezTo>
                    <a:pt x="6889" y="6287"/>
                    <a:pt x="6935" y="6341"/>
                    <a:pt x="6978" y="6390"/>
                  </a:cubicBezTo>
                  <a:cubicBezTo>
                    <a:pt x="7024" y="6376"/>
                    <a:pt x="7067" y="6362"/>
                    <a:pt x="7110" y="6351"/>
                  </a:cubicBezTo>
                  <a:cubicBezTo>
                    <a:pt x="6632" y="4276"/>
                    <a:pt x="5951" y="2276"/>
                    <a:pt x="5053" y="350"/>
                  </a:cubicBezTo>
                  <a:close/>
                  <a:moveTo>
                    <a:pt x="6069" y="1"/>
                  </a:moveTo>
                  <a:cubicBezTo>
                    <a:pt x="5976" y="1"/>
                    <a:pt x="5859" y="22"/>
                    <a:pt x="5730" y="57"/>
                  </a:cubicBezTo>
                  <a:cubicBezTo>
                    <a:pt x="6718" y="2093"/>
                    <a:pt x="7488" y="4219"/>
                    <a:pt x="8051" y="6408"/>
                  </a:cubicBezTo>
                  <a:cubicBezTo>
                    <a:pt x="8130" y="5909"/>
                    <a:pt x="7966" y="5371"/>
                    <a:pt x="7830" y="4810"/>
                  </a:cubicBezTo>
                  <a:cubicBezTo>
                    <a:pt x="7431" y="3192"/>
                    <a:pt x="6893" y="1619"/>
                    <a:pt x="6251" y="79"/>
                  </a:cubicBezTo>
                  <a:cubicBezTo>
                    <a:pt x="6229" y="22"/>
                    <a:pt x="6162" y="1"/>
                    <a:pt x="6069" y="1"/>
                  </a:cubicBezTo>
                  <a:close/>
                  <a:moveTo>
                    <a:pt x="1287" y="8084"/>
                  </a:moveTo>
                  <a:cubicBezTo>
                    <a:pt x="1012" y="8180"/>
                    <a:pt x="745" y="8323"/>
                    <a:pt x="556" y="8501"/>
                  </a:cubicBezTo>
                  <a:cubicBezTo>
                    <a:pt x="467" y="8584"/>
                    <a:pt x="0" y="9011"/>
                    <a:pt x="364" y="9011"/>
                  </a:cubicBezTo>
                  <a:cubicBezTo>
                    <a:pt x="378" y="9011"/>
                    <a:pt x="396" y="9011"/>
                    <a:pt x="413" y="9008"/>
                  </a:cubicBezTo>
                  <a:cubicBezTo>
                    <a:pt x="856" y="8969"/>
                    <a:pt x="1295" y="8922"/>
                    <a:pt x="1733" y="8868"/>
                  </a:cubicBezTo>
                  <a:cubicBezTo>
                    <a:pt x="1555" y="8658"/>
                    <a:pt x="1387" y="8358"/>
                    <a:pt x="1287" y="8084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735;p59">
              <a:extLst>
                <a:ext uri="{FF2B5EF4-FFF2-40B4-BE49-F238E27FC236}">
                  <a16:creationId xmlns:a16="http://schemas.microsoft.com/office/drawing/2014/main" id="{7298DABE-054C-4C80-AD1A-E74B9D0A23EE}"/>
                </a:ext>
              </a:extLst>
            </p:cNvPr>
            <p:cNvSpPr/>
            <p:nvPr/>
          </p:nvSpPr>
          <p:spPr>
            <a:xfrm>
              <a:off x="-56275" y="3301800"/>
              <a:ext cx="3325" cy="4475"/>
            </a:xfrm>
            <a:custGeom>
              <a:avLst/>
              <a:gdLst/>
              <a:ahLst/>
              <a:cxnLst/>
              <a:rect l="l" t="t" r="r" b="b"/>
              <a:pathLst>
                <a:path w="133" h="179" extrusionOk="0">
                  <a:moveTo>
                    <a:pt x="0" y="1"/>
                  </a:moveTo>
                  <a:lnTo>
                    <a:pt x="0" y="1"/>
                  </a:lnTo>
                  <a:cubicBezTo>
                    <a:pt x="18" y="62"/>
                    <a:pt x="33" y="119"/>
                    <a:pt x="47" y="179"/>
                  </a:cubicBezTo>
                  <a:cubicBezTo>
                    <a:pt x="76" y="169"/>
                    <a:pt x="104" y="162"/>
                    <a:pt x="132" y="154"/>
                  </a:cubicBezTo>
                  <a:cubicBezTo>
                    <a:pt x="89" y="105"/>
                    <a:pt x="43" y="51"/>
                    <a:pt x="0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736;p59">
              <a:extLst>
                <a:ext uri="{FF2B5EF4-FFF2-40B4-BE49-F238E27FC236}">
                  <a16:creationId xmlns:a16="http://schemas.microsoft.com/office/drawing/2014/main" id="{FC3CE96E-4D31-4AF1-AAAA-5410C98D2121}"/>
                </a:ext>
              </a:extLst>
            </p:cNvPr>
            <p:cNvSpPr/>
            <p:nvPr/>
          </p:nvSpPr>
          <p:spPr>
            <a:xfrm>
              <a:off x="-195250" y="3147325"/>
              <a:ext cx="169125" cy="220300"/>
            </a:xfrm>
            <a:custGeom>
              <a:avLst/>
              <a:gdLst/>
              <a:ahLst/>
              <a:cxnLst/>
              <a:rect l="l" t="t" r="r" b="b"/>
              <a:pathLst>
                <a:path w="6765" h="8812" extrusionOk="0">
                  <a:moveTo>
                    <a:pt x="4443" y="0"/>
                  </a:moveTo>
                  <a:cubicBezTo>
                    <a:pt x="4233" y="65"/>
                    <a:pt x="3987" y="171"/>
                    <a:pt x="3766" y="293"/>
                  </a:cubicBezTo>
                  <a:cubicBezTo>
                    <a:pt x="4664" y="2219"/>
                    <a:pt x="5345" y="4219"/>
                    <a:pt x="5823" y="6294"/>
                  </a:cubicBezTo>
                  <a:cubicBezTo>
                    <a:pt x="5780" y="6305"/>
                    <a:pt x="5737" y="6319"/>
                    <a:pt x="5691" y="6333"/>
                  </a:cubicBezTo>
                  <a:cubicBezTo>
                    <a:pt x="5920" y="6590"/>
                    <a:pt x="6140" y="6858"/>
                    <a:pt x="6362" y="7125"/>
                  </a:cubicBezTo>
                  <a:cubicBezTo>
                    <a:pt x="6601" y="6883"/>
                    <a:pt x="6718" y="6622"/>
                    <a:pt x="6764" y="6351"/>
                  </a:cubicBezTo>
                  <a:cubicBezTo>
                    <a:pt x="6201" y="4162"/>
                    <a:pt x="5431" y="2036"/>
                    <a:pt x="4443" y="0"/>
                  </a:cubicBezTo>
                  <a:close/>
                  <a:moveTo>
                    <a:pt x="4900" y="7275"/>
                  </a:moveTo>
                  <a:cubicBezTo>
                    <a:pt x="4582" y="7381"/>
                    <a:pt x="3902" y="7435"/>
                    <a:pt x="3762" y="7460"/>
                  </a:cubicBezTo>
                  <a:cubicBezTo>
                    <a:pt x="2692" y="7671"/>
                    <a:pt x="1619" y="7813"/>
                    <a:pt x="535" y="7910"/>
                  </a:cubicBezTo>
                  <a:cubicBezTo>
                    <a:pt x="367" y="7924"/>
                    <a:pt x="182" y="7967"/>
                    <a:pt x="0" y="8027"/>
                  </a:cubicBezTo>
                  <a:cubicBezTo>
                    <a:pt x="100" y="8301"/>
                    <a:pt x="268" y="8601"/>
                    <a:pt x="446" y="8811"/>
                  </a:cubicBezTo>
                  <a:cubicBezTo>
                    <a:pt x="1458" y="8690"/>
                    <a:pt x="2464" y="8523"/>
                    <a:pt x="3463" y="8301"/>
                  </a:cubicBezTo>
                  <a:cubicBezTo>
                    <a:pt x="4119" y="8155"/>
                    <a:pt x="4875" y="8010"/>
                    <a:pt x="5523" y="7699"/>
                  </a:cubicBezTo>
                  <a:cubicBezTo>
                    <a:pt x="5416" y="7564"/>
                    <a:pt x="5306" y="7424"/>
                    <a:pt x="5196" y="7286"/>
                  </a:cubicBezTo>
                  <a:lnTo>
                    <a:pt x="5128" y="7286"/>
                  </a:lnTo>
                  <a:cubicBezTo>
                    <a:pt x="5053" y="7286"/>
                    <a:pt x="4978" y="7282"/>
                    <a:pt x="4900" y="727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737;p59">
              <a:extLst>
                <a:ext uri="{FF2B5EF4-FFF2-40B4-BE49-F238E27FC236}">
                  <a16:creationId xmlns:a16="http://schemas.microsoft.com/office/drawing/2014/main" id="{C5388C21-C317-4D00-98B6-98863CE16794}"/>
                </a:ext>
              </a:extLst>
            </p:cNvPr>
            <p:cNvSpPr/>
            <p:nvPr/>
          </p:nvSpPr>
          <p:spPr>
            <a:xfrm>
              <a:off x="-65375" y="3305650"/>
              <a:ext cx="29200" cy="34150"/>
            </a:xfrm>
            <a:custGeom>
              <a:avLst/>
              <a:gdLst/>
              <a:ahLst/>
              <a:cxnLst/>
              <a:rect l="l" t="t" r="r" b="b"/>
              <a:pathLst>
                <a:path w="1168" h="1366" extrusionOk="0">
                  <a:moveTo>
                    <a:pt x="496" y="0"/>
                  </a:moveTo>
                  <a:cubicBezTo>
                    <a:pt x="468" y="8"/>
                    <a:pt x="440" y="15"/>
                    <a:pt x="411" y="25"/>
                  </a:cubicBezTo>
                  <a:cubicBezTo>
                    <a:pt x="457" y="204"/>
                    <a:pt x="500" y="389"/>
                    <a:pt x="532" y="578"/>
                  </a:cubicBezTo>
                  <a:cubicBezTo>
                    <a:pt x="578" y="828"/>
                    <a:pt x="333" y="938"/>
                    <a:pt x="1" y="953"/>
                  </a:cubicBezTo>
                  <a:cubicBezTo>
                    <a:pt x="111" y="1091"/>
                    <a:pt x="221" y="1231"/>
                    <a:pt x="328" y="1366"/>
                  </a:cubicBezTo>
                  <a:cubicBezTo>
                    <a:pt x="624" y="1227"/>
                    <a:pt x="899" y="1052"/>
                    <a:pt x="1131" y="828"/>
                  </a:cubicBezTo>
                  <a:cubicBezTo>
                    <a:pt x="1146" y="817"/>
                    <a:pt x="1156" y="806"/>
                    <a:pt x="1167" y="792"/>
                  </a:cubicBezTo>
                  <a:cubicBezTo>
                    <a:pt x="945" y="525"/>
                    <a:pt x="725" y="257"/>
                    <a:pt x="496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738;p59">
              <a:extLst>
                <a:ext uri="{FF2B5EF4-FFF2-40B4-BE49-F238E27FC236}">
                  <a16:creationId xmlns:a16="http://schemas.microsoft.com/office/drawing/2014/main" id="{C988230D-EB12-4F89-A40C-356BB6507604}"/>
                </a:ext>
              </a:extLst>
            </p:cNvPr>
            <p:cNvSpPr/>
            <p:nvPr/>
          </p:nvSpPr>
          <p:spPr>
            <a:xfrm>
              <a:off x="-517950" y="3165500"/>
              <a:ext cx="439050" cy="151925"/>
            </a:xfrm>
            <a:custGeom>
              <a:avLst/>
              <a:gdLst/>
              <a:ahLst/>
              <a:cxnLst/>
              <a:rect l="l" t="t" r="r" b="b"/>
              <a:pathLst>
                <a:path w="17562" h="6077" extrusionOk="0">
                  <a:moveTo>
                    <a:pt x="8412" y="1"/>
                  </a:moveTo>
                  <a:cubicBezTo>
                    <a:pt x="5492" y="1"/>
                    <a:pt x="2599" y="667"/>
                    <a:pt x="186" y="2422"/>
                  </a:cubicBezTo>
                  <a:cubicBezTo>
                    <a:pt x="0" y="2561"/>
                    <a:pt x="232" y="2775"/>
                    <a:pt x="593" y="2946"/>
                  </a:cubicBezTo>
                  <a:cubicBezTo>
                    <a:pt x="909" y="2732"/>
                    <a:pt x="1263" y="2543"/>
                    <a:pt x="1651" y="2379"/>
                  </a:cubicBezTo>
                  <a:cubicBezTo>
                    <a:pt x="3759" y="1474"/>
                    <a:pt x="6223" y="932"/>
                    <a:pt x="8497" y="750"/>
                  </a:cubicBezTo>
                  <a:cubicBezTo>
                    <a:pt x="8808" y="725"/>
                    <a:pt x="9108" y="714"/>
                    <a:pt x="9403" y="714"/>
                  </a:cubicBezTo>
                  <a:cubicBezTo>
                    <a:pt x="12752" y="714"/>
                    <a:pt x="15340" y="2265"/>
                    <a:pt x="17562" y="4494"/>
                  </a:cubicBezTo>
                  <a:cubicBezTo>
                    <a:pt x="17430" y="3984"/>
                    <a:pt x="17284" y="3478"/>
                    <a:pt x="17123" y="2978"/>
                  </a:cubicBezTo>
                  <a:cubicBezTo>
                    <a:pt x="15668" y="1327"/>
                    <a:pt x="13418" y="471"/>
                    <a:pt x="11065" y="172"/>
                  </a:cubicBezTo>
                  <a:cubicBezTo>
                    <a:pt x="10188" y="62"/>
                    <a:pt x="9300" y="1"/>
                    <a:pt x="8412" y="1"/>
                  </a:cubicBezTo>
                  <a:close/>
                  <a:moveTo>
                    <a:pt x="16260" y="4497"/>
                  </a:moveTo>
                  <a:lnTo>
                    <a:pt x="16260" y="4497"/>
                  </a:lnTo>
                  <a:cubicBezTo>
                    <a:pt x="16460" y="4939"/>
                    <a:pt x="16609" y="5432"/>
                    <a:pt x="16706" y="5966"/>
                  </a:cubicBezTo>
                  <a:cubicBezTo>
                    <a:pt x="16713" y="6006"/>
                    <a:pt x="16728" y="6042"/>
                    <a:pt x="16745" y="6077"/>
                  </a:cubicBezTo>
                  <a:cubicBezTo>
                    <a:pt x="17016" y="6016"/>
                    <a:pt x="17287" y="5952"/>
                    <a:pt x="17558" y="5888"/>
                  </a:cubicBezTo>
                  <a:cubicBezTo>
                    <a:pt x="17148" y="5400"/>
                    <a:pt x="16720" y="4929"/>
                    <a:pt x="16260" y="4497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739;p59">
              <a:extLst>
                <a:ext uri="{FF2B5EF4-FFF2-40B4-BE49-F238E27FC236}">
                  <a16:creationId xmlns:a16="http://schemas.microsoft.com/office/drawing/2014/main" id="{D6F9F59C-7075-45A0-85F3-55E9B7AE9C88}"/>
                </a:ext>
              </a:extLst>
            </p:cNvPr>
            <p:cNvSpPr/>
            <p:nvPr/>
          </p:nvSpPr>
          <p:spPr>
            <a:xfrm>
              <a:off x="-503150" y="3183350"/>
              <a:ext cx="432275" cy="129350"/>
            </a:xfrm>
            <a:custGeom>
              <a:avLst/>
              <a:gdLst/>
              <a:ahLst/>
              <a:cxnLst/>
              <a:rect l="l" t="t" r="r" b="b"/>
              <a:pathLst>
                <a:path w="17291" h="5174" extrusionOk="0">
                  <a:moveTo>
                    <a:pt x="8811" y="0"/>
                  </a:moveTo>
                  <a:cubicBezTo>
                    <a:pt x="8516" y="0"/>
                    <a:pt x="8216" y="11"/>
                    <a:pt x="7905" y="36"/>
                  </a:cubicBezTo>
                  <a:cubicBezTo>
                    <a:pt x="5631" y="218"/>
                    <a:pt x="3167" y="760"/>
                    <a:pt x="1059" y="1665"/>
                  </a:cubicBezTo>
                  <a:cubicBezTo>
                    <a:pt x="671" y="1829"/>
                    <a:pt x="317" y="2018"/>
                    <a:pt x="1" y="2232"/>
                  </a:cubicBezTo>
                  <a:cubicBezTo>
                    <a:pt x="300" y="2371"/>
                    <a:pt x="689" y="2478"/>
                    <a:pt x="1002" y="2478"/>
                  </a:cubicBezTo>
                  <a:cubicBezTo>
                    <a:pt x="1173" y="2478"/>
                    <a:pt x="1319" y="2446"/>
                    <a:pt x="1419" y="2375"/>
                  </a:cubicBezTo>
                  <a:cubicBezTo>
                    <a:pt x="3281" y="1020"/>
                    <a:pt x="6112" y="146"/>
                    <a:pt x="8801" y="146"/>
                  </a:cubicBezTo>
                  <a:cubicBezTo>
                    <a:pt x="11742" y="146"/>
                    <a:pt x="14513" y="1187"/>
                    <a:pt x="15668" y="3783"/>
                  </a:cubicBezTo>
                  <a:cubicBezTo>
                    <a:pt x="16128" y="4215"/>
                    <a:pt x="16556" y="4686"/>
                    <a:pt x="16966" y="5174"/>
                  </a:cubicBezTo>
                  <a:cubicBezTo>
                    <a:pt x="17073" y="5145"/>
                    <a:pt x="17184" y="5117"/>
                    <a:pt x="17291" y="5088"/>
                  </a:cubicBezTo>
                  <a:cubicBezTo>
                    <a:pt x="17251" y="4943"/>
                    <a:pt x="17216" y="4807"/>
                    <a:pt x="17202" y="4739"/>
                  </a:cubicBezTo>
                  <a:cubicBezTo>
                    <a:pt x="17130" y="4418"/>
                    <a:pt x="17055" y="4097"/>
                    <a:pt x="16970" y="3780"/>
                  </a:cubicBezTo>
                  <a:cubicBezTo>
                    <a:pt x="14748" y="1551"/>
                    <a:pt x="12160" y="0"/>
                    <a:pt x="8811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740;p59">
              <a:extLst>
                <a:ext uri="{FF2B5EF4-FFF2-40B4-BE49-F238E27FC236}">
                  <a16:creationId xmlns:a16="http://schemas.microsoft.com/office/drawing/2014/main" id="{9E63D194-528C-4EA0-9582-8E1A2FC00029}"/>
                </a:ext>
              </a:extLst>
            </p:cNvPr>
            <p:cNvSpPr/>
            <p:nvPr/>
          </p:nvSpPr>
          <p:spPr>
            <a:xfrm>
              <a:off x="-99325" y="3312675"/>
              <a:ext cx="30775" cy="16525"/>
            </a:xfrm>
            <a:custGeom>
              <a:avLst/>
              <a:gdLst/>
              <a:ahLst/>
              <a:cxnLst/>
              <a:rect l="l" t="t" r="r" b="b"/>
              <a:pathLst>
                <a:path w="1231" h="661" extrusionOk="0">
                  <a:moveTo>
                    <a:pt x="813" y="1"/>
                  </a:moveTo>
                  <a:cubicBezTo>
                    <a:pt x="542" y="65"/>
                    <a:pt x="271" y="129"/>
                    <a:pt x="0" y="190"/>
                  </a:cubicBezTo>
                  <a:cubicBezTo>
                    <a:pt x="150" y="433"/>
                    <a:pt x="624" y="611"/>
                    <a:pt x="1063" y="661"/>
                  </a:cubicBezTo>
                  <a:cubicBezTo>
                    <a:pt x="1141" y="632"/>
                    <a:pt x="1199" y="600"/>
                    <a:pt x="1216" y="568"/>
                  </a:cubicBezTo>
                  <a:cubicBezTo>
                    <a:pt x="1223" y="554"/>
                    <a:pt x="1227" y="532"/>
                    <a:pt x="1230" y="511"/>
                  </a:cubicBezTo>
                  <a:cubicBezTo>
                    <a:pt x="1092" y="340"/>
                    <a:pt x="952" y="168"/>
                    <a:pt x="813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741;p59">
              <a:extLst>
                <a:ext uri="{FF2B5EF4-FFF2-40B4-BE49-F238E27FC236}">
                  <a16:creationId xmlns:a16="http://schemas.microsoft.com/office/drawing/2014/main" id="{EC0505EC-9D81-4CB6-8EED-AF1F59554EC7}"/>
                </a:ext>
              </a:extLst>
            </p:cNvPr>
            <p:cNvSpPr/>
            <p:nvPr/>
          </p:nvSpPr>
          <p:spPr>
            <a:xfrm>
              <a:off x="-79000" y="3310550"/>
              <a:ext cx="10800" cy="14900"/>
            </a:xfrm>
            <a:custGeom>
              <a:avLst/>
              <a:gdLst/>
              <a:ahLst/>
              <a:cxnLst/>
              <a:rect l="l" t="t" r="r" b="b"/>
              <a:pathLst>
                <a:path w="432" h="596" extrusionOk="0">
                  <a:moveTo>
                    <a:pt x="325" y="0"/>
                  </a:moveTo>
                  <a:cubicBezTo>
                    <a:pt x="218" y="29"/>
                    <a:pt x="107" y="57"/>
                    <a:pt x="0" y="86"/>
                  </a:cubicBezTo>
                  <a:cubicBezTo>
                    <a:pt x="139" y="253"/>
                    <a:pt x="279" y="425"/>
                    <a:pt x="417" y="596"/>
                  </a:cubicBezTo>
                  <a:cubicBezTo>
                    <a:pt x="432" y="464"/>
                    <a:pt x="378" y="218"/>
                    <a:pt x="325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742;p59">
              <a:extLst>
                <a:ext uri="{FF2B5EF4-FFF2-40B4-BE49-F238E27FC236}">
                  <a16:creationId xmlns:a16="http://schemas.microsoft.com/office/drawing/2014/main" id="{84F87B1B-5C76-4176-94D1-99C74ED708D7}"/>
                </a:ext>
              </a:extLst>
            </p:cNvPr>
            <p:cNvSpPr/>
            <p:nvPr/>
          </p:nvSpPr>
          <p:spPr>
            <a:xfrm>
              <a:off x="-89900" y="3239950"/>
              <a:ext cx="33650" cy="61875"/>
            </a:xfrm>
            <a:custGeom>
              <a:avLst/>
              <a:gdLst/>
              <a:ahLst/>
              <a:cxnLst/>
              <a:rect l="l" t="t" r="r" b="b"/>
              <a:pathLst>
                <a:path w="1346" h="2475" extrusionOk="0">
                  <a:moveTo>
                    <a:pt x="1" y="0"/>
                  </a:moveTo>
                  <a:lnTo>
                    <a:pt x="1" y="0"/>
                  </a:lnTo>
                  <a:cubicBezTo>
                    <a:pt x="162" y="500"/>
                    <a:pt x="308" y="1006"/>
                    <a:pt x="440" y="1516"/>
                  </a:cubicBezTo>
                  <a:cubicBezTo>
                    <a:pt x="750" y="1823"/>
                    <a:pt x="1049" y="2144"/>
                    <a:pt x="1345" y="2475"/>
                  </a:cubicBezTo>
                  <a:cubicBezTo>
                    <a:pt x="1067" y="1502"/>
                    <a:pt x="600" y="681"/>
                    <a:pt x="1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743;p59">
              <a:extLst>
                <a:ext uri="{FF2B5EF4-FFF2-40B4-BE49-F238E27FC236}">
                  <a16:creationId xmlns:a16="http://schemas.microsoft.com/office/drawing/2014/main" id="{BB84DE02-F18E-439E-B3A3-F55E73F8DAA7}"/>
                </a:ext>
              </a:extLst>
            </p:cNvPr>
            <p:cNvSpPr/>
            <p:nvPr/>
          </p:nvSpPr>
          <p:spPr>
            <a:xfrm>
              <a:off x="-78925" y="3277825"/>
              <a:ext cx="23825" cy="32750"/>
            </a:xfrm>
            <a:custGeom>
              <a:avLst/>
              <a:gdLst/>
              <a:ahLst/>
              <a:cxnLst/>
              <a:rect l="l" t="t" r="r" b="b"/>
              <a:pathLst>
                <a:path w="953" h="1310" extrusionOk="0">
                  <a:moveTo>
                    <a:pt x="1" y="1"/>
                  </a:moveTo>
                  <a:lnTo>
                    <a:pt x="1" y="1"/>
                  </a:lnTo>
                  <a:cubicBezTo>
                    <a:pt x="86" y="318"/>
                    <a:pt x="161" y="639"/>
                    <a:pt x="233" y="960"/>
                  </a:cubicBezTo>
                  <a:cubicBezTo>
                    <a:pt x="247" y="1028"/>
                    <a:pt x="282" y="1164"/>
                    <a:pt x="322" y="1309"/>
                  </a:cubicBezTo>
                  <a:cubicBezTo>
                    <a:pt x="532" y="1256"/>
                    <a:pt x="742" y="1199"/>
                    <a:pt x="953" y="1138"/>
                  </a:cubicBezTo>
                  <a:cubicBezTo>
                    <a:pt x="939" y="1078"/>
                    <a:pt x="924" y="1021"/>
                    <a:pt x="906" y="960"/>
                  </a:cubicBezTo>
                  <a:cubicBezTo>
                    <a:pt x="610" y="629"/>
                    <a:pt x="311" y="308"/>
                    <a:pt x="1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744;p59">
              <a:extLst>
                <a:ext uri="{FF2B5EF4-FFF2-40B4-BE49-F238E27FC236}">
                  <a16:creationId xmlns:a16="http://schemas.microsoft.com/office/drawing/2014/main" id="{B2C9918A-B1CD-4A61-8226-86F3D49AC23F}"/>
                </a:ext>
              </a:extLst>
            </p:cNvPr>
            <p:cNvSpPr/>
            <p:nvPr/>
          </p:nvSpPr>
          <p:spPr>
            <a:xfrm>
              <a:off x="-70900" y="3306250"/>
              <a:ext cx="20000" cy="23225"/>
            </a:xfrm>
            <a:custGeom>
              <a:avLst/>
              <a:gdLst/>
              <a:ahLst/>
              <a:cxnLst/>
              <a:rect l="l" t="t" r="r" b="b"/>
              <a:pathLst>
                <a:path w="800" h="929" extrusionOk="0">
                  <a:moveTo>
                    <a:pt x="632" y="1"/>
                  </a:moveTo>
                  <a:cubicBezTo>
                    <a:pt x="421" y="62"/>
                    <a:pt x="211" y="119"/>
                    <a:pt x="1" y="172"/>
                  </a:cubicBezTo>
                  <a:cubicBezTo>
                    <a:pt x="54" y="390"/>
                    <a:pt x="108" y="636"/>
                    <a:pt x="93" y="768"/>
                  </a:cubicBezTo>
                  <a:lnTo>
                    <a:pt x="222" y="929"/>
                  </a:lnTo>
                  <a:cubicBezTo>
                    <a:pt x="554" y="914"/>
                    <a:pt x="799" y="804"/>
                    <a:pt x="753" y="554"/>
                  </a:cubicBezTo>
                  <a:cubicBezTo>
                    <a:pt x="721" y="365"/>
                    <a:pt x="678" y="180"/>
                    <a:pt x="632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2731;p59">
            <a:extLst>
              <a:ext uri="{FF2B5EF4-FFF2-40B4-BE49-F238E27FC236}">
                <a16:creationId xmlns:a16="http://schemas.microsoft.com/office/drawing/2014/main" id="{911F235A-449B-4675-8C45-F8973D12DA5C}"/>
              </a:ext>
            </a:extLst>
          </p:cNvPr>
          <p:cNvGrpSpPr/>
          <p:nvPr/>
        </p:nvGrpSpPr>
        <p:grpSpPr>
          <a:xfrm rot="11051932">
            <a:off x="1691534" y="2968147"/>
            <a:ext cx="641331" cy="305919"/>
            <a:chOff x="-583650" y="3109250"/>
            <a:chExt cx="570275" cy="272025"/>
          </a:xfrm>
        </p:grpSpPr>
        <p:sp>
          <p:nvSpPr>
            <p:cNvPr id="76" name="Google Shape;2732;p59">
              <a:extLst>
                <a:ext uri="{FF2B5EF4-FFF2-40B4-BE49-F238E27FC236}">
                  <a16:creationId xmlns:a16="http://schemas.microsoft.com/office/drawing/2014/main" id="{4E4F0218-EF56-42FB-9B7A-862C4AEB864E}"/>
                </a:ext>
              </a:extLst>
            </p:cNvPr>
            <p:cNvSpPr/>
            <p:nvPr/>
          </p:nvSpPr>
          <p:spPr>
            <a:xfrm>
              <a:off x="-583650" y="3186975"/>
              <a:ext cx="570275" cy="194300"/>
            </a:xfrm>
            <a:custGeom>
              <a:avLst/>
              <a:gdLst/>
              <a:ahLst/>
              <a:cxnLst/>
              <a:rect l="l" t="t" r="r" b="b"/>
              <a:pathLst>
                <a:path w="22811" h="7772" extrusionOk="0">
                  <a:moveTo>
                    <a:pt x="22543" y="6377"/>
                  </a:moveTo>
                  <a:lnTo>
                    <a:pt x="22543" y="6377"/>
                  </a:lnTo>
                  <a:cubicBezTo>
                    <a:pt x="22536" y="6381"/>
                    <a:pt x="22532" y="6384"/>
                    <a:pt x="22525" y="6384"/>
                  </a:cubicBezTo>
                  <a:cubicBezTo>
                    <a:pt x="22190" y="6488"/>
                    <a:pt x="21851" y="6580"/>
                    <a:pt x="21513" y="6669"/>
                  </a:cubicBezTo>
                  <a:cubicBezTo>
                    <a:pt x="21762" y="6905"/>
                    <a:pt x="22083" y="7030"/>
                    <a:pt x="22322" y="7030"/>
                  </a:cubicBezTo>
                  <a:cubicBezTo>
                    <a:pt x="22632" y="7030"/>
                    <a:pt x="22810" y="6822"/>
                    <a:pt x="22543" y="6377"/>
                  </a:cubicBezTo>
                  <a:close/>
                  <a:moveTo>
                    <a:pt x="12021" y="1"/>
                  </a:moveTo>
                  <a:cubicBezTo>
                    <a:pt x="9332" y="1"/>
                    <a:pt x="6501" y="875"/>
                    <a:pt x="4639" y="2230"/>
                  </a:cubicBezTo>
                  <a:cubicBezTo>
                    <a:pt x="4539" y="2301"/>
                    <a:pt x="4393" y="2333"/>
                    <a:pt x="4222" y="2333"/>
                  </a:cubicBezTo>
                  <a:cubicBezTo>
                    <a:pt x="3909" y="2333"/>
                    <a:pt x="3520" y="2226"/>
                    <a:pt x="3221" y="2087"/>
                  </a:cubicBezTo>
                  <a:cubicBezTo>
                    <a:pt x="1672" y="3100"/>
                    <a:pt x="860" y="4609"/>
                    <a:pt x="175" y="6448"/>
                  </a:cubicBezTo>
                  <a:cubicBezTo>
                    <a:pt x="0" y="6923"/>
                    <a:pt x="924" y="7771"/>
                    <a:pt x="1455" y="7771"/>
                  </a:cubicBezTo>
                  <a:cubicBezTo>
                    <a:pt x="1605" y="7771"/>
                    <a:pt x="1719" y="7707"/>
                    <a:pt x="1776" y="7553"/>
                  </a:cubicBezTo>
                  <a:cubicBezTo>
                    <a:pt x="2507" y="5593"/>
                    <a:pt x="3345" y="4002"/>
                    <a:pt x="5328" y="3100"/>
                  </a:cubicBezTo>
                  <a:cubicBezTo>
                    <a:pt x="6989" y="2348"/>
                    <a:pt x="8897" y="1905"/>
                    <a:pt x="10687" y="1599"/>
                  </a:cubicBezTo>
                  <a:cubicBezTo>
                    <a:pt x="11486" y="1463"/>
                    <a:pt x="12313" y="1374"/>
                    <a:pt x="13137" y="1374"/>
                  </a:cubicBezTo>
                  <a:cubicBezTo>
                    <a:pt x="14481" y="1374"/>
                    <a:pt x="15814" y="1610"/>
                    <a:pt x="17012" y="2255"/>
                  </a:cubicBezTo>
                  <a:cubicBezTo>
                    <a:pt x="17700" y="2626"/>
                    <a:pt x="18321" y="3100"/>
                    <a:pt x="18888" y="3638"/>
                  </a:cubicBezTo>
                  <a:cubicBezTo>
                    <a:pt x="17733" y="1042"/>
                    <a:pt x="14962" y="1"/>
                    <a:pt x="12021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733;p59">
              <a:extLst>
                <a:ext uri="{FF2B5EF4-FFF2-40B4-BE49-F238E27FC236}">
                  <a16:creationId xmlns:a16="http://schemas.microsoft.com/office/drawing/2014/main" id="{CB9F6ED0-ABCE-4332-9196-54DAE03D91D6}"/>
                </a:ext>
              </a:extLst>
            </p:cNvPr>
            <p:cNvSpPr/>
            <p:nvPr/>
          </p:nvSpPr>
          <p:spPr>
            <a:xfrm>
              <a:off x="-198800" y="3109250"/>
              <a:ext cx="181150" cy="265500"/>
            </a:xfrm>
            <a:custGeom>
              <a:avLst/>
              <a:gdLst/>
              <a:ahLst/>
              <a:cxnLst/>
              <a:rect l="l" t="t" r="r" b="b"/>
              <a:pathLst>
                <a:path w="7246" h="10620" extrusionOk="0">
                  <a:moveTo>
                    <a:pt x="3302" y="1"/>
                  </a:moveTo>
                  <a:cubicBezTo>
                    <a:pt x="3137" y="1"/>
                    <a:pt x="3098" y="190"/>
                    <a:pt x="3359" y="697"/>
                  </a:cubicBezTo>
                  <a:cubicBezTo>
                    <a:pt x="3552" y="1067"/>
                    <a:pt x="3733" y="1441"/>
                    <a:pt x="3908" y="1816"/>
                  </a:cubicBezTo>
                  <a:cubicBezTo>
                    <a:pt x="4129" y="1694"/>
                    <a:pt x="4375" y="1588"/>
                    <a:pt x="4585" y="1523"/>
                  </a:cubicBezTo>
                  <a:cubicBezTo>
                    <a:pt x="4467" y="1285"/>
                    <a:pt x="4347" y="1042"/>
                    <a:pt x="4225" y="804"/>
                  </a:cubicBezTo>
                  <a:cubicBezTo>
                    <a:pt x="4008" y="383"/>
                    <a:pt x="3530" y="1"/>
                    <a:pt x="3302" y="1"/>
                  </a:cubicBezTo>
                  <a:close/>
                  <a:moveTo>
                    <a:pt x="6906" y="7874"/>
                  </a:moveTo>
                  <a:cubicBezTo>
                    <a:pt x="6860" y="8145"/>
                    <a:pt x="6743" y="8406"/>
                    <a:pt x="6504" y="8648"/>
                  </a:cubicBezTo>
                  <a:cubicBezTo>
                    <a:pt x="6675" y="8858"/>
                    <a:pt x="6842" y="9069"/>
                    <a:pt x="7006" y="9283"/>
                  </a:cubicBezTo>
                  <a:cubicBezTo>
                    <a:pt x="7064" y="9357"/>
                    <a:pt x="7110" y="9421"/>
                    <a:pt x="7149" y="9486"/>
                  </a:cubicBezTo>
                  <a:cubicBezTo>
                    <a:pt x="7245" y="9429"/>
                    <a:pt x="7214" y="9169"/>
                    <a:pt x="7199" y="9112"/>
                  </a:cubicBezTo>
                  <a:cubicBezTo>
                    <a:pt x="7110" y="8698"/>
                    <a:pt x="7010" y="8284"/>
                    <a:pt x="6906" y="7874"/>
                  </a:cubicBezTo>
                  <a:close/>
                  <a:moveTo>
                    <a:pt x="3979" y="8327"/>
                  </a:moveTo>
                  <a:cubicBezTo>
                    <a:pt x="2742" y="8595"/>
                    <a:pt x="1490" y="8773"/>
                    <a:pt x="217" y="8862"/>
                  </a:cubicBezTo>
                  <a:cubicBezTo>
                    <a:pt x="0" y="8876"/>
                    <a:pt x="14" y="9194"/>
                    <a:pt x="142" y="9550"/>
                  </a:cubicBezTo>
                  <a:cubicBezTo>
                    <a:pt x="324" y="9490"/>
                    <a:pt x="509" y="9447"/>
                    <a:pt x="677" y="9433"/>
                  </a:cubicBezTo>
                  <a:cubicBezTo>
                    <a:pt x="1761" y="9336"/>
                    <a:pt x="2834" y="9194"/>
                    <a:pt x="3904" y="8983"/>
                  </a:cubicBezTo>
                  <a:cubicBezTo>
                    <a:pt x="4044" y="8958"/>
                    <a:pt x="4724" y="8904"/>
                    <a:pt x="5042" y="8798"/>
                  </a:cubicBezTo>
                  <a:cubicBezTo>
                    <a:pt x="4603" y="8748"/>
                    <a:pt x="4129" y="8570"/>
                    <a:pt x="3979" y="8327"/>
                  </a:cubicBezTo>
                  <a:close/>
                  <a:moveTo>
                    <a:pt x="5665" y="9222"/>
                  </a:moveTo>
                  <a:cubicBezTo>
                    <a:pt x="5017" y="9533"/>
                    <a:pt x="4261" y="9678"/>
                    <a:pt x="3605" y="9824"/>
                  </a:cubicBezTo>
                  <a:cubicBezTo>
                    <a:pt x="2606" y="10046"/>
                    <a:pt x="1600" y="10213"/>
                    <a:pt x="588" y="10334"/>
                  </a:cubicBezTo>
                  <a:cubicBezTo>
                    <a:pt x="731" y="10506"/>
                    <a:pt x="884" y="10619"/>
                    <a:pt x="1023" y="10619"/>
                  </a:cubicBezTo>
                  <a:cubicBezTo>
                    <a:pt x="1027" y="10619"/>
                    <a:pt x="1034" y="10619"/>
                    <a:pt x="1037" y="10616"/>
                  </a:cubicBezTo>
                  <a:cubicBezTo>
                    <a:pt x="2767" y="10495"/>
                    <a:pt x="4454" y="10217"/>
                    <a:pt x="6119" y="9778"/>
                  </a:cubicBezTo>
                  <a:cubicBezTo>
                    <a:pt x="6068" y="9732"/>
                    <a:pt x="6022" y="9682"/>
                    <a:pt x="5979" y="9625"/>
                  </a:cubicBezTo>
                  <a:cubicBezTo>
                    <a:pt x="5876" y="9493"/>
                    <a:pt x="5769" y="9357"/>
                    <a:pt x="5665" y="9222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734;p59">
              <a:extLst>
                <a:ext uri="{FF2B5EF4-FFF2-40B4-BE49-F238E27FC236}">
                  <a16:creationId xmlns:a16="http://schemas.microsoft.com/office/drawing/2014/main" id="{AF8C312D-8579-4AE5-A2C1-3C171E7664A9}"/>
                </a:ext>
              </a:extLst>
            </p:cNvPr>
            <p:cNvSpPr/>
            <p:nvPr/>
          </p:nvSpPr>
          <p:spPr>
            <a:xfrm>
              <a:off x="-227425" y="3145900"/>
              <a:ext cx="203250" cy="225300"/>
            </a:xfrm>
            <a:custGeom>
              <a:avLst/>
              <a:gdLst/>
              <a:ahLst/>
              <a:cxnLst/>
              <a:rect l="l" t="t" r="r" b="b"/>
              <a:pathLst>
                <a:path w="8130" h="9012" extrusionOk="0">
                  <a:moveTo>
                    <a:pt x="5053" y="350"/>
                  </a:moveTo>
                  <a:cubicBezTo>
                    <a:pt x="4689" y="557"/>
                    <a:pt x="4397" y="814"/>
                    <a:pt x="4472" y="992"/>
                  </a:cubicBezTo>
                  <a:cubicBezTo>
                    <a:pt x="4850" y="1897"/>
                    <a:pt x="5199" y="2825"/>
                    <a:pt x="5502" y="3762"/>
                  </a:cubicBezTo>
                  <a:cubicBezTo>
                    <a:pt x="6101" y="4443"/>
                    <a:pt x="6568" y="5264"/>
                    <a:pt x="6846" y="6237"/>
                  </a:cubicBezTo>
                  <a:cubicBezTo>
                    <a:pt x="6889" y="6287"/>
                    <a:pt x="6935" y="6341"/>
                    <a:pt x="6978" y="6390"/>
                  </a:cubicBezTo>
                  <a:cubicBezTo>
                    <a:pt x="7024" y="6376"/>
                    <a:pt x="7067" y="6362"/>
                    <a:pt x="7110" y="6351"/>
                  </a:cubicBezTo>
                  <a:cubicBezTo>
                    <a:pt x="6632" y="4276"/>
                    <a:pt x="5951" y="2276"/>
                    <a:pt x="5053" y="350"/>
                  </a:cubicBezTo>
                  <a:close/>
                  <a:moveTo>
                    <a:pt x="6069" y="1"/>
                  </a:moveTo>
                  <a:cubicBezTo>
                    <a:pt x="5976" y="1"/>
                    <a:pt x="5859" y="22"/>
                    <a:pt x="5730" y="57"/>
                  </a:cubicBezTo>
                  <a:cubicBezTo>
                    <a:pt x="6718" y="2093"/>
                    <a:pt x="7488" y="4219"/>
                    <a:pt x="8051" y="6408"/>
                  </a:cubicBezTo>
                  <a:cubicBezTo>
                    <a:pt x="8130" y="5909"/>
                    <a:pt x="7966" y="5371"/>
                    <a:pt x="7830" y="4810"/>
                  </a:cubicBezTo>
                  <a:cubicBezTo>
                    <a:pt x="7431" y="3192"/>
                    <a:pt x="6893" y="1619"/>
                    <a:pt x="6251" y="79"/>
                  </a:cubicBezTo>
                  <a:cubicBezTo>
                    <a:pt x="6229" y="22"/>
                    <a:pt x="6162" y="1"/>
                    <a:pt x="6069" y="1"/>
                  </a:cubicBezTo>
                  <a:close/>
                  <a:moveTo>
                    <a:pt x="1287" y="8084"/>
                  </a:moveTo>
                  <a:cubicBezTo>
                    <a:pt x="1012" y="8180"/>
                    <a:pt x="745" y="8323"/>
                    <a:pt x="556" y="8501"/>
                  </a:cubicBezTo>
                  <a:cubicBezTo>
                    <a:pt x="467" y="8584"/>
                    <a:pt x="0" y="9011"/>
                    <a:pt x="364" y="9011"/>
                  </a:cubicBezTo>
                  <a:cubicBezTo>
                    <a:pt x="378" y="9011"/>
                    <a:pt x="396" y="9011"/>
                    <a:pt x="413" y="9008"/>
                  </a:cubicBezTo>
                  <a:cubicBezTo>
                    <a:pt x="856" y="8969"/>
                    <a:pt x="1295" y="8922"/>
                    <a:pt x="1733" y="8868"/>
                  </a:cubicBezTo>
                  <a:cubicBezTo>
                    <a:pt x="1555" y="8658"/>
                    <a:pt x="1387" y="8358"/>
                    <a:pt x="1287" y="8084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735;p59">
              <a:extLst>
                <a:ext uri="{FF2B5EF4-FFF2-40B4-BE49-F238E27FC236}">
                  <a16:creationId xmlns:a16="http://schemas.microsoft.com/office/drawing/2014/main" id="{00B4A11B-4C81-40D8-8E59-5B79ABC3E884}"/>
                </a:ext>
              </a:extLst>
            </p:cNvPr>
            <p:cNvSpPr/>
            <p:nvPr/>
          </p:nvSpPr>
          <p:spPr>
            <a:xfrm>
              <a:off x="-56275" y="3301800"/>
              <a:ext cx="3325" cy="4475"/>
            </a:xfrm>
            <a:custGeom>
              <a:avLst/>
              <a:gdLst/>
              <a:ahLst/>
              <a:cxnLst/>
              <a:rect l="l" t="t" r="r" b="b"/>
              <a:pathLst>
                <a:path w="133" h="179" extrusionOk="0">
                  <a:moveTo>
                    <a:pt x="0" y="1"/>
                  </a:moveTo>
                  <a:lnTo>
                    <a:pt x="0" y="1"/>
                  </a:lnTo>
                  <a:cubicBezTo>
                    <a:pt x="18" y="62"/>
                    <a:pt x="33" y="119"/>
                    <a:pt x="47" y="179"/>
                  </a:cubicBezTo>
                  <a:cubicBezTo>
                    <a:pt x="76" y="169"/>
                    <a:pt x="104" y="162"/>
                    <a:pt x="132" y="154"/>
                  </a:cubicBezTo>
                  <a:cubicBezTo>
                    <a:pt x="89" y="105"/>
                    <a:pt x="43" y="51"/>
                    <a:pt x="0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736;p59">
              <a:extLst>
                <a:ext uri="{FF2B5EF4-FFF2-40B4-BE49-F238E27FC236}">
                  <a16:creationId xmlns:a16="http://schemas.microsoft.com/office/drawing/2014/main" id="{A3B06E1D-C4B3-4478-9E7A-86275D24F82E}"/>
                </a:ext>
              </a:extLst>
            </p:cNvPr>
            <p:cNvSpPr/>
            <p:nvPr/>
          </p:nvSpPr>
          <p:spPr>
            <a:xfrm>
              <a:off x="-195250" y="3147325"/>
              <a:ext cx="169125" cy="220300"/>
            </a:xfrm>
            <a:custGeom>
              <a:avLst/>
              <a:gdLst/>
              <a:ahLst/>
              <a:cxnLst/>
              <a:rect l="l" t="t" r="r" b="b"/>
              <a:pathLst>
                <a:path w="6765" h="8812" extrusionOk="0">
                  <a:moveTo>
                    <a:pt x="4443" y="0"/>
                  </a:moveTo>
                  <a:cubicBezTo>
                    <a:pt x="4233" y="65"/>
                    <a:pt x="3987" y="171"/>
                    <a:pt x="3766" y="293"/>
                  </a:cubicBezTo>
                  <a:cubicBezTo>
                    <a:pt x="4664" y="2219"/>
                    <a:pt x="5345" y="4219"/>
                    <a:pt x="5823" y="6294"/>
                  </a:cubicBezTo>
                  <a:cubicBezTo>
                    <a:pt x="5780" y="6305"/>
                    <a:pt x="5737" y="6319"/>
                    <a:pt x="5691" y="6333"/>
                  </a:cubicBezTo>
                  <a:cubicBezTo>
                    <a:pt x="5920" y="6590"/>
                    <a:pt x="6140" y="6858"/>
                    <a:pt x="6362" y="7125"/>
                  </a:cubicBezTo>
                  <a:cubicBezTo>
                    <a:pt x="6601" y="6883"/>
                    <a:pt x="6718" y="6622"/>
                    <a:pt x="6764" y="6351"/>
                  </a:cubicBezTo>
                  <a:cubicBezTo>
                    <a:pt x="6201" y="4162"/>
                    <a:pt x="5431" y="2036"/>
                    <a:pt x="4443" y="0"/>
                  </a:cubicBezTo>
                  <a:close/>
                  <a:moveTo>
                    <a:pt x="4900" y="7275"/>
                  </a:moveTo>
                  <a:cubicBezTo>
                    <a:pt x="4582" y="7381"/>
                    <a:pt x="3902" y="7435"/>
                    <a:pt x="3762" y="7460"/>
                  </a:cubicBezTo>
                  <a:cubicBezTo>
                    <a:pt x="2692" y="7671"/>
                    <a:pt x="1619" y="7813"/>
                    <a:pt x="535" y="7910"/>
                  </a:cubicBezTo>
                  <a:cubicBezTo>
                    <a:pt x="367" y="7924"/>
                    <a:pt x="182" y="7967"/>
                    <a:pt x="0" y="8027"/>
                  </a:cubicBezTo>
                  <a:cubicBezTo>
                    <a:pt x="100" y="8301"/>
                    <a:pt x="268" y="8601"/>
                    <a:pt x="446" y="8811"/>
                  </a:cubicBezTo>
                  <a:cubicBezTo>
                    <a:pt x="1458" y="8690"/>
                    <a:pt x="2464" y="8523"/>
                    <a:pt x="3463" y="8301"/>
                  </a:cubicBezTo>
                  <a:cubicBezTo>
                    <a:pt x="4119" y="8155"/>
                    <a:pt x="4875" y="8010"/>
                    <a:pt x="5523" y="7699"/>
                  </a:cubicBezTo>
                  <a:cubicBezTo>
                    <a:pt x="5416" y="7564"/>
                    <a:pt x="5306" y="7424"/>
                    <a:pt x="5196" y="7286"/>
                  </a:cubicBezTo>
                  <a:lnTo>
                    <a:pt x="5128" y="7286"/>
                  </a:lnTo>
                  <a:cubicBezTo>
                    <a:pt x="5053" y="7286"/>
                    <a:pt x="4978" y="7282"/>
                    <a:pt x="4900" y="727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737;p59">
              <a:extLst>
                <a:ext uri="{FF2B5EF4-FFF2-40B4-BE49-F238E27FC236}">
                  <a16:creationId xmlns:a16="http://schemas.microsoft.com/office/drawing/2014/main" id="{AC7D7A0A-89BC-4B10-B111-6B701038FC28}"/>
                </a:ext>
              </a:extLst>
            </p:cNvPr>
            <p:cNvSpPr/>
            <p:nvPr/>
          </p:nvSpPr>
          <p:spPr>
            <a:xfrm>
              <a:off x="-65375" y="3305650"/>
              <a:ext cx="29200" cy="34150"/>
            </a:xfrm>
            <a:custGeom>
              <a:avLst/>
              <a:gdLst/>
              <a:ahLst/>
              <a:cxnLst/>
              <a:rect l="l" t="t" r="r" b="b"/>
              <a:pathLst>
                <a:path w="1168" h="1366" extrusionOk="0">
                  <a:moveTo>
                    <a:pt x="496" y="0"/>
                  </a:moveTo>
                  <a:cubicBezTo>
                    <a:pt x="468" y="8"/>
                    <a:pt x="440" y="15"/>
                    <a:pt x="411" y="25"/>
                  </a:cubicBezTo>
                  <a:cubicBezTo>
                    <a:pt x="457" y="204"/>
                    <a:pt x="500" y="389"/>
                    <a:pt x="532" y="578"/>
                  </a:cubicBezTo>
                  <a:cubicBezTo>
                    <a:pt x="578" y="828"/>
                    <a:pt x="333" y="938"/>
                    <a:pt x="1" y="953"/>
                  </a:cubicBezTo>
                  <a:cubicBezTo>
                    <a:pt x="111" y="1091"/>
                    <a:pt x="221" y="1231"/>
                    <a:pt x="328" y="1366"/>
                  </a:cubicBezTo>
                  <a:cubicBezTo>
                    <a:pt x="624" y="1227"/>
                    <a:pt x="899" y="1052"/>
                    <a:pt x="1131" y="828"/>
                  </a:cubicBezTo>
                  <a:cubicBezTo>
                    <a:pt x="1146" y="817"/>
                    <a:pt x="1156" y="806"/>
                    <a:pt x="1167" y="792"/>
                  </a:cubicBezTo>
                  <a:cubicBezTo>
                    <a:pt x="945" y="525"/>
                    <a:pt x="725" y="257"/>
                    <a:pt x="496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738;p59">
              <a:extLst>
                <a:ext uri="{FF2B5EF4-FFF2-40B4-BE49-F238E27FC236}">
                  <a16:creationId xmlns:a16="http://schemas.microsoft.com/office/drawing/2014/main" id="{F2A7641C-53F1-4AC6-A9FF-F557BBAF0E85}"/>
                </a:ext>
              </a:extLst>
            </p:cNvPr>
            <p:cNvSpPr/>
            <p:nvPr/>
          </p:nvSpPr>
          <p:spPr>
            <a:xfrm>
              <a:off x="-517950" y="3165500"/>
              <a:ext cx="439050" cy="151925"/>
            </a:xfrm>
            <a:custGeom>
              <a:avLst/>
              <a:gdLst/>
              <a:ahLst/>
              <a:cxnLst/>
              <a:rect l="l" t="t" r="r" b="b"/>
              <a:pathLst>
                <a:path w="17562" h="6077" extrusionOk="0">
                  <a:moveTo>
                    <a:pt x="8412" y="1"/>
                  </a:moveTo>
                  <a:cubicBezTo>
                    <a:pt x="5492" y="1"/>
                    <a:pt x="2599" y="667"/>
                    <a:pt x="186" y="2422"/>
                  </a:cubicBezTo>
                  <a:cubicBezTo>
                    <a:pt x="0" y="2561"/>
                    <a:pt x="232" y="2775"/>
                    <a:pt x="593" y="2946"/>
                  </a:cubicBezTo>
                  <a:cubicBezTo>
                    <a:pt x="909" y="2732"/>
                    <a:pt x="1263" y="2543"/>
                    <a:pt x="1651" y="2379"/>
                  </a:cubicBezTo>
                  <a:cubicBezTo>
                    <a:pt x="3759" y="1474"/>
                    <a:pt x="6223" y="932"/>
                    <a:pt x="8497" y="750"/>
                  </a:cubicBezTo>
                  <a:cubicBezTo>
                    <a:pt x="8808" y="725"/>
                    <a:pt x="9108" y="714"/>
                    <a:pt x="9403" y="714"/>
                  </a:cubicBezTo>
                  <a:cubicBezTo>
                    <a:pt x="12752" y="714"/>
                    <a:pt x="15340" y="2265"/>
                    <a:pt x="17562" y="4494"/>
                  </a:cubicBezTo>
                  <a:cubicBezTo>
                    <a:pt x="17430" y="3984"/>
                    <a:pt x="17284" y="3478"/>
                    <a:pt x="17123" y="2978"/>
                  </a:cubicBezTo>
                  <a:cubicBezTo>
                    <a:pt x="15668" y="1327"/>
                    <a:pt x="13418" y="471"/>
                    <a:pt x="11065" y="172"/>
                  </a:cubicBezTo>
                  <a:cubicBezTo>
                    <a:pt x="10188" y="62"/>
                    <a:pt x="9300" y="1"/>
                    <a:pt x="8412" y="1"/>
                  </a:cubicBezTo>
                  <a:close/>
                  <a:moveTo>
                    <a:pt x="16260" y="4497"/>
                  </a:moveTo>
                  <a:lnTo>
                    <a:pt x="16260" y="4497"/>
                  </a:lnTo>
                  <a:cubicBezTo>
                    <a:pt x="16460" y="4939"/>
                    <a:pt x="16609" y="5432"/>
                    <a:pt x="16706" y="5966"/>
                  </a:cubicBezTo>
                  <a:cubicBezTo>
                    <a:pt x="16713" y="6006"/>
                    <a:pt x="16728" y="6042"/>
                    <a:pt x="16745" y="6077"/>
                  </a:cubicBezTo>
                  <a:cubicBezTo>
                    <a:pt x="17016" y="6016"/>
                    <a:pt x="17287" y="5952"/>
                    <a:pt x="17558" y="5888"/>
                  </a:cubicBezTo>
                  <a:cubicBezTo>
                    <a:pt x="17148" y="5400"/>
                    <a:pt x="16720" y="4929"/>
                    <a:pt x="16260" y="4497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739;p59">
              <a:extLst>
                <a:ext uri="{FF2B5EF4-FFF2-40B4-BE49-F238E27FC236}">
                  <a16:creationId xmlns:a16="http://schemas.microsoft.com/office/drawing/2014/main" id="{C4680A93-389C-4871-B7CC-E85726F16767}"/>
                </a:ext>
              </a:extLst>
            </p:cNvPr>
            <p:cNvSpPr/>
            <p:nvPr/>
          </p:nvSpPr>
          <p:spPr>
            <a:xfrm>
              <a:off x="-503150" y="3183350"/>
              <a:ext cx="432275" cy="129350"/>
            </a:xfrm>
            <a:custGeom>
              <a:avLst/>
              <a:gdLst/>
              <a:ahLst/>
              <a:cxnLst/>
              <a:rect l="l" t="t" r="r" b="b"/>
              <a:pathLst>
                <a:path w="17291" h="5174" extrusionOk="0">
                  <a:moveTo>
                    <a:pt x="8811" y="0"/>
                  </a:moveTo>
                  <a:cubicBezTo>
                    <a:pt x="8516" y="0"/>
                    <a:pt x="8216" y="11"/>
                    <a:pt x="7905" y="36"/>
                  </a:cubicBezTo>
                  <a:cubicBezTo>
                    <a:pt x="5631" y="218"/>
                    <a:pt x="3167" y="760"/>
                    <a:pt x="1059" y="1665"/>
                  </a:cubicBezTo>
                  <a:cubicBezTo>
                    <a:pt x="671" y="1829"/>
                    <a:pt x="317" y="2018"/>
                    <a:pt x="1" y="2232"/>
                  </a:cubicBezTo>
                  <a:cubicBezTo>
                    <a:pt x="300" y="2371"/>
                    <a:pt x="689" y="2478"/>
                    <a:pt x="1002" y="2478"/>
                  </a:cubicBezTo>
                  <a:cubicBezTo>
                    <a:pt x="1173" y="2478"/>
                    <a:pt x="1319" y="2446"/>
                    <a:pt x="1419" y="2375"/>
                  </a:cubicBezTo>
                  <a:cubicBezTo>
                    <a:pt x="3281" y="1020"/>
                    <a:pt x="6112" y="146"/>
                    <a:pt x="8801" y="146"/>
                  </a:cubicBezTo>
                  <a:cubicBezTo>
                    <a:pt x="11742" y="146"/>
                    <a:pt x="14513" y="1187"/>
                    <a:pt x="15668" y="3783"/>
                  </a:cubicBezTo>
                  <a:cubicBezTo>
                    <a:pt x="16128" y="4215"/>
                    <a:pt x="16556" y="4686"/>
                    <a:pt x="16966" y="5174"/>
                  </a:cubicBezTo>
                  <a:cubicBezTo>
                    <a:pt x="17073" y="5145"/>
                    <a:pt x="17184" y="5117"/>
                    <a:pt x="17291" y="5088"/>
                  </a:cubicBezTo>
                  <a:cubicBezTo>
                    <a:pt x="17251" y="4943"/>
                    <a:pt x="17216" y="4807"/>
                    <a:pt x="17202" y="4739"/>
                  </a:cubicBezTo>
                  <a:cubicBezTo>
                    <a:pt x="17130" y="4418"/>
                    <a:pt x="17055" y="4097"/>
                    <a:pt x="16970" y="3780"/>
                  </a:cubicBezTo>
                  <a:cubicBezTo>
                    <a:pt x="14748" y="1551"/>
                    <a:pt x="12160" y="0"/>
                    <a:pt x="8811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740;p59">
              <a:extLst>
                <a:ext uri="{FF2B5EF4-FFF2-40B4-BE49-F238E27FC236}">
                  <a16:creationId xmlns:a16="http://schemas.microsoft.com/office/drawing/2014/main" id="{570AE88A-436F-4672-AB34-6D198AADD8D6}"/>
                </a:ext>
              </a:extLst>
            </p:cNvPr>
            <p:cNvSpPr/>
            <p:nvPr/>
          </p:nvSpPr>
          <p:spPr>
            <a:xfrm>
              <a:off x="-99325" y="3312675"/>
              <a:ext cx="30775" cy="16525"/>
            </a:xfrm>
            <a:custGeom>
              <a:avLst/>
              <a:gdLst/>
              <a:ahLst/>
              <a:cxnLst/>
              <a:rect l="l" t="t" r="r" b="b"/>
              <a:pathLst>
                <a:path w="1231" h="661" extrusionOk="0">
                  <a:moveTo>
                    <a:pt x="813" y="1"/>
                  </a:moveTo>
                  <a:cubicBezTo>
                    <a:pt x="542" y="65"/>
                    <a:pt x="271" y="129"/>
                    <a:pt x="0" y="190"/>
                  </a:cubicBezTo>
                  <a:cubicBezTo>
                    <a:pt x="150" y="433"/>
                    <a:pt x="624" y="611"/>
                    <a:pt x="1063" y="661"/>
                  </a:cubicBezTo>
                  <a:cubicBezTo>
                    <a:pt x="1141" y="632"/>
                    <a:pt x="1199" y="600"/>
                    <a:pt x="1216" y="568"/>
                  </a:cubicBezTo>
                  <a:cubicBezTo>
                    <a:pt x="1223" y="554"/>
                    <a:pt x="1227" y="532"/>
                    <a:pt x="1230" y="511"/>
                  </a:cubicBezTo>
                  <a:cubicBezTo>
                    <a:pt x="1092" y="340"/>
                    <a:pt x="952" y="168"/>
                    <a:pt x="813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741;p59">
              <a:extLst>
                <a:ext uri="{FF2B5EF4-FFF2-40B4-BE49-F238E27FC236}">
                  <a16:creationId xmlns:a16="http://schemas.microsoft.com/office/drawing/2014/main" id="{89194649-58E0-49D0-B456-C0F4030BC830}"/>
                </a:ext>
              </a:extLst>
            </p:cNvPr>
            <p:cNvSpPr/>
            <p:nvPr/>
          </p:nvSpPr>
          <p:spPr>
            <a:xfrm>
              <a:off x="-79000" y="3310550"/>
              <a:ext cx="10800" cy="14900"/>
            </a:xfrm>
            <a:custGeom>
              <a:avLst/>
              <a:gdLst/>
              <a:ahLst/>
              <a:cxnLst/>
              <a:rect l="l" t="t" r="r" b="b"/>
              <a:pathLst>
                <a:path w="432" h="596" extrusionOk="0">
                  <a:moveTo>
                    <a:pt x="325" y="0"/>
                  </a:moveTo>
                  <a:cubicBezTo>
                    <a:pt x="218" y="29"/>
                    <a:pt x="107" y="57"/>
                    <a:pt x="0" y="86"/>
                  </a:cubicBezTo>
                  <a:cubicBezTo>
                    <a:pt x="139" y="253"/>
                    <a:pt x="279" y="425"/>
                    <a:pt x="417" y="596"/>
                  </a:cubicBezTo>
                  <a:cubicBezTo>
                    <a:pt x="432" y="464"/>
                    <a:pt x="378" y="218"/>
                    <a:pt x="325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742;p59">
              <a:extLst>
                <a:ext uri="{FF2B5EF4-FFF2-40B4-BE49-F238E27FC236}">
                  <a16:creationId xmlns:a16="http://schemas.microsoft.com/office/drawing/2014/main" id="{0D139F20-D7B1-45C9-AC0C-646B30A360D2}"/>
                </a:ext>
              </a:extLst>
            </p:cNvPr>
            <p:cNvSpPr/>
            <p:nvPr/>
          </p:nvSpPr>
          <p:spPr>
            <a:xfrm>
              <a:off x="-89900" y="3239950"/>
              <a:ext cx="33650" cy="61875"/>
            </a:xfrm>
            <a:custGeom>
              <a:avLst/>
              <a:gdLst/>
              <a:ahLst/>
              <a:cxnLst/>
              <a:rect l="l" t="t" r="r" b="b"/>
              <a:pathLst>
                <a:path w="1346" h="2475" extrusionOk="0">
                  <a:moveTo>
                    <a:pt x="1" y="0"/>
                  </a:moveTo>
                  <a:lnTo>
                    <a:pt x="1" y="0"/>
                  </a:lnTo>
                  <a:cubicBezTo>
                    <a:pt x="162" y="500"/>
                    <a:pt x="308" y="1006"/>
                    <a:pt x="440" y="1516"/>
                  </a:cubicBezTo>
                  <a:cubicBezTo>
                    <a:pt x="750" y="1823"/>
                    <a:pt x="1049" y="2144"/>
                    <a:pt x="1345" y="2475"/>
                  </a:cubicBezTo>
                  <a:cubicBezTo>
                    <a:pt x="1067" y="1502"/>
                    <a:pt x="600" y="681"/>
                    <a:pt x="1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743;p59">
              <a:extLst>
                <a:ext uri="{FF2B5EF4-FFF2-40B4-BE49-F238E27FC236}">
                  <a16:creationId xmlns:a16="http://schemas.microsoft.com/office/drawing/2014/main" id="{8DCDF2F7-7234-41D6-95B4-5C2B12AF0138}"/>
                </a:ext>
              </a:extLst>
            </p:cNvPr>
            <p:cNvSpPr/>
            <p:nvPr/>
          </p:nvSpPr>
          <p:spPr>
            <a:xfrm>
              <a:off x="-78925" y="3277825"/>
              <a:ext cx="23825" cy="32750"/>
            </a:xfrm>
            <a:custGeom>
              <a:avLst/>
              <a:gdLst/>
              <a:ahLst/>
              <a:cxnLst/>
              <a:rect l="l" t="t" r="r" b="b"/>
              <a:pathLst>
                <a:path w="953" h="1310" extrusionOk="0">
                  <a:moveTo>
                    <a:pt x="1" y="1"/>
                  </a:moveTo>
                  <a:lnTo>
                    <a:pt x="1" y="1"/>
                  </a:lnTo>
                  <a:cubicBezTo>
                    <a:pt x="86" y="318"/>
                    <a:pt x="161" y="639"/>
                    <a:pt x="233" y="960"/>
                  </a:cubicBezTo>
                  <a:cubicBezTo>
                    <a:pt x="247" y="1028"/>
                    <a:pt x="282" y="1164"/>
                    <a:pt x="322" y="1309"/>
                  </a:cubicBezTo>
                  <a:cubicBezTo>
                    <a:pt x="532" y="1256"/>
                    <a:pt x="742" y="1199"/>
                    <a:pt x="953" y="1138"/>
                  </a:cubicBezTo>
                  <a:cubicBezTo>
                    <a:pt x="939" y="1078"/>
                    <a:pt x="924" y="1021"/>
                    <a:pt x="906" y="960"/>
                  </a:cubicBezTo>
                  <a:cubicBezTo>
                    <a:pt x="610" y="629"/>
                    <a:pt x="311" y="308"/>
                    <a:pt x="1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744;p59">
              <a:extLst>
                <a:ext uri="{FF2B5EF4-FFF2-40B4-BE49-F238E27FC236}">
                  <a16:creationId xmlns:a16="http://schemas.microsoft.com/office/drawing/2014/main" id="{73287CB5-46FA-47F1-BA69-6A0CA67F7B40}"/>
                </a:ext>
              </a:extLst>
            </p:cNvPr>
            <p:cNvSpPr/>
            <p:nvPr/>
          </p:nvSpPr>
          <p:spPr>
            <a:xfrm>
              <a:off x="-70900" y="3306250"/>
              <a:ext cx="20000" cy="23225"/>
            </a:xfrm>
            <a:custGeom>
              <a:avLst/>
              <a:gdLst/>
              <a:ahLst/>
              <a:cxnLst/>
              <a:rect l="l" t="t" r="r" b="b"/>
              <a:pathLst>
                <a:path w="800" h="929" extrusionOk="0">
                  <a:moveTo>
                    <a:pt x="632" y="1"/>
                  </a:moveTo>
                  <a:cubicBezTo>
                    <a:pt x="421" y="62"/>
                    <a:pt x="211" y="119"/>
                    <a:pt x="1" y="172"/>
                  </a:cubicBezTo>
                  <a:cubicBezTo>
                    <a:pt x="54" y="390"/>
                    <a:pt x="108" y="636"/>
                    <a:pt x="93" y="768"/>
                  </a:cubicBezTo>
                  <a:lnTo>
                    <a:pt x="222" y="929"/>
                  </a:lnTo>
                  <a:cubicBezTo>
                    <a:pt x="554" y="914"/>
                    <a:pt x="799" y="804"/>
                    <a:pt x="753" y="554"/>
                  </a:cubicBezTo>
                  <a:cubicBezTo>
                    <a:pt x="721" y="365"/>
                    <a:pt x="678" y="180"/>
                    <a:pt x="632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3108;p59">
            <a:extLst>
              <a:ext uri="{FF2B5EF4-FFF2-40B4-BE49-F238E27FC236}">
                <a16:creationId xmlns:a16="http://schemas.microsoft.com/office/drawing/2014/main" id="{168D0AA1-2144-4D86-A5E4-28F0ABFEE841}"/>
              </a:ext>
            </a:extLst>
          </p:cNvPr>
          <p:cNvGrpSpPr/>
          <p:nvPr/>
        </p:nvGrpSpPr>
        <p:grpSpPr>
          <a:xfrm>
            <a:off x="2393581" y="3817878"/>
            <a:ext cx="530979" cy="513211"/>
            <a:chOff x="2956444" y="2372014"/>
            <a:chExt cx="530979" cy="513211"/>
          </a:xfrm>
        </p:grpSpPr>
        <p:sp>
          <p:nvSpPr>
            <p:cNvPr id="90" name="Google Shape;3109;p59">
              <a:extLst>
                <a:ext uri="{FF2B5EF4-FFF2-40B4-BE49-F238E27FC236}">
                  <a16:creationId xmlns:a16="http://schemas.microsoft.com/office/drawing/2014/main" id="{EBBB2EFE-3888-4E19-AA12-39729A7FB504}"/>
                </a:ext>
              </a:extLst>
            </p:cNvPr>
            <p:cNvSpPr/>
            <p:nvPr/>
          </p:nvSpPr>
          <p:spPr>
            <a:xfrm>
              <a:off x="2997856" y="2372014"/>
              <a:ext cx="489566" cy="513211"/>
            </a:xfrm>
            <a:custGeom>
              <a:avLst/>
              <a:gdLst/>
              <a:ahLst/>
              <a:cxnLst/>
              <a:rect l="l" t="t" r="r" b="b"/>
              <a:pathLst>
                <a:path w="17413" h="18254" extrusionOk="0">
                  <a:moveTo>
                    <a:pt x="8975" y="0"/>
                  </a:moveTo>
                  <a:cubicBezTo>
                    <a:pt x="7082" y="0"/>
                    <a:pt x="5217" y="706"/>
                    <a:pt x="3720" y="1847"/>
                  </a:cubicBezTo>
                  <a:cubicBezTo>
                    <a:pt x="2899" y="2472"/>
                    <a:pt x="2197" y="3213"/>
                    <a:pt x="1623" y="4072"/>
                  </a:cubicBezTo>
                  <a:cubicBezTo>
                    <a:pt x="1327" y="4518"/>
                    <a:pt x="1070" y="4982"/>
                    <a:pt x="871" y="5477"/>
                  </a:cubicBezTo>
                  <a:cubicBezTo>
                    <a:pt x="845" y="5535"/>
                    <a:pt x="700" y="6048"/>
                    <a:pt x="624" y="6373"/>
                  </a:cubicBezTo>
                  <a:cubicBezTo>
                    <a:pt x="343" y="6486"/>
                    <a:pt x="114" y="6704"/>
                    <a:pt x="68" y="7032"/>
                  </a:cubicBezTo>
                  <a:cubicBezTo>
                    <a:pt x="0" y="7538"/>
                    <a:pt x="157" y="7898"/>
                    <a:pt x="546" y="8231"/>
                  </a:cubicBezTo>
                  <a:cubicBezTo>
                    <a:pt x="756" y="8412"/>
                    <a:pt x="1098" y="8548"/>
                    <a:pt x="1423" y="8548"/>
                  </a:cubicBezTo>
                  <a:cubicBezTo>
                    <a:pt x="1598" y="8548"/>
                    <a:pt x="1765" y="8509"/>
                    <a:pt x="1901" y="8412"/>
                  </a:cubicBezTo>
                  <a:cubicBezTo>
                    <a:pt x="1905" y="8412"/>
                    <a:pt x="1908" y="8409"/>
                    <a:pt x="1911" y="8409"/>
                  </a:cubicBezTo>
                  <a:cubicBezTo>
                    <a:pt x="1808" y="8377"/>
                    <a:pt x="1705" y="8348"/>
                    <a:pt x="1602" y="8316"/>
                  </a:cubicBezTo>
                  <a:cubicBezTo>
                    <a:pt x="657" y="8035"/>
                    <a:pt x="481" y="6397"/>
                    <a:pt x="1359" y="6255"/>
                  </a:cubicBezTo>
                  <a:cubicBezTo>
                    <a:pt x="1562" y="4625"/>
                    <a:pt x="2339" y="3199"/>
                    <a:pt x="3695" y="2136"/>
                  </a:cubicBezTo>
                  <a:cubicBezTo>
                    <a:pt x="3827" y="2030"/>
                    <a:pt x="3969" y="1983"/>
                    <a:pt x="4108" y="1983"/>
                  </a:cubicBezTo>
                  <a:cubicBezTo>
                    <a:pt x="4704" y="1983"/>
                    <a:pt x="5274" y="2825"/>
                    <a:pt x="5199" y="3502"/>
                  </a:cubicBezTo>
                  <a:cubicBezTo>
                    <a:pt x="5777" y="3053"/>
                    <a:pt x="6422" y="2689"/>
                    <a:pt x="7103" y="2439"/>
                  </a:cubicBezTo>
                  <a:cubicBezTo>
                    <a:pt x="7713" y="2215"/>
                    <a:pt x="8344" y="2094"/>
                    <a:pt x="8975" y="2072"/>
                  </a:cubicBezTo>
                  <a:cubicBezTo>
                    <a:pt x="8330" y="1669"/>
                    <a:pt x="7792" y="789"/>
                    <a:pt x="8604" y="789"/>
                  </a:cubicBezTo>
                  <a:cubicBezTo>
                    <a:pt x="8687" y="789"/>
                    <a:pt x="8787" y="799"/>
                    <a:pt x="8901" y="820"/>
                  </a:cubicBezTo>
                  <a:cubicBezTo>
                    <a:pt x="12327" y="1430"/>
                    <a:pt x="15768" y="3598"/>
                    <a:pt x="16831" y="7079"/>
                  </a:cubicBezTo>
                  <a:cubicBezTo>
                    <a:pt x="17116" y="8017"/>
                    <a:pt x="17187" y="8886"/>
                    <a:pt x="17095" y="9696"/>
                  </a:cubicBezTo>
                  <a:cubicBezTo>
                    <a:pt x="17327" y="8818"/>
                    <a:pt x="17412" y="7910"/>
                    <a:pt x="17305" y="6993"/>
                  </a:cubicBezTo>
                  <a:cubicBezTo>
                    <a:pt x="16863" y="3106"/>
                    <a:pt x="13097" y="178"/>
                    <a:pt x="9314" y="12"/>
                  </a:cubicBezTo>
                  <a:cubicBezTo>
                    <a:pt x="9200" y="4"/>
                    <a:pt x="9090" y="0"/>
                    <a:pt x="8975" y="0"/>
                  </a:cubicBezTo>
                  <a:close/>
                  <a:moveTo>
                    <a:pt x="2290" y="13400"/>
                  </a:moveTo>
                  <a:cubicBezTo>
                    <a:pt x="2193" y="13561"/>
                    <a:pt x="2104" y="13726"/>
                    <a:pt x="2015" y="13889"/>
                  </a:cubicBezTo>
                  <a:cubicBezTo>
                    <a:pt x="2186" y="13785"/>
                    <a:pt x="2350" y="13704"/>
                    <a:pt x="2403" y="13675"/>
                  </a:cubicBezTo>
                  <a:cubicBezTo>
                    <a:pt x="2443" y="13654"/>
                    <a:pt x="2635" y="13547"/>
                    <a:pt x="2846" y="13447"/>
                  </a:cubicBezTo>
                  <a:cubicBezTo>
                    <a:pt x="2664" y="13426"/>
                    <a:pt x="2479" y="13408"/>
                    <a:pt x="2290" y="13400"/>
                  </a:cubicBezTo>
                  <a:close/>
                  <a:moveTo>
                    <a:pt x="3602" y="13586"/>
                  </a:moveTo>
                  <a:cubicBezTo>
                    <a:pt x="3669" y="13761"/>
                    <a:pt x="3741" y="13928"/>
                    <a:pt x="3816" y="14096"/>
                  </a:cubicBezTo>
                  <a:cubicBezTo>
                    <a:pt x="3794" y="13950"/>
                    <a:pt x="3787" y="13797"/>
                    <a:pt x="3794" y="13640"/>
                  </a:cubicBezTo>
                  <a:cubicBezTo>
                    <a:pt x="3730" y="13622"/>
                    <a:pt x="3666" y="13604"/>
                    <a:pt x="3602" y="13586"/>
                  </a:cubicBezTo>
                  <a:close/>
                  <a:moveTo>
                    <a:pt x="15077" y="8195"/>
                  </a:moveTo>
                  <a:cubicBezTo>
                    <a:pt x="14812" y="10231"/>
                    <a:pt x="13393" y="12156"/>
                    <a:pt x="11889" y="13558"/>
                  </a:cubicBezTo>
                  <a:cubicBezTo>
                    <a:pt x="10734" y="14631"/>
                    <a:pt x="9325" y="15704"/>
                    <a:pt x="7760" y="16089"/>
                  </a:cubicBezTo>
                  <a:cubicBezTo>
                    <a:pt x="7952" y="16193"/>
                    <a:pt x="8124" y="16331"/>
                    <a:pt x="8255" y="16514"/>
                  </a:cubicBezTo>
                  <a:cubicBezTo>
                    <a:pt x="8426" y="16742"/>
                    <a:pt x="8476" y="17006"/>
                    <a:pt x="8423" y="17280"/>
                  </a:cubicBezTo>
                  <a:cubicBezTo>
                    <a:pt x="8373" y="17555"/>
                    <a:pt x="8162" y="17769"/>
                    <a:pt x="7941" y="17919"/>
                  </a:cubicBezTo>
                  <a:cubicBezTo>
                    <a:pt x="7760" y="18040"/>
                    <a:pt x="7510" y="18097"/>
                    <a:pt x="7278" y="18097"/>
                  </a:cubicBezTo>
                  <a:cubicBezTo>
                    <a:pt x="7207" y="18097"/>
                    <a:pt x="7135" y="18090"/>
                    <a:pt x="7068" y="18079"/>
                  </a:cubicBezTo>
                  <a:cubicBezTo>
                    <a:pt x="6929" y="18054"/>
                    <a:pt x="6783" y="18000"/>
                    <a:pt x="6654" y="17926"/>
                  </a:cubicBezTo>
                  <a:cubicBezTo>
                    <a:pt x="6258" y="17880"/>
                    <a:pt x="5899" y="17651"/>
                    <a:pt x="5727" y="17269"/>
                  </a:cubicBezTo>
                  <a:cubicBezTo>
                    <a:pt x="5620" y="17031"/>
                    <a:pt x="5663" y="16706"/>
                    <a:pt x="5787" y="16485"/>
                  </a:cubicBezTo>
                  <a:cubicBezTo>
                    <a:pt x="5863" y="16353"/>
                    <a:pt x="5973" y="16239"/>
                    <a:pt x="6098" y="16147"/>
                  </a:cubicBezTo>
                  <a:cubicBezTo>
                    <a:pt x="5484" y="16028"/>
                    <a:pt x="4900" y="15761"/>
                    <a:pt x="4472" y="15352"/>
                  </a:cubicBezTo>
                  <a:cubicBezTo>
                    <a:pt x="4350" y="15590"/>
                    <a:pt x="3249" y="16275"/>
                    <a:pt x="2736" y="16417"/>
                  </a:cubicBezTo>
                  <a:cubicBezTo>
                    <a:pt x="3127" y="16863"/>
                    <a:pt x="3609" y="17248"/>
                    <a:pt x="4158" y="17555"/>
                  </a:cubicBezTo>
                  <a:cubicBezTo>
                    <a:pt x="5028" y="18040"/>
                    <a:pt x="5963" y="18253"/>
                    <a:pt x="6904" y="18253"/>
                  </a:cubicBezTo>
                  <a:cubicBezTo>
                    <a:pt x="8070" y="18253"/>
                    <a:pt x="9246" y="17926"/>
                    <a:pt x="10327" y="17391"/>
                  </a:cubicBezTo>
                  <a:cubicBezTo>
                    <a:pt x="10605" y="17251"/>
                    <a:pt x="10887" y="17098"/>
                    <a:pt x="11168" y="16935"/>
                  </a:cubicBezTo>
                  <a:cubicBezTo>
                    <a:pt x="10426" y="16759"/>
                    <a:pt x="9496" y="15939"/>
                    <a:pt x="10010" y="15512"/>
                  </a:cubicBezTo>
                  <a:cubicBezTo>
                    <a:pt x="12288" y="13632"/>
                    <a:pt x="15166" y="11479"/>
                    <a:pt x="15077" y="8213"/>
                  </a:cubicBezTo>
                  <a:lnTo>
                    <a:pt x="15077" y="8195"/>
                  </a:ln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3110;p59">
              <a:extLst>
                <a:ext uri="{FF2B5EF4-FFF2-40B4-BE49-F238E27FC236}">
                  <a16:creationId xmlns:a16="http://schemas.microsoft.com/office/drawing/2014/main" id="{76CC0D91-A128-4CD5-881F-D3BA9334B0A8}"/>
                </a:ext>
              </a:extLst>
            </p:cNvPr>
            <p:cNvSpPr/>
            <p:nvPr/>
          </p:nvSpPr>
          <p:spPr>
            <a:xfrm>
              <a:off x="2956444" y="2685094"/>
              <a:ext cx="229390" cy="186515"/>
            </a:xfrm>
            <a:custGeom>
              <a:avLst/>
              <a:gdLst/>
              <a:ahLst/>
              <a:cxnLst/>
              <a:rect l="l" t="t" r="r" b="b"/>
              <a:pathLst>
                <a:path w="8159" h="6634" extrusionOk="0">
                  <a:moveTo>
                    <a:pt x="3238" y="1"/>
                  </a:moveTo>
                  <a:cubicBezTo>
                    <a:pt x="2917" y="1"/>
                    <a:pt x="2629" y="50"/>
                    <a:pt x="2425" y="182"/>
                  </a:cubicBezTo>
                  <a:cubicBezTo>
                    <a:pt x="1766" y="628"/>
                    <a:pt x="1274" y="1976"/>
                    <a:pt x="970" y="2682"/>
                  </a:cubicBezTo>
                  <a:cubicBezTo>
                    <a:pt x="585" y="3569"/>
                    <a:pt x="318" y="4500"/>
                    <a:pt x="114" y="5445"/>
                  </a:cubicBezTo>
                  <a:cubicBezTo>
                    <a:pt x="1" y="5984"/>
                    <a:pt x="988" y="6633"/>
                    <a:pt x="1648" y="6633"/>
                  </a:cubicBezTo>
                  <a:cubicBezTo>
                    <a:pt x="1919" y="6633"/>
                    <a:pt x="2133" y="6522"/>
                    <a:pt x="2194" y="6248"/>
                  </a:cubicBezTo>
                  <a:cubicBezTo>
                    <a:pt x="2393" y="5313"/>
                    <a:pt x="2690" y="4422"/>
                    <a:pt x="3081" y="3569"/>
                  </a:cubicBezTo>
                  <a:cubicBezTo>
                    <a:pt x="3039" y="3462"/>
                    <a:pt x="2999" y="3360"/>
                    <a:pt x="2964" y="3253"/>
                  </a:cubicBezTo>
                  <a:cubicBezTo>
                    <a:pt x="2943" y="3184"/>
                    <a:pt x="3007" y="3099"/>
                    <a:pt x="3110" y="3010"/>
                  </a:cubicBezTo>
                  <a:cubicBezTo>
                    <a:pt x="3057" y="2689"/>
                    <a:pt x="3039" y="2358"/>
                    <a:pt x="3060" y="2015"/>
                  </a:cubicBezTo>
                  <a:cubicBezTo>
                    <a:pt x="2882" y="1869"/>
                    <a:pt x="2772" y="1662"/>
                    <a:pt x="2846" y="1413"/>
                  </a:cubicBezTo>
                  <a:cubicBezTo>
                    <a:pt x="2999" y="906"/>
                    <a:pt x="3645" y="760"/>
                    <a:pt x="4115" y="760"/>
                  </a:cubicBezTo>
                  <a:lnTo>
                    <a:pt x="4197" y="760"/>
                  </a:lnTo>
                  <a:cubicBezTo>
                    <a:pt x="5157" y="796"/>
                    <a:pt x="6105" y="985"/>
                    <a:pt x="7000" y="1334"/>
                  </a:cubicBezTo>
                  <a:cubicBezTo>
                    <a:pt x="7414" y="1498"/>
                    <a:pt x="7838" y="1854"/>
                    <a:pt x="7503" y="2325"/>
                  </a:cubicBezTo>
                  <a:cubicBezTo>
                    <a:pt x="7436" y="2418"/>
                    <a:pt x="7346" y="2500"/>
                    <a:pt x="7239" y="2572"/>
                  </a:cubicBezTo>
                  <a:lnTo>
                    <a:pt x="7296" y="2572"/>
                  </a:lnTo>
                  <a:cubicBezTo>
                    <a:pt x="7923" y="2572"/>
                    <a:pt x="8159" y="1937"/>
                    <a:pt x="7431" y="1456"/>
                  </a:cubicBezTo>
                  <a:cubicBezTo>
                    <a:pt x="6654" y="934"/>
                    <a:pt x="5853" y="500"/>
                    <a:pt x="4936" y="271"/>
                  </a:cubicBezTo>
                  <a:cubicBezTo>
                    <a:pt x="4529" y="172"/>
                    <a:pt x="3834" y="1"/>
                    <a:pt x="3238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111;p59">
              <a:extLst>
                <a:ext uri="{FF2B5EF4-FFF2-40B4-BE49-F238E27FC236}">
                  <a16:creationId xmlns:a16="http://schemas.microsoft.com/office/drawing/2014/main" id="{7702912F-7E2E-40C8-8EB8-E34AB2564F6F}"/>
                </a:ext>
              </a:extLst>
            </p:cNvPr>
            <p:cNvSpPr/>
            <p:nvPr/>
          </p:nvSpPr>
          <p:spPr>
            <a:xfrm>
              <a:off x="3041855" y="2741744"/>
              <a:ext cx="20383" cy="27974"/>
            </a:xfrm>
            <a:custGeom>
              <a:avLst/>
              <a:gdLst/>
              <a:ahLst/>
              <a:cxnLst/>
              <a:rect l="l" t="t" r="r" b="b"/>
              <a:pathLst>
                <a:path w="725" h="995" extrusionOk="0">
                  <a:moveTo>
                    <a:pt x="22" y="0"/>
                  </a:moveTo>
                  <a:lnTo>
                    <a:pt x="22" y="0"/>
                  </a:lnTo>
                  <a:cubicBezTo>
                    <a:pt x="1" y="343"/>
                    <a:pt x="19" y="674"/>
                    <a:pt x="72" y="995"/>
                  </a:cubicBezTo>
                  <a:cubicBezTo>
                    <a:pt x="172" y="909"/>
                    <a:pt x="315" y="817"/>
                    <a:pt x="450" y="738"/>
                  </a:cubicBezTo>
                  <a:cubicBezTo>
                    <a:pt x="539" y="575"/>
                    <a:pt x="628" y="410"/>
                    <a:pt x="725" y="249"/>
                  </a:cubicBezTo>
                  <a:lnTo>
                    <a:pt x="689" y="249"/>
                  </a:lnTo>
                  <a:cubicBezTo>
                    <a:pt x="475" y="239"/>
                    <a:pt x="211" y="153"/>
                    <a:pt x="22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112;p59">
              <a:extLst>
                <a:ext uri="{FF2B5EF4-FFF2-40B4-BE49-F238E27FC236}">
                  <a16:creationId xmlns:a16="http://schemas.microsoft.com/office/drawing/2014/main" id="{6106A0B6-0B4A-47CD-8704-F004C9C7626C}"/>
                </a:ext>
              </a:extLst>
            </p:cNvPr>
            <p:cNvSpPr/>
            <p:nvPr/>
          </p:nvSpPr>
          <p:spPr>
            <a:xfrm>
              <a:off x="3051582" y="2470470"/>
              <a:ext cx="92470" cy="141278"/>
            </a:xfrm>
            <a:custGeom>
              <a:avLst/>
              <a:gdLst/>
              <a:ahLst/>
              <a:cxnLst/>
              <a:rect l="l" t="t" r="r" b="b"/>
              <a:pathLst>
                <a:path w="3289" h="5025" extrusionOk="0">
                  <a:moveTo>
                    <a:pt x="3288" y="0"/>
                  </a:moveTo>
                  <a:cubicBezTo>
                    <a:pt x="2643" y="499"/>
                    <a:pt x="2083" y="1102"/>
                    <a:pt x="1644" y="1776"/>
                  </a:cubicBezTo>
                  <a:cubicBezTo>
                    <a:pt x="1003" y="2753"/>
                    <a:pt x="967" y="4229"/>
                    <a:pt x="0" y="4907"/>
                  </a:cubicBezTo>
                  <a:cubicBezTo>
                    <a:pt x="76" y="4928"/>
                    <a:pt x="154" y="4953"/>
                    <a:pt x="232" y="4974"/>
                  </a:cubicBezTo>
                  <a:cubicBezTo>
                    <a:pt x="346" y="5010"/>
                    <a:pt x="453" y="5025"/>
                    <a:pt x="550" y="5025"/>
                  </a:cubicBezTo>
                  <a:cubicBezTo>
                    <a:pt x="1038" y="5025"/>
                    <a:pt x="1295" y="4622"/>
                    <a:pt x="1281" y="4069"/>
                  </a:cubicBezTo>
                  <a:cubicBezTo>
                    <a:pt x="1241" y="2721"/>
                    <a:pt x="1923" y="1412"/>
                    <a:pt x="2971" y="588"/>
                  </a:cubicBezTo>
                  <a:cubicBezTo>
                    <a:pt x="3163" y="435"/>
                    <a:pt x="3264" y="225"/>
                    <a:pt x="3288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113;p59">
              <a:extLst>
                <a:ext uri="{FF2B5EF4-FFF2-40B4-BE49-F238E27FC236}">
                  <a16:creationId xmlns:a16="http://schemas.microsoft.com/office/drawing/2014/main" id="{1D6FECD0-3F89-424A-A097-CA67245D6799}"/>
                </a:ext>
              </a:extLst>
            </p:cNvPr>
            <p:cNvSpPr/>
            <p:nvPr/>
          </p:nvSpPr>
          <p:spPr>
            <a:xfrm>
              <a:off x="3011379" y="2427765"/>
              <a:ext cx="134755" cy="180667"/>
            </a:xfrm>
            <a:custGeom>
              <a:avLst/>
              <a:gdLst/>
              <a:ahLst/>
              <a:cxnLst/>
              <a:rect l="l" t="t" r="r" b="b"/>
              <a:pathLst>
                <a:path w="4793" h="6426" extrusionOk="0">
                  <a:moveTo>
                    <a:pt x="3627" y="0"/>
                  </a:moveTo>
                  <a:cubicBezTo>
                    <a:pt x="3488" y="0"/>
                    <a:pt x="3346" y="47"/>
                    <a:pt x="3214" y="153"/>
                  </a:cubicBezTo>
                  <a:cubicBezTo>
                    <a:pt x="1858" y="1216"/>
                    <a:pt x="1081" y="2642"/>
                    <a:pt x="878" y="4272"/>
                  </a:cubicBezTo>
                  <a:cubicBezTo>
                    <a:pt x="0" y="4414"/>
                    <a:pt x="176" y="6052"/>
                    <a:pt x="1121" y="6333"/>
                  </a:cubicBezTo>
                  <a:cubicBezTo>
                    <a:pt x="1224" y="6365"/>
                    <a:pt x="1327" y="6394"/>
                    <a:pt x="1430" y="6426"/>
                  </a:cubicBezTo>
                  <a:cubicBezTo>
                    <a:pt x="2397" y="5748"/>
                    <a:pt x="2433" y="4272"/>
                    <a:pt x="3074" y="3295"/>
                  </a:cubicBezTo>
                  <a:cubicBezTo>
                    <a:pt x="3513" y="2621"/>
                    <a:pt x="4073" y="2018"/>
                    <a:pt x="4718" y="1519"/>
                  </a:cubicBezTo>
                  <a:cubicBezTo>
                    <a:pt x="4793" y="842"/>
                    <a:pt x="4223" y="0"/>
                    <a:pt x="3627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114;p59">
              <a:extLst>
                <a:ext uri="{FF2B5EF4-FFF2-40B4-BE49-F238E27FC236}">
                  <a16:creationId xmlns:a16="http://schemas.microsoft.com/office/drawing/2014/main" id="{2E401AD1-8A8D-46D6-B012-51E631C8AD31}"/>
                </a:ext>
              </a:extLst>
            </p:cNvPr>
            <p:cNvSpPr/>
            <p:nvPr/>
          </p:nvSpPr>
          <p:spPr>
            <a:xfrm>
              <a:off x="3250181" y="2430155"/>
              <a:ext cx="228294" cy="418885"/>
            </a:xfrm>
            <a:custGeom>
              <a:avLst/>
              <a:gdLst/>
              <a:ahLst/>
              <a:cxnLst/>
              <a:rect l="l" t="t" r="r" b="b"/>
              <a:pathLst>
                <a:path w="8120" h="14899" extrusionOk="0">
                  <a:moveTo>
                    <a:pt x="214" y="1"/>
                  </a:moveTo>
                  <a:cubicBezTo>
                    <a:pt x="143" y="1"/>
                    <a:pt x="72" y="1"/>
                    <a:pt x="0" y="4"/>
                  </a:cubicBezTo>
                  <a:cubicBezTo>
                    <a:pt x="146" y="93"/>
                    <a:pt x="300" y="161"/>
                    <a:pt x="442" y="186"/>
                  </a:cubicBezTo>
                  <a:cubicBezTo>
                    <a:pt x="3495" y="732"/>
                    <a:pt x="6002" y="2857"/>
                    <a:pt x="6102" y="6127"/>
                  </a:cubicBezTo>
                  <a:cubicBezTo>
                    <a:pt x="6230" y="5132"/>
                    <a:pt x="6084" y="4115"/>
                    <a:pt x="5546" y="3117"/>
                  </a:cubicBezTo>
                  <a:cubicBezTo>
                    <a:pt x="4472" y="1138"/>
                    <a:pt x="2371" y="1"/>
                    <a:pt x="214" y="1"/>
                  </a:cubicBezTo>
                  <a:close/>
                  <a:moveTo>
                    <a:pt x="8120" y="7628"/>
                  </a:moveTo>
                  <a:lnTo>
                    <a:pt x="8120" y="7628"/>
                  </a:lnTo>
                  <a:cubicBezTo>
                    <a:pt x="7328" y="10631"/>
                    <a:pt x="4818" y="13312"/>
                    <a:pt x="2193" y="14867"/>
                  </a:cubicBezTo>
                  <a:cubicBezTo>
                    <a:pt x="2286" y="14888"/>
                    <a:pt x="2371" y="14898"/>
                    <a:pt x="2457" y="14898"/>
                  </a:cubicBezTo>
                  <a:cubicBezTo>
                    <a:pt x="2596" y="14898"/>
                    <a:pt x="2717" y="14867"/>
                    <a:pt x="2807" y="14791"/>
                  </a:cubicBezTo>
                  <a:cubicBezTo>
                    <a:pt x="5207" y="12809"/>
                    <a:pt x="7777" y="10605"/>
                    <a:pt x="8120" y="7628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115;p59">
              <a:extLst>
                <a:ext uri="{FF2B5EF4-FFF2-40B4-BE49-F238E27FC236}">
                  <a16:creationId xmlns:a16="http://schemas.microsoft.com/office/drawing/2014/main" id="{066F5016-27B8-4303-9318-C6A16184051F}"/>
                </a:ext>
              </a:extLst>
            </p:cNvPr>
            <p:cNvSpPr/>
            <p:nvPr/>
          </p:nvSpPr>
          <p:spPr>
            <a:xfrm>
              <a:off x="3216894" y="2394168"/>
              <a:ext cx="264197" cy="453973"/>
            </a:xfrm>
            <a:custGeom>
              <a:avLst/>
              <a:gdLst/>
              <a:ahLst/>
              <a:cxnLst/>
              <a:rect l="l" t="t" r="r" b="b"/>
              <a:pathLst>
                <a:path w="9397" h="16147" extrusionOk="0">
                  <a:moveTo>
                    <a:pt x="813" y="1"/>
                  </a:moveTo>
                  <a:cubicBezTo>
                    <a:pt x="1" y="1"/>
                    <a:pt x="539" y="881"/>
                    <a:pt x="1184" y="1284"/>
                  </a:cubicBezTo>
                  <a:cubicBezTo>
                    <a:pt x="1256" y="1281"/>
                    <a:pt x="1327" y="1281"/>
                    <a:pt x="1398" y="1281"/>
                  </a:cubicBezTo>
                  <a:cubicBezTo>
                    <a:pt x="3555" y="1281"/>
                    <a:pt x="5656" y="2418"/>
                    <a:pt x="6730" y="4397"/>
                  </a:cubicBezTo>
                  <a:cubicBezTo>
                    <a:pt x="7268" y="5395"/>
                    <a:pt x="7414" y="6412"/>
                    <a:pt x="7286" y="7407"/>
                  </a:cubicBezTo>
                  <a:lnTo>
                    <a:pt x="7286" y="7425"/>
                  </a:lnTo>
                  <a:cubicBezTo>
                    <a:pt x="7375" y="10691"/>
                    <a:pt x="4497" y="12844"/>
                    <a:pt x="2219" y="14724"/>
                  </a:cubicBezTo>
                  <a:cubicBezTo>
                    <a:pt x="1705" y="15151"/>
                    <a:pt x="2635" y="15971"/>
                    <a:pt x="3377" y="16147"/>
                  </a:cubicBezTo>
                  <a:cubicBezTo>
                    <a:pt x="6002" y="14592"/>
                    <a:pt x="8512" y="11911"/>
                    <a:pt x="9304" y="8908"/>
                  </a:cubicBezTo>
                  <a:cubicBezTo>
                    <a:pt x="9396" y="8098"/>
                    <a:pt x="9325" y="7229"/>
                    <a:pt x="9040" y="6291"/>
                  </a:cubicBezTo>
                  <a:cubicBezTo>
                    <a:pt x="7977" y="2810"/>
                    <a:pt x="4536" y="642"/>
                    <a:pt x="1110" y="32"/>
                  </a:cubicBezTo>
                  <a:cubicBezTo>
                    <a:pt x="996" y="11"/>
                    <a:pt x="896" y="1"/>
                    <a:pt x="813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116;p59">
              <a:extLst>
                <a:ext uri="{FF2B5EF4-FFF2-40B4-BE49-F238E27FC236}">
                  <a16:creationId xmlns:a16="http://schemas.microsoft.com/office/drawing/2014/main" id="{D12EA6B9-D074-4700-ABEE-D5AFDBFCB724}"/>
                </a:ext>
              </a:extLst>
            </p:cNvPr>
            <p:cNvSpPr/>
            <p:nvPr/>
          </p:nvSpPr>
          <p:spPr>
            <a:xfrm>
              <a:off x="3169268" y="2818918"/>
              <a:ext cx="46755" cy="8969"/>
            </a:xfrm>
            <a:custGeom>
              <a:avLst/>
              <a:gdLst/>
              <a:ahLst/>
              <a:cxnLst/>
              <a:rect l="l" t="t" r="r" b="b"/>
              <a:pathLst>
                <a:path w="1663" h="319" extrusionOk="0">
                  <a:moveTo>
                    <a:pt x="860" y="1"/>
                  </a:moveTo>
                  <a:cubicBezTo>
                    <a:pt x="686" y="1"/>
                    <a:pt x="511" y="29"/>
                    <a:pt x="343" y="79"/>
                  </a:cubicBezTo>
                  <a:cubicBezTo>
                    <a:pt x="225" y="114"/>
                    <a:pt x="108" y="175"/>
                    <a:pt x="1" y="251"/>
                  </a:cubicBezTo>
                  <a:cubicBezTo>
                    <a:pt x="236" y="297"/>
                    <a:pt x="475" y="318"/>
                    <a:pt x="714" y="318"/>
                  </a:cubicBezTo>
                  <a:cubicBezTo>
                    <a:pt x="939" y="318"/>
                    <a:pt x="1163" y="297"/>
                    <a:pt x="1380" y="257"/>
                  </a:cubicBezTo>
                  <a:cubicBezTo>
                    <a:pt x="1474" y="239"/>
                    <a:pt x="1570" y="218"/>
                    <a:pt x="1663" y="193"/>
                  </a:cubicBezTo>
                  <a:cubicBezTo>
                    <a:pt x="1416" y="65"/>
                    <a:pt x="1138" y="1"/>
                    <a:pt x="860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117;p59">
              <a:extLst>
                <a:ext uri="{FF2B5EF4-FFF2-40B4-BE49-F238E27FC236}">
                  <a16:creationId xmlns:a16="http://schemas.microsoft.com/office/drawing/2014/main" id="{A4A411F7-5898-4BE7-A4A2-AEC4C179952D}"/>
                </a:ext>
              </a:extLst>
            </p:cNvPr>
            <p:cNvSpPr/>
            <p:nvPr/>
          </p:nvSpPr>
          <p:spPr>
            <a:xfrm>
              <a:off x="3155858" y="2824344"/>
              <a:ext cx="80325" cy="56455"/>
            </a:xfrm>
            <a:custGeom>
              <a:avLst/>
              <a:gdLst/>
              <a:ahLst/>
              <a:cxnLst/>
              <a:rect l="l" t="t" r="r" b="b"/>
              <a:pathLst>
                <a:path w="2857" h="2008" extrusionOk="0">
                  <a:moveTo>
                    <a:pt x="2140" y="0"/>
                  </a:moveTo>
                  <a:cubicBezTo>
                    <a:pt x="2047" y="25"/>
                    <a:pt x="1951" y="46"/>
                    <a:pt x="1857" y="64"/>
                  </a:cubicBezTo>
                  <a:cubicBezTo>
                    <a:pt x="1640" y="104"/>
                    <a:pt x="1416" y="125"/>
                    <a:pt x="1191" y="125"/>
                  </a:cubicBezTo>
                  <a:cubicBezTo>
                    <a:pt x="952" y="125"/>
                    <a:pt x="713" y="104"/>
                    <a:pt x="478" y="58"/>
                  </a:cubicBezTo>
                  <a:cubicBezTo>
                    <a:pt x="353" y="150"/>
                    <a:pt x="243" y="264"/>
                    <a:pt x="167" y="396"/>
                  </a:cubicBezTo>
                  <a:cubicBezTo>
                    <a:pt x="43" y="617"/>
                    <a:pt x="0" y="942"/>
                    <a:pt x="107" y="1180"/>
                  </a:cubicBezTo>
                  <a:cubicBezTo>
                    <a:pt x="279" y="1562"/>
                    <a:pt x="638" y="1791"/>
                    <a:pt x="1034" y="1837"/>
                  </a:cubicBezTo>
                  <a:cubicBezTo>
                    <a:pt x="1163" y="1911"/>
                    <a:pt x="1309" y="1965"/>
                    <a:pt x="1448" y="1990"/>
                  </a:cubicBezTo>
                  <a:cubicBezTo>
                    <a:pt x="1515" y="2001"/>
                    <a:pt x="1587" y="2008"/>
                    <a:pt x="1658" y="2008"/>
                  </a:cubicBezTo>
                  <a:cubicBezTo>
                    <a:pt x="1890" y="2008"/>
                    <a:pt x="2140" y="1951"/>
                    <a:pt x="2321" y="1830"/>
                  </a:cubicBezTo>
                  <a:cubicBezTo>
                    <a:pt x="2542" y="1680"/>
                    <a:pt x="2753" y="1466"/>
                    <a:pt x="2803" y="1191"/>
                  </a:cubicBezTo>
                  <a:cubicBezTo>
                    <a:pt x="2856" y="917"/>
                    <a:pt x="2806" y="653"/>
                    <a:pt x="2635" y="425"/>
                  </a:cubicBezTo>
                  <a:cubicBezTo>
                    <a:pt x="2504" y="242"/>
                    <a:pt x="2332" y="104"/>
                    <a:pt x="2140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118;p59">
              <a:extLst>
                <a:ext uri="{FF2B5EF4-FFF2-40B4-BE49-F238E27FC236}">
                  <a16:creationId xmlns:a16="http://schemas.microsoft.com/office/drawing/2014/main" id="{248F4C69-EDC5-4B0C-B13D-0A04A65C5221}"/>
                </a:ext>
              </a:extLst>
            </p:cNvPr>
            <p:cNvSpPr/>
            <p:nvPr/>
          </p:nvSpPr>
          <p:spPr>
            <a:xfrm>
              <a:off x="3043064" y="2768312"/>
              <a:ext cx="81027" cy="65986"/>
            </a:xfrm>
            <a:custGeom>
              <a:avLst/>
              <a:gdLst/>
              <a:ahLst/>
              <a:cxnLst/>
              <a:rect l="l" t="t" r="r" b="b"/>
              <a:pathLst>
                <a:path w="2882" h="2347" extrusionOk="0">
                  <a:moveTo>
                    <a:pt x="2208" y="0"/>
                  </a:moveTo>
                  <a:lnTo>
                    <a:pt x="2208" y="0"/>
                  </a:lnTo>
                  <a:cubicBezTo>
                    <a:pt x="2283" y="507"/>
                    <a:pt x="2522" y="927"/>
                    <a:pt x="2864" y="1256"/>
                  </a:cubicBezTo>
                  <a:cubicBezTo>
                    <a:pt x="2878" y="1234"/>
                    <a:pt x="2882" y="1213"/>
                    <a:pt x="2871" y="1198"/>
                  </a:cubicBezTo>
                  <a:cubicBezTo>
                    <a:pt x="2617" y="817"/>
                    <a:pt x="2397" y="417"/>
                    <a:pt x="2208" y="0"/>
                  </a:cubicBezTo>
                  <a:close/>
                  <a:moveTo>
                    <a:pt x="97" y="395"/>
                  </a:moveTo>
                  <a:cubicBezTo>
                    <a:pt x="65" y="467"/>
                    <a:pt x="33" y="538"/>
                    <a:pt x="0" y="609"/>
                  </a:cubicBezTo>
                  <a:cubicBezTo>
                    <a:pt x="229" y="1205"/>
                    <a:pt x="521" y="1772"/>
                    <a:pt x="874" y="2311"/>
                  </a:cubicBezTo>
                  <a:cubicBezTo>
                    <a:pt x="889" y="2336"/>
                    <a:pt x="924" y="2347"/>
                    <a:pt x="970" y="2347"/>
                  </a:cubicBezTo>
                  <a:cubicBezTo>
                    <a:pt x="1013" y="2347"/>
                    <a:pt x="1067" y="2339"/>
                    <a:pt x="1128" y="2321"/>
                  </a:cubicBezTo>
                  <a:cubicBezTo>
                    <a:pt x="635" y="1765"/>
                    <a:pt x="275" y="1113"/>
                    <a:pt x="97" y="39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119;p59">
              <a:extLst>
                <a:ext uri="{FF2B5EF4-FFF2-40B4-BE49-F238E27FC236}">
                  <a16:creationId xmlns:a16="http://schemas.microsoft.com/office/drawing/2014/main" id="{5F9FA60C-60DA-4EFD-AF17-560BBF2EA346}"/>
                </a:ext>
              </a:extLst>
            </p:cNvPr>
            <p:cNvSpPr/>
            <p:nvPr/>
          </p:nvSpPr>
          <p:spPr>
            <a:xfrm>
              <a:off x="3045791" y="2750066"/>
              <a:ext cx="77794" cy="83502"/>
            </a:xfrm>
            <a:custGeom>
              <a:avLst/>
              <a:gdLst/>
              <a:ahLst/>
              <a:cxnLst/>
              <a:rect l="l" t="t" r="r" b="b"/>
              <a:pathLst>
                <a:path w="2767" h="2970" extrusionOk="0">
                  <a:moveTo>
                    <a:pt x="1141" y="0"/>
                  </a:moveTo>
                  <a:cubicBezTo>
                    <a:pt x="930" y="100"/>
                    <a:pt x="738" y="207"/>
                    <a:pt x="698" y="228"/>
                  </a:cubicBezTo>
                  <a:cubicBezTo>
                    <a:pt x="645" y="257"/>
                    <a:pt x="481" y="338"/>
                    <a:pt x="310" y="442"/>
                  </a:cubicBezTo>
                  <a:cubicBezTo>
                    <a:pt x="200" y="642"/>
                    <a:pt x="99" y="842"/>
                    <a:pt x="0" y="1044"/>
                  </a:cubicBezTo>
                  <a:cubicBezTo>
                    <a:pt x="178" y="1762"/>
                    <a:pt x="538" y="2414"/>
                    <a:pt x="1031" y="2970"/>
                  </a:cubicBezTo>
                  <a:cubicBezTo>
                    <a:pt x="1544" y="2828"/>
                    <a:pt x="2645" y="2143"/>
                    <a:pt x="2767" y="1905"/>
                  </a:cubicBezTo>
                  <a:cubicBezTo>
                    <a:pt x="2425" y="1576"/>
                    <a:pt x="2186" y="1156"/>
                    <a:pt x="2111" y="649"/>
                  </a:cubicBezTo>
                  <a:cubicBezTo>
                    <a:pt x="2036" y="481"/>
                    <a:pt x="1964" y="314"/>
                    <a:pt x="1897" y="139"/>
                  </a:cubicBezTo>
                  <a:cubicBezTo>
                    <a:pt x="1648" y="78"/>
                    <a:pt x="1398" y="32"/>
                    <a:pt x="1141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120;p59">
              <a:extLst>
                <a:ext uri="{FF2B5EF4-FFF2-40B4-BE49-F238E27FC236}">
                  <a16:creationId xmlns:a16="http://schemas.microsoft.com/office/drawing/2014/main" id="{2380DF13-735B-499D-A944-0F4749ECF2EF}"/>
                </a:ext>
              </a:extLst>
            </p:cNvPr>
            <p:cNvSpPr/>
            <p:nvPr/>
          </p:nvSpPr>
          <p:spPr>
            <a:xfrm>
              <a:off x="3039156" y="2769690"/>
              <a:ext cx="6663" cy="15773"/>
            </a:xfrm>
            <a:custGeom>
              <a:avLst/>
              <a:gdLst/>
              <a:ahLst/>
              <a:cxnLst/>
              <a:rect l="l" t="t" r="r" b="b"/>
              <a:pathLst>
                <a:path w="237" h="561" extrusionOk="0">
                  <a:moveTo>
                    <a:pt x="168" y="1"/>
                  </a:moveTo>
                  <a:cubicBezTo>
                    <a:pt x="65" y="90"/>
                    <a:pt x="1" y="175"/>
                    <a:pt x="22" y="244"/>
                  </a:cubicBezTo>
                  <a:cubicBezTo>
                    <a:pt x="57" y="351"/>
                    <a:pt x="97" y="453"/>
                    <a:pt x="139" y="560"/>
                  </a:cubicBezTo>
                  <a:cubicBezTo>
                    <a:pt x="172" y="489"/>
                    <a:pt x="204" y="418"/>
                    <a:pt x="236" y="346"/>
                  </a:cubicBezTo>
                  <a:cubicBezTo>
                    <a:pt x="211" y="233"/>
                    <a:pt x="186" y="119"/>
                    <a:pt x="168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121;p59">
              <a:extLst>
                <a:ext uri="{FF2B5EF4-FFF2-40B4-BE49-F238E27FC236}">
                  <a16:creationId xmlns:a16="http://schemas.microsoft.com/office/drawing/2014/main" id="{409148B8-C598-4854-B0FF-9EE8FDEF172B}"/>
                </a:ext>
              </a:extLst>
            </p:cNvPr>
            <p:cNvSpPr/>
            <p:nvPr/>
          </p:nvSpPr>
          <p:spPr>
            <a:xfrm>
              <a:off x="3043851" y="2762465"/>
              <a:ext cx="10656" cy="16981"/>
            </a:xfrm>
            <a:custGeom>
              <a:avLst/>
              <a:gdLst/>
              <a:ahLst/>
              <a:cxnLst/>
              <a:rect l="l" t="t" r="r" b="b"/>
              <a:pathLst>
                <a:path w="379" h="604" extrusionOk="0">
                  <a:moveTo>
                    <a:pt x="379" y="1"/>
                  </a:moveTo>
                  <a:lnTo>
                    <a:pt x="379" y="1"/>
                  </a:lnTo>
                  <a:cubicBezTo>
                    <a:pt x="244" y="80"/>
                    <a:pt x="101" y="172"/>
                    <a:pt x="1" y="258"/>
                  </a:cubicBezTo>
                  <a:cubicBezTo>
                    <a:pt x="19" y="376"/>
                    <a:pt x="44" y="490"/>
                    <a:pt x="69" y="603"/>
                  </a:cubicBezTo>
                  <a:cubicBezTo>
                    <a:pt x="168" y="401"/>
                    <a:pt x="269" y="201"/>
                    <a:pt x="379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122;p59">
              <a:extLst>
                <a:ext uri="{FF2B5EF4-FFF2-40B4-BE49-F238E27FC236}">
                  <a16:creationId xmlns:a16="http://schemas.microsoft.com/office/drawing/2014/main" id="{08EB6CD9-D0B8-42B3-A1A2-13B33E7F5C8B}"/>
                </a:ext>
              </a:extLst>
            </p:cNvPr>
            <p:cNvSpPr/>
            <p:nvPr/>
          </p:nvSpPr>
          <p:spPr>
            <a:xfrm>
              <a:off x="3100529" y="2732917"/>
              <a:ext cx="59435" cy="31208"/>
            </a:xfrm>
            <a:custGeom>
              <a:avLst/>
              <a:gdLst/>
              <a:ahLst/>
              <a:cxnLst/>
              <a:rect l="l" t="t" r="r" b="b"/>
              <a:pathLst>
                <a:path w="2114" h="1110" extrusionOk="0">
                  <a:moveTo>
                    <a:pt x="0" y="0"/>
                  </a:moveTo>
                  <a:lnTo>
                    <a:pt x="0" y="0"/>
                  </a:lnTo>
                  <a:cubicBezTo>
                    <a:pt x="121" y="186"/>
                    <a:pt x="182" y="407"/>
                    <a:pt x="157" y="649"/>
                  </a:cubicBezTo>
                  <a:cubicBezTo>
                    <a:pt x="150" y="699"/>
                    <a:pt x="146" y="752"/>
                    <a:pt x="142" y="803"/>
                  </a:cubicBezTo>
                  <a:cubicBezTo>
                    <a:pt x="377" y="867"/>
                    <a:pt x="613" y="945"/>
                    <a:pt x="845" y="1034"/>
                  </a:cubicBezTo>
                  <a:cubicBezTo>
                    <a:pt x="970" y="1085"/>
                    <a:pt x="1119" y="1109"/>
                    <a:pt x="1273" y="1109"/>
                  </a:cubicBezTo>
                  <a:cubicBezTo>
                    <a:pt x="1562" y="1109"/>
                    <a:pt x="1875" y="1024"/>
                    <a:pt x="2114" y="871"/>
                  </a:cubicBezTo>
                  <a:cubicBezTo>
                    <a:pt x="1997" y="863"/>
                    <a:pt x="1865" y="835"/>
                    <a:pt x="1725" y="777"/>
                  </a:cubicBezTo>
                  <a:cubicBezTo>
                    <a:pt x="1533" y="703"/>
                    <a:pt x="1340" y="624"/>
                    <a:pt x="1151" y="550"/>
                  </a:cubicBezTo>
                  <a:cubicBezTo>
                    <a:pt x="977" y="482"/>
                    <a:pt x="677" y="321"/>
                    <a:pt x="449" y="114"/>
                  </a:cubicBezTo>
                  <a:cubicBezTo>
                    <a:pt x="303" y="64"/>
                    <a:pt x="153" y="28"/>
                    <a:pt x="0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123;p59">
              <a:extLst>
                <a:ext uri="{FF2B5EF4-FFF2-40B4-BE49-F238E27FC236}">
                  <a16:creationId xmlns:a16="http://schemas.microsoft.com/office/drawing/2014/main" id="{150C42D6-8B34-4328-8A04-D14EC46E1B9C}"/>
                </a:ext>
              </a:extLst>
            </p:cNvPr>
            <p:cNvSpPr/>
            <p:nvPr/>
          </p:nvSpPr>
          <p:spPr>
            <a:xfrm>
              <a:off x="3062209" y="2730808"/>
              <a:ext cx="43438" cy="24685"/>
            </a:xfrm>
            <a:custGeom>
              <a:avLst/>
              <a:gdLst/>
              <a:ahLst/>
              <a:cxnLst/>
              <a:rect l="l" t="t" r="r" b="b"/>
              <a:pathLst>
                <a:path w="1545" h="878" extrusionOk="0">
                  <a:moveTo>
                    <a:pt x="404" y="1"/>
                  </a:moveTo>
                  <a:cubicBezTo>
                    <a:pt x="264" y="210"/>
                    <a:pt x="129" y="424"/>
                    <a:pt x="1" y="638"/>
                  </a:cubicBezTo>
                  <a:cubicBezTo>
                    <a:pt x="190" y="646"/>
                    <a:pt x="375" y="664"/>
                    <a:pt x="557" y="685"/>
                  </a:cubicBezTo>
                  <a:cubicBezTo>
                    <a:pt x="774" y="582"/>
                    <a:pt x="1013" y="482"/>
                    <a:pt x="1131" y="482"/>
                  </a:cubicBezTo>
                  <a:cubicBezTo>
                    <a:pt x="1166" y="482"/>
                    <a:pt x="1192" y="493"/>
                    <a:pt x="1202" y="518"/>
                  </a:cubicBezTo>
                  <a:cubicBezTo>
                    <a:pt x="1238" y="621"/>
                    <a:pt x="1273" y="724"/>
                    <a:pt x="1313" y="824"/>
                  </a:cubicBezTo>
                  <a:cubicBezTo>
                    <a:pt x="1377" y="842"/>
                    <a:pt x="1441" y="860"/>
                    <a:pt x="1505" y="878"/>
                  </a:cubicBezTo>
                  <a:cubicBezTo>
                    <a:pt x="1509" y="827"/>
                    <a:pt x="1513" y="774"/>
                    <a:pt x="1520" y="724"/>
                  </a:cubicBezTo>
                  <a:cubicBezTo>
                    <a:pt x="1545" y="482"/>
                    <a:pt x="1484" y="261"/>
                    <a:pt x="1363" y="75"/>
                  </a:cubicBezTo>
                  <a:cubicBezTo>
                    <a:pt x="1085" y="22"/>
                    <a:pt x="796" y="1"/>
                    <a:pt x="503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124;p59">
              <a:extLst>
                <a:ext uri="{FF2B5EF4-FFF2-40B4-BE49-F238E27FC236}">
                  <a16:creationId xmlns:a16="http://schemas.microsoft.com/office/drawing/2014/main" id="{0F0E774E-FA67-4D47-828F-FD2E68C30B89}"/>
                </a:ext>
              </a:extLst>
            </p:cNvPr>
            <p:cNvSpPr/>
            <p:nvPr/>
          </p:nvSpPr>
          <p:spPr>
            <a:xfrm>
              <a:off x="3034348" y="2706433"/>
              <a:ext cx="142459" cy="50972"/>
            </a:xfrm>
            <a:custGeom>
              <a:avLst/>
              <a:gdLst/>
              <a:ahLst/>
              <a:cxnLst/>
              <a:rect l="l" t="t" r="r" b="b"/>
              <a:pathLst>
                <a:path w="5067" h="1813" extrusionOk="0">
                  <a:moveTo>
                    <a:pt x="1344" y="1"/>
                  </a:moveTo>
                  <a:cubicBezTo>
                    <a:pt x="874" y="1"/>
                    <a:pt x="228" y="147"/>
                    <a:pt x="75" y="654"/>
                  </a:cubicBezTo>
                  <a:cubicBezTo>
                    <a:pt x="1" y="903"/>
                    <a:pt x="111" y="1110"/>
                    <a:pt x="289" y="1256"/>
                  </a:cubicBezTo>
                  <a:cubicBezTo>
                    <a:pt x="296" y="1192"/>
                    <a:pt x="300" y="1125"/>
                    <a:pt x="307" y="1060"/>
                  </a:cubicBezTo>
                  <a:cubicBezTo>
                    <a:pt x="368" y="536"/>
                    <a:pt x="742" y="312"/>
                    <a:pt x="1166" y="312"/>
                  </a:cubicBezTo>
                  <a:cubicBezTo>
                    <a:pt x="1609" y="312"/>
                    <a:pt x="2108" y="554"/>
                    <a:pt x="2354" y="942"/>
                  </a:cubicBezTo>
                  <a:cubicBezTo>
                    <a:pt x="2507" y="970"/>
                    <a:pt x="2657" y="1006"/>
                    <a:pt x="2803" y="1056"/>
                  </a:cubicBezTo>
                  <a:cubicBezTo>
                    <a:pt x="3031" y="1263"/>
                    <a:pt x="3331" y="1424"/>
                    <a:pt x="3505" y="1492"/>
                  </a:cubicBezTo>
                  <a:cubicBezTo>
                    <a:pt x="3694" y="1566"/>
                    <a:pt x="3887" y="1645"/>
                    <a:pt x="4079" y="1719"/>
                  </a:cubicBezTo>
                  <a:cubicBezTo>
                    <a:pt x="4219" y="1777"/>
                    <a:pt x="4351" y="1805"/>
                    <a:pt x="4468" y="1813"/>
                  </a:cubicBezTo>
                  <a:cubicBezTo>
                    <a:pt x="4575" y="1741"/>
                    <a:pt x="4665" y="1659"/>
                    <a:pt x="4732" y="1566"/>
                  </a:cubicBezTo>
                  <a:cubicBezTo>
                    <a:pt x="5067" y="1095"/>
                    <a:pt x="4643" y="739"/>
                    <a:pt x="4229" y="575"/>
                  </a:cubicBezTo>
                  <a:cubicBezTo>
                    <a:pt x="3334" y="226"/>
                    <a:pt x="2386" y="37"/>
                    <a:pt x="1426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125;p59">
              <a:extLst>
                <a:ext uri="{FF2B5EF4-FFF2-40B4-BE49-F238E27FC236}">
                  <a16:creationId xmlns:a16="http://schemas.microsoft.com/office/drawing/2014/main" id="{055828BB-197D-4FBF-9E5D-2448075B532F}"/>
                </a:ext>
              </a:extLst>
            </p:cNvPr>
            <p:cNvSpPr/>
            <p:nvPr/>
          </p:nvSpPr>
          <p:spPr>
            <a:xfrm>
              <a:off x="3042473" y="2715176"/>
              <a:ext cx="58086" cy="33597"/>
            </a:xfrm>
            <a:custGeom>
              <a:avLst/>
              <a:gdLst/>
              <a:ahLst/>
              <a:cxnLst/>
              <a:rect l="l" t="t" r="r" b="b"/>
              <a:pathLst>
                <a:path w="2066" h="1195" extrusionOk="0">
                  <a:moveTo>
                    <a:pt x="877" y="1"/>
                  </a:moveTo>
                  <a:cubicBezTo>
                    <a:pt x="453" y="1"/>
                    <a:pt x="79" y="225"/>
                    <a:pt x="18" y="749"/>
                  </a:cubicBezTo>
                  <a:cubicBezTo>
                    <a:pt x="11" y="814"/>
                    <a:pt x="7" y="881"/>
                    <a:pt x="0" y="945"/>
                  </a:cubicBezTo>
                  <a:cubicBezTo>
                    <a:pt x="189" y="1098"/>
                    <a:pt x="453" y="1184"/>
                    <a:pt x="667" y="1194"/>
                  </a:cubicBezTo>
                  <a:lnTo>
                    <a:pt x="703" y="1194"/>
                  </a:lnTo>
                  <a:cubicBezTo>
                    <a:pt x="831" y="980"/>
                    <a:pt x="966" y="766"/>
                    <a:pt x="1106" y="557"/>
                  </a:cubicBezTo>
                  <a:lnTo>
                    <a:pt x="1205" y="557"/>
                  </a:lnTo>
                  <a:cubicBezTo>
                    <a:pt x="1498" y="557"/>
                    <a:pt x="1787" y="578"/>
                    <a:pt x="2065" y="631"/>
                  </a:cubicBezTo>
                  <a:cubicBezTo>
                    <a:pt x="1819" y="243"/>
                    <a:pt x="1320" y="1"/>
                    <a:pt x="877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126;p59">
              <a:extLst>
                <a:ext uri="{FF2B5EF4-FFF2-40B4-BE49-F238E27FC236}">
                  <a16:creationId xmlns:a16="http://schemas.microsoft.com/office/drawing/2014/main" id="{D90E3C19-1F1F-484F-8348-7DAE22667AAD}"/>
                </a:ext>
              </a:extLst>
            </p:cNvPr>
            <p:cNvSpPr/>
            <p:nvPr/>
          </p:nvSpPr>
          <p:spPr>
            <a:xfrm>
              <a:off x="3077841" y="2744331"/>
              <a:ext cx="21283" cy="9672"/>
            </a:xfrm>
            <a:custGeom>
              <a:avLst/>
              <a:gdLst/>
              <a:ahLst/>
              <a:cxnLst/>
              <a:rect l="l" t="t" r="r" b="b"/>
              <a:pathLst>
                <a:path w="757" h="344" extrusionOk="0">
                  <a:moveTo>
                    <a:pt x="575" y="1"/>
                  </a:moveTo>
                  <a:cubicBezTo>
                    <a:pt x="457" y="1"/>
                    <a:pt x="218" y="101"/>
                    <a:pt x="1" y="204"/>
                  </a:cubicBezTo>
                  <a:cubicBezTo>
                    <a:pt x="258" y="236"/>
                    <a:pt x="508" y="282"/>
                    <a:pt x="757" y="343"/>
                  </a:cubicBezTo>
                  <a:cubicBezTo>
                    <a:pt x="717" y="243"/>
                    <a:pt x="682" y="140"/>
                    <a:pt x="646" y="37"/>
                  </a:cubicBezTo>
                  <a:cubicBezTo>
                    <a:pt x="636" y="12"/>
                    <a:pt x="610" y="1"/>
                    <a:pt x="575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45737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oogle Shape;1052;p35"/>
          <p:cNvGrpSpPr/>
          <p:nvPr/>
        </p:nvGrpSpPr>
        <p:grpSpPr>
          <a:xfrm>
            <a:off x="6548273" y="1385475"/>
            <a:ext cx="1875837" cy="176025"/>
            <a:chOff x="4345425" y="2175475"/>
            <a:chExt cx="800750" cy="176025"/>
          </a:xfrm>
        </p:grpSpPr>
        <p:sp>
          <p:nvSpPr>
            <p:cNvPr id="1053" name="Google Shape;1053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6" name="Google Shape;1056;p35"/>
          <p:cNvSpPr txBox="1">
            <a:spLocks noGrp="1"/>
          </p:cNvSpPr>
          <p:nvPr>
            <p:ph type="title"/>
          </p:nvPr>
        </p:nvSpPr>
        <p:spPr>
          <a:xfrm>
            <a:off x="4232033" y="965646"/>
            <a:ext cx="3852000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</a:t>
            </a:r>
            <a:endParaRPr dirty="0"/>
          </a:p>
        </p:txBody>
      </p:sp>
      <p:grpSp>
        <p:nvGrpSpPr>
          <p:cNvPr id="1057" name="Google Shape;1057;p35"/>
          <p:cNvGrpSpPr/>
          <p:nvPr/>
        </p:nvGrpSpPr>
        <p:grpSpPr>
          <a:xfrm>
            <a:off x="6393655" y="944575"/>
            <a:ext cx="2030543" cy="226786"/>
            <a:chOff x="4345425" y="2175475"/>
            <a:chExt cx="800750" cy="176025"/>
          </a:xfrm>
        </p:grpSpPr>
        <p:sp>
          <p:nvSpPr>
            <p:cNvPr id="1058" name="Google Shape;1058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0" name="Google Shape;1060;p35"/>
          <p:cNvGrpSpPr/>
          <p:nvPr/>
        </p:nvGrpSpPr>
        <p:grpSpPr>
          <a:xfrm rot="19861986">
            <a:off x="519367" y="453101"/>
            <a:ext cx="580423" cy="681083"/>
            <a:chOff x="645175" y="3632150"/>
            <a:chExt cx="394550" cy="462975"/>
          </a:xfrm>
        </p:grpSpPr>
        <p:sp>
          <p:nvSpPr>
            <p:cNvPr id="1061" name="Google Shape;1061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35"/>
          <p:cNvGrpSpPr/>
          <p:nvPr/>
        </p:nvGrpSpPr>
        <p:grpSpPr>
          <a:xfrm rot="10800000">
            <a:off x="3855903" y="605787"/>
            <a:ext cx="806657" cy="421744"/>
            <a:chOff x="1822875" y="1377000"/>
            <a:chExt cx="548075" cy="286550"/>
          </a:xfrm>
        </p:grpSpPr>
        <p:sp>
          <p:nvSpPr>
            <p:cNvPr id="1067" name="Google Shape;1067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501;p44">
            <a:extLst>
              <a:ext uri="{FF2B5EF4-FFF2-40B4-BE49-F238E27FC236}">
                <a16:creationId xmlns:a16="http://schemas.microsoft.com/office/drawing/2014/main" id="{7F9C8658-4111-4274-B17A-1DD00DD9C1AE}"/>
              </a:ext>
            </a:extLst>
          </p:cNvPr>
          <p:cNvGrpSpPr/>
          <p:nvPr/>
        </p:nvGrpSpPr>
        <p:grpSpPr>
          <a:xfrm>
            <a:off x="1252144" y="540000"/>
            <a:ext cx="1952540" cy="1645988"/>
            <a:chOff x="1857000" y="3245400"/>
            <a:chExt cx="1233825" cy="1186575"/>
          </a:xfrm>
        </p:grpSpPr>
        <p:sp>
          <p:nvSpPr>
            <p:cNvPr id="28" name="Google Shape;1502;p44">
              <a:extLst>
                <a:ext uri="{FF2B5EF4-FFF2-40B4-BE49-F238E27FC236}">
                  <a16:creationId xmlns:a16="http://schemas.microsoft.com/office/drawing/2014/main" id="{8EA2F61A-12D4-4950-9438-5B2BAA5D5EAF}"/>
                </a:ext>
              </a:extLst>
            </p:cNvPr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03;p44">
              <a:extLst>
                <a:ext uri="{FF2B5EF4-FFF2-40B4-BE49-F238E27FC236}">
                  <a16:creationId xmlns:a16="http://schemas.microsoft.com/office/drawing/2014/main" id="{C23D2B35-8429-4EAD-980C-7F6FF7CBF1D7}"/>
                </a:ext>
              </a:extLst>
            </p:cNvPr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04;p44">
              <a:extLst>
                <a:ext uri="{FF2B5EF4-FFF2-40B4-BE49-F238E27FC236}">
                  <a16:creationId xmlns:a16="http://schemas.microsoft.com/office/drawing/2014/main" id="{7174A2D8-AAAB-46C5-AC87-8B48B5B93F41}"/>
                </a:ext>
              </a:extLst>
            </p:cNvPr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05;p44">
              <a:extLst>
                <a:ext uri="{FF2B5EF4-FFF2-40B4-BE49-F238E27FC236}">
                  <a16:creationId xmlns:a16="http://schemas.microsoft.com/office/drawing/2014/main" id="{F9B49AC6-D7D8-435E-BAAF-BE40BA67D4FD}"/>
                </a:ext>
              </a:extLst>
            </p:cNvPr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06;p44">
              <a:extLst>
                <a:ext uri="{FF2B5EF4-FFF2-40B4-BE49-F238E27FC236}">
                  <a16:creationId xmlns:a16="http://schemas.microsoft.com/office/drawing/2014/main" id="{27A133DC-7B2D-489B-8C71-E62C70739F7B}"/>
                </a:ext>
              </a:extLst>
            </p:cNvPr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07;p44">
              <a:extLst>
                <a:ext uri="{FF2B5EF4-FFF2-40B4-BE49-F238E27FC236}">
                  <a16:creationId xmlns:a16="http://schemas.microsoft.com/office/drawing/2014/main" id="{D6C49832-18AC-4E61-B96B-B8D326F52B80}"/>
                </a:ext>
              </a:extLst>
            </p:cNvPr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7AB9D9A-D373-4C7C-8922-2077FB921480}"/>
              </a:ext>
            </a:extLst>
          </p:cNvPr>
          <p:cNvSpPr txBox="1"/>
          <p:nvPr/>
        </p:nvSpPr>
        <p:spPr>
          <a:xfrm>
            <a:off x="1243462" y="1078902"/>
            <a:ext cx="19130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tx1"/>
                </a:solidFill>
                <a:latin typeface="Itim" panose="020B0604020202020204" charset="-34"/>
                <a:cs typeface="Itim" panose="020B0604020202020204" charset="-34"/>
              </a:rPr>
              <a:t>PROTOTYPE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8CE183-3DB9-4A61-978F-7BD41D0F5FB6}"/>
              </a:ext>
            </a:extLst>
          </p:cNvPr>
          <p:cNvSpPr txBox="1"/>
          <p:nvPr/>
        </p:nvSpPr>
        <p:spPr>
          <a:xfrm>
            <a:off x="511855" y="2850115"/>
            <a:ext cx="1771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TO  Astro City" pitchFamily="2" charset="0"/>
              </a:rPr>
              <a:t>- Early model</a:t>
            </a:r>
          </a:p>
        </p:txBody>
      </p:sp>
      <p:grpSp>
        <p:nvGrpSpPr>
          <p:cNvPr id="44" name="Google Shape;2660;p59">
            <a:extLst>
              <a:ext uri="{FF2B5EF4-FFF2-40B4-BE49-F238E27FC236}">
                <a16:creationId xmlns:a16="http://schemas.microsoft.com/office/drawing/2014/main" id="{77B247CB-5FD1-4E69-BD28-69B206A05A15}"/>
              </a:ext>
            </a:extLst>
          </p:cNvPr>
          <p:cNvGrpSpPr/>
          <p:nvPr/>
        </p:nvGrpSpPr>
        <p:grpSpPr>
          <a:xfrm>
            <a:off x="3599335" y="2872680"/>
            <a:ext cx="696167" cy="302491"/>
            <a:chOff x="-516100" y="1709250"/>
            <a:chExt cx="649725" cy="287875"/>
          </a:xfrm>
        </p:grpSpPr>
        <p:sp>
          <p:nvSpPr>
            <p:cNvPr id="45" name="Google Shape;2661;p59">
              <a:extLst>
                <a:ext uri="{FF2B5EF4-FFF2-40B4-BE49-F238E27FC236}">
                  <a16:creationId xmlns:a16="http://schemas.microsoft.com/office/drawing/2014/main" id="{462A969F-6791-49E3-845D-5CBC3B0C3FA1}"/>
                </a:ext>
              </a:extLst>
            </p:cNvPr>
            <p:cNvSpPr/>
            <p:nvPr/>
          </p:nvSpPr>
          <p:spPr>
            <a:xfrm>
              <a:off x="-516100" y="1816650"/>
              <a:ext cx="649725" cy="57275"/>
            </a:xfrm>
            <a:custGeom>
              <a:avLst/>
              <a:gdLst/>
              <a:ahLst/>
              <a:cxnLst/>
              <a:rect l="l" t="t" r="r" b="b"/>
              <a:pathLst>
                <a:path w="25989" h="2291" extrusionOk="0">
                  <a:moveTo>
                    <a:pt x="25062" y="101"/>
                  </a:moveTo>
                  <a:cubicBezTo>
                    <a:pt x="25080" y="137"/>
                    <a:pt x="25093" y="176"/>
                    <a:pt x="25108" y="215"/>
                  </a:cubicBezTo>
                  <a:cubicBezTo>
                    <a:pt x="25182" y="468"/>
                    <a:pt x="25133" y="728"/>
                    <a:pt x="24997" y="985"/>
                  </a:cubicBezTo>
                  <a:cubicBezTo>
                    <a:pt x="24943" y="1146"/>
                    <a:pt x="24837" y="1296"/>
                    <a:pt x="24698" y="1413"/>
                  </a:cubicBezTo>
                  <a:cubicBezTo>
                    <a:pt x="24605" y="1524"/>
                    <a:pt x="24502" y="1631"/>
                    <a:pt x="24387" y="1738"/>
                  </a:cubicBezTo>
                  <a:cubicBezTo>
                    <a:pt x="25246" y="1659"/>
                    <a:pt x="25988" y="279"/>
                    <a:pt x="25062" y="101"/>
                  </a:cubicBezTo>
                  <a:close/>
                  <a:moveTo>
                    <a:pt x="18622" y="1"/>
                  </a:moveTo>
                  <a:cubicBezTo>
                    <a:pt x="12995" y="9"/>
                    <a:pt x="7375" y="215"/>
                    <a:pt x="1763" y="629"/>
                  </a:cubicBezTo>
                  <a:cubicBezTo>
                    <a:pt x="864" y="693"/>
                    <a:pt x="1" y="2290"/>
                    <a:pt x="1085" y="2290"/>
                  </a:cubicBezTo>
                  <a:cubicBezTo>
                    <a:pt x="1113" y="2290"/>
                    <a:pt x="1142" y="2287"/>
                    <a:pt x="1174" y="2287"/>
                  </a:cubicBezTo>
                  <a:cubicBezTo>
                    <a:pt x="1263" y="2280"/>
                    <a:pt x="1349" y="2273"/>
                    <a:pt x="1434" y="2265"/>
                  </a:cubicBezTo>
                  <a:cubicBezTo>
                    <a:pt x="932" y="1987"/>
                    <a:pt x="661" y="1549"/>
                    <a:pt x="1481" y="1446"/>
                  </a:cubicBezTo>
                  <a:cubicBezTo>
                    <a:pt x="5332" y="960"/>
                    <a:pt x="9194" y="718"/>
                    <a:pt x="13059" y="718"/>
                  </a:cubicBezTo>
                  <a:cubicBezTo>
                    <a:pt x="15188" y="718"/>
                    <a:pt x="17320" y="789"/>
                    <a:pt x="19449" y="935"/>
                  </a:cubicBezTo>
                  <a:cubicBezTo>
                    <a:pt x="19460" y="900"/>
                    <a:pt x="19466" y="864"/>
                    <a:pt x="19478" y="825"/>
                  </a:cubicBezTo>
                  <a:cubicBezTo>
                    <a:pt x="19182" y="561"/>
                    <a:pt x="18897" y="287"/>
                    <a:pt x="18622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662;p59">
              <a:extLst>
                <a:ext uri="{FF2B5EF4-FFF2-40B4-BE49-F238E27FC236}">
                  <a16:creationId xmlns:a16="http://schemas.microsoft.com/office/drawing/2014/main" id="{F852273B-BF7F-44E6-A686-D449F997DB25}"/>
                </a:ext>
              </a:extLst>
            </p:cNvPr>
            <p:cNvSpPr/>
            <p:nvPr/>
          </p:nvSpPr>
          <p:spPr>
            <a:xfrm>
              <a:off x="-139975" y="1709250"/>
              <a:ext cx="250425" cy="287875"/>
            </a:xfrm>
            <a:custGeom>
              <a:avLst/>
              <a:gdLst/>
              <a:ahLst/>
              <a:cxnLst/>
              <a:rect l="l" t="t" r="r" b="b"/>
              <a:pathLst>
                <a:path w="10017" h="11515" extrusionOk="0">
                  <a:moveTo>
                    <a:pt x="2290" y="1"/>
                  </a:moveTo>
                  <a:cubicBezTo>
                    <a:pt x="1644" y="1"/>
                    <a:pt x="899" y="617"/>
                    <a:pt x="1273" y="1252"/>
                  </a:cubicBezTo>
                  <a:cubicBezTo>
                    <a:pt x="1926" y="2368"/>
                    <a:pt x="2696" y="3385"/>
                    <a:pt x="3577" y="4297"/>
                  </a:cubicBezTo>
                  <a:lnTo>
                    <a:pt x="3758" y="4297"/>
                  </a:lnTo>
                  <a:cubicBezTo>
                    <a:pt x="3990" y="4297"/>
                    <a:pt x="4222" y="4297"/>
                    <a:pt x="4454" y="4301"/>
                  </a:cubicBezTo>
                  <a:cubicBezTo>
                    <a:pt x="4275" y="3260"/>
                    <a:pt x="3348" y="2401"/>
                    <a:pt x="2507" y="1708"/>
                  </a:cubicBezTo>
                  <a:cubicBezTo>
                    <a:pt x="2468" y="1677"/>
                    <a:pt x="2428" y="1644"/>
                    <a:pt x="2389" y="1609"/>
                  </a:cubicBezTo>
                  <a:cubicBezTo>
                    <a:pt x="1790" y="1117"/>
                    <a:pt x="2154" y="895"/>
                    <a:pt x="2671" y="895"/>
                  </a:cubicBezTo>
                  <a:cubicBezTo>
                    <a:pt x="3021" y="895"/>
                    <a:pt x="3441" y="999"/>
                    <a:pt x="3680" y="1191"/>
                  </a:cubicBezTo>
                  <a:cubicBezTo>
                    <a:pt x="3727" y="1231"/>
                    <a:pt x="3776" y="1270"/>
                    <a:pt x="3826" y="1313"/>
                  </a:cubicBezTo>
                  <a:cubicBezTo>
                    <a:pt x="5007" y="2279"/>
                    <a:pt x="6184" y="3245"/>
                    <a:pt x="7364" y="4216"/>
                  </a:cubicBezTo>
                  <a:cubicBezTo>
                    <a:pt x="7517" y="4226"/>
                    <a:pt x="7688" y="4269"/>
                    <a:pt x="7852" y="4333"/>
                  </a:cubicBezTo>
                  <a:cubicBezTo>
                    <a:pt x="8511" y="4347"/>
                    <a:pt x="9174" y="4361"/>
                    <a:pt x="9834" y="4379"/>
                  </a:cubicBezTo>
                  <a:cubicBezTo>
                    <a:pt x="9902" y="4379"/>
                    <a:pt x="9963" y="4387"/>
                    <a:pt x="10017" y="4397"/>
                  </a:cubicBezTo>
                  <a:cubicBezTo>
                    <a:pt x="9863" y="4076"/>
                    <a:pt x="9542" y="3948"/>
                    <a:pt x="9204" y="3948"/>
                  </a:cubicBezTo>
                  <a:cubicBezTo>
                    <a:pt x="9093" y="3948"/>
                    <a:pt x="8979" y="3962"/>
                    <a:pt x="8868" y="3987"/>
                  </a:cubicBezTo>
                  <a:cubicBezTo>
                    <a:pt x="6818" y="2697"/>
                    <a:pt x="4771" y="1405"/>
                    <a:pt x="2721" y="115"/>
                  </a:cubicBezTo>
                  <a:cubicBezTo>
                    <a:pt x="2593" y="36"/>
                    <a:pt x="2443" y="1"/>
                    <a:pt x="2290" y="1"/>
                  </a:cubicBezTo>
                  <a:close/>
                  <a:moveTo>
                    <a:pt x="7681" y="6002"/>
                  </a:moveTo>
                  <a:cubicBezTo>
                    <a:pt x="6511" y="6875"/>
                    <a:pt x="5388" y="7802"/>
                    <a:pt x="4311" y="8783"/>
                  </a:cubicBezTo>
                  <a:cubicBezTo>
                    <a:pt x="3776" y="9318"/>
                    <a:pt x="3231" y="9803"/>
                    <a:pt x="2810" y="10216"/>
                  </a:cubicBezTo>
                  <a:cubicBezTo>
                    <a:pt x="2718" y="10305"/>
                    <a:pt x="2578" y="10348"/>
                    <a:pt x="2418" y="10348"/>
                  </a:cubicBezTo>
                  <a:cubicBezTo>
                    <a:pt x="1983" y="10348"/>
                    <a:pt x="1395" y="10052"/>
                    <a:pt x="1156" y="9721"/>
                  </a:cubicBezTo>
                  <a:cubicBezTo>
                    <a:pt x="959" y="9942"/>
                    <a:pt x="766" y="10170"/>
                    <a:pt x="574" y="10394"/>
                  </a:cubicBezTo>
                  <a:cubicBezTo>
                    <a:pt x="1" y="11079"/>
                    <a:pt x="695" y="11515"/>
                    <a:pt x="1370" y="11515"/>
                  </a:cubicBezTo>
                  <a:cubicBezTo>
                    <a:pt x="1619" y="11515"/>
                    <a:pt x="1862" y="11457"/>
                    <a:pt x="2043" y="11329"/>
                  </a:cubicBezTo>
                  <a:cubicBezTo>
                    <a:pt x="3798" y="10074"/>
                    <a:pt x="5577" y="8844"/>
                    <a:pt x="7299" y="7546"/>
                  </a:cubicBezTo>
                  <a:cubicBezTo>
                    <a:pt x="7716" y="7232"/>
                    <a:pt x="8665" y="6672"/>
                    <a:pt x="9342" y="6034"/>
                  </a:cubicBezTo>
                  <a:cubicBezTo>
                    <a:pt x="9317" y="6034"/>
                    <a:pt x="9293" y="6038"/>
                    <a:pt x="9268" y="6038"/>
                  </a:cubicBezTo>
                  <a:lnTo>
                    <a:pt x="9250" y="6038"/>
                  </a:lnTo>
                  <a:cubicBezTo>
                    <a:pt x="8725" y="6023"/>
                    <a:pt x="8205" y="6013"/>
                    <a:pt x="7681" y="6002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663;p59">
              <a:extLst>
                <a:ext uri="{FF2B5EF4-FFF2-40B4-BE49-F238E27FC236}">
                  <a16:creationId xmlns:a16="http://schemas.microsoft.com/office/drawing/2014/main" id="{B40D3BD3-B509-441C-8EB1-B4324415E94F}"/>
                </a:ext>
              </a:extLst>
            </p:cNvPr>
            <p:cNvSpPr/>
            <p:nvPr/>
          </p:nvSpPr>
          <p:spPr>
            <a:xfrm>
              <a:off x="-50575" y="1816650"/>
              <a:ext cx="164050" cy="43550"/>
            </a:xfrm>
            <a:custGeom>
              <a:avLst/>
              <a:gdLst/>
              <a:ahLst/>
              <a:cxnLst/>
              <a:rect l="l" t="t" r="r" b="b"/>
              <a:pathLst>
                <a:path w="6562" h="1742" extrusionOk="0">
                  <a:moveTo>
                    <a:pt x="1" y="1"/>
                  </a:moveTo>
                  <a:cubicBezTo>
                    <a:pt x="276" y="287"/>
                    <a:pt x="561" y="561"/>
                    <a:pt x="857" y="825"/>
                  </a:cubicBezTo>
                  <a:cubicBezTo>
                    <a:pt x="917" y="540"/>
                    <a:pt x="921" y="265"/>
                    <a:pt x="878" y="5"/>
                  </a:cubicBezTo>
                  <a:cubicBezTo>
                    <a:pt x="646" y="1"/>
                    <a:pt x="414" y="1"/>
                    <a:pt x="182" y="1"/>
                  </a:cubicBezTo>
                  <a:close/>
                  <a:moveTo>
                    <a:pt x="4276" y="37"/>
                  </a:moveTo>
                  <a:lnTo>
                    <a:pt x="4276" y="37"/>
                  </a:lnTo>
                  <a:cubicBezTo>
                    <a:pt x="4861" y="272"/>
                    <a:pt x="5389" y="775"/>
                    <a:pt x="5004" y="1046"/>
                  </a:cubicBezTo>
                  <a:cubicBezTo>
                    <a:pt x="4700" y="1263"/>
                    <a:pt x="4400" y="1481"/>
                    <a:pt x="4105" y="1706"/>
                  </a:cubicBezTo>
                  <a:cubicBezTo>
                    <a:pt x="4629" y="1717"/>
                    <a:pt x="5149" y="1727"/>
                    <a:pt x="5674" y="1742"/>
                  </a:cubicBezTo>
                  <a:lnTo>
                    <a:pt x="5692" y="1742"/>
                  </a:lnTo>
                  <a:cubicBezTo>
                    <a:pt x="5717" y="1742"/>
                    <a:pt x="5741" y="1738"/>
                    <a:pt x="5766" y="1738"/>
                  </a:cubicBezTo>
                  <a:cubicBezTo>
                    <a:pt x="5881" y="1631"/>
                    <a:pt x="5984" y="1524"/>
                    <a:pt x="6077" y="1413"/>
                  </a:cubicBezTo>
                  <a:cubicBezTo>
                    <a:pt x="6216" y="1296"/>
                    <a:pt x="6322" y="1146"/>
                    <a:pt x="6376" y="985"/>
                  </a:cubicBezTo>
                  <a:cubicBezTo>
                    <a:pt x="6512" y="728"/>
                    <a:pt x="6561" y="468"/>
                    <a:pt x="6487" y="215"/>
                  </a:cubicBezTo>
                  <a:cubicBezTo>
                    <a:pt x="6472" y="176"/>
                    <a:pt x="6459" y="137"/>
                    <a:pt x="6441" y="101"/>
                  </a:cubicBezTo>
                  <a:cubicBezTo>
                    <a:pt x="6387" y="91"/>
                    <a:pt x="6326" y="83"/>
                    <a:pt x="6258" y="83"/>
                  </a:cubicBezTo>
                  <a:cubicBezTo>
                    <a:pt x="5598" y="65"/>
                    <a:pt x="4935" y="51"/>
                    <a:pt x="4276" y="37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664;p59">
              <a:extLst>
                <a:ext uri="{FF2B5EF4-FFF2-40B4-BE49-F238E27FC236}">
                  <a16:creationId xmlns:a16="http://schemas.microsoft.com/office/drawing/2014/main" id="{28893633-D7E3-4A3A-B308-368F406CEE78}"/>
                </a:ext>
              </a:extLst>
            </p:cNvPr>
            <p:cNvSpPr/>
            <p:nvPr/>
          </p:nvSpPr>
          <p:spPr>
            <a:xfrm>
              <a:off x="-115125" y="1866325"/>
              <a:ext cx="83850" cy="85950"/>
            </a:xfrm>
            <a:custGeom>
              <a:avLst/>
              <a:gdLst/>
              <a:ahLst/>
              <a:cxnLst/>
              <a:rect l="l" t="t" r="r" b="b"/>
              <a:pathLst>
                <a:path w="3354" h="3438" extrusionOk="0">
                  <a:moveTo>
                    <a:pt x="2893" y="0"/>
                  </a:moveTo>
                  <a:cubicBezTo>
                    <a:pt x="2515" y="568"/>
                    <a:pt x="2015" y="1109"/>
                    <a:pt x="1502" y="1616"/>
                  </a:cubicBezTo>
                  <a:cubicBezTo>
                    <a:pt x="1049" y="2033"/>
                    <a:pt x="603" y="2461"/>
                    <a:pt x="165" y="2896"/>
                  </a:cubicBezTo>
                  <a:cubicBezTo>
                    <a:pt x="1" y="3060"/>
                    <a:pt x="29" y="3252"/>
                    <a:pt x="162" y="3438"/>
                  </a:cubicBezTo>
                  <a:cubicBezTo>
                    <a:pt x="1181" y="2261"/>
                    <a:pt x="2247" y="1127"/>
                    <a:pt x="3353" y="33"/>
                  </a:cubicBezTo>
                  <a:cubicBezTo>
                    <a:pt x="3200" y="22"/>
                    <a:pt x="3046" y="11"/>
                    <a:pt x="2893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665;p59">
              <a:extLst>
                <a:ext uri="{FF2B5EF4-FFF2-40B4-BE49-F238E27FC236}">
                  <a16:creationId xmlns:a16="http://schemas.microsoft.com/office/drawing/2014/main" id="{4ACE9117-6FA7-4FA3-9185-A1C7C11D6149}"/>
                </a:ext>
              </a:extLst>
            </p:cNvPr>
            <p:cNvSpPr/>
            <p:nvPr/>
          </p:nvSpPr>
          <p:spPr>
            <a:xfrm>
              <a:off x="-29900" y="1837275"/>
              <a:ext cx="77575" cy="5800"/>
            </a:xfrm>
            <a:custGeom>
              <a:avLst/>
              <a:gdLst/>
              <a:ahLst/>
              <a:cxnLst/>
              <a:rect l="l" t="t" r="r" b="b"/>
              <a:pathLst>
                <a:path w="3103" h="232" extrusionOk="0">
                  <a:moveTo>
                    <a:pt x="30" y="0"/>
                  </a:moveTo>
                  <a:cubicBezTo>
                    <a:pt x="18" y="39"/>
                    <a:pt x="12" y="75"/>
                    <a:pt x="1" y="110"/>
                  </a:cubicBezTo>
                  <a:cubicBezTo>
                    <a:pt x="54" y="114"/>
                    <a:pt x="112" y="117"/>
                    <a:pt x="165" y="125"/>
                  </a:cubicBezTo>
                  <a:cubicBezTo>
                    <a:pt x="119" y="82"/>
                    <a:pt x="72" y="43"/>
                    <a:pt x="30" y="0"/>
                  </a:cubicBezTo>
                  <a:close/>
                  <a:moveTo>
                    <a:pt x="2921" y="15"/>
                  </a:moveTo>
                  <a:lnTo>
                    <a:pt x="2921" y="15"/>
                  </a:lnTo>
                  <a:cubicBezTo>
                    <a:pt x="2957" y="86"/>
                    <a:pt x="2974" y="157"/>
                    <a:pt x="2982" y="232"/>
                  </a:cubicBezTo>
                  <a:cubicBezTo>
                    <a:pt x="3021" y="199"/>
                    <a:pt x="3060" y="164"/>
                    <a:pt x="3103" y="128"/>
                  </a:cubicBezTo>
                  <a:cubicBezTo>
                    <a:pt x="3043" y="92"/>
                    <a:pt x="2982" y="53"/>
                    <a:pt x="2921" y="1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666;p59">
              <a:extLst>
                <a:ext uri="{FF2B5EF4-FFF2-40B4-BE49-F238E27FC236}">
                  <a16:creationId xmlns:a16="http://schemas.microsoft.com/office/drawing/2014/main" id="{3F1C0A5E-9706-428B-BD21-8D255F6365E0}"/>
                </a:ext>
              </a:extLst>
            </p:cNvPr>
            <p:cNvSpPr/>
            <p:nvPr/>
          </p:nvSpPr>
          <p:spPr>
            <a:xfrm>
              <a:off x="-111100" y="1731625"/>
              <a:ext cx="167450" cy="236350"/>
            </a:xfrm>
            <a:custGeom>
              <a:avLst/>
              <a:gdLst/>
              <a:ahLst/>
              <a:cxnLst/>
              <a:rect l="l" t="t" r="r" b="b"/>
              <a:pathLst>
                <a:path w="6698" h="9454" extrusionOk="0">
                  <a:moveTo>
                    <a:pt x="1516" y="0"/>
                  </a:moveTo>
                  <a:cubicBezTo>
                    <a:pt x="999" y="0"/>
                    <a:pt x="635" y="222"/>
                    <a:pt x="1234" y="714"/>
                  </a:cubicBezTo>
                  <a:cubicBezTo>
                    <a:pt x="1273" y="749"/>
                    <a:pt x="1313" y="782"/>
                    <a:pt x="1352" y="813"/>
                  </a:cubicBezTo>
                  <a:cubicBezTo>
                    <a:pt x="2193" y="1506"/>
                    <a:pt x="3120" y="2365"/>
                    <a:pt x="3299" y="3406"/>
                  </a:cubicBezTo>
                  <a:cubicBezTo>
                    <a:pt x="4429" y="3410"/>
                    <a:pt x="5563" y="3420"/>
                    <a:pt x="6697" y="3438"/>
                  </a:cubicBezTo>
                  <a:cubicBezTo>
                    <a:pt x="6533" y="3374"/>
                    <a:pt x="6362" y="3331"/>
                    <a:pt x="6209" y="3321"/>
                  </a:cubicBezTo>
                  <a:cubicBezTo>
                    <a:pt x="5029" y="2350"/>
                    <a:pt x="3852" y="1384"/>
                    <a:pt x="2671" y="418"/>
                  </a:cubicBezTo>
                  <a:cubicBezTo>
                    <a:pt x="2621" y="375"/>
                    <a:pt x="2572" y="336"/>
                    <a:pt x="2525" y="296"/>
                  </a:cubicBezTo>
                  <a:cubicBezTo>
                    <a:pt x="2286" y="104"/>
                    <a:pt x="1866" y="0"/>
                    <a:pt x="1516" y="0"/>
                  </a:cubicBezTo>
                  <a:close/>
                  <a:moveTo>
                    <a:pt x="4425" y="5075"/>
                  </a:moveTo>
                  <a:cubicBezTo>
                    <a:pt x="4333" y="5278"/>
                    <a:pt x="4055" y="5446"/>
                    <a:pt x="3620" y="5446"/>
                  </a:cubicBezTo>
                  <a:cubicBezTo>
                    <a:pt x="3577" y="5446"/>
                    <a:pt x="3531" y="5442"/>
                    <a:pt x="3484" y="5439"/>
                  </a:cubicBezTo>
                  <a:cubicBezTo>
                    <a:pt x="3388" y="5431"/>
                    <a:pt x="3291" y="5428"/>
                    <a:pt x="3192" y="5421"/>
                  </a:cubicBezTo>
                  <a:cubicBezTo>
                    <a:pt x="2086" y="6515"/>
                    <a:pt x="1020" y="7649"/>
                    <a:pt x="1" y="8826"/>
                  </a:cubicBezTo>
                  <a:cubicBezTo>
                    <a:pt x="240" y="9157"/>
                    <a:pt x="828" y="9453"/>
                    <a:pt x="1263" y="9453"/>
                  </a:cubicBezTo>
                  <a:cubicBezTo>
                    <a:pt x="1423" y="9453"/>
                    <a:pt x="1563" y="9410"/>
                    <a:pt x="1655" y="9321"/>
                  </a:cubicBezTo>
                  <a:cubicBezTo>
                    <a:pt x="2076" y="8908"/>
                    <a:pt x="2621" y="8423"/>
                    <a:pt x="3156" y="7888"/>
                  </a:cubicBezTo>
                  <a:cubicBezTo>
                    <a:pt x="4233" y="6907"/>
                    <a:pt x="5356" y="5980"/>
                    <a:pt x="6526" y="5107"/>
                  </a:cubicBezTo>
                  <a:cubicBezTo>
                    <a:pt x="5827" y="5092"/>
                    <a:pt x="5124" y="5082"/>
                    <a:pt x="4425" y="507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667;p59">
              <a:extLst>
                <a:ext uri="{FF2B5EF4-FFF2-40B4-BE49-F238E27FC236}">
                  <a16:creationId xmlns:a16="http://schemas.microsoft.com/office/drawing/2014/main" id="{9CAC65CF-2167-4463-B33C-473CBFA6198A}"/>
                </a:ext>
              </a:extLst>
            </p:cNvPr>
            <p:cNvSpPr/>
            <p:nvPr/>
          </p:nvSpPr>
          <p:spPr>
            <a:xfrm>
              <a:off x="-29175" y="1816775"/>
              <a:ext cx="113325" cy="42525"/>
            </a:xfrm>
            <a:custGeom>
              <a:avLst/>
              <a:gdLst/>
              <a:ahLst/>
              <a:cxnLst/>
              <a:rect l="l" t="t" r="r" b="b"/>
              <a:pathLst>
                <a:path w="4533" h="1701" extrusionOk="0">
                  <a:moveTo>
                    <a:pt x="2892" y="835"/>
                  </a:moveTo>
                  <a:lnTo>
                    <a:pt x="2892" y="835"/>
                  </a:lnTo>
                  <a:cubicBezTo>
                    <a:pt x="2953" y="873"/>
                    <a:pt x="3014" y="912"/>
                    <a:pt x="3074" y="948"/>
                  </a:cubicBezTo>
                  <a:cubicBezTo>
                    <a:pt x="3031" y="984"/>
                    <a:pt x="2992" y="1019"/>
                    <a:pt x="2953" y="1052"/>
                  </a:cubicBezTo>
                  <a:cubicBezTo>
                    <a:pt x="2945" y="977"/>
                    <a:pt x="2928" y="906"/>
                    <a:pt x="2892" y="835"/>
                  </a:cubicBezTo>
                  <a:close/>
                  <a:moveTo>
                    <a:pt x="22" y="0"/>
                  </a:moveTo>
                  <a:lnTo>
                    <a:pt x="22" y="0"/>
                  </a:lnTo>
                  <a:cubicBezTo>
                    <a:pt x="65" y="260"/>
                    <a:pt x="61" y="535"/>
                    <a:pt x="1" y="820"/>
                  </a:cubicBezTo>
                  <a:cubicBezTo>
                    <a:pt x="43" y="863"/>
                    <a:pt x="90" y="902"/>
                    <a:pt x="136" y="945"/>
                  </a:cubicBezTo>
                  <a:cubicBezTo>
                    <a:pt x="207" y="948"/>
                    <a:pt x="275" y="952"/>
                    <a:pt x="343" y="959"/>
                  </a:cubicBezTo>
                  <a:cubicBezTo>
                    <a:pt x="1038" y="1009"/>
                    <a:pt x="1284" y="1376"/>
                    <a:pt x="1148" y="1669"/>
                  </a:cubicBezTo>
                  <a:cubicBezTo>
                    <a:pt x="1847" y="1676"/>
                    <a:pt x="2550" y="1686"/>
                    <a:pt x="3249" y="1701"/>
                  </a:cubicBezTo>
                  <a:cubicBezTo>
                    <a:pt x="3544" y="1476"/>
                    <a:pt x="3844" y="1258"/>
                    <a:pt x="4148" y="1041"/>
                  </a:cubicBezTo>
                  <a:cubicBezTo>
                    <a:pt x="4533" y="770"/>
                    <a:pt x="4005" y="267"/>
                    <a:pt x="3420" y="32"/>
                  </a:cubicBezTo>
                  <a:cubicBezTo>
                    <a:pt x="2286" y="14"/>
                    <a:pt x="1152" y="4"/>
                    <a:pt x="22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68;p59">
              <a:extLst>
                <a:ext uri="{FF2B5EF4-FFF2-40B4-BE49-F238E27FC236}">
                  <a16:creationId xmlns:a16="http://schemas.microsoft.com/office/drawing/2014/main" id="{E8140BC8-BC27-42D3-9875-1788DFBDC192}"/>
                </a:ext>
              </a:extLst>
            </p:cNvPr>
            <p:cNvSpPr/>
            <p:nvPr/>
          </p:nvSpPr>
          <p:spPr>
            <a:xfrm>
              <a:off x="-480250" y="1858125"/>
              <a:ext cx="442450" cy="21250"/>
            </a:xfrm>
            <a:custGeom>
              <a:avLst/>
              <a:gdLst/>
              <a:ahLst/>
              <a:cxnLst/>
              <a:rect l="l" t="t" r="r" b="b"/>
              <a:pathLst>
                <a:path w="17698" h="850" extrusionOk="0">
                  <a:moveTo>
                    <a:pt x="16785" y="0"/>
                  </a:moveTo>
                  <a:cubicBezTo>
                    <a:pt x="11186" y="0"/>
                    <a:pt x="5589" y="203"/>
                    <a:pt x="0" y="606"/>
                  </a:cubicBezTo>
                  <a:cubicBezTo>
                    <a:pt x="254" y="746"/>
                    <a:pt x="561" y="849"/>
                    <a:pt x="821" y="849"/>
                  </a:cubicBezTo>
                  <a:cubicBezTo>
                    <a:pt x="860" y="849"/>
                    <a:pt x="895" y="845"/>
                    <a:pt x="931" y="842"/>
                  </a:cubicBezTo>
                  <a:cubicBezTo>
                    <a:pt x="4579" y="382"/>
                    <a:pt x="8245" y="150"/>
                    <a:pt x="11914" y="150"/>
                  </a:cubicBezTo>
                  <a:cubicBezTo>
                    <a:pt x="13775" y="150"/>
                    <a:pt x="15636" y="211"/>
                    <a:pt x="17498" y="328"/>
                  </a:cubicBezTo>
                  <a:cubicBezTo>
                    <a:pt x="17570" y="221"/>
                    <a:pt x="17637" y="114"/>
                    <a:pt x="17698" y="4"/>
                  </a:cubicBezTo>
                  <a:cubicBezTo>
                    <a:pt x="17394" y="4"/>
                    <a:pt x="17088" y="0"/>
                    <a:pt x="16785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69;p59">
              <a:extLst>
                <a:ext uri="{FF2B5EF4-FFF2-40B4-BE49-F238E27FC236}">
                  <a16:creationId xmlns:a16="http://schemas.microsoft.com/office/drawing/2014/main" id="{6D2A7185-B8F3-4C43-B458-7E5F342014A8}"/>
                </a:ext>
              </a:extLst>
            </p:cNvPr>
            <p:cNvSpPr/>
            <p:nvPr/>
          </p:nvSpPr>
          <p:spPr>
            <a:xfrm>
              <a:off x="-499600" y="1834600"/>
              <a:ext cx="469725" cy="38700"/>
            </a:xfrm>
            <a:custGeom>
              <a:avLst/>
              <a:gdLst/>
              <a:ahLst/>
              <a:cxnLst/>
              <a:rect l="l" t="t" r="r" b="b"/>
              <a:pathLst>
                <a:path w="18789" h="1548" extrusionOk="0">
                  <a:moveTo>
                    <a:pt x="12399" y="0"/>
                  </a:moveTo>
                  <a:cubicBezTo>
                    <a:pt x="8534" y="0"/>
                    <a:pt x="4672" y="242"/>
                    <a:pt x="821" y="728"/>
                  </a:cubicBezTo>
                  <a:cubicBezTo>
                    <a:pt x="1" y="831"/>
                    <a:pt x="272" y="1269"/>
                    <a:pt x="774" y="1547"/>
                  </a:cubicBezTo>
                  <a:cubicBezTo>
                    <a:pt x="6363" y="1144"/>
                    <a:pt x="11960" y="941"/>
                    <a:pt x="17559" y="941"/>
                  </a:cubicBezTo>
                  <a:cubicBezTo>
                    <a:pt x="17862" y="941"/>
                    <a:pt x="18168" y="945"/>
                    <a:pt x="18472" y="945"/>
                  </a:cubicBezTo>
                  <a:cubicBezTo>
                    <a:pt x="18539" y="828"/>
                    <a:pt x="18600" y="710"/>
                    <a:pt x="18653" y="588"/>
                  </a:cubicBezTo>
                  <a:cubicBezTo>
                    <a:pt x="18711" y="464"/>
                    <a:pt x="18753" y="339"/>
                    <a:pt x="18789" y="217"/>
                  </a:cubicBezTo>
                  <a:cubicBezTo>
                    <a:pt x="16660" y="71"/>
                    <a:pt x="14528" y="0"/>
                    <a:pt x="12399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70;p59">
              <a:extLst>
                <a:ext uri="{FF2B5EF4-FFF2-40B4-BE49-F238E27FC236}">
                  <a16:creationId xmlns:a16="http://schemas.microsoft.com/office/drawing/2014/main" id="{A3A4EBA0-8EE0-4B51-9D0E-065EC4F3EA35}"/>
                </a:ext>
              </a:extLst>
            </p:cNvPr>
            <p:cNvSpPr/>
            <p:nvPr/>
          </p:nvSpPr>
          <p:spPr>
            <a:xfrm>
              <a:off x="-42825" y="1858200"/>
              <a:ext cx="20550" cy="8950"/>
            </a:xfrm>
            <a:custGeom>
              <a:avLst/>
              <a:gdLst/>
              <a:ahLst/>
              <a:cxnLst/>
              <a:rect l="l" t="t" r="r" b="b"/>
              <a:pathLst>
                <a:path w="822" h="358" extrusionOk="0">
                  <a:moveTo>
                    <a:pt x="201" y="1"/>
                  </a:moveTo>
                  <a:cubicBezTo>
                    <a:pt x="140" y="111"/>
                    <a:pt x="73" y="218"/>
                    <a:pt x="1" y="325"/>
                  </a:cubicBezTo>
                  <a:cubicBezTo>
                    <a:pt x="154" y="336"/>
                    <a:pt x="308" y="347"/>
                    <a:pt x="461" y="358"/>
                  </a:cubicBezTo>
                  <a:cubicBezTo>
                    <a:pt x="582" y="240"/>
                    <a:pt x="700" y="122"/>
                    <a:pt x="821" y="4"/>
                  </a:cubicBezTo>
                  <a:cubicBezTo>
                    <a:pt x="614" y="1"/>
                    <a:pt x="407" y="1"/>
                    <a:pt x="201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671;p59">
              <a:extLst>
                <a:ext uri="{FF2B5EF4-FFF2-40B4-BE49-F238E27FC236}">
                  <a16:creationId xmlns:a16="http://schemas.microsoft.com/office/drawing/2014/main" id="{5CA398A7-0477-42CC-8E53-C15307452F8B}"/>
                </a:ext>
              </a:extLst>
            </p:cNvPr>
            <p:cNvSpPr/>
            <p:nvPr/>
          </p:nvSpPr>
          <p:spPr>
            <a:xfrm>
              <a:off x="-37825" y="1840025"/>
              <a:ext cx="23825" cy="18300"/>
            </a:xfrm>
            <a:custGeom>
              <a:avLst/>
              <a:gdLst/>
              <a:ahLst/>
              <a:cxnLst/>
              <a:rect l="l" t="t" r="r" b="b"/>
              <a:pathLst>
                <a:path w="953" h="732" extrusionOk="0">
                  <a:moveTo>
                    <a:pt x="318" y="0"/>
                  </a:moveTo>
                  <a:cubicBezTo>
                    <a:pt x="282" y="122"/>
                    <a:pt x="240" y="247"/>
                    <a:pt x="182" y="371"/>
                  </a:cubicBezTo>
                  <a:cubicBezTo>
                    <a:pt x="129" y="493"/>
                    <a:pt x="68" y="611"/>
                    <a:pt x="1" y="728"/>
                  </a:cubicBezTo>
                  <a:cubicBezTo>
                    <a:pt x="207" y="728"/>
                    <a:pt x="414" y="728"/>
                    <a:pt x="621" y="731"/>
                  </a:cubicBezTo>
                  <a:cubicBezTo>
                    <a:pt x="732" y="624"/>
                    <a:pt x="842" y="517"/>
                    <a:pt x="953" y="410"/>
                  </a:cubicBezTo>
                  <a:cubicBezTo>
                    <a:pt x="792" y="279"/>
                    <a:pt x="635" y="147"/>
                    <a:pt x="482" y="15"/>
                  </a:cubicBezTo>
                  <a:cubicBezTo>
                    <a:pt x="429" y="7"/>
                    <a:pt x="371" y="4"/>
                    <a:pt x="318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672;p59">
              <a:extLst>
                <a:ext uri="{FF2B5EF4-FFF2-40B4-BE49-F238E27FC236}">
                  <a16:creationId xmlns:a16="http://schemas.microsoft.com/office/drawing/2014/main" id="{FFC1249A-7294-4B8D-A679-8558CBC5A227}"/>
                </a:ext>
              </a:extLst>
            </p:cNvPr>
            <p:cNvSpPr/>
            <p:nvPr/>
          </p:nvSpPr>
          <p:spPr>
            <a:xfrm>
              <a:off x="-31300" y="1858300"/>
              <a:ext cx="30850" cy="9475"/>
            </a:xfrm>
            <a:custGeom>
              <a:avLst/>
              <a:gdLst/>
              <a:ahLst/>
              <a:cxnLst/>
              <a:rect l="l" t="t" r="r" b="b"/>
              <a:pathLst>
                <a:path w="1234" h="379" extrusionOk="0">
                  <a:moveTo>
                    <a:pt x="360" y="0"/>
                  </a:moveTo>
                  <a:cubicBezTo>
                    <a:pt x="239" y="118"/>
                    <a:pt x="121" y="236"/>
                    <a:pt x="0" y="354"/>
                  </a:cubicBezTo>
                  <a:cubicBezTo>
                    <a:pt x="99" y="361"/>
                    <a:pt x="196" y="364"/>
                    <a:pt x="292" y="372"/>
                  </a:cubicBezTo>
                  <a:cubicBezTo>
                    <a:pt x="339" y="375"/>
                    <a:pt x="385" y="379"/>
                    <a:pt x="428" y="379"/>
                  </a:cubicBezTo>
                  <a:cubicBezTo>
                    <a:pt x="863" y="379"/>
                    <a:pt x="1141" y="211"/>
                    <a:pt x="1233" y="8"/>
                  </a:cubicBezTo>
                  <a:cubicBezTo>
                    <a:pt x="941" y="4"/>
                    <a:pt x="652" y="0"/>
                    <a:pt x="360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673;p59">
              <a:extLst>
                <a:ext uri="{FF2B5EF4-FFF2-40B4-BE49-F238E27FC236}">
                  <a16:creationId xmlns:a16="http://schemas.microsoft.com/office/drawing/2014/main" id="{B8F8D725-EFE6-40D2-8F70-5EF66A05C2D2}"/>
                </a:ext>
              </a:extLst>
            </p:cNvPr>
            <p:cNvSpPr/>
            <p:nvPr/>
          </p:nvSpPr>
          <p:spPr>
            <a:xfrm>
              <a:off x="-25800" y="1840400"/>
              <a:ext cx="28750" cy="18125"/>
            </a:xfrm>
            <a:custGeom>
              <a:avLst/>
              <a:gdLst/>
              <a:ahLst/>
              <a:cxnLst/>
              <a:rect l="l" t="t" r="r" b="b"/>
              <a:pathLst>
                <a:path w="1150" h="725" extrusionOk="0">
                  <a:moveTo>
                    <a:pt x="1" y="0"/>
                  </a:moveTo>
                  <a:lnTo>
                    <a:pt x="1" y="0"/>
                  </a:lnTo>
                  <a:cubicBezTo>
                    <a:pt x="154" y="132"/>
                    <a:pt x="311" y="264"/>
                    <a:pt x="472" y="395"/>
                  </a:cubicBezTo>
                  <a:cubicBezTo>
                    <a:pt x="361" y="502"/>
                    <a:pt x="251" y="609"/>
                    <a:pt x="140" y="716"/>
                  </a:cubicBezTo>
                  <a:cubicBezTo>
                    <a:pt x="432" y="716"/>
                    <a:pt x="721" y="720"/>
                    <a:pt x="1013" y="724"/>
                  </a:cubicBezTo>
                  <a:cubicBezTo>
                    <a:pt x="1149" y="431"/>
                    <a:pt x="903" y="64"/>
                    <a:pt x="208" y="14"/>
                  </a:cubicBezTo>
                  <a:cubicBezTo>
                    <a:pt x="140" y="7"/>
                    <a:pt x="72" y="3"/>
                    <a:pt x="1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DB7AF38-3C4F-4362-9F90-7A10D8085196}"/>
              </a:ext>
            </a:extLst>
          </p:cNvPr>
          <p:cNvSpPr txBox="1"/>
          <p:nvPr/>
        </p:nvSpPr>
        <p:spPr>
          <a:xfrm>
            <a:off x="2898636" y="2836617"/>
            <a:ext cx="773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TO  Astro City" pitchFamily="2" charset="0"/>
              </a:rPr>
              <a:t>test</a:t>
            </a:r>
          </a:p>
        </p:txBody>
      </p:sp>
      <p:sp>
        <p:nvSpPr>
          <p:cNvPr id="59" name="Google Shape;2565;p59">
            <a:extLst>
              <a:ext uri="{FF2B5EF4-FFF2-40B4-BE49-F238E27FC236}">
                <a16:creationId xmlns:a16="http://schemas.microsoft.com/office/drawing/2014/main" id="{1CDE92B4-7694-41C5-A90D-FA64D83ABAE2}"/>
              </a:ext>
            </a:extLst>
          </p:cNvPr>
          <p:cNvSpPr/>
          <p:nvPr/>
        </p:nvSpPr>
        <p:spPr>
          <a:xfrm rot="5400000">
            <a:off x="2242768" y="2647667"/>
            <a:ext cx="459650" cy="772999"/>
          </a:xfrm>
          <a:custGeom>
            <a:avLst/>
            <a:gdLst/>
            <a:ahLst/>
            <a:cxnLst/>
            <a:rect l="l" t="t" r="r" b="b"/>
            <a:pathLst>
              <a:path w="15910" h="19401" extrusionOk="0">
                <a:moveTo>
                  <a:pt x="8073" y="2004"/>
                </a:moveTo>
                <a:cubicBezTo>
                  <a:pt x="9546" y="4465"/>
                  <a:pt x="11286" y="6738"/>
                  <a:pt x="13276" y="8807"/>
                </a:cubicBezTo>
                <a:lnTo>
                  <a:pt x="12838" y="8807"/>
                </a:lnTo>
                <a:cubicBezTo>
                  <a:pt x="12070" y="7741"/>
                  <a:pt x="11129" y="6769"/>
                  <a:pt x="10251" y="5781"/>
                </a:cubicBezTo>
                <a:cubicBezTo>
                  <a:pt x="9342" y="4778"/>
                  <a:pt x="8433" y="3712"/>
                  <a:pt x="7430" y="2803"/>
                </a:cubicBezTo>
                <a:cubicBezTo>
                  <a:pt x="7649" y="2537"/>
                  <a:pt x="7853" y="2270"/>
                  <a:pt x="8073" y="2004"/>
                </a:cubicBezTo>
                <a:close/>
                <a:moveTo>
                  <a:pt x="7179" y="3117"/>
                </a:moveTo>
                <a:cubicBezTo>
                  <a:pt x="7932" y="4042"/>
                  <a:pt x="8762" y="4919"/>
                  <a:pt x="9562" y="5813"/>
                </a:cubicBezTo>
                <a:cubicBezTo>
                  <a:pt x="10424" y="6800"/>
                  <a:pt x="11223" y="7866"/>
                  <a:pt x="12132" y="8822"/>
                </a:cubicBezTo>
                <a:cubicBezTo>
                  <a:pt x="11913" y="8822"/>
                  <a:pt x="11693" y="8838"/>
                  <a:pt x="11458" y="8838"/>
                </a:cubicBezTo>
                <a:cubicBezTo>
                  <a:pt x="11333" y="8838"/>
                  <a:pt x="11223" y="8885"/>
                  <a:pt x="11113" y="8948"/>
                </a:cubicBezTo>
                <a:cubicBezTo>
                  <a:pt x="10377" y="8117"/>
                  <a:pt x="9609" y="7318"/>
                  <a:pt x="8856" y="6518"/>
                </a:cubicBezTo>
                <a:cubicBezTo>
                  <a:pt x="8088" y="5703"/>
                  <a:pt x="7336" y="4763"/>
                  <a:pt x="6427" y="4073"/>
                </a:cubicBezTo>
                <a:cubicBezTo>
                  <a:pt x="6678" y="3759"/>
                  <a:pt x="6928" y="3446"/>
                  <a:pt x="7179" y="3117"/>
                </a:cubicBezTo>
                <a:close/>
                <a:moveTo>
                  <a:pt x="6192" y="4371"/>
                </a:moveTo>
                <a:cubicBezTo>
                  <a:pt x="6850" y="5280"/>
                  <a:pt x="7743" y="6064"/>
                  <a:pt x="8496" y="6879"/>
                </a:cubicBezTo>
                <a:cubicBezTo>
                  <a:pt x="9248" y="7709"/>
                  <a:pt x="10001" y="8556"/>
                  <a:pt x="10753" y="9402"/>
                </a:cubicBezTo>
                <a:cubicBezTo>
                  <a:pt x="10737" y="9449"/>
                  <a:pt x="10737" y="9512"/>
                  <a:pt x="10737" y="9575"/>
                </a:cubicBezTo>
                <a:cubicBezTo>
                  <a:pt x="10753" y="10092"/>
                  <a:pt x="10800" y="10625"/>
                  <a:pt x="10816" y="11142"/>
                </a:cubicBezTo>
                <a:cubicBezTo>
                  <a:pt x="10769" y="11079"/>
                  <a:pt x="10706" y="11079"/>
                  <a:pt x="10659" y="11079"/>
                </a:cubicBezTo>
                <a:cubicBezTo>
                  <a:pt x="8935" y="9151"/>
                  <a:pt x="7226" y="7208"/>
                  <a:pt x="5424" y="5358"/>
                </a:cubicBezTo>
                <a:cubicBezTo>
                  <a:pt x="5674" y="5029"/>
                  <a:pt x="5941" y="4700"/>
                  <a:pt x="6192" y="4371"/>
                </a:cubicBezTo>
                <a:close/>
                <a:moveTo>
                  <a:pt x="5157" y="5687"/>
                </a:moveTo>
                <a:cubicBezTo>
                  <a:pt x="6991" y="7897"/>
                  <a:pt x="8966" y="10013"/>
                  <a:pt x="10878" y="12161"/>
                </a:cubicBezTo>
                <a:cubicBezTo>
                  <a:pt x="10894" y="12506"/>
                  <a:pt x="10910" y="12835"/>
                  <a:pt x="10941" y="13180"/>
                </a:cubicBezTo>
                <a:cubicBezTo>
                  <a:pt x="10424" y="12662"/>
                  <a:pt x="9765" y="12239"/>
                  <a:pt x="9233" y="11722"/>
                </a:cubicBezTo>
                <a:cubicBezTo>
                  <a:pt x="8621" y="11126"/>
                  <a:pt x="8057" y="10484"/>
                  <a:pt x="7493" y="9857"/>
                </a:cubicBezTo>
                <a:cubicBezTo>
                  <a:pt x="6584" y="8838"/>
                  <a:pt x="5580" y="7380"/>
                  <a:pt x="4311" y="6769"/>
                </a:cubicBezTo>
                <a:cubicBezTo>
                  <a:pt x="4483" y="6549"/>
                  <a:pt x="4640" y="6330"/>
                  <a:pt x="4812" y="6126"/>
                </a:cubicBezTo>
                <a:cubicBezTo>
                  <a:pt x="4922" y="5970"/>
                  <a:pt x="5047" y="5828"/>
                  <a:pt x="5157" y="5687"/>
                </a:cubicBezTo>
                <a:close/>
                <a:moveTo>
                  <a:pt x="4123" y="7035"/>
                </a:moveTo>
                <a:cubicBezTo>
                  <a:pt x="4562" y="7615"/>
                  <a:pt x="5157" y="8086"/>
                  <a:pt x="5659" y="8603"/>
                </a:cubicBezTo>
                <a:cubicBezTo>
                  <a:pt x="6286" y="9277"/>
                  <a:pt x="6881" y="9998"/>
                  <a:pt x="7493" y="10687"/>
                </a:cubicBezTo>
                <a:cubicBezTo>
                  <a:pt x="8417" y="11722"/>
                  <a:pt x="9515" y="13180"/>
                  <a:pt x="10878" y="13666"/>
                </a:cubicBezTo>
                <a:lnTo>
                  <a:pt x="10972" y="13666"/>
                </a:lnTo>
                <a:cubicBezTo>
                  <a:pt x="11004" y="14246"/>
                  <a:pt x="11035" y="14826"/>
                  <a:pt x="11066" y="15390"/>
                </a:cubicBezTo>
                <a:cubicBezTo>
                  <a:pt x="9515" y="14340"/>
                  <a:pt x="8088" y="13117"/>
                  <a:pt x="6787" y="11738"/>
                </a:cubicBezTo>
                <a:cubicBezTo>
                  <a:pt x="6270" y="11189"/>
                  <a:pt x="5753" y="10609"/>
                  <a:pt x="5220" y="10061"/>
                </a:cubicBezTo>
                <a:cubicBezTo>
                  <a:pt x="5236" y="9966"/>
                  <a:pt x="5236" y="9857"/>
                  <a:pt x="5236" y="9763"/>
                </a:cubicBezTo>
                <a:cubicBezTo>
                  <a:pt x="5251" y="9465"/>
                  <a:pt x="5016" y="9151"/>
                  <a:pt x="4718" y="9089"/>
                </a:cubicBezTo>
                <a:cubicBezTo>
                  <a:pt x="4483" y="9026"/>
                  <a:pt x="4248" y="8979"/>
                  <a:pt x="3997" y="8932"/>
                </a:cubicBezTo>
                <a:cubicBezTo>
                  <a:pt x="3715" y="8713"/>
                  <a:pt x="3433" y="8493"/>
                  <a:pt x="3120" y="8305"/>
                </a:cubicBezTo>
                <a:cubicBezTo>
                  <a:pt x="3480" y="7897"/>
                  <a:pt x="3809" y="7459"/>
                  <a:pt x="4123" y="7035"/>
                </a:cubicBezTo>
                <a:close/>
                <a:moveTo>
                  <a:pt x="5189" y="10797"/>
                </a:moveTo>
                <a:cubicBezTo>
                  <a:pt x="5784" y="11409"/>
                  <a:pt x="6364" y="12067"/>
                  <a:pt x="6975" y="12694"/>
                </a:cubicBezTo>
                <a:cubicBezTo>
                  <a:pt x="8229" y="14010"/>
                  <a:pt x="9624" y="15170"/>
                  <a:pt x="11113" y="16189"/>
                </a:cubicBezTo>
                <a:cubicBezTo>
                  <a:pt x="11129" y="16362"/>
                  <a:pt x="11145" y="16534"/>
                  <a:pt x="11145" y="16691"/>
                </a:cubicBezTo>
                <a:cubicBezTo>
                  <a:pt x="9044" y="15343"/>
                  <a:pt x="7148" y="13775"/>
                  <a:pt x="5157" y="12255"/>
                </a:cubicBezTo>
                <a:cubicBezTo>
                  <a:pt x="5157" y="12255"/>
                  <a:pt x="5142" y="12239"/>
                  <a:pt x="5142" y="12239"/>
                </a:cubicBezTo>
                <a:cubicBezTo>
                  <a:pt x="5157" y="11753"/>
                  <a:pt x="5173" y="11267"/>
                  <a:pt x="5189" y="10797"/>
                </a:cubicBezTo>
                <a:close/>
                <a:moveTo>
                  <a:pt x="5047" y="15139"/>
                </a:moveTo>
                <a:cubicBezTo>
                  <a:pt x="5659" y="15829"/>
                  <a:pt x="6333" y="16456"/>
                  <a:pt x="7007" y="17067"/>
                </a:cubicBezTo>
                <a:cubicBezTo>
                  <a:pt x="7069" y="17114"/>
                  <a:pt x="7116" y="17177"/>
                  <a:pt x="7179" y="17224"/>
                </a:cubicBezTo>
                <a:cubicBezTo>
                  <a:pt x="6928" y="17177"/>
                  <a:pt x="6678" y="17145"/>
                  <a:pt x="6427" y="17114"/>
                </a:cubicBezTo>
                <a:cubicBezTo>
                  <a:pt x="6207" y="17083"/>
                  <a:pt x="5988" y="17051"/>
                  <a:pt x="5784" y="17020"/>
                </a:cubicBezTo>
                <a:cubicBezTo>
                  <a:pt x="5580" y="16832"/>
                  <a:pt x="5392" y="16644"/>
                  <a:pt x="5220" y="16456"/>
                </a:cubicBezTo>
                <a:cubicBezTo>
                  <a:pt x="5142" y="16362"/>
                  <a:pt x="5079" y="16268"/>
                  <a:pt x="5000" y="16189"/>
                </a:cubicBezTo>
                <a:cubicBezTo>
                  <a:pt x="5016" y="15844"/>
                  <a:pt x="5032" y="15484"/>
                  <a:pt x="5047" y="15139"/>
                </a:cubicBezTo>
                <a:close/>
                <a:moveTo>
                  <a:pt x="5094" y="14010"/>
                </a:moveTo>
                <a:cubicBezTo>
                  <a:pt x="6427" y="15217"/>
                  <a:pt x="7838" y="16377"/>
                  <a:pt x="9233" y="17521"/>
                </a:cubicBezTo>
                <a:cubicBezTo>
                  <a:pt x="8856" y="17474"/>
                  <a:pt x="8496" y="17412"/>
                  <a:pt x="8135" y="17365"/>
                </a:cubicBezTo>
                <a:cubicBezTo>
                  <a:pt x="7806" y="17114"/>
                  <a:pt x="7477" y="16879"/>
                  <a:pt x="7211" y="16644"/>
                </a:cubicBezTo>
                <a:cubicBezTo>
                  <a:pt x="6490" y="15985"/>
                  <a:pt x="5800" y="15296"/>
                  <a:pt x="5063" y="14622"/>
                </a:cubicBezTo>
                <a:cubicBezTo>
                  <a:pt x="5079" y="14418"/>
                  <a:pt x="5079" y="14214"/>
                  <a:pt x="5094" y="14010"/>
                </a:cubicBezTo>
                <a:close/>
                <a:moveTo>
                  <a:pt x="5126" y="12568"/>
                </a:moveTo>
                <a:cubicBezTo>
                  <a:pt x="6834" y="14465"/>
                  <a:pt x="9029" y="16048"/>
                  <a:pt x="11192" y="17396"/>
                </a:cubicBezTo>
                <a:cubicBezTo>
                  <a:pt x="11192" y="17537"/>
                  <a:pt x="11207" y="17678"/>
                  <a:pt x="11223" y="17819"/>
                </a:cubicBezTo>
                <a:lnTo>
                  <a:pt x="10439" y="17710"/>
                </a:lnTo>
                <a:cubicBezTo>
                  <a:pt x="10377" y="17631"/>
                  <a:pt x="10314" y="17569"/>
                  <a:pt x="10251" y="17506"/>
                </a:cubicBezTo>
                <a:cubicBezTo>
                  <a:pt x="10231" y="17486"/>
                  <a:pt x="10204" y="17477"/>
                  <a:pt x="10178" y="17477"/>
                </a:cubicBezTo>
                <a:cubicBezTo>
                  <a:pt x="10122" y="17477"/>
                  <a:pt x="10068" y="17515"/>
                  <a:pt x="10079" y="17569"/>
                </a:cubicBezTo>
                <a:cubicBezTo>
                  <a:pt x="8433" y="16205"/>
                  <a:pt x="6803" y="14810"/>
                  <a:pt x="5110" y="13525"/>
                </a:cubicBezTo>
                <a:cubicBezTo>
                  <a:pt x="5110" y="13211"/>
                  <a:pt x="5126" y="12882"/>
                  <a:pt x="5126" y="12568"/>
                </a:cubicBezTo>
                <a:close/>
                <a:moveTo>
                  <a:pt x="8114" y="0"/>
                </a:moveTo>
                <a:cubicBezTo>
                  <a:pt x="7935" y="0"/>
                  <a:pt x="7763" y="65"/>
                  <a:pt x="7649" y="217"/>
                </a:cubicBezTo>
                <a:lnTo>
                  <a:pt x="4076" y="4716"/>
                </a:lnTo>
                <a:cubicBezTo>
                  <a:pt x="3088" y="5938"/>
                  <a:pt x="2069" y="7788"/>
                  <a:pt x="580" y="8446"/>
                </a:cubicBezTo>
                <a:cubicBezTo>
                  <a:pt x="0" y="8697"/>
                  <a:pt x="157" y="9684"/>
                  <a:pt x="753" y="9794"/>
                </a:cubicBezTo>
                <a:cubicBezTo>
                  <a:pt x="1787" y="9982"/>
                  <a:pt x="2822" y="10170"/>
                  <a:pt x="3856" y="10358"/>
                </a:cubicBezTo>
                <a:cubicBezTo>
                  <a:pt x="3935" y="12678"/>
                  <a:pt x="3888" y="15029"/>
                  <a:pt x="4029" y="17349"/>
                </a:cubicBezTo>
                <a:cubicBezTo>
                  <a:pt x="4029" y="17380"/>
                  <a:pt x="4029" y="17412"/>
                  <a:pt x="4013" y="17427"/>
                </a:cubicBezTo>
                <a:cubicBezTo>
                  <a:pt x="3903" y="17553"/>
                  <a:pt x="3809" y="17710"/>
                  <a:pt x="3731" y="17913"/>
                </a:cubicBezTo>
                <a:cubicBezTo>
                  <a:pt x="3621" y="18164"/>
                  <a:pt x="3699" y="18368"/>
                  <a:pt x="3872" y="18493"/>
                </a:cubicBezTo>
                <a:cubicBezTo>
                  <a:pt x="3856" y="18572"/>
                  <a:pt x="3856" y="18634"/>
                  <a:pt x="3841" y="18681"/>
                </a:cubicBezTo>
                <a:cubicBezTo>
                  <a:pt x="3809" y="18854"/>
                  <a:pt x="3903" y="19026"/>
                  <a:pt x="4076" y="19089"/>
                </a:cubicBezTo>
                <a:cubicBezTo>
                  <a:pt x="4653" y="19262"/>
                  <a:pt x="5266" y="19323"/>
                  <a:pt x="5881" y="19323"/>
                </a:cubicBezTo>
                <a:cubicBezTo>
                  <a:pt x="6434" y="19323"/>
                  <a:pt x="6990" y="19274"/>
                  <a:pt x="7524" y="19214"/>
                </a:cubicBezTo>
                <a:cubicBezTo>
                  <a:pt x="8057" y="19167"/>
                  <a:pt x="8621" y="19120"/>
                  <a:pt x="9170" y="18995"/>
                </a:cubicBezTo>
                <a:cubicBezTo>
                  <a:pt x="10048" y="19120"/>
                  <a:pt x="10925" y="19261"/>
                  <a:pt x="11803" y="19387"/>
                </a:cubicBezTo>
                <a:cubicBezTo>
                  <a:pt x="11856" y="19396"/>
                  <a:pt x="11910" y="19401"/>
                  <a:pt x="11964" y="19401"/>
                </a:cubicBezTo>
                <a:cubicBezTo>
                  <a:pt x="12362" y="19401"/>
                  <a:pt x="12771" y="19150"/>
                  <a:pt x="12744" y="18681"/>
                </a:cubicBezTo>
                <a:cubicBezTo>
                  <a:pt x="12571" y="15876"/>
                  <a:pt x="12414" y="13070"/>
                  <a:pt x="12242" y="10280"/>
                </a:cubicBezTo>
                <a:cubicBezTo>
                  <a:pt x="13151" y="10249"/>
                  <a:pt x="14045" y="10217"/>
                  <a:pt x="14954" y="10202"/>
                </a:cubicBezTo>
                <a:cubicBezTo>
                  <a:pt x="15549" y="10170"/>
                  <a:pt x="15910" y="9418"/>
                  <a:pt x="15455" y="8979"/>
                </a:cubicBezTo>
                <a:cubicBezTo>
                  <a:pt x="12806" y="6440"/>
                  <a:pt x="10581" y="3556"/>
                  <a:pt x="8778" y="358"/>
                </a:cubicBezTo>
                <a:cubicBezTo>
                  <a:pt x="8656" y="143"/>
                  <a:pt x="8378" y="0"/>
                  <a:pt x="8114" y="0"/>
                </a:cubicBezTo>
                <a:close/>
              </a:path>
            </a:pathLst>
          </a:custGeom>
          <a:solidFill>
            <a:srgbClr val="9EB2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2660;p59">
            <a:extLst>
              <a:ext uri="{FF2B5EF4-FFF2-40B4-BE49-F238E27FC236}">
                <a16:creationId xmlns:a16="http://schemas.microsoft.com/office/drawing/2014/main" id="{48FC6A46-09B8-46EB-B16D-3F659E80597F}"/>
              </a:ext>
            </a:extLst>
          </p:cNvPr>
          <p:cNvGrpSpPr/>
          <p:nvPr/>
        </p:nvGrpSpPr>
        <p:grpSpPr>
          <a:xfrm rot="1566452">
            <a:off x="3599334" y="3171848"/>
            <a:ext cx="696167" cy="302491"/>
            <a:chOff x="-516100" y="1709250"/>
            <a:chExt cx="649725" cy="287875"/>
          </a:xfrm>
        </p:grpSpPr>
        <p:sp>
          <p:nvSpPr>
            <p:cNvPr id="61" name="Google Shape;2661;p59">
              <a:extLst>
                <a:ext uri="{FF2B5EF4-FFF2-40B4-BE49-F238E27FC236}">
                  <a16:creationId xmlns:a16="http://schemas.microsoft.com/office/drawing/2014/main" id="{8E4696FE-D0B2-4C04-8D62-31117BDD62A1}"/>
                </a:ext>
              </a:extLst>
            </p:cNvPr>
            <p:cNvSpPr/>
            <p:nvPr/>
          </p:nvSpPr>
          <p:spPr>
            <a:xfrm>
              <a:off x="-516100" y="1816650"/>
              <a:ext cx="649725" cy="57275"/>
            </a:xfrm>
            <a:custGeom>
              <a:avLst/>
              <a:gdLst/>
              <a:ahLst/>
              <a:cxnLst/>
              <a:rect l="l" t="t" r="r" b="b"/>
              <a:pathLst>
                <a:path w="25989" h="2291" extrusionOk="0">
                  <a:moveTo>
                    <a:pt x="25062" y="101"/>
                  </a:moveTo>
                  <a:cubicBezTo>
                    <a:pt x="25080" y="137"/>
                    <a:pt x="25093" y="176"/>
                    <a:pt x="25108" y="215"/>
                  </a:cubicBezTo>
                  <a:cubicBezTo>
                    <a:pt x="25182" y="468"/>
                    <a:pt x="25133" y="728"/>
                    <a:pt x="24997" y="985"/>
                  </a:cubicBezTo>
                  <a:cubicBezTo>
                    <a:pt x="24943" y="1146"/>
                    <a:pt x="24837" y="1296"/>
                    <a:pt x="24698" y="1413"/>
                  </a:cubicBezTo>
                  <a:cubicBezTo>
                    <a:pt x="24605" y="1524"/>
                    <a:pt x="24502" y="1631"/>
                    <a:pt x="24387" y="1738"/>
                  </a:cubicBezTo>
                  <a:cubicBezTo>
                    <a:pt x="25246" y="1659"/>
                    <a:pt x="25988" y="279"/>
                    <a:pt x="25062" y="101"/>
                  </a:cubicBezTo>
                  <a:close/>
                  <a:moveTo>
                    <a:pt x="18622" y="1"/>
                  </a:moveTo>
                  <a:cubicBezTo>
                    <a:pt x="12995" y="9"/>
                    <a:pt x="7375" y="215"/>
                    <a:pt x="1763" y="629"/>
                  </a:cubicBezTo>
                  <a:cubicBezTo>
                    <a:pt x="864" y="693"/>
                    <a:pt x="1" y="2290"/>
                    <a:pt x="1085" y="2290"/>
                  </a:cubicBezTo>
                  <a:cubicBezTo>
                    <a:pt x="1113" y="2290"/>
                    <a:pt x="1142" y="2287"/>
                    <a:pt x="1174" y="2287"/>
                  </a:cubicBezTo>
                  <a:cubicBezTo>
                    <a:pt x="1263" y="2280"/>
                    <a:pt x="1349" y="2273"/>
                    <a:pt x="1434" y="2265"/>
                  </a:cubicBezTo>
                  <a:cubicBezTo>
                    <a:pt x="932" y="1987"/>
                    <a:pt x="661" y="1549"/>
                    <a:pt x="1481" y="1446"/>
                  </a:cubicBezTo>
                  <a:cubicBezTo>
                    <a:pt x="5332" y="960"/>
                    <a:pt x="9194" y="718"/>
                    <a:pt x="13059" y="718"/>
                  </a:cubicBezTo>
                  <a:cubicBezTo>
                    <a:pt x="15188" y="718"/>
                    <a:pt x="17320" y="789"/>
                    <a:pt x="19449" y="935"/>
                  </a:cubicBezTo>
                  <a:cubicBezTo>
                    <a:pt x="19460" y="900"/>
                    <a:pt x="19466" y="864"/>
                    <a:pt x="19478" y="825"/>
                  </a:cubicBezTo>
                  <a:cubicBezTo>
                    <a:pt x="19182" y="561"/>
                    <a:pt x="18897" y="287"/>
                    <a:pt x="18622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62;p59">
              <a:extLst>
                <a:ext uri="{FF2B5EF4-FFF2-40B4-BE49-F238E27FC236}">
                  <a16:creationId xmlns:a16="http://schemas.microsoft.com/office/drawing/2014/main" id="{6624CA5C-77DB-4D65-8095-83401B082BE0}"/>
                </a:ext>
              </a:extLst>
            </p:cNvPr>
            <p:cNvSpPr/>
            <p:nvPr/>
          </p:nvSpPr>
          <p:spPr>
            <a:xfrm>
              <a:off x="-139975" y="1709250"/>
              <a:ext cx="250425" cy="287875"/>
            </a:xfrm>
            <a:custGeom>
              <a:avLst/>
              <a:gdLst/>
              <a:ahLst/>
              <a:cxnLst/>
              <a:rect l="l" t="t" r="r" b="b"/>
              <a:pathLst>
                <a:path w="10017" h="11515" extrusionOk="0">
                  <a:moveTo>
                    <a:pt x="2290" y="1"/>
                  </a:moveTo>
                  <a:cubicBezTo>
                    <a:pt x="1644" y="1"/>
                    <a:pt x="899" y="617"/>
                    <a:pt x="1273" y="1252"/>
                  </a:cubicBezTo>
                  <a:cubicBezTo>
                    <a:pt x="1926" y="2368"/>
                    <a:pt x="2696" y="3385"/>
                    <a:pt x="3577" y="4297"/>
                  </a:cubicBezTo>
                  <a:lnTo>
                    <a:pt x="3758" y="4297"/>
                  </a:lnTo>
                  <a:cubicBezTo>
                    <a:pt x="3990" y="4297"/>
                    <a:pt x="4222" y="4297"/>
                    <a:pt x="4454" y="4301"/>
                  </a:cubicBezTo>
                  <a:cubicBezTo>
                    <a:pt x="4275" y="3260"/>
                    <a:pt x="3348" y="2401"/>
                    <a:pt x="2507" y="1708"/>
                  </a:cubicBezTo>
                  <a:cubicBezTo>
                    <a:pt x="2468" y="1677"/>
                    <a:pt x="2428" y="1644"/>
                    <a:pt x="2389" y="1609"/>
                  </a:cubicBezTo>
                  <a:cubicBezTo>
                    <a:pt x="1790" y="1117"/>
                    <a:pt x="2154" y="895"/>
                    <a:pt x="2671" y="895"/>
                  </a:cubicBezTo>
                  <a:cubicBezTo>
                    <a:pt x="3021" y="895"/>
                    <a:pt x="3441" y="999"/>
                    <a:pt x="3680" y="1191"/>
                  </a:cubicBezTo>
                  <a:cubicBezTo>
                    <a:pt x="3727" y="1231"/>
                    <a:pt x="3776" y="1270"/>
                    <a:pt x="3826" y="1313"/>
                  </a:cubicBezTo>
                  <a:cubicBezTo>
                    <a:pt x="5007" y="2279"/>
                    <a:pt x="6184" y="3245"/>
                    <a:pt x="7364" y="4216"/>
                  </a:cubicBezTo>
                  <a:cubicBezTo>
                    <a:pt x="7517" y="4226"/>
                    <a:pt x="7688" y="4269"/>
                    <a:pt x="7852" y="4333"/>
                  </a:cubicBezTo>
                  <a:cubicBezTo>
                    <a:pt x="8511" y="4347"/>
                    <a:pt x="9174" y="4361"/>
                    <a:pt x="9834" y="4379"/>
                  </a:cubicBezTo>
                  <a:cubicBezTo>
                    <a:pt x="9902" y="4379"/>
                    <a:pt x="9963" y="4387"/>
                    <a:pt x="10017" y="4397"/>
                  </a:cubicBezTo>
                  <a:cubicBezTo>
                    <a:pt x="9863" y="4076"/>
                    <a:pt x="9542" y="3948"/>
                    <a:pt x="9204" y="3948"/>
                  </a:cubicBezTo>
                  <a:cubicBezTo>
                    <a:pt x="9093" y="3948"/>
                    <a:pt x="8979" y="3962"/>
                    <a:pt x="8868" y="3987"/>
                  </a:cubicBezTo>
                  <a:cubicBezTo>
                    <a:pt x="6818" y="2697"/>
                    <a:pt x="4771" y="1405"/>
                    <a:pt x="2721" y="115"/>
                  </a:cubicBezTo>
                  <a:cubicBezTo>
                    <a:pt x="2593" y="36"/>
                    <a:pt x="2443" y="1"/>
                    <a:pt x="2290" y="1"/>
                  </a:cubicBezTo>
                  <a:close/>
                  <a:moveTo>
                    <a:pt x="7681" y="6002"/>
                  </a:moveTo>
                  <a:cubicBezTo>
                    <a:pt x="6511" y="6875"/>
                    <a:pt x="5388" y="7802"/>
                    <a:pt x="4311" y="8783"/>
                  </a:cubicBezTo>
                  <a:cubicBezTo>
                    <a:pt x="3776" y="9318"/>
                    <a:pt x="3231" y="9803"/>
                    <a:pt x="2810" y="10216"/>
                  </a:cubicBezTo>
                  <a:cubicBezTo>
                    <a:pt x="2718" y="10305"/>
                    <a:pt x="2578" y="10348"/>
                    <a:pt x="2418" y="10348"/>
                  </a:cubicBezTo>
                  <a:cubicBezTo>
                    <a:pt x="1983" y="10348"/>
                    <a:pt x="1395" y="10052"/>
                    <a:pt x="1156" y="9721"/>
                  </a:cubicBezTo>
                  <a:cubicBezTo>
                    <a:pt x="959" y="9942"/>
                    <a:pt x="766" y="10170"/>
                    <a:pt x="574" y="10394"/>
                  </a:cubicBezTo>
                  <a:cubicBezTo>
                    <a:pt x="1" y="11079"/>
                    <a:pt x="695" y="11515"/>
                    <a:pt x="1370" y="11515"/>
                  </a:cubicBezTo>
                  <a:cubicBezTo>
                    <a:pt x="1619" y="11515"/>
                    <a:pt x="1862" y="11457"/>
                    <a:pt x="2043" y="11329"/>
                  </a:cubicBezTo>
                  <a:cubicBezTo>
                    <a:pt x="3798" y="10074"/>
                    <a:pt x="5577" y="8844"/>
                    <a:pt x="7299" y="7546"/>
                  </a:cubicBezTo>
                  <a:cubicBezTo>
                    <a:pt x="7716" y="7232"/>
                    <a:pt x="8665" y="6672"/>
                    <a:pt x="9342" y="6034"/>
                  </a:cubicBezTo>
                  <a:cubicBezTo>
                    <a:pt x="9317" y="6034"/>
                    <a:pt x="9293" y="6038"/>
                    <a:pt x="9268" y="6038"/>
                  </a:cubicBezTo>
                  <a:lnTo>
                    <a:pt x="9250" y="6038"/>
                  </a:lnTo>
                  <a:cubicBezTo>
                    <a:pt x="8725" y="6023"/>
                    <a:pt x="8205" y="6013"/>
                    <a:pt x="7681" y="6002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63;p59">
              <a:extLst>
                <a:ext uri="{FF2B5EF4-FFF2-40B4-BE49-F238E27FC236}">
                  <a16:creationId xmlns:a16="http://schemas.microsoft.com/office/drawing/2014/main" id="{0EA3A728-AE3E-4B3F-B4D4-9230351BA134}"/>
                </a:ext>
              </a:extLst>
            </p:cNvPr>
            <p:cNvSpPr/>
            <p:nvPr/>
          </p:nvSpPr>
          <p:spPr>
            <a:xfrm>
              <a:off x="-50575" y="1816650"/>
              <a:ext cx="164050" cy="43550"/>
            </a:xfrm>
            <a:custGeom>
              <a:avLst/>
              <a:gdLst/>
              <a:ahLst/>
              <a:cxnLst/>
              <a:rect l="l" t="t" r="r" b="b"/>
              <a:pathLst>
                <a:path w="6562" h="1742" extrusionOk="0">
                  <a:moveTo>
                    <a:pt x="1" y="1"/>
                  </a:moveTo>
                  <a:cubicBezTo>
                    <a:pt x="276" y="287"/>
                    <a:pt x="561" y="561"/>
                    <a:pt x="857" y="825"/>
                  </a:cubicBezTo>
                  <a:cubicBezTo>
                    <a:pt x="917" y="540"/>
                    <a:pt x="921" y="265"/>
                    <a:pt x="878" y="5"/>
                  </a:cubicBezTo>
                  <a:cubicBezTo>
                    <a:pt x="646" y="1"/>
                    <a:pt x="414" y="1"/>
                    <a:pt x="182" y="1"/>
                  </a:cubicBezTo>
                  <a:close/>
                  <a:moveTo>
                    <a:pt x="4276" y="37"/>
                  </a:moveTo>
                  <a:lnTo>
                    <a:pt x="4276" y="37"/>
                  </a:lnTo>
                  <a:cubicBezTo>
                    <a:pt x="4861" y="272"/>
                    <a:pt x="5389" y="775"/>
                    <a:pt x="5004" y="1046"/>
                  </a:cubicBezTo>
                  <a:cubicBezTo>
                    <a:pt x="4700" y="1263"/>
                    <a:pt x="4400" y="1481"/>
                    <a:pt x="4105" y="1706"/>
                  </a:cubicBezTo>
                  <a:cubicBezTo>
                    <a:pt x="4629" y="1717"/>
                    <a:pt x="5149" y="1727"/>
                    <a:pt x="5674" y="1742"/>
                  </a:cubicBezTo>
                  <a:lnTo>
                    <a:pt x="5692" y="1742"/>
                  </a:lnTo>
                  <a:cubicBezTo>
                    <a:pt x="5717" y="1742"/>
                    <a:pt x="5741" y="1738"/>
                    <a:pt x="5766" y="1738"/>
                  </a:cubicBezTo>
                  <a:cubicBezTo>
                    <a:pt x="5881" y="1631"/>
                    <a:pt x="5984" y="1524"/>
                    <a:pt x="6077" y="1413"/>
                  </a:cubicBezTo>
                  <a:cubicBezTo>
                    <a:pt x="6216" y="1296"/>
                    <a:pt x="6322" y="1146"/>
                    <a:pt x="6376" y="985"/>
                  </a:cubicBezTo>
                  <a:cubicBezTo>
                    <a:pt x="6512" y="728"/>
                    <a:pt x="6561" y="468"/>
                    <a:pt x="6487" y="215"/>
                  </a:cubicBezTo>
                  <a:cubicBezTo>
                    <a:pt x="6472" y="176"/>
                    <a:pt x="6459" y="137"/>
                    <a:pt x="6441" y="101"/>
                  </a:cubicBezTo>
                  <a:cubicBezTo>
                    <a:pt x="6387" y="91"/>
                    <a:pt x="6326" y="83"/>
                    <a:pt x="6258" y="83"/>
                  </a:cubicBezTo>
                  <a:cubicBezTo>
                    <a:pt x="5598" y="65"/>
                    <a:pt x="4935" y="51"/>
                    <a:pt x="4276" y="37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64;p59">
              <a:extLst>
                <a:ext uri="{FF2B5EF4-FFF2-40B4-BE49-F238E27FC236}">
                  <a16:creationId xmlns:a16="http://schemas.microsoft.com/office/drawing/2014/main" id="{34E56E62-E16C-461F-A4AC-78E69AB0EECC}"/>
                </a:ext>
              </a:extLst>
            </p:cNvPr>
            <p:cNvSpPr/>
            <p:nvPr/>
          </p:nvSpPr>
          <p:spPr>
            <a:xfrm>
              <a:off x="-115125" y="1866325"/>
              <a:ext cx="83850" cy="85950"/>
            </a:xfrm>
            <a:custGeom>
              <a:avLst/>
              <a:gdLst/>
              <a:ahLst/>
              <a:cxnLst/>
              <a:rect l="l" t="t" r="r" b="b"/>
              <a:pathLst>
                <a:path w="3354" h="3438" extrusionOk="0">
                  <a:moveTo>
                    <a:pt x="2893" y="0"/>
                  </a:moveTo>
                  <a:cubicBezTo>
                    <a:pt x="2515" y="568"/>
                    <a:pt x="2015" y="1109"/>
                    <a:pt x="1502" y="1616"/>
                  </a:cubicBezTo>
                  <a:cubicBezTo>
                    <a:pt x="1049" y="2033"/>
                    <a:pt x="603" y="2461"/>
                    <a:pt x="165" y="2896"/>
                  </a:cubicBezTo>
                  <a:cubicBezTo>
                    <a:pt x="1" y="3060"/>
                    <a:pt x="29" y="3252"/>
                    <a:pt x="162" y="3438"/>
                  </a:cubicBezTo>
                  <a:cubicBezTo>
                    <a:pt x="1181" y="2261"/>
                    <a:pt x="2247" y="1127"/>
                    <a:pt x="3353" y="33"/>
                  </a:cubicBezTo>
                  <a:cubicBezTo>
                    <a:pt x="3200" y="22"/>
                    <a:pt x="3046" y="11"/>
                    <a:pt x="2893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65;p59">
              <a:extLst>
                <a:ext uri="{FF2B5EF4-FFF2-40B4-BE49-F238E27FC236}">
                  <a16:creationId xmlns:a16="http://schemas.microsoft.com/office/drawing/2014/main" id="{53F6884E-3800-4587-B7D4-E71837B8809F}"/>
                </a:ext>
              </a:extLst>
            </p:cNvPr>
            <p:cNvSpPr/>
            <p:nvPr/>
          </p:nvSpPr>
          <p:spPr>
            <a:xfrm>
              <a:off x="-29900" y="1837275"/>
              <a:ext cx="77575" cy="5800"/>
            </a:xfrm>
            <a:custGeom>
              <a:avLst/>
              <a:gdLst/>
              <a:ahLst/>
              <a:cxnLst/>
              <a:rect l="l" t="t" r="r" b="b"/>
              <a:pathLst>
                <a:path w="3103" h="232" extrusionOk="0">
                  <a:moveTo>
                    <a:pt x="30" y="0"/>
                  </a:moveTo>
                  <a:cubicBezTo>
                    <a:pt x="18" y="39"/>
                    <a:pt x="12" y="75"/>
                    <a:pt x="1" y="110"/>
                  </a:cubicBezTo>
                  <a:cubicBezTo>
                    <a:pt x="54" y="114"/>
                    <a:pt x="112" y="117"/>
                    <a:pt x="165" y="125"/>
                  </a:cubicBezTo>
                  <a:cubicBezTo>
                    <a:pt x="119" y="82"/>
                    <a:pt x="72" y="43"/>
                    <a:pt x="30" y="0"/>
                  </a:cubicBezTo>
                  <a:close/>
                  <a:moveTo>
                    <a:pt x="2921" y="15"/>
                  </a:moveTo>
                  <a:lnTo>
                    <a:pt x="2921" y="15"/>
                  </a:lnTo>
                  <a:cubicBezTo>
                    <a:pt x="2957" y="86"/>
                    <a:pt x="2974" y="157"/>
                    <a:pt x="2982" y="232"/>
                  </a:cubicBezTo>
                  <a:cubicBezTo>
                    <a:pt x="3021" y="199"/>
                    <a:pt x="3060" y="164"/>
                    <a:pt x="3103" y="128"/>
                  </a:cubicBezTo>
                  <a:cubicBezTo>
                    <a:pt x="3043" y="92"/>
                    <a:pt x="2982" y="53"/>
                    <a:pt x="2921" y="1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66;p59">
              <a:extLst>
                <a:ext uri="{FF2B5EF4-FFF2-40B4-BE49-F238E27FC236}">
                  <a16:creationId xmlns:a16="http://schemas.microsoft.com/office/drawing/2014/main" id="{14CD5B64-C88A-4A02-A970-824D19AEBE66}"/>
                </a:ext>
              </a:extLst>
            </p:cNvPr>
            <p:cNvSpPr/>
            <p:nvPr/>
          </p:nvSpPr>
          <p:spPr>
            <a:xfrm>
              <a:off x="-111100" y="1731625"/>
              <a:ext cx="167450" cy="236350"/>
            </a:xfrm>
            <a:custGeom>
              <a:avLst/>
              <a:gdLst/>
              <a:ahLst/>
              <a:cxnLst/>
              <a:rect l="l" t="t" r="r" b="b"/>
              <a:pathLst>
                <a:path w="6698" h="9454" extrusionOk="0">
                  <a:moveTo>
                    <a:pt x="1516" y="0"/>
                  </a:moveTo>
                  <a:cubicBezTo>
                    <a:pt x="999" y="0"/>
                    <a:pt x="635" y="222"/>
                    <a:pt x="1234" y="714"/>
                  </a:cubicBezTo>
                  <a:cubicBezTo>
                    <a:pt x="1273" y="749"/>
                    <a:pt x="1313" y="782"/>
                    <a:pt x="1352" y="813"/>
                  </a:cubicBezTo>
                  <a:cubicBezTo>
                    <a:pt x="2193" y="1506"/>
                    <a:pt x="3120" y="2365"/>
                    <a:pt x="3299" y="3406"/>
                  </a:cubicBezTo>
                  <a:cubicBezTo>
                    <a:pt x="4429" y="3410"/>
                    <a:pt x="5563" y="3420"/>
                    <a:pt x="6697" y="3438"/>
                  </a:cubicBezTo>
                  <a:cubicBezTo>
                    <a:pt x="6533" y="3374"/>
                    <a:pt x="6362" y="3331"/>
                    <a:pt x="6209" y="3321"/>
                  </a:cubicBezTo>
                  <a:cubicBezTo>
                    <a:pt x="5029" y="2350"/>
                    <a:pt x="3852" y="1384"/>
                    <a:pt x="2671" y="418"/>
                  </a:cubicBezTo>
                  <a:cubicBezTo>
                    <a:pt x="2621" y="375"/>
                    <a:pt x="2572" y="336"/>
                    <a:pt x="2525" y="296"/>
                  </a:cubicBezTo>
                  <a:cubicBezTo>
                    <a:pt x="2286" y="104"/>
                    <a:pt x="1866" y="0"/>
                    <a:pt x="1516" y="0"/>
                  </a:cubicBezTo>
                  <a:close/>
                  <a:moveTo>
                    <a:pt x="4425" y="5075"/>
                  </a:moveTo>
                  <a:cubicBezTo>
                    <a:pt x="4333" y="5278"/>
                    <a:pt x="4055" y="5446"/>
                    <a:pt x="3620" y="5446"/>
                  </a:cubicBezTo>
                  <a:cubicBezTo>
                    <a:pt x="3577" y="5446"/>
                    <a:pt x="3531" y="5442"/>
                    <a:pt x="3484" y="5439"/>
                  </a:cubicBezTo>
                  <a:cubicBezTo>
                    <a:pt x="3388" y="5431"/>
                    <a:pt x="3291" y="5428"/>
                    <a:pt x="3192" y="5421"/>
                  </a:cubicBezTo>
                  <a:cubicBezTo>
                    <a:pt x="2086" y="6515"/>
                    <a:pt x="1020" y="7649"/>
                    <a:pt x="1" y="8826"/>
                  </a:cubicBezTo>
                  <a:cubicBezTo>
                    <a:pt x="240" y="9157"/>
                    <a:pt x="828" y="9453"/>
                    <a:pt x="1263" y="9453"/>
                  </a:cubicBezTo>
                  <a:cubicBezTo>
                    <a:pt x="1423" y="9453"/>
                    <a:pt x="1563" y="9410"/>
                    <a:pt x="1655" y="9321"/>
                  </a:cubicBezTo>
                  <a:cubicBezTo>
                    <a:pt x="2076" y="8908"/>
                    <a:pt x="2621" y="8423"/>
                    <a:pt x="3156" y="7888"/>
                  </a:cubicBezTo>
                  <a:cubicBezTo>
                    <a:pt x="4233" y="6907"/>
                    <a:pt x="5356" y="5980"/>
                    <a:pt x="6526" y="5107"/>
                  </a:cubicBezTo>
                  <a:cubicBezTo>
                    <a:pt x="5827" y="5092"/>
                    <a:pt x="5124" y="5082"/>
                    <a:pt x="4425" y="507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67;p59">
              <a:extLst>
                <a:ext uri="{FF2B5EF4-FFF2-40B4-BE49-F238E27FC236}">
                  <a16:creationId xmlns:a16="http://schemas.microsoft.com/office/drawing/2014/main" id="{E4C4D834-D409-4DEB-991E-748ECC0F7349}"/>
                </a:ext>
              </a:extLst>
            </p:cNvPr>
            <p:cNvSpPr/>
            <p:nvPr/>
          </p:nvSpPr>
          <p:spPr>
            <a:xfrm>
              <a:off x="-29175" y="1816775"/>
              <a:ext cx="113325" cy="42525"/>
            </a:xfrm>
            <a:custGeom>
              <a:avLst/>
              <a:gdLst/>
              <a:ahLst/>
              <a:cxnLst/>
              <a:rect l="l" t="t" r="r" b="b"/>
              <a:pathLst>
                <a:path w="4533" h="1701" extrusionOk="0">
                  <a:moveTo>
                    <a:pt x="2892" y="835"/>
                  </a:moveTo>
                  <a:lnTo>
                    <a:pt x="2892" y="835"/>
                  </a:lnTo>
                  <a:cubicBezTo>
                    <a:pt x="2953" y="873"/>
                    <a:pt x="3014" y="912"/>
                    <a:pt x="3074" y="948"/>
                  </a:cubicBezTo>
                  <a:cubicBezTo>
                    <a:pt x="3031" y="984"/>
                    <a:pt x="2992" y="1019"/>
                    <a:pt x="2953" y="1052"/>
                  </a:cubicBezTo>
                  <a:cubicBezTo>
                    <a:pt x="2945" y="977"/>
                    <a:pt x="2928" y="906"/>
                    <a:pt x="2892" y="835"/>
                  </a:cubicBezTo>
                  <a:close/>
                  <a:moveTo>
                    <a:pt x="22" y="0"/>
                  </a:moveTo>
                  <a:lnTo>
                    <a:pt x="22" y="0"/>
                  </a:lnTo>
                  <a:cubicBezTo>
                    <a:pt x="65" y="260"/>
                    <a:pt x="61" y="535"/>
                    <a:pt x="1" y="820"/>
                  </a:cubicBezTo>
                  <a:cubicBezTo>
                    <a:pt x="43" y="863"/>
                    <a:pt x="90" y="902"/>
                    <a:pt x="136" y="945"/>
                  </a:cubicBezTo>
                  <a:cubicBezTo>
                    <a:pt x="207" y="948"/>
                    <a:pt x="275" y="952"/>
                    <a:pt x="343" y="959"/>
                  </a:cubicBezTo>
                  <a:cubicBezTo>
                    <a:pt x="1038" y="1009"/>
                    <a:pt x="1284" y="1376"/>
                    <a:pt x="1148" y="1669"/>
                  </a:cubicBezTo>
                  <a:cubicBezTo>
                    <a:pt x="1847" y="1676"/>
                    <a:pt x="2550" y="1686"/>
                    <a:pt x="3249" y="1701"/>
                  </a:cubicBezTo>
                  <a:cubicBezTo>
                    <a:pt x="3544" y="1476"/>
                    <a:pt x="3844" y="1258"/>
                    <a:pt x="4148" y="1041"/>
                  </a:cubicBezTo>
                  <a:cubicBezTo>
                    <a:pt x="4533" y="770"/>
                    <a:pt x="4005" y="267"/>
                    <a:pt x="3420" y="32"/>
                  </a:cubicBezTo>
                  <a:cubicBezTo>
                    <a:pt x="2286" y="14"/>
                    <a:pt x="1152" y="4"/>
                    <a:pt x="22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68;p59">
              <a:extLst>
                <a:ext uri="{FF2B5EF4-FFF2-40B4-BE49-F238E27FC236}">
                  <a16:creationId xmlns:a16="http://schemas.microsoft.com/office/drawing/2014/main" id="{83A87F06-C5D0-43ED-B410-1EA1CF66D5D6}"/>
                </a:ext>
              </a:extLst>
            </p:cNvPr>
            <p:cNvSpPr/>
            <p:nvPr/>
          </p:nvSpPr>
          <p:spPr>
            <a:xfrm>
              <a:off x="-480250" y="1858125"/>
              <a:ext cx="442450" cy="21250"/>
            </a:xfrm>
            <a:custGeom>
              <a:avLst/>
              <a:gdLst/>
              <a:ahLst/>
              <a:cxnLst/>
              <a:rect l="l" t="t" r="r" b="b"/>
              <a:pathLst>
                <a:path w="17698" h="850" extrusionOk="0">
                  <a:moveTo>
                    <a:pt x="16785" y="0"/>
                  </a:moveTo>
                  <a:cubicBezTo>
                    <a:pt x="11186" y="0"/>
                    <a:pt x="5589" y="203"/>
                    <a:pt x="0" y="606"/>
                  </a:cubicBezTo>
                  <a:cubicBezTo>
                    <a:pt x="254" y="746"/>
                    <a:pt x="561" y="849"/>
                    <a:pt x="821" y="849"/>
                  </a:cubicBezTo>
                  <a:cubicBezTo>
                    <a:pt x="860" y="849"/>
                    <a:pt x="895" y="845"/>
                    <a:pt x="931" y="842"/>
                  </a:cubicBezTo>
                  <a:cubicBezTo>
                    <a:pt x="4579" y="382"/>
                    <a:pt x="8245" y="150"/>
                    <a:pt x="11914" y="150"/>
                  </a:cubicBezTo>
                  <a:cubicBezTo>
                    <a:pt x="13775" y="150"/>
                    <a:pt x="15636" y="211"/>
                    <a:pt x="17498" y="328"/>
                  </a:cubicBezTo>
                  <a:cubicBezTo>
                    <a:pt x="17570" y="221"/>
                    <a:pt x="17637" y="114"/>
                    <a:pt x="17698" y="4"/>
                  </a:cubicBezTo>
                  <a:cubicBezTo>
                    <a:pt x="17394" y="4"/>
                    <a:pt x="17088" y="0"/>
                    <a:pt x="16785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69;p59">
              <a:extLst>
                <a:ext uri="{FF2B5EF4-FFF2-40B4-BE49-F238E27FC236}">
                  <a16:creationId xmlns:a16="http://schemas.microsoft.com/office/drawing/2014/main" id="{9E66EA1A-651B-4AE1-9342-5FA44EC09581}"/>
                </a:ext>
              </a:extLst>
            </p:cNvPr>
            <p:cNvSpPr/>
            <p:nvPr/>
          </p:nvSpPr>
          <p:spPr>
            <a:xfrm>
              <a:off x="-499600" y="1834600"/>
              <a:ext cx="469725" cy="38700"/>
            </a:xfrm>
            <a:custGeom>
              <a:avLst/>
              <a:gdLst/>
              <a:ahLst/>
              <a:cxnLst/>
              <a:rect l="l" t="t" r="r" b="b"/>
              <a:pathLst>
                <a:path w="18789" h="1548" extrusionOk="0">
                  <a:moveTo>
                    <a:pt x="12399" y="0"/>
                  </a:moveTo>
                  <a:cubicBezTo>
                    <a:pt x="8534" y="0"/>
                    <a:pt x="4672" y="242"/>
                    <a:pt x="821" y="728"/>
                  </a:cubicBezTo>
                  <a:cubicBezTo>
                    <a:pt x="1" y="831"/>
                    <a:pt x="272" y="1269"/>
                    <a:pt x="774" y="1547"/>
                  </a:cubicBezTo>
                  <a:cubicBezTo>
                    <a:pt x="6363" y="1144"/>
                    <a:pt x="11960" y="941"/>
                    <a:pt x="17559" y="941"/>
                  </a:cubicBezTo>
                  <a:cubicBezTo>
                    <a:pt x="17862" y="941"/>
                    <a:pt x="18168" y="945"/>
                    <a:pt x="18472" y="945"/>
                  </a:cubicBezTo>
                  <a:cubicBezTo>
                    <a:pt x="18539" y="828"/>
                    <a:pt x="18600" y="710"/>
                    <a:pt x="18653" y="588"/>
                  </a:cubicBezTo>
                  <a:cubicBezTo>
                    <a:pt x="18711" y="464"/>
                    <a:pt x="18753" y="339"/>
                    <a:pt x="18789" y="217"/>
                  </a:cubicBezTo>
                  <a:cubicBezTo>
                    <a:pt x="16660" y="71"/>
                    <a:pt x="14528" y="0"/>
                    <a:pt x="12399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670;p59">
              <a:extLst>
                <a:ext uri="{FF2B5EF4-FFF2-40B4-BE49-F238E27FC236}">
                  <a16:creationId xmlns:a16="http://schemas.microsoft.com/office/drawing/2014/main" id="{7D5F7B66-3358-4A33-853A-E4903B0E9967}"/>
                </a:ext>
              </a:extLst>
            </p:cNvPr>
            <p:cNvSpPr/>
            <p:nvPr/>
          </p:nvSpPr>
          <p:spPr>
            <a:xfrm>
              <a:off x="-42825" y="1858200"/>
              <a:ext cx="20550" cy="8950"/>
            </a:xfrm>
            <a:custGeom>
              <a:avLst/>
              <a:gdLst/>
              <a:ahLst/>
              <a:cxnLst/>
              <a:rect l="l" t="t" r="r" b="b"/>
              <a:pathLst>
                <a:path w="822" h="358" extrusionOk="0">
                  <a:moveTo>
                    <a:pt x="201" y="1"/>
                  </a:moveTo>
                  <a:cubicBezTo>
                    <a:pt x="140" y="111"/>
                    <a:pt x="73" y="218"/>
                    <a:pt x="1" y="325"/>
                  </a:cubicBezTo>
                  <a:cubicBezTo>
                    <a:pt x="154" y="336"/>
                    <a:pt x="308" y="347"/>
                    <a:pt x="461" y="358"/>
                  </a:cubicBezTo>
                  <a:cubicBezTo>
                    <a:pt x="582" y="240"/>
                    <a:pt x="700" y="122"/>
                    <a:pt x="821" y="4"/>
                  </a:cubicBezTo>
                  <a:cubicBezTo>
                    <a:pt x="614" y="1"/>
                    <a:pt x="407" y="1"/>
                    <a:pt x="201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71;p59">
              <a:extLst>
                <a:ext uri="{FF2B5EF4-FFF2-40B4-BE49-F238E27FC236}">
                  <a16:creationId xmlns:a16="http://schemas.microsoft.com/office/drawing/2014/main" id="{37251AB4-B515-4DDA-9AFD-3F6373BB43CF}"/>
                </a:ext>
              </a:extLst>
            </p:cNvPr>
            <p:cNvSpPr/>
            <p:nvPr/>
          </p:nvSpPr>
          <p:spPr>
            <a:xfrm>
              <a:off x="-37825" y="1840025"/>
              <a:ext cx="23825" cy="18300"/>
            </a:xfrm>
            <a:custGeom>
              <a:avLst/>
              <a:gdLst/>
              <a:ahLst/>
              <a:cxnLst/>
              <a:rect l="l" t="t" r="r" b="b"/>
              <a:pathLst>
                <a:path w="953" h="732" extrusionOk="0">
                  <a:moveTo>
                    <a:pt x="318" y="0"/>
                  </a:moveTo>
                  <a:cubicBezTo>
                    <a:pt x="282" y="122"/>
                    <a:pt x="240" y="247"/>
                    <a:pt x="182" y="371"/>
                  </a:cubicBezTo>
                  <a:cubicBezTo>
                    <a:pt x="129" y="493"/>
                    <a:pt x="68" y="611"/>
                    <a:pt x="1" y="728"/>
                  </a:cubicBezTo>
                  <a:cubicBezTo>
                    <a:pt x="207" y="728"/>
                    <a:pt x="414" y="728"/>
                    <a:pt x="621" y="731"/>
                  </a:cubicBezTo>
                  <a:cubicBezTo>
                    <a:pt x="732" y="624"/>
                    <a:pt x="842" y="517"/>
                    <a:pt x="953" y="410"/>
                  </a:cubicBezTo>
                  <a:cubicBezTo>
                    <a:pt x="792" y="279"/>
                    <a:pt x="635" y="147"/>
                    <a:pt x="482" y="15"/>
                  </a:cubicBezTo>
                  <a:cubicBezTo>
                    <a:pt x="429" y="7"/>
                    <a:pt x="371" y="4"/>
                    <a:pt x="318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72;p59">
              <a:extLst>
                <a:ext uri="{FF2B5EF4-FFF2-40B4-BE49-F238E27FC236}">
                  <a16:creationId xmlns:a16="http://schemas.microsoft.com/office/drawing/2014/main" id="{975E8329-18BE-4333-8F2E-BE3D3B5E9E92}"/>
                </a:ext>
              </a:extLst>
            </p:cNvPr>
            <p:cNvSpPr/>
            <p:nvPr/>
          </p:nvSpPr>
          <p:spPr>
            <a:xfrm>
              <a:off x="-31300" y="1858300"/>
              <a:ext cx="30850" cy="9475"/>
            </a:xfrm>
            <a:custGeom>
              <a:avLst/>
              <a:gdLst/>
              <a:ahLst/>
              <a:cxnLst/>
              <a:rect l="l" t="t" r="r" b="b"/>
              <a:pathLst>
                <a:path w="1234" h="379" extrusionOk="0">
                  <a:moveTo>
                    <a:pt x="360" y="0"/>
                  </a:moveTo>
                  <a:cubicBezTo>
                    <a:pt x="239" y="118"/>
                    <a:pt x="121" y="236"/>
                    <a:pt x="0" y="354"/>
                  </a:cubicBezTo>
                  <a:cubicBezTo>
                    <a:pt x="99" y="361"/>
                    <a:pt x="196" y="364"/>
                    <a:pt x="292" y="372"/>
                  </a:cubicBezTo>
                  <a:cubicBezTo>
                    <a:pt x="339" y="375"/>
                    <a:pt x="385" y="379"/>
                    <a:pt x="428" y="379"/>
                  </a:cubicBezTo>
                  <a:cubicBezTo>
                    <a:pt x="863" y="379"/>
                    <a:pt x="1141" y="211"/>
                    <a:pt x="1233" y="8"/>
                  </a:cubicBezTo>
                  <a:cubicBezTo>
                    <a:pt x="941" y="4"/>
                    <a:pt x="652" y="0"/>
                    <a:pt x="360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673;p59">
              <a:extLst>
                <a:ext uri="{FF2B5EF4-FFF2-40B4-BE49-F238E27FC236}">
                  <a16:creationId xmlns:a16="http://schemas.microsoft.com/office/drawing/2014/main" id="{01A4DA77-C3CE-490B-BD5E-F96A6FE96097}"/>
                </a:ext>
              </a:extLst>
            </p:cNvPr>
            <p:cNvSpPr/>
            <p:nvPr/>
          </p:nvSpPr>
          <p:spPr>
            <a:xfrm>
              <a:off x="-25800" y="1840400"/>
              <a:ext cx="28750" cy="18125"/>
            </a:xfrm>
            <a:custGeom>
              <a:avLst/>
              <a:gdLst/>
              <a:ahLst/>
              <a:cxnLst/>
              <a:rect l="l" t="t" r="r" b="b"/>
              <a:pathLst>
                <a:path w="1150" h="725" extrusionOk="0">
                  <a:moveTo>
                    <a:pt x="1" y="0"/>
                  </a:moveTo>
                  <a:lnTo>
                    <a:pt x="1" y="0"/>
                  </a:lnTo>
                  <a:cubicBezTo>
                    <a:pt x="154" y="132"/>
                    <a:pt x="311" y="264"/>
                    <a:pt x="472" y="395"/>
                  </a:cubicBezTo>
                  <a:cubicBezTo>
                    <a:pt x="361" y="502"/>
                    <a:pt x="251" y="609"/>
                    <a:pt x="140" y="716"/>
                  </a:cubicBezTo>
                  <a:cubicBezTo>
                    <a:pt x="432" y="716"/>
                    <a:pt x="721" y="720"/>
                    <a:pt x="1013" y="724"/>
                  </a:cubicBezTo>
                  <a:cubicBezTo>
                    <a:pt x="1149" y="431"/>
                    <a:pt x="903" y="64"/>
                    <a:pt x="208" y="14"/>
                  </a:cubicBezTo>
                  <a:cubicBezTo>
                    <a:pt x="140" y="7"/>
                    <a:pt x="72" y="3"/>
                    <a:pt x="1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D3CB03AC-E3D6-4301-B1F7-94125F7F8ABE}"/>
              </a:ext>
            </a:extLst>
          </p:cNvPr>
          <p:cNvSpPr txBox="1"/>
          <p:nvPr/>
        </p:nvSpPr>
        <p:spPr>
          <a:xfrm>
            <a:off x="4360353" y="2816256"/>
            <a:ext cx="1252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TO  Astro City" pitchFamily="2" charset="0"/>
              </a:rPr>
              <a:t>Concept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B762C7E-BF1E-4D83-83B3-70CF57661C00}"/>
              </a:ext>
            </a:extLst>
          </p:cNvPr>
          <p:cNvSpPr txBox="1"/>
          <p:nvPr/>
        </p:nvSpPr>
        <p:spPr>
          <a:xfrm>
            <a:off x="4390687" y="3168695"/>
            <a:ext cx="1344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TO  Astro City" pitchFamily="2" charset="0"/>
              </a:rPr>
              <a:t>process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BD68298-7767-499A-917A-A5777B501D2F}"/>
              </a:ext>
            </a:extLst>
          </p:cNvPr>
          <p:cNvSpPr txBox="1"/>
          <p:nvPr/>
        </p:nvSpPr>
        <p:spPr>
          <a:xfrm>
            <a:off x="615980" y="3889758"/>
            <a:ext cx="1771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TO  Astro City" pitchFamily="2" charset="0"/>
              </a:rPr>
              <a:t>- Allow</a:t>
            </a:r>
          </a:p>
        </p:txBody>
      </p:sp>
      <p:sp>
        <p:nvSpPr>
          <p:cNvPr id="91" name="Google Shape;2565;p59">
            <a:extLst>
              <a:ext uri="{FF2B5EF4-FFF2-40B4-BE49-F238E27FC236}">
                <a16:creationId xmlns:a16="http://schemas.microsoft.com/office/drawing/2014/main" id="{A046A61E-1E94-4468-9C3A-8D015DCD0099}"/>
              </a:ext>
            </a:extLst>
          </p:cNvPr>
          <p:cNvSpPr/>
          <p:nvPr/>
        </p:nvSpPr>
        <p:spPr>
          <a:xfrm rot="5400000">
            <a:off x="1752273" y="3417757"/>
            <a:ext cx="459650" cy="772999"/>
          </a:xfrm>
          <a:custGeom>
            <a:avLst/>
            <a:gdLst/>
            <a:ahLst/>
            <a:cxnLst/>
            <a:rect l="l" t="t" r="r" b="b"/>
            <a:pathLst>
              <a:path w="15910" h="19401" extrusionOk="0">
                <a:moveTo>
                  <a:pt x="8073" y="2004"/>
                </a:moveTo>
                <a:cubicBezTo>
                  <a:pt x="9546" y="4465"/>
                  <a:pt x="11286" y="6738"/>
                  <a:pt x="13276" y="8807"/>
                </a:cubicBezTo>
                <a:lnTo>
                  <a:pt x="12838" y="8807"/>
                </a:lnTo>
                <a:cubicBezTo>
                  <a:pt x="12070" y="7741"/>
                  <a:pt x="11129" y="6769"/>
                  <a:pt x="10251" y="5781"/>
                </a:cubicBezTo>
                <a:cubicBezTo>
                  <a:pt x="9342" y="4778"/>
                  <a:pt x="8433" y="3712"/>
                  <a:pt x="7430" y="2803"/>
                </a:cubicBezTo>
                <a:cubicBezTo>
                  <a:pt x="7649" y="2537"/>
                  <a:pt x="7853" y="2270"/>
                  <a:pt x="8073" y="2004"/>
                </a:cubicBezTo>
                <a:close/>
                <a:moveTo>
                  <a:pt x="7179" y="3117"/>
                </a:moveTo>
                <a:cubicBezTo>
                  <a:pt x="7932" y="4042"/>
                  <a:pt x="8762" y="4919"/>
                  <a:pt x="9562" y="5813"/>
                </a:cubicBezTo>
                <a:cubicBezTo>
                  <a:pt x="10424" y="6800"/>
                  <a:pt x="11223" y="7866"/>
                  <a:pt x="12132" y="8822"/>
                </a:cubicBezTo>
                <a:cubicBezTo>
                  <a:pt x="11913" y="8822"/>
                  <a:pt x="11693" y="8838"/>
                  <a:pt x="11458" y="8838"/>
                </a:cubicBezTo>
                <a:cubicBezTo>
                  <a:pt x="11333" y="8838"/>
                  <a:pt x="11223" y="8885"/>
                  <a:pt x="11113" y="8948"/>
                </a:cubicBezTo>
                <a:cubicBezTo>
                  <a:pt x="10377" y="8117"/>
                  <a:pt x="9609" y="7318"/>
                  <a:pt x="8856" y="6518"/>
                </a:cubicBezTo>
                <a:cubicBezTo>
                  <a:pt x="8088" y="5703"/>
                  <a:pt x="7336" y="4763"/>
                  <a:pt x="6427" y="4073"/>
                </a:cubicBezTo>
                <a:cubicBezTo>
                  <a:pt x="6678" y="3759"/>
                  <a:pt x="6928" y="3446"/>
                  <a:pt x="7179" y="3117"/>
                </a:cubicBezTo>
                <a:close/>
                <a:moveTo>
                  <a:pt x="6192" y="4371"/>
                </a:moveTo>
                <a:cubicBezTo>
                  <a:pt x="6850" y="5280"/>
                  <a:pt x="7743" y="6064"/>
                  <a:pt x="8496" y="6879"/>
                </a:cubicBezTo>
                <a:cubicBezTo>
                  <a:pt x="9248" y="7709"/>
                  <a:pt x="10001" y="8556"/>
                  <a:pt x="10753" y="9402"/>
                </a:cubicBezTo>
                <a:cubicBezTo>
                  <a:pt x="10737" y="9449"/>
                  <a:pt x="10737" y="9512"/>
                  <a:pt x="10737" y="9575"/>
                </a:cubicBezTo>
                <a:cubicBezTo>
                  <a:pt x="10753" y="10092"/>
                  <a:pt x="10800" y="10625"/>
                  <a:pt x="10816" y="11142"/>
                </a:cubicBezTo>
                <a:cubicBezTo>
                  <a:pt x="10769" y="11079"/>
                  <a:pt x="10706" y="11079"/>
                  <a:pt x="10659" y="11079"/>
                </a:cubicBezTo>
                <a:cubicBezTo>
                  <a:pt x="8935" y="9151"/>
                  <a:pt x="7226" y="7208"/>
                  <a:pt x="5424" y="5358"/>
                </a:cubicBezTo>
                <a:cubicBezTo>
                  <a:pt x="5674" y="5029"/>
                  <a:pt x="5941" y="4700"/>
                  <a:pt x="6192" y="4371"/>
                </a:cubicBezTo>
                <a:close/>
                <a:moveTo>
                  <a:pt x="5157" y="5687"/>
                </a:moveTo>
                <a:cubicBezTo>
                  <a:pt x="6991" y="7897"/>
                  <a:pt x="8966" y="10013"/>
                  <a:pt x="10878" y="12161"/>
                </a:cubicBezTo>
                <a:cubicBezTo>
                  <a:pt x="10894" y="12506"/>
                  <a:pt x="10910" y="12835"/>
                  <a:pt x="10941" y="13180"/>
                </a:cubicBezTo>
                <a:cubicBezTo>
                  <a:pt x="10424" y="12662"/>
                  <a:pt x="9765" y="12239"/>
                  <a:pt x="9233" y="11722"/>
                </a:cubicBezTo>
                <a:cubicBezTo>
                  <a:pt x="8621" y="11126"/>
                  <a:pt x="8057" y="10484"/>
                  <a:pt x="7493" y="9857"/>
                </a:cubicBezTo>
                <a:cubicBezTo>
                  <a:pt x="6584" y="8838"/>
                  <a:pt x="5580" y="7380"/>
                  <a:pt x="4311" y="6769"/>
                </a:cubicBezTo>
                <a:cubicBezTo>
                  <a:pt x="4483" y="6549"/>
                  <a:pt x="4640" y="6330"/>
                  <a:pt x="4812" y="6126"/>
                </a:cubicBezTo>
                <a:cubicBezTo>
                  <a:pt x="4922" y="5970"/>
                  <a:pt x="5047" y="5828"/>
                  <a:pt x="5157" y="5687"/>
                </a:cubicBezTo>
                <a:close/>
                <a:moveTo>
                  <a:pt x="4123" y="7035"/>
                </a:moveTo>
                <a:cubicBezTo>
                  <a:pt x="4562" y="7615"/>
                  <a:pt x="5157" y="8086"/>
                  <a:pt x="5659" y="8603"/>
                </a:cubicBezTo>
                <a:cubicBezTo>
                  <a:pt x="6286" y="9277"/>
                  <a:pt x="6881" y="9998"/>
                  <a:pt x="7493" y="10687"/>
                </a:cubicBezTo>
                <a:cubicBezTo>
                  <a:pt x="8417" y="11722"/>
                  <a:pt x="9515" y="13180"/>
                  <a:pt x="10878" y="13666"/>
                </a:cubicBezTo>
                <a:lnTo>
                  <a:pt x="10972" y="13666"/>
                </a:lnTo>
                <a:cubicBezTo>
                  <a:pt x="11004" y="14246"/>
                  <a:pt x="11035" y="14826"/>
                  <a:pt x="11066" y="15390"/>
                </a:cubicBezTo>
                <a:cubicBezTo>
                  <a:pt x="9515" y="14340"/>
                  <a:pt x="8088" y="13117"/>
                  <a:pt x="6787" y="11738"/>
                </a:cubicBezTo>
                <a:cubicBezTo>
                  <a:pt x="6270" y="11189"/>
                  <a:pt x="5753" y="10609"/>
                  <a:pt x="5220" y="10061"/>
                </a:cubicBezTo>
                <a:cubicBezTo>
                  <a:pt x="5236" y="9966"/>
                  <a:pt x="5236" y="9857"/>
                  <a:pt x="5236" y="9763"/>
                </a:cubicBezTo>
                <a:cubicBezTo>
                  <a:pt x="5251" y="9465"/>
                  <a:pt x="5016" y="9151"/>
                  <a:pt x="4718" y="9089"/>
                </a:cubicBezTo>
                <a:cubicBezTo>
                  <a:pt x="4483" y="9026"/>
                  <a:pt x="4248" y="8979"/>
                  <a:pt x="3997" y="8932"/>
                </a:cubicBezTo>
                <a:cubicBezTo>
                  <a:pt x="3715" y="8713"/>
                  <a:pt x="3433" y="8493"/>
                  <a:pt x="3120" y="8305"/>
                </a:cubicBezTo>
                <a:cubicBezTo>
                  <a:pt x="3480" y="7897"/>
                  <a:pt x="3809" y="7459"/>
                  <a:pt x="4123" y="7035"/>
                </a:cubicBezTo>
                <a:close/>
                <a:moveTo>
                  <a:pt x="5189" y="10797"/>
                </a:moveTo>
                <a:cubicBezTo>
                  <a:pt x="5784" y="11409"/>
                  <a:pt x="6364" y="12067"/>
                  <a:pt x="6975" y="12694"/>
                </a:cubicBezTo>
                <a:cubicBezTo>
                  <a:pt x="8229" y="14010"/>
                  <a:pt x="9624" y="15170"/>
                  <a:pt x="11113" y="16189"/>
                </a:cubicBezTo>
                <a:cubicBezTo>
                  <a:pt x="11129" y="16362"/>
                  <a:pt x="11145" y="16534"/>
                  <a:pt x="11145" y="16691"/>
                </a:cubicBezTo>
                <a:cubicBezTo>
                  <a:pt x="9044" y="15343"/>
                  <a:pt x="7148" y="13775"/>
                  <a:pt x="5157" y="12255"/>
                </a:cubicBezTo>
                <a:cubicBezTo>
                  <a:pt x="5157" y="12255"/>
                  <a:pt x="5142" y="12239"/>
                  <a:pt x="5142" y="12239"/>
                </a:cubicBezTo>
                <a:cubicBezTo>
                  <a:pt x="5157" y="11753"/>
                  <a:pt x="5173" y="11267"/>
                  <a:pt x="5189" y="10797"/>
                </a:cubicBezTo>
                <a:close/>
                <a:moveTo>
                  <a:pt x="5047" y="15139"/>
                </a:moveTo>
                <a:cubicBezTo>
                  <a:pt x="5659" y="15829"/>
                  <a:pt x="6333" y="16456"/>
                  <a:pt x="7007" y="17067"/>
                </a:cubicBezTo>
                <a:cubicBezTo>
                  <a:pt x="7069" y="17114"/>
                  <a:pt x="7116" y="17177"/>
                  <a:pt x="7179" y="17224"/>
                </a:cubicBezTo>
                <a:cubicBezTo>
                  <a:pt x="6928" y="17177"/>
                  <a:pt x="6678" y="17145"/>
                  <a:pt x="6427" y="17114"/>
                </a:cubicBezTo>
                <a:cubicBezTo>
                  <a:pt x="6207" y="17083"/>
                  <a:pt x="5988" y="17051"/>
                  <a:pt x="5784" y="17020"/>
                </a:cubicBezTo>
                <a:cubicBezTo>
                  <a:pt x="5580" y="16832"/>
                  <a:pt x="5392" y="16644"/>
                  <a:pt x="5220" y="16456"/>
                </a:cubicBezTo>
                <a:cubicBezTo>
                  <a:pt x="5142" y="16362"/>
                  <a:pt x="5079" y="16268"/>
                  <a:pt x="5000" y="16189"/>
                </a:cubicBezTo>
                <a:cubicBezTo>
                  <a:pt x="5016" y="15844"/>
                  <a:pt x="5032" y="15484"/>
                  <a:pt x="5047" y="15139"/>
                </a:cubicBezTo>
                <a:close/>
                <a:moveTo>
                  <a:pt x="5094" y="14010"/>
                </a:moveTo>
                <a:cubicBezTo>
                  <a:pt x="6427" y="15217"/>
                  <a:pt x="7838" y="16377"/>
                  <a:pt x="9233" y="17521"/>
                </a:cubicBezTo>
                <a:cubicBezTo>
                  <a:pt x="8856" y="17474"/>
                  <a:pt x="8496" y="17412"/>
                  <a:pt x="8135" y="17365"/>
                </a:cubicBezTo>
                <a:cubicBezTo>
                  <a:pt x="7806" y="17114"/>
                  <a:pt x="7477" y="16879"/>
                  <a:pt x="7211" y="16644"/>
                </a:cubicBezTo>
                <a:cubicBezTo>
                  <a:pt x="6490" y="15985"/>
                  <a:pt x="5800" y="15296"/>
                  <a:pt x="5063" y="14622"/>
                </a:cubicBezTo>
                <a:cubicBezTo>
                  <a:pt x="5079" y="14418"/>
                  <a:pt x="5079" y="14214"/>
                  <a:pt x="5094" y="14010"/>
                </a:cubicBezTo>
                <a:close/>
                <a:moveTo>
                  <a:pt x="5126" y="12568"/>
                </a:moveTo>
                <a:cubicBezTo>
                  <a:pt x="6834" y="14465"/>
                  <a:pt x="9029" y="16048"/>
                  <a:pt x="11192" y="17396"/>
                </a:cubicBezTo>
                <a:cubicBezTo>
                  <a:pt x="11192" y="17537"/>
                  <a:pt x="11207" y="17678"/>
                  <a:pt x="11223" y="17819"/>
                </a:cubicBezTo>
                <a:lnTo>
                  <a:pt x="10439" y="17710"/>
                </a:lnTo>
                <a:cubicBezTo>
                  <a:pt x="10377" y="17631"/>
                  <a:pt x="10314" y="17569"/>
                  <a:pt x="10251" y="17506"/>
                </a:cubicBezTo>
                <a:cubicBezTo>
                  <a:pt x="10231" y="17486"/>
                  <a:pt x="10204" y="17477"/>
                  <a:pt x="10178" y="17477"/>
                </a:cubicBezTo>
                <a:cubicBezTo>
                  <a:pt x="10122" y="17477"/>
                  <a:pt x="10068" y="17515"/>
                  <a:pt x="10079" y="17569"/>
                </a:cubicBezTo>
                <a:cubicBezTo>
                  <a:pt x="8433" y="16205"/>
                  <a:pt x="6803" y="14810"/>
                  <a:pt x="5110" y="13525"/>
                </a:cubicBezTo>
                <a:cubicBezTo>
                  <a:pt x="5110" y="13211"/>
                  <a:pt x="5126" y="12882"/>
                  <a:pt x="5126" y="12568"/>
                </a:cubicBezTo>
                <a:close/>
                <a:moveTo>
                  <a:pt x="8114" y="0"/>
                </a:moveTo>
                <a:cubicBezTo>
                  <a:pt x="7935" y="0"/>
                  <a:pt x="7763" y="65"/>
                  <a:pt x="7649" y="217"/>
                </a:cubicBezTo>
                <a:lnTo>
                  <a:pt x="4076" y="4716"/>
                </a:lnTo>
                <a:cubicBezTo>
                  <a:pt x="3088" y="5938"/>
                  <a:pt x="2069" y="7788"/>
                  <a:pt x="580" y="8446"/>
                </a:cubicBezTo>
                <a:cubicBezTo>
                  <a:pt x="0" y="8697"/>
                  <a:pt x="157" y="9684"/>
                  <a:pt x="753" y="9794"/>
                </a:cubicBezTo>
                <a:cubicBezTo>
                  <a:pt x="1787" y="9982"/>
                  <a:pt x="2822" y="10170"/>
                  <a:pt x="3856" y="10358"/>
                </a:cubicBezTo>
                <a:cubicBezTo>
                  <a:pt x="3935" y="12678"/>
                  <a:pt x="3888" y="15029"/>
                  <a:pt x="4029" y="17349"/>
                </a:cubicBezTo>
                <a:cubicBezTo>
                  <a:pt x="4029" y="17380"/>
                  <a:pt x="4029" y="17412"/>
                  <a:pt x="4013" y="17427"/>
                </a:cubicBezTo>
                <a:cubicBezTo>
                  <a:pt x="3903" y="17553"/>
                  <a:pt x="3809" y="17710"/>
                  <a:pt x="3731" y="17913"/>
                </a:cubicBezTo>
                <a:cubicBezTo>
                  <a:pt x="3621" y="18164"/>
                  <a:pt x="3699" y="18368"/>
                  <a:pt x="3872" y="18493"/>
                </a:cubicBezTo>
                <a:cubicBezTo>
                  <a:pt x="3856" y="18572"/>
                  <a:pt x="3856" y="18634"/>
                  <a:pt x="3841" y="18681"/>
                </a:cubicBezTo>
                <a:cubicBezTo>
                  <a:pt x="3809" y="18854"/>
                  <a:pt x="3903" y="19026"/>
                  <a:pt x="4076" y="19089"/>
                </a:cubicBezTo>
                <a:cubicBezTo>
                  <a:pt x="4653" y="19262"/>
                  <a:pt x="5266" y="19323"/>
                  <a:pt x="5881" y="19323"/>
                </a:cubicBezTo>
                <a:cubicBezTo>
                  <a:pt x="6434" y="19323"/>
                  <a:pt x="6990" y="19274"/>
                  <a:pt x="7524" y="19214"/>
                </a:cubicBezTo>
                <a:cubicBezTo>
                  <a:pt x="8057" y="19167"/>
                  <a:pt x="8621" y="19120"/>
                  <a:pt x="9170" y="18995"/>
                </a:cubicBezTo>
                <a:cubicBezTo>
                  <a:pt x="10048" y="19120"/>
                  <a:pt x="10925" y="19261"/>
                  <a:pt x="11803" y="19387"/>
                </a:cubicBezTo>
                <a:cubicBezTo>
                  <a:pt x="11856" y="19396"/>
                  <a:pt x="11910" y="19401"/>
                  <a:pt x="11964" y="19401"/>
                </a:cubicBezTo>
                <a:cubicBezTo>
                  <a:pt x="12362" y="19401"/>
                  <a:pt x="12771" y="19150"/>
                  <a:pt x="12744" y="18681"/>
                </a:cubicBezTo>
                <a:cubicBezTo>
                  <a:pt x="12571" y="15876"/>
                  <a:pt x="12414" y="13070"/>
                  <a:pt x="12242" y="10280"/>
                </a:cubicBezTo>
                <a:cubicBezTo>
                  <a:pt x="13151" y="10249"/>
                  <a:pt x="14045" y="10217"/>
                  <a:pt x="14954" y="10202"/>
                </a:cubicBezTo>
                <a:cubicBezTo>
                  <a:pt x="15549" y="10170"/>
                  <a:pt x="15910" y="9418"/>
                  <a:pt x="15455" y="8979"/>
                </a:cubicBezTo>
                <a:cubicBezTo>
                  <a:pt x="12806" y="6440"/>
                  <a:pt x="10581" y="3556"/>
                  <a:pt x="8778" y="358"/>
                </a:cubicBezTo>
                <a:cubicBezTo>
                  <a:pt x="8656" y="143"/>
                  <a:pt x="8378" y="0"/>
                  <a:pt x="8114" y="0"/>
                </a:cubicBezTo>
                <a:close/>
              </a:path>
            </a:pathLst>
          </a:custGeom>
          <a:solidFill>
            <a:srgbClr val="9EB2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FDB4CED-8BF3-4BD0-9C88-81A95E53A41C}"/>
              </a:ext>
            </a:extLst>
          </p:cNvPr>
          <p:cNvSpPr txBox="1"/>
          <p:nvPr/>
        </p:nvSpPr>
        <p:spPr>
          <a:xfrm>
            <a:off x="2412249" y="3629248"/>
            <a:ext cx="4210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TO  Astro City" pitchFamily="2" charset="0"/>
              </a:rPr>
              <a:t>  Evaluate     a new design </a:t>
            </a:r>
          </a:p>
        </p:txBody>
      </p:sp>
      <p:grpSp>
        <p:nvGrpSpPr>
          <p:cNvPr id="94" name="Google Shape;2812;p59">
            <a:extLst>
              <a:ext uri="{FF2B5EF4-FFF2-40B4-BE49-F238E27FC236}">
                <a16:creationId xmlns:a16="http://schemas.microsoft.com/office/drawing/2014/main" id="{179415E7-9E19-4FCE-8336-3EC8286E06FE}"/>
              </a:ext>
            </a:extLst>
          </p:cNvPr>
          <p:cNvGrpSpPr/>
          <p:nvPr/>
        </p:nvGrpSpPr>
        <p:grpSpPr>
          <a:xfrm>
            <a:off x="2364822" y="3523278"/>
            <a:ext cx="1357451" cy="546218"/>
            <a:chOff x="1970787" y="2547138"/>
            <a:chExt cx="809652" cy="477139"/>
          </a:xfrm>
        </p:grpSpPr>
        <p:sp>
          <p:nvSpPr>
            <p:cNvPr id="95" name="Google Shape;2813;p59">
              <a:extLst>
                <a:ext uri="{FF2B5EF4-FFF2-40B4-BE49-F238E27FC236}">
                  <a16:creationId xmlns:a16="http://schemas.microsoft.com/office/drawing/2014/main" id="{32EE349B-A0DA-4186-AD3C-F8EEFC5768D0}"/>
                </a:ext>
              </a:extLst>
            </p:cNvPr>
            <p:cNvSpPr/>
            <p:nvPr/>
          </p:nvSpPr>
          <p:spPr>
            <a:xfrm>
              <a:off x="1970787" y="2547138"/>
              <a:ext cx="673354" cy="476240"/>
            </a:xfrm>
            <a:custGeom>
              <a:avLst/>
              <a:gdLst/>
              <a:ahLst/>
              <a:cxnLst/>
              <a:rect l="l" t="t" r="r" b="b"/>
              <a:pathLst>
                <a:path w="23950" h="16939" extrusionOk="0">
                  <a:moveTo>
                    <a:pt x="17473" y="1"/>
                  </a:moveTo>
                  <a:cubicBezTo>
                    <a:pt x="15352" y="1"/>
                    <a:pt x="13212" y="269"/>
                    <a:pt x="11152" y="678"/>
                  </a:cubicBezTo>
                  <a:cubicBezTo>
                    <a:pt x="11443" y="667"/>
                    <a:pt x="11733" y="664"/>
                    <a:pt x="12021" y="664"/>
                  </a:cubicBezTo>
                  <a:cubicBezTo>
                    <a:pt x="13515" y="664"/>
                    <a:pt x="15010" y="774"/>
                    <a:pt x="16471" y="963"/>
                  </a:cubicBezTo>
                  <a:cubicBezTo>
                    <a:pt x="17245" y="886"/>
                    <a:pt x="18019" y="843"/>
                    <a:pt x="18785" y="843"/>
                  </a:cubicBezTo>
                  <a:cubicBezTo>
                    <a:pt x="20130" y="843"/>
                    <a:pt x="21442" y="978"/>
                    <a:pt x="22669" y="1309"/>
                  </a:cubicBezTo>
                  <a:cubicBezTo>
                    <a:pt x="22790" y="1342"/>
                    <a:pt x="23197" y="1459"/>
                    <a:pt x="23503" y="1459"/>
                  </a:cubicBezTo>
                  <a:cubicBezTo>
                    <a:pt x="23681" y="1459"/>
                    <a:pt x="23824" y="1420"/>
                    <a:pt x="23860" y="1302"/>
                  </a:cubicBezTo>
                  <a:cubicBezTo>
                    <a:pt x="23949" y="988"/>
                    <a:pt x="23000" y="707"/>
                    <a:pt x="22850" y="667"/>
                  </a:cubicBezTo>
                  <a:cubicBezTo>
                    <a:pt x="21110" y="197"/>
                    <a:pt x="19299" y="1"/>
                    <a:pt x="17473" y="1"/>
                  </a:cubicBezTo>
                  <a:close/>
                  <a:moveTo>
                    <a:pt x="5136" y="2739"/>
                  </a:moveTo>
                  <a:cubicBezTo>
                    <a:pt x="3035" y="3937"/>
                    <a:pt x="1302" y="5670"/>
                    <a:pt x="547" y="8081"/>
                  </a:cubicBezTo>
                  <a:cubicBezTo>
                    <a:pt x="37" y="9710"/>
                    <a:pt x="1" y="11750"/>
                    <a:pt x="1306" y="13020"/>
                  </a:cubicBezTo>
                  <a:cubicBezTo>
                    <a:pt x="2561" y="14243"/>
                    <a:pt x="4487" y="14771"/>
                    <a:pt x="6109" y="15270"/>
                  </a:cubicBezTo>
                  <a:cubicBezTo>
                    <a:pt x="9707" y="16379"/>
                    <a:pt x="13451" y="16938"/>
                    <a:pt x="17210" y="16938"/>
                  </a:cubicBezTo>
                  <a:cubicBezTo>
                    <a:pt x="17373" y="16938"/>
                    <a:pt x="17541" y="16938"/>
                    <a:pt x="17705" y="16935"/>
                  </a:cubicBezTo>
                  <a:cubicBezTo>
                    <a:pt x="15762" y="16810"/>
                    <a:pt x="13805" y="16379"/>
                    <a:pt x="11968" y="15951"/>
                  </a:cubicBezTo>
                  <a:cubicBezTo>
                    <a:pt x="11868" y="15926"/>
                    <a:pt x="11754" y="15869"/>
                    <a:pt x="11639" y="15783"/>
                  </a:cubicBezTo>
                  <a:cubicBezTo>
                    <a:pt x="10096" y="15591"/>
                    <a:pt x="8566" y="15284"/>
                    <a:pt x="7061" y="14856"/>
                  </a:cubicBezTo>
                  <a:cubicBezTo>
                    <a:pt x="5446" y="14396"/>
                    <a:pt x="3278" y="13943"/>
                    <a:pt x="2643" y="12171"/>
                  </a:cubicBezTo>
                  <a:cubicBezTo>
                    <a:pt x="2112" y="10684"/>
                    <a:pt x="2543" y="8894"/>
                    <a:pt x="3228" y="7525"/>
                  </a:cubicBezTo>
                  <a:cubicBezTo>
                    <a:pt x="4340" y="5307"/>
                    <a:pt x="6316" y="3795"/>
                    <a:pt x="8537" y="2825"/>
                  </a:cubicBezTo>
                  <a:lnTo>
                    <a:pt x="8537" y="2825"/>
                  </a:lnTo>
                  <a:cubicBezTo>
                    <a:pt x="7793" y="2957"/>
                    <a:pt x="7051" y="3132"/>
                    <a:pt x="6316" y="3356"/>
                  </a:cubicBezTo>
                  <a:cubicBezTo>
                    <a:pt x="6274" y="3367"/>
                    <a:pt x="6227" y="3374"/>
                    <a:pt x="6180" y="3374"/>
                  </a:cubicBezTo>
                  <a:cubicBezTo>
                    <a:pt x="5860" y="3374"/>
                    <a:pt x="5443" y="3085"/>
                    <a:pt x="5136" y="2739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814;p59">
              <a:extLst>
                <a:ext uri="{FF2B5EF4-FFF2-40B4-BE49-F238E27FC236}">
                  <a16:creationId xmlns:a16="http://schemas.microsoft.com/office/drawing/2014/main" id="{1A61E7A4-13CE-42CE-AE8B-B40DF686FA2D}"/>
                </a:ext>
              </a:extLst>
            </p:cNvPr>
            <p:cNvSpPr/>
            <p:nvPr/>
          </p:nvSpPr>
          <p:spPr>
            <a:xfrm>
              <a:off x="2097611" y="2566199"/>
              <a:ext cx="682829" cy="458078"/>
            </a:xfrm>
            <a:custGeom>
              <a:avLst/>
              <a:gdLst/>
              <a:ahLst/>
              <a:cxnLst/>
              <a:rect l="l" t="t" r="r" b="b"/>
              <a:pathLst>
                <a:path w="24287" h="16293" extrusionOk="0">
                  <a:moveTo>
                    <a:pt x="6641" y="0"/>
                  </a:moveTo>
                  <a:lnTo>
                    <a:pt x="6641" y="0"/>
                  </a:lnTo>
                  <a:cubicBezTo>
                    <a:pt x="4511" y="61"/>
                    <a:pt x="2397" y="357"/>
                    <a:pt x="389" y="963"/>
                  </a:cubicBezTo>
                  <a:cubicBezTo>
                    <a:pt x="1" y="1080"/>
                    <a:pt x="222" y="1615"/>
                    <a:pt x="625" y="2061"/>
                  </a:cubicBezTo>
                  <a:cubicBezTo>
                    <a:pt x="2058" y="1241"/>
                    <a:pt x="3663" y="671"/>
                    <a:pt x="5235" y="303"/>
                  </a:cubicBezTo>
                  <a:cubicBezTo>
                    <a:pt x="5699" y="196"/>
                    <a:pt x="6170" y="93"/>
                    <a:pt x="6641" y="0"/>
                  </a:cubicBezTo>
                  <a:close/>
                  <a:moveTo>
                    <a:pt x="11960" y="285"/>
                  </a:moveTo>
                  <a:cubicBezTo>
                    <a:pt x="10089" y="475"/>
                    <a:pt x="8231" y="860"/>
                    <a:pt x="6555" y="1288"/>
                  </a:cubicBezTo>
                  <a:cubicBezTo>
                    <a:pt x="5699" y="1505"/>
                    <a:pt x="4844" y="1791"/>
                    <a:pt x="4026" y="2147"/>
                  </a:cubicBezTo>
                  <a:cubicBezTo>
                    <a:pt x="5489" y="1883"/>
                    <a:pt x="6965" y="1780"/>
                    <a:pt x="8448" y="1780"/>
                  </a:cubicBezTo>
                  <a:cubicBezTo>
                    <a:pt x="9768" y="1780"/>
                    <a:pt x="11091" y="1862"/>
                    <a:pt x="12409" y="1994"/>
                  </a:cubicBezTo>
                  <a:cubicBezTo>
                    <a:pt x="15648" y="2311"/>
                    <a:pt x="20001" y="2953"/>
                    <a:pt x="21275" y="6480"/>
                  </a:cubicBezTo>
                  <a:cubicBezTo>
                    <a:pt x="22330" y="9411"/>
                    <a:pt x="20151" y="12288"/>
                    <a:pt x="17630" y="13565"/>
                  </a:cubicBezTo>
                  <a:cubicBezTo>
                    <a:pt x="16193" y="14292"/>
                    <a:pt x="14646" y="14556"/>
                    <a:pt x="13073" y="14556"/>
                  </a:cubicBezTo>
                  <a:cubicBezTo>
                    <a:pt x="10955" y="14556"/>
                    <a:pt x="8794" y="14078"/>
                    <a:pt x="6794" y="13614"/>
                  </a:cubicBezTo>
                  <a:cubicBezTo>
                    <a:pt x="6705" y="13593"/>
                    <a:pt x="6626" y="13586"/>
                    <a:pt x="6562" y="13586"/>
                  </a:cubicBezTo>
                  <a:cubicBezTo>
                    <a:pt x="5877" y="13586"/>
                    <a:pt x="6529" y="14666"/>
                    <a:pt x="7128" y="15105"/>
                  </a:cubicBezTo>
                  <a:cubicBezTo>
                    <a:pt x="8523" y="15280"/>
                    <a:pt x="9928" y="15362"/>
                    <a:pt x="11333" y="15362"/>
                  </a:cubicBezTo>
                  <a:cubicBezTo>
                    <a:pt x="12274" y="15362"/>
                    <a:pt x="13216" y="15326"/>
                    <a:pt x="14157" y="15255"/>
                  </a:cubicBezTo>
                  <a:cubicBezTo>
                    <a:pt x="14167" y="15251"/>
                    <a:pt x="14178" y="15251"/>
                    <a:pt x="14189" y="15251"/>
                  </a:cubicBezTo>
                  <a:cubicBezTo>
                    <a:pt x="14710" y="15251"/>
                    <a:pt x="16635" y="16068"/>
                    <a:pt x="15584" y="16150"/>
                  </a:cubicBezTo>
                  <a:cubicBezTo>
                    <a:pt x="14788" y="16211"/>
                    <a:pt x="13993" y="16246"/>
                    <a:pt x="13194" y="16257"/>
                  </a:cubicBezTo>
                  <a:cubicBezTo>
                    <a:pt x="13547" y="16278"/>
                    <a:pt x="13900" y="16292"/>
                    <a:pt x="14249" y="16292"/>
                  </a:cubicBezTo>
                  <a:cubicBezTo>
                    <a:pt x="16154" y="16292"/>
                    <a:pt x="18015" y="15933"/>
                    <a:pt x="19708" y="14913"/>
                  </a:cubicBezTo>
                  <a:cubicBezTo>
                    <a:pt x="22746" y="13079"/>
                    <a:pt x="24287" y="9603"/>
                    <a:pt x="22644" y="6291"/>
                  </a:cubicBezTo>
                  <a:cubicBezTo>
                    <a:pt x="20960" y="2899"/>
                    <a:pt x="17394" y="1205"/>
                    <a:pt x="13829" y="575"/>
                  </a:cubicBezTo>
                  <a:cubicBezTo>
                    <a:pt x="13216" y="464"/>
                    <a:pt x="12592" y="368"/>
                    <a:pt x="11960" y="28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815;p59">
              <a:extLst>
                <a:ext uri="{FF2B5EF4-FFF2-40B4-BE49-F238E27FC236}">
                  <a16:creationId xmlns:a16="http://schemas.microsoft.com/office/drawing/2014/main" id="{AAC6CEFA-05AC-43DA-8DED-E3736ED668A7}"/>
                </a:ext>
              </a:extLst>
            </p:cNvPr>
            <p:cNvSpPr/>
            <p:nvPr/>
          </p:nvSpPr>
          <p:spPr>
            <a:xfrm>
              <a:off x="2115154" y="2565778"/>
              <a:ext cx="450177" cy="457487"/>
            </a:xfrm>
            <a:custGeom>
              <a:avLst/>
              <a:gdLst/>
              <a:ahLst/>
              <a:cxnLst/>
              <a:rect l="l" t="t" r="r" b="b"/>
              <a:pathLst>
                <a:path w="16012" h="16272" extrusionOk="0">
                  <a:moveTo>
                    <a:pt x="6886" y="1"/>
                  </a:moveTo>
                  <a:cubicBezTo>
                    <a:pt x="6598" y="1"/>
                    <a:pt x="6308" y="4"/>
                    <a:pt x="6017" y="15"/>
                  </a:cubicBezTo>
                  <a:cubicBezTo>
                    <a:pt x="5546" y="108"/>
                    <a:pt x="5075" y="211"/>
                    <a:pt x="4611" y="318"/>
                  </a:cubicBezTo>
                  <a:cubicBezTo>
                    <a:pt x="3039" y="686"/>
                    <a:pt x="1434" y="1256"/>
                    <a:pt x="1" y="2076"/>
                  </a:cubicBezTo>
                  <a:cubicBezTo>
                    <a:pt x="308" y="2422"/>
                    <a:pt x="725" y="2711"/>
                    <a:pt x="1045" y="2711"/>
                  </a:cubicBezTo>
                  <a:cubicBezTo>
                    <a:pt x="1092" y="2711"/>
                    <a:pt x="1139" y="2704"/>
                    <a:pt x="1181" y="2693"/>
                  </a:cubicBezTo>
                  <a:cubicBezTo>
                    <a:pt x="1916" y="2469"/>
                    <a:pt x="2658" y="2294"/>
                    <a:pt x="3402" y="2162"/>
                  </a:cubicBezTo>
                  <a:cubicBezTo>
                    <a:pt x="4220" y="1806"/>
                    <a:pt x="5075" y="1520"/>
                    <a:pt x="5931" y="1303"/>
                  </a:cubicBezTo>
                  <a:cubicBezTo>
                    <a:pt x="7607" y="875"/>
                    <a:pt x="9465" y="490"/>
                    <a:pt x="11336" y="300"/>
                  </a:cubicBezTo>
                  <a:cubicBezTo>
                    <a:pt x="9875" y="111"/>
                    <a:pt x="8380" y="1"/>
                    <a:pt x="6886" y="1"/>
                  </a:cubicBezTo>
                  <a:close/>
                  <a:moveTo>
                    <a:pt x="6504" y="15120"/>
                  </a:moveTo>
                  <a:cubicBezTo>
                    <a:pt x="6619" y="15206"/>
                    <a:pt x="6733" y="15263"/>
                    <a:pt x="6833" y="15288"/>
                  </a:cubicBezTo>
                  <a:cubicBezTo>
                    <a:pt x="8670" y="15716"/>
                    <a:pt x="10627" y="16147"/>
                    <a:pt x="12570" y="16272"/>
                  </a:cubicBezTo>
                  <a:cubicBezTo>
                    <a:pt x="13369" y="16261"/>
                    <a:pt x="14164" y="16226"/>
                    <a:pt x="14960" y="16165"/>
                  </a:cubicBezTo>
                  <a:cubicBezTo>
                    <a:pt x="16011" y="16083"/>
                    <a:pt x="14086" y="15266"/>
                    <a:pt x="13565" y="15266"/>
                  </a:cubicBezTo>
                  <a:cubicBezTo>
                    <a:pt x="13554" y="15266"/>
                    <a:pt x="13543" y="15266"/>
                    <a:pt x="13533" y="15270"/>
                  </a:cubicBezTo>
                  <a:cubicBezTo>
                    <a:pt x="12592" y="15341"/>
                    <a:pt x="11650" y="15377"/>
                    <a:pt x="10709" y="15377"/>
                  </a:cubicBezTo>
                  <a:cubicBezTo>
                    <a:pt x="9304" y="15377"/>
                    <a:pt x="7899" y="15295"/>
                    <a:pt x="6504" y="1512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2565;p59">
            <a:extLst>
              <a:ext uri="{FF2B5EF4-FFF2-40B4-BE49-F238E27FC236}">
                <a16:creationId xmlns:a16="http://schemas.microsoft.com/office/drawing/2014/main" id="{5D643EE0-1FCD-4133-AB74-28180D9A541E}"/>
              </a:ext>
            </a:extLst>
          </p:cNvPr>
          <p:cNvSpPr/>
          <p:nvPr/>
        </p:nvSpPr>
        <p:spPr>
          <a:xfrm rot="5400000">
            <a:off x="1748497" y="3927314"/>
            <a:ext cx="459650" cy="772999"/>
          </a:xfrm>
          <a:custGeom>
            <a:avLst/>
            <a:gdLst/>
            <a:ahLst/>
            <a:cxnLst/>
            <a:rect l="l" t="t" r="r" b="b"/>
            <a:pathLst>
              <a:path w="15910" h="19401" extrusionOk="0">
                <a:moveTo>
                  <a:pt x="8073" y="2004"/>
                </a:moveTo>
                <a:cubicBezTo>
                  <a:pt x="9546" y="4465"/>
                  <a:pt x="11286" y="6738"/>
                  <a:pt x="13276" y="8807"/>
                </a:cubicBezTo>
                <a:lnTo>
                  <a:pt x="12838" y="8807"/>
                </a:lnTo>
                <a:cubicBezTo>
                  <a:pt x="12070" y="7741"/>
                  <a:pt x="11129" y="6769"/>
                  <a:pt x="10251" y="5781"/>
                </a:cubicBezTo>
                <a:cubicBezTo>
                  <a:pt x="9342" y="4778"/>
                  <a:pt x="8433" y="3712"/>
                  <a:pt x="7430" y="2803"/>
                </a:cubicBezTo>
                <a:cubicBezTo>
                  <a:pt x="7649" y="2537"/>
                  <a:pt x="7853" y="2270"/>
                  <a:pt x="8073" y="2004"/>
                </a:cubicBezTo>
                <a:close/>
                <a:moveTo>
                  <a:pt x="7179" y="3117"/>
                </a:moveTo>
                <a:cubicBezTo>
                  <a:pt x="7932" y="4042"/>
                  <a:pt x="8762" y="4919"/>
                  <a:pt x="9562" y="5813"/>
                </a:cubicBezTo>
                <a:cubicBezTo>
                  <a:pt x="10424" y="6800"/>
                  <a:pt x="11223" y="7866"/>
                  <a:pt x="12132" y="8822"/>
                </a:cubicBezTo>
                <a:cubicBezTo>
                  <a:pt x="11913" y="8822"/>
                  <a:pt x="11693" y="8838"/>
                  <a:pt x="11458" y="8838"/>
                </a:cubicBezTo>
                <a:cubicBezTo>
                  <a:pt x="11333" y="8838"/>
                  <a:pt x="11223" y="8885"/>
                  <a:pt x="11113" y="8948"/>
                </a:cubicBezTo>
                <a:cubicBezTo>
                  <a:pt x="10377" y="8117"/>
                  <a:pt x="9609" y="7318"/>
                  <a:pt x="8856" y="6518"/>
                </a:cubicBezTo>
                <a:cubicBezTo>
                  <a:pt x="8088" y="5703"/>
                  <a:pt x="7336" y="4763"/>
                  <a:pt x="6427" y="4073"/>
                </a:cubicBezTo>
                <a:cubicBezTo>
                  <a:pt x="6678" y="3759"/>
                  <a:pt x="6928" y="3446"/>
                  <a:pt x="7179" y="3117"/>
                </a:cubicBezTo>
                <a:close/>
                <a:moveTo>
                  <a:pt x="6192" y="4371"/>
                </a:moveTo>
                <a:cubicBezTo>
                  <a:pt x="6850" y="5280"/>
                  <a:pt x="7743" y="6064"/>
                  <a:pt x="8496" y="6879"/>
                </a:cubicBezTo>
                <a:cubicBezTo>
                  <a:pt x="9248" y="7709"/>
                  <a:pt x="10001" y="8556"/>
                  <a:pt x="10753" y="9402"/>
                </a:cubicBezTo>
                <a:cubicBezTo>
                  <a:pt x="10737" y="9449"/>
                  <a:pt x="10737" y="9512"/>
                  <a:pt x="10737" y="9575"/>
                </a:cubicBezTo>
                <a:cubicBezTo>
                  <a:pt x="10753" y="10092"/>
                  <a:pt x="10800" y="10625"/>
                  <a:pt x="10816" y="11142"/>
                </a:cubicBezTo>
                <a:cubicBezTo>
                  <a:pt x="10769" y="11079"/>
                  <a:pt x="10706" y="11079"/>
                  <a:pt x="10659" y="11079"/>
                </a:cubicBezTo>
                <a:cubicBezTo>
                  <a:pt x="8935" y="9151"/>
                  <a:pt x="7226" y="7208"/>
                  <a:pt x="5424" y="5358"/>
                </a:cubicBezTo>
                <a:cubicBezTo>
                  <a:pt x="5674" y="5029"/>
                  <a:pt x="5941" y="4700"/>
                  <a:pt x="6192" y="4371"/>
                </a:cubicBezTo>
                <a:close/>
                <a:moveTo>
                  <a:pt x="5157" y="5687"/>
                </a:moveTo>
                <a:cubicBezTo>
                  <a:pt x="6991" y="7897"/>
                  <a:pt x="8966" y="10013"/>
                  <a:pt x="10878" y="12161"/>
                </a:cubicBezTo>
                <a:cubicBezTo>
                  <a:pt x="10894" y="12506"/>
                  <a:pt x="10910" y="12835"/>
                  <a:pt x="10941" y="13180"/>
                </a:cubicBezTo>
                <a:cubicBezTo>
                  <a:pt x="10424" y="12662"/>
                  <a:pt x="9765" y="12239"/>
                  <a:pt x="9233" y="11722"/>
                </a:cubicBezTo>
                <a:cubicBezTo>
                  <a:pt x="8621" y="11126"/>
                  <a:pt x="8057" y="10484"/>
                  <a:pt x="7493" y="9857"/>
                </a:cubicBezTo>
                <a:cubicBezTo>
                  <a:pt x="6584" y="8838"/>
                  <a:pt x="5580" y="7380"/>
                  <a:pt x="4311" y="6769"/>
                </a:cubicBezTo>
                <a:cubicBezTo>
                  <a:pt x="4483" y="6549"/>
                  <a:pt x="4640" y="6330"/>
                  <a:pt x="4812" y="6126"/>
                </a:cubicBezTo>
                <a:cubicBezTo>
                  <a:pt x="4922" y="5970"/>
                  <a:pt x="5047" y="5828"/>
                  <a:pt x="5157" y="5687"/>
                </a:cubicBezTo>
                <a:close/>
                <a:moveTo>
                  <a:pt x="4123" y="7035"/>
                </a:moveTo>
                <a:cubicBezTo>
                  <a:pt x="4562" y="7615"/>
                  <a:pt x="5157" y="8086"/>
                  <a:pt x="5659" y="8603"/>
                </a:cubicBezTo>
                <a:cubicBezTo>
                  <a:pt x="6286" y="9277"/>
                  <a:pt x="6881" y="9998"/>
                  <a:pt x="7493" y="10687"/>
                </a:cubicBezTo>
                <a:cubicBezTo>
                  <a:pt x="8417" y="11722"/>
                  <a:pt x="9515" y="13180"/>
                  <a:pt x="10878" y="13666"/>
                </a:cubicBezTo>
                <a:lnTo>
                  <a:pt x="10972" y="13666"/>
                </a:lnTo>
                <a:cubicBezTo>
                  <a:pt x="11004" y="14246"/>
                  <a:pt x="11035" y="14826"/>
                  <a:pt x="11066" y="15390"/>
                </a:cubicBezTo>
                <a:cubicBezTo>
                  <a:pt x="9515" y="14340"/>
                  <a:pt x="8088" y="13117"/>
                  <a:pt x="6787" y="11738"/>
                </a:cubicBezTo>
                <a:cubicBezTo>
                  <a:pt x="6270" y="11189"/>
                  <a:pt x="5753" y="10609"/>
                  <a:pt x="5220" y="10061"/>
                </a:cubicBezTo>
                <a:cubicBezTo>
                  <a:pt x="5236" y="9966"/>
                  <a:pt x="5236" y="9857"/>
                  <a:pt x="5236" y="9763"/>
                </a:cubicBezTo>
                <a:cubicBezTo>
                  <a:pt x="5251" y="9465"/>
                  <a:pt x="5016" y="9151"/>
                  <a:pt x="4718" y="9089"/>
                </a:cubicBezTo>
                <a:cubicBezTo>
                  <a:pt x="4483" y="9026"/>
                  <a:pt x="4248" y="8979"/>
                  <a:pt x="3997" y="8932"/>
                </a:cubicBezTo>
                <a:cubicBezTo>
                  <a:pt x="3715" y="8713"/>
                  <a:pt x="3433" y="8493"/>
                  <a:pt x="3120" y="8305"/>
                </a:cubicBezTo>
                <a:cubicBezTo>
                  <a:pt x="3480" y="7897"/>
                  <a:pt x="3809" y="7459"/>
                  <a:pt x="4123" y="7035"/>
                </a:cubicBezTo>
                <a:close/>
                <a:moveTo>
                  <a:pt x="5189" y="10797"/>
                </a:moveTo>
                <a:cubicBezTo>
                  <a:pt x="5784" y="11409"/>
                  <a:pt x="6364" y="12067"/>
                  <a:pt x="6975" y="12694"/>
                </a:cubicBezTo>
                <a:cubicBezTo>
                  <a:pt x="8229" y="14010"/>
                  <a:pt x="9624" y="15170"/>
                  <a:pt x="11113" y="16189"/>
                </a:cubicBezTo>
                <a:cubicBezTo>
                  <a:pt x="11129" y="16362"/>
                  <a:pt x="11145" y="16534"/>
                  <a:pt x="11145" y="16691"/>
                </a:cubicBezTo>
                <a:cubicBezTo>
                  <a:pt x="9044" y="15343"/>
                  <a:pt x="7148" y="13775"/>
                  <a:pt x="5157" y="12255"/>
                </a:cubicBezTo>
                <a:cubicBezTo>
                  <a:pt x="5157" y="12255"/>
                  <a:pt x="5142" y="12239"/>
                  <a:pt x="5142" y="12239"/>
                </a:cubicBezTo>
                <a:cubicBezTo>
                  <a:pt x="5157" y="11753"/>
                  <a:pt x="5173" y="11267"/>
                  <a:pt x="5189" y="10797"/>
                </a:cubicBezTo>
                <a:close/>
                <a:moveTo>
                  <a:pt x="5047" y="15139"/>
                </a:moveTo>
                <a:cubicBezTo>
                  <a:pt x="5659" y="15829"/>
                  <a:pt x="6333" y="16456"/>
                  <a:pt x="7007" y="17067"/>
                </a:cubicBezTo>
                <a:cubicBezTo>
                  <a:pt x="7069" y="17114"/>
                  <a:pt x="7116" y="17177"/>
                  <a:pt x="7179" y="17224"/>
                </a:cubicBezTo>
                <a:cubicBezTo>
                  <a:pt x="6928" y="17177"/>
                  <a:pt x="6678" y="17145"/>
                  <a:pt x="6427" y="17114"/>
                </a:cubicBezTo>
                <a:cubicBezTo>
                  <a:pt x="6207" y="17083"/>
                  <a:pt x="5988" y="17051"/>
                  <a:pt x="5784" y="17020"/>
                </a:cubicBezTo>
                <a:cubicBezTo>
                  <a:pt x="5580" y="16832"/>
                  <a:pt x="5392" y="16644"/>
                  <a:pt x="5220" y="16456"/>
                </a:cubicBezTo>
                <a:cubicBezTo>
                  <a:pt x="5142" y="16362"/>
                  <a:pt x="5079" y="16268"/>
                  <a:pt x="5000" y="16189"/>
                </a:cubicBezTo>
                <a:cubicBezTo>
                  <a:pt x="5016" y="15844"/>
                  <a:pt x="5032" y="15484"/>
                  <a:pt x="5047" y="15139"/>
                </a:cubicBezTo>
                <a:close/>
                <a:moveTo>
                  <a:pt x="5094" y="14010"/>
                </a:moveTo>
                <a:cubicBezTo>
                  <a:pt x="6427" y="15217"/>
                  <a:pt x="7838" y="16377"/>
                  <a:pt x="9233" y="17521"/>
                </a:cubicBezTo>
                <a:cubicBezTo>
                  <a:pt x="8856" y="17474"/>
                  <a:pt x="8496" y="17412"/>
                  <a:pt x="8135" y="17365"/>
                </a:cubicBezTo>
                <a:cubicBezTo>
                  <a:pt x="7806" y="17114"/>
                  <a:pt x="7477" y="16879"/>
                  <a:pt x="7211" y="16644"/>
                </a:cubicBezTo>
                <a:cubicBezTo>
                  <a:pt x="6490" y="15985"/>
                  <a:pt x="5800" y="15296"/>
                  <a:pt x="5063" y="14622"/>
                </a:cubicBezTo>
                <a:cubicBezTo>
                  <a:pt x="5079" y="14418"/>
                  <a:pt x="5079" y="14214"/>
                  <a:pt x="5094" y="14010"/>
                </a:cubicBezTo>
                <a:close/>
                <a:moveTo>
                  <a:pt x="5126" y="12568"/>
                </a:moveTo>
                <a:cubicBezTo>
                  <a:pt x="6834" y="14465"/>
                  <a:pt x="9029" y="16048"/>
                  <a:pt x="11192" y="17396"/>
                </a:cubicBezTo>
                <a:cubicBezTo>
                  <a:pt x="11192" y="17537"/>
                  <a:pt x="11207" y="17678"/>
                  <a:pt x="11223" y="17819"/>
                </a:cubicBezTo>
                <a:lnTo>
                  <a:pt x="10439" y="17710"/>
                </a:lnTo>
                <a:cubicBezTo>
                  <a:pt x="10377" y="17631"/>
                  <a:pt x="10314" y="17569"/>
                  <a:pt x="10251" y="17506"/>
                </a:cubicBezTo>
                <a:cubicBezTo>
                  <a:pt x="10231" y="17486"/>
                  <a:pt x="10204" y="17477"/>
                  <a:pt x="10178" y="17477"/>
                </a:cubicBezTo>
                <a:cubicBezTo>
                  <a:pt x="10122" y="17477"/>
                  <a:pt x="10068" y="17515"/>
                  <a:pt x="10079" y="17569"/>
                </a:cubicBezTo>
                <a:cubicBezTo>
                  <a:pt x="8433" y="16205"/>
                  <a:pt x="6803" y="14810"/>
                  <a:pt x="5110" y="13525"/>
                </a:cubicBezTo>
                <a:cubicBezTo>
                  <a:pt x="5110" y="13211"/>
                  <a:pt x="5126" y="12882"/>
                  <a:pt x="5126" y="12568"/>
                </a:cubicBezTo>
                <a:close/>
                <a:moveTo>
                  <a:pt x="8114" y="0"/>
                </a:moveTo>
                <a:cubicBezTo>
                  <a:pt x="7935" y="0"/>
                  <a:pt x="7763" y="65"/>
                  <a:pt x="7649" y="217"/>
                </a:cubicBezTo>
                <a:lnTo>
                  <a:pt x="4076" y="4716"/>
                </a:lnTo>
                <a:cubicBezTo>
                  <a:pt x="3088" y="5938"/>
                  <a:pt x="2069" y="7788"/>
                  <a:pt x="580" y="8446"/>
                </a:cubicBezTo>
                <a:cubicBezTo>
                  <a:pt x="0" y="8697"/>
                  <a:pt x="157" y="9684"/>
                  <a:pt x="753" y="9794"/>
                </a:cubicBezTo>
                <a:cubicBezTo>
                  <a:pt x="1787" y="9982"/>
                  <a:pt x="2822" y="10170"/>
                  <a:pt x="3856" y="10358"/>
                </a:cubicBezTo>
                <a:cubicBezTo>
                  <a:pt x="3935" y="12678"/>
                  <a:pt x="3888" y="15029"/>
                  <a:pt x="4029" y="17349"/>
                </a:cubicBezTo>
                <a:cubicBezTo>
                  <a:pt x="4029" y="17380"/>
                  <a:pt x="4029" y="17412"/>
                  <a:pt x="4013" y="17427"/>
                </a:cubicBezTo>
                <a:cubicBezTo>
                  <a:pt x="3903" y="17553"/>
                  <a:pt x="3809" y="17710"/>
                  <a:pt x="3731" y="17913"/>
                </a:cubicBezTo>
                <a:cubicBezTo>
                  <a:pt x="3621" y="18164"/>
                  <a:pt x="3699" y="18368"/>
                  <a:pt x="3872" y="18493"/>
                </a:cubicBezTo>
                <a:cubicBezTo>
                  <a:pt x="3856" y="18572"/>
                  <a:pt x="3856" y="18634"/>
                  <a:pt x="3841" y="18681"/>
                </a:cubicBezTo>
                <a:cubicBezTo>
                  <a:pt x="3809" y="18854"/>
                  <a:pt x="3903" y="19026"/>
                  <a:pt x="4076" y="19089"/>
                </a:cubicBezTo>
                <a:cubicBezTo>
                  <a:pt x="4653" y="19262"/>
                  <a:pt x="5266" y="19323"/>
                  <a:pt x="5881" y="19323"/>
                </a:cubicBezTo>
                <a:cubicBezTo>
                  <a:pt x="6434" y="19323"/>
                  <a:pt x="6990" y="19274"/>
                  <a:pt x="7524" y="19214"/>
                </a:cubicBezTo>
                <a:cubicBezTo>
                  <a:pt x="8057" y="19167"/>
                  <a:pt x="8621" y="19120"/>
                  <a:pt x="9170" y="18995"/>
                </a:cubicBezTo>
                <a:cubicBezTo>
                  <a:pt x="10048" y="19120"/>
                  <a:pt x="10925" y="19261"/>
                  <a:pt x="11803" y="19387"/>
                </a:cubicBezTo>
                <a:cubicBezTo>
                  <a:pt x="11856" y="19396"/>
                  <a:pt x="11910" y="19401"/>
                  <a:pt x="11964" y="19401"/>
                </a:cubicBezTo>
                <a:cubicBezTo>
                  <a:pt x="12362" y="19401"/>
                  <a:pt x="12771" y="19150"/>
                  <a:pt x="12744" y="18681"/>
                </a:cubicBezTo>
                <a:cubicBezTo>
                  <a:pt x="12571" y="15876"/>
                  <a:pt x="12414" y="13070"/>
                  <a:pt x="12242" y="10280"/>
                </a:cubicBezTo>
                <a:cubicBezTo>
                  <a:pt x="13151" y="10249"/>
                  <a:pt x="14045" y="10217"/>
                  <a:pt x="14954" y="10202"/>
                </a:cubicBezTo>
                <a:cubicBezTo>
                  <a:pt x="15549" y="10170"/>
                  <a:pt x="15910" y="9418"/>
                  <a:pt x="15455" y="8979"/>
                </a:cubicBezTo>
                <a:cubicBezTo>
                  <a:pt x="12806" y="6440"/>
                  <a:pt x="10581" y="3556"/>
                  <a:pt x="8778" y="358"/>
                </a:cubicBezTo>
                <a:cubicBezTo>
                  <a:pt x="8656" y="143"/>
                  <a:pt x="8378" y="0"/>
                  <a:pt x="8114" y="0"/>
                </a:cubicBezTo>
                <a:close/>
              </a:path>
            </a:pathLst>
          </a:custGeom>
          <a:solidFill>
            <a:srgbClr val="9EB2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C8B5308-9808-4D7C-A6E5-480F49B0B854}"/>
              </a:ext>
            </a:extLst>
          </p:cNvPr>
          <p:cNvSpPr txBox="1"/>
          <p:nvPr/>
        </p:nvSpPr>
        <p:spPr>
          <a:xfrm>
            <a:off x="2416010" y="4181916"/>
            <a:ext cx="3142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TO  Astro City" pitchFamily="2" charset="0"/>
              </a:rPr>
              <a:t> enhance      precision</a:t>
            </a:r>
          </a:p>
        </p:txBody>
      </p:sp>
      <p:grpSp>
        <p:nvGrpSpPr>
          <p:cNvPr id="101" name="Google Shape;2812;p59">
            <a:extLst>
              <a:ext uri="{FF2B5EF4-FFF2-40B4-BE49-F238E27FC236}">
                <a16:creationId xmlns:a16="http://schemas.microsoft.com/office/drawing/2014/main" id="{DCCB841A-BC6F-476F-B860-28DEED6FE04B}"/>
              </a:ext>
            </a:extLst>
          </p:cNvPr>
          <p:cNvGrpSpPr/>
          <p:nvPr/>
        </p:nvGrpSpPr>
        <p:grpSpPr>
          <a:xfrm>
            <a:off x="2345869" y="4105861"/>
            <a:ext cx="1357451" cy="546218"/>
            <a:chOff x="1970787" y="2547138"/>
            <a:chExt cx="809652" cy="477139"/>
          </a:xfrm>
        </p:grpSpPr>
        <p:sp>
          <p:nvSpPr>
            <p:cNvPr id="102" name="Google Shape;2813;p59">
              <a:extLst>
                <a:ext uri="{FF2B5EF4-FFF2-40B4-BE49-F238E27FC236}">
                  <a16:creationId xmlns:a16="http://schemas.microsoft.com/office/drawing/2014/main" id="{60EB840B-1CB2-4A3D-AA20-B792C086EE83}"/>
                </a:ext>
              </a:extLst>
            </p:cNvPr>
            <p:cNvSpPr/>
            <p:nvPr/>
          </p:nvSpPr>
          <p:spPr>
            <a:xfrm>
              <a:off x="1970787" y="2547138"/>
              <a:ext cx="673354" cy="476240"/>
            </a:xfrm>
            <a:custGeom>
              <a:avLst/>
              <a:gdLst/>
              <a:ahLst/>
              <a:cxnLst/>
              <a:rect l="l" t="t" r="r" b="b"/>
              <a:pathLst>
                <a:path w="23950" h="16939" extrusionOk="0">
                  <a:moveTo>
                    <a:pt x="17473" y="1"/>
                  </a:moveTo>
                  <a:cubicBezTo>
                    <a:pt x="15352" y="1"/>
                    <a:pt x="13212" y="269"/>
                    <a:pt x="11152" y="678"/>
                  </a:cubicBezTo>
                  <a:cubicBezTo>
                    <a:pt x="11443" y="667"/>
                    <a:pt x="11733" y="664"/>
                    <a:pt x="12021" y="664"/>
                  </a:cubicBezTo>
                  <a:cubicBezTo>
                    <a:pt x="13515" y="664"/>
                    <a:pt x="15010" y="774"/>
                    <a:pt x="16471" y="963"/>
                  </a:cubicBezTo>
                  <a:cubicBezTo>
                    <a:pt x="17245" y="886"/>
                    <a:pt x="18019" y="843"/>
                    <a:pt x="18785" y="843"/>
                  </a:cubicBezTo>
                  <a:cubicBezTo>
                    <a:pt x="20130" y="843"/>
                    <a:pt x="21442" y="978"/>
                    <a:pt x="22669" y="1309"/>
                  </a:cubicBezTo>
                  <a:cubicBezTo>
                    <a:pt x="22790" y="1342"/>
                    <a:pt x="23197" y="1459"/>
                    <a:pt x="23503" y="1459"/>
                  </a:cubicBezTo>
                  <a:cubicBezTo>
                    <a:pt x="23681" y="1459"/>
                    <a:pt x="23824" y="1420"/>
                    <a:pt x="23860" y="1302"/>
                  </a:cubicBezTo>
                  <a:cubicBezTo>
                    <a:pt x="23949" y="988"/>
                    <a:pt x="23000" y="707"/>
                    <a:pt x="22850" y="667"/>
                  </a:cubicBezTo>
                  <a:cubicBezTo>
                    <a:pt x="21110" y="197"/>
                    <a:pt x="19299" y="1"/>
                    <a:pt x="17473" y="1"/>
                  </a:cubicBezTo>
                  <a:close/>
                  <a:moveTo>
                    <a:pt x="5136" y="2739"/>
                  </a:moveTo>
                  <a:cubicBezTo>
                    <a:pt x="3035" y="3937"/>
                    <a:pt x="1302" y="5670"/>
                    <a:pt x="547" y="8081"/>
                  </a:cubicBezTo>
                  <a:cubicBezTo>
                    <a:pt x="37" y="9710"/>
                    <a:pt x="1" y="11750"/>
                    <a:pt x="1306" y="13020"/>
                  </a:cubicBezTo>
                  <a:cubicBezTo>
                    <a:pt x="2561" y="14243"/>
                    <a:pt x="4487" y="14771"/>
                    <a:pt x="6109" y="15270"/>
                  </a:cubicBezTo>
                  <a:cubicBezTo>
                    <a:pt x="9707" y="16379"/>
                    <a:pt x="13451" y="16938"/>
                    <a:pt x="17210" y="16938"/>
                  </a:cubicBezTo>
                  <a:cubicBezTo>
                    <a:pt x="17373" y="16938"/>
                    <a:pt x="17541" y="16938"/>
                    <a:pt x="17705" y="16935"/>
                  </a:cubicBezTo>
                  <a:cubicBezTo>
                    <a:pt x="15762" y="16810"/>
                    <a:pt x="13805" y="16379"/>
                    <a:pt x="11968" y="15951"/>
                  </a:cubicBezTo>
                  <a:cubicBezTo>
                    <a:pt x="11868" y="15926"/>
                    <a:pt x="11754" y="15869"/>
                    <a:pt x="11639" y="15783"/>
                  </a:cubicBezTo>
                  <a:cubicBezTo>
                    <a:pt x="10096" y="15591"/>
                    <a:pt x="8566" y="15284"/>
                    <a:pt x="7061" y="14856"/>
                  </a:cubicBezTo>
                  <a:cubicBezTo>
                    <a:pt x="5446" y="14396"/>
                    <a:pt x="3278" y="13943"/>
                    <a:pt x="2643" y="12171"/>
                  </a:cubicBezTo>
                  <a:cubicBezTo>
                    <a:pt x="2112" y="10684"/>
                    <a:pt x="2543" y="8894"/>
                    <a:pt x="3228" y="7525"/>
                  </a:cubicBezTo>
                  <a:cubicBezTo>
                    <a:pt x="4340" y="5307"/>
                    <a:pt x="6316" y="3795"/>
                    <a:pt x="8537" y="2825"/>
                  </a:cubicBezTo>
                  <a:lnTo>
                    <a:pt x="8537" y="2825"/>
                  </a:lnTo>
                  <a:cubicBezTo>
                    <a:pt x="7793" y="2957"/>
                    <a:pt x="7051" y="3132"/>
                    <a:pt x="6316" y="3356"/>
                  </a:cubicBezTo>
                  <a:cubicBezTo>
                    <a:pt x="6274" y="3367"/>
                    <a:pt x="6227" y="3374"/>
                    <a:pt x="6180" y="3374"/>
                  </a:cubicBezTo>
                  <a:cubicBezTo>
                    <a:pt x="5860" y="3374"/>
                    <a:pt x="5443" y="3085"/>
                    <a:pt x="5136" y="2739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814;p59">
              <a:extLst>
                <a:ext uri="{FF2B5EF4-FFF2-40B4-BE49-F238E27FC236}">
                  <a16:creationId xmlns:a16="http://schemas.microsoft.com/office/drawing/2014/main" id="{15BB93CA-5A31-46AB-9024-AAC04A042117}"/>
                </a:ext>
              </a:extLst>
            </p:cNvPr>
            <p:cNvSpPr/>
            <p:nvPr/>
          </p:nvSpPr>
          <p:spPr>
            <a:xfrm>
              <a:off x="2097611" y="2566199"/>
              <a:ext cx="682829" cy="458078"/>
            </a:xfrm>
            <a:custGeom>
              <a:avLst/>
              <a:gdLst/>
              <a:ahLst/>
              <a:cxnLst/>
              <a:rect l="l" t="t" r="r" b="b"/>
              <a:pathLst>
                <a:path w="24287" h="16293" extrusionOk="0">
                  <a:moveTo>
                    <a:pt x="6641" y="0"/>
                  </a:moveTo>
                  <a:lnTo>
                    <a:pt x="6641" y="0"/>
                  </a:lnTo>
                  <a:cubicBezTo>
                    <a:pt x="4511" y="61"/>
                    <a:pt x="2397" y="357"/>
                    <a:pt x="389" y="963"/>
                  </a:cubicBezTo>
                  <a:cubicBezTo>
                    <a:pt x="1" y="1080"/>
                    <a:pt x="222" y="1615"/>
                    <a:pt x="625" y="2061"/>
                  </a:cubicBezTo>
                  <a:cubicBezTo>
                    <a:pt x="2058" y="1241"/>
                    <a:pt x="3663" y="671"/>
                    <a:pt x="5235" y="303"/>
                  </a:cubicBezTo>
                  <a:cubicBezTo>
                    <a:pt x="5699" y="196"/>
                    <a:pt x="6170" y="93"/>
                    <a:pt x="6641" y="0"/>
                  </a:cubicBezTo>
                  <a:close/>
                  <a:moveTo>
                    <a:pt x="11960" y="285"/>
                  </a:moveTo>
                  <a:cubicBezTo>
                    <a:pt x="10089" y="475"/>
                    <a:pt x="8231" y="860"/>
                    <a:pt x="6555" y="1288"/>
                  </a:cubicBezTo>
                  <a:cubicBezTo>
                    <a:pt x="5699" y="1505"/>
                    <a:pt x="4844" y="1791"/>
                    <a:pt x="4026" y="2147"/>
                  </a:cubicBezTo>
                  <a:cubicBezTo>
                    <a:pt x="5489" y="1883"/>
                    <a:pt x="6965" y="1780"/>
                    <a:pt x="8448" y="1780"/>
                  </a:cubicBezTo>
                  <a:cubicBezTo>
                    <a:pt x="9768" y="1780"/>
                    <a:pt x="11091" y="1862"/>
                    <a:pt x="12409" y="1994"/>
                  </a:cubicBezTo>
                  <a:cubicBezTo>
                    <a:pt x="15648" y="2311"/>
                    <a:pt x="20001" y="2953"/>
                    <a:pt x="21275" y="6480"/>
                  </a:cubicBezTo>
                  <a:cubicBezTo>
                    <a:pt x="22330" y="9411"/>
                    <a:pt x="20151" y="12288"/>
                    <a:pt x="17630" y="13565"/>
                  </a:cubicBezTo>
                  <a:cubicBezTo>
                    <a:pt x="16193" y="14292"/>
                    <a:pt x="14646" y="14556"/>
                    <a:pt x="13073" y="14556"/>
                  </a:cubicBezTo>
                  <a:cubicBezTo>
                    <a:pt x="10955" y="14556"/>
                    <a:pt x="8794" y="14078"/>
                    <a:pt x="6794" y="13614"/>
                  </a:cubicBezTo>
                  <a:cubicBezTo>
                    <a:pt x="6705" y="13593"/>
                    <a:pt x="6626" y="13586"/>
                    <a:pt x="6562" y="13586"/>
                  </a:cubicBezTo>
                  <a:cubicBezTo>
                    <a:pt x="5877" y="13586"/>
                    <a:pt x="6529" y="14666"/>
                    <a:pt x="7128" y="15105"/>
                  </a:cubicBezTo>
                  <a:cubicBezTo>
                    <a:pt x="8523" y="15280"/>
                    <a:pt x="9928" y="15362"/>
                    <a:pt x="11333" y="15362"/>
                  </a:cubicBezTo>
                  <a:cubicBezTo>
                    <a:pt x="12274" y="15362"/>
                    <a:pt x="13216" y="15326"/>
                    <a:pt x="14157" y="15255"/>
                  </a:cubicBezTo>
                  <a:cubicBezTo>
                    <a:pt x="14167" y="15251"/>
                    <a:pt x="14178" y="15251"/>
                    <a:pt x="14189" y="15251"/>
                  </a:cubicBezTo>
                  <a:cubicBezTo>
                    <a:pt x="14710" y="15251"/>
                    <a:pt x="16635" y="16068"/>
                    <a:pt x="15584" y="16150"/>
                  </a:cubicBezTo>
                  <a:cubicBezTo>
                    <a:pt x="14788" y="16211"/>
                    <a:pt x="13993" y="16246"/>
                    <a:pt x="13194" y="16257"/>
                  </a:cubicBezTo>
                  <a:cubicBezTo>
                    <a:pt x="13547" y="16278"/>
                    <a:pt x="13900" y="16292"/>
                    <a:pt x="14249" y="16292"/>
                  </a:cubicBezTo>
                  <a:cubicBezTo>
                    <a:pt x="16154" y="16292"/>
                    <a:pt x="18015" y="15933"/>
                    <a:pt x="19708" y="14913"/>
                  </a:cubicBezTo>
                  <a:cubicBezTo>
                    <a:pt x="22746" y="13079"/>
                    <a:pt x="24287" y="9603"/>
                    <a:pt x="22644" y="6291"/>
                  </a:cubicBezTo>
                  <a:cubicBezTo>
                    <a:pt x="20960" y="2899"/>
                    <a:pt x="17394" y="1205"/>
                    <a:pt x="13829" y="575"/>
                  </a:cubicBezTo>
                  <a:cubicBezTo>
                    <a:pt x="13216" y="464"/>
                    <a:pt x="12592" y="368"/>
                    <a:pt x="11960" y="28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815;p59">
              <a:extLst>
                <a:ext uri="{FF2B5EF4-FFF2-40B4-BE49-F238E27FC236}">
                  <a16:creationId xmlns:a16="http://schemas.microsoft.com/office/drawing/2014/main" id="{D22FE116-0537-45FD-8698-28B8CCEA05EE}"/>
                </a:ext>
              </a:extLst>
            </p:cNvPr>
            <p:cNvSpPr/>
            <p:nvPr/>
          </p:nvSpPr>
          <p:spPr>
            <a:xfrm>
              <a:off x="2115154" y="2565778"/>
              <a:ext cx="450177" cy="457487"/>
            </a:xfrm>
            <a:custGeom>
              <a:avLst/>
              <a:gdLst/>
              <a:ahLst/>
              <a:cxnLst/>
              <a:rect l="l" t="t" r="r" b="b"/>
              <a:pathLst>
                <a:path w="16012" h="16272" extrusionOk="0">
                  <a:moveTo>
                    <a:pt x="6886" y="1"/>
                  </a:moveTo>
                  <a:cubicBezTo>
                    <a:pt x="6598" y="1"/>
                    <a:pt x="6308" y="4"/>
                    <a:pt x="6017" y="15"/>
                  </a:cubicBezTo>
                  <a:cubicBezTo>
                    <a:pt x="5546" y="108"/>
                    <a:pt x="5075" y="211"/>
                    <a:pt x="4611" y="318"/>
                  </a:cubicBezTo>
                  <a:cubicBezTo>
                    <a:pt x="3039" y="686"/>
                    <a:pt x="1434" y="1256"/>
                    <a:pt x="1" y="2076"/>
                  </a:cubicBezTo>
                  <a:cubicBezTo>
                    <a:pt x="308" y="2422"/>
                    <a:pt x="725" y="2711"/>
                    <a:pt x="1045" y="2711"/>
                  </a:cubicBezTo>
                  <a:cubicBezTo>
                    <a:pt x="1092" y="2711"/>
                    <a:pt x="1139" y="2704"/>
                    <a:pt x="1181" y="2693"/>
                  </a:cubicBezTo>
                  <a:cubicBezTo>
                    <a:pt x="1916" y="2469"/>
                    <a:pt x="2658" y="2294"/>
                    <a:pt x="3402" y="2162"/>
                  </a:cubicBezTo>
                  <a:cubicBezTo>
                    <a:pt x="4220" y="1806"/>
                    <a:pt x="5075" y="1520"/>
                    <a:pt x="5931" y="1303"/>
                  </a:cubicBezTo>
                  <a:cubicBezTo>
                    <a:pt x="7607" y="875"/>
                    <a:pt x="9465" y="490"/>
                    <a:pt x="11336" y="300"/>
                  </a:cubicBezTo>
                  <a:cubicBezTo>
                    <a:pt x="9875" y="111"/>
                    <a:pt x="8380" y="1"/>
                    <a:pt x="6886" y="1"/>
                  </a:cubicBezTo>
                  <a:close/>
                  <a:moveTo>
                    <a:pt x="6504" y="15120"/>
                  </a:moveTo>
                  <a:cubicBezTo>
                    <a:pt x="6619" y="15206"/>
                    <a:pt x="6733" y="15263"/>
                    <a:pt x="6833" y="15288"/>
                  </a:cubicBezTo>
                  <a:cubicBezTo>
                    <a:pt x="8670" y="15716"/>
                    <a:pt x="10627" y="16147"/>
                    <a:pt x="12570" y="16272"/>
                  </a:cubicBezTo>
                  <a:cubicBezTo>
                    <a:pt x="13369" y="16261"/>
                    <a:pt x="14164" y="16226"/>
                    <a:pt x="14960" y="16165"/>
                  </a:cubicBezTo>
                  <a:cubicBezTo>
                    <a:pt x="16011" y="16083"/>
                    <a:pt x="14086" y="15266"/>
                    <a:pt x="13565" y="15266"/>
                  </a:cubicBezTo>
                  <a:cubicBezTo>
                    <a:pt x="13554" y="15266"/>
                    <a:pt x="13543" y="15266"/>
                    <a:pt x="13533" y="15270"/>
                  </a:cubicBezTo>
                  <a:cubicBezTo>
                    <a:pt x="12592" y="15341"/>
                    <a:pt x="11650" y="15377"/>
                    <a:pt x="10709" y="15377"/>
                  </a:cubicBezTo>
                  <a:cubicBezTo>
                    <a:pt x="9304" y="15377"/>
                    <a:pt x="7899" y="15295"/>
                    <a:pt x="6504" y="1512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2883;p59">
            <a:extLst>
              <a:ext uri="{FF2B5EF4-FFF2-40B4-BE49-F238E27FC236}">
                <a16:creationId xmlns:a16="http://schemas.microsoft.com/office/drawing/2014/main" id="{6B5193F9-CDA8-4513-8EC1-179BC1029480}"/>
              </a:ext>
            </a:extLst>
          </p:cNvPr>
          <p:cNvGrpSpPr/>
          <p:nvPr/>
        </p:nvGrpSpPr>
        <p:grpSpPr>
          <a:xfrm rot="5754434">
            <a:off x="4759179" y="4094756"/>
            <a:ext cx="937573" cy="118038"/>
            <a:chOff x="2938001" y="2200911"/>
            <a:chExt cx="608268" cy="135345"/>
          </a:xfrm>
        </p:grpSpPr>
        <p:sp>
          <p:nvSpPr>
            <p:cNvPr id="106" name="Google Shape;2884;p59">
              <a:extLst>
                <a:ext uri="{FF2B5EF4-FFF2-40B4-BE49-F238E27FC236}">
                  <a16:creationId xmlns:a16="http://schemas.microsoft.com/office/drawing/2014/main" id="{CD13FC9E-ED14-46BB-B07A-19A925FFD46A}"/>
                </a:ext>
              </a:extLst>
            </p:cNvPr>
            <p:cNvSpPr/>
            <p:nvPr/>
          </p:nvSpPr>
          <p:spPr>
            <a:xfrm>
              <a:off x="2938001" y="2200911"/>
              <a:ext cx="569863" cy="89237"/>
            </a:xfrm>
            <a:custGeom>
              <a:avLst/>
              <a:gdLst/>
              <a:ahLst/>
              <a:cxnLst/>
              <a:rect l="l" t="t" r="r" b="b"/>
              <a:pathLst>
                <a:path w="20269" h="3174" extrusionOk="0">
                  <a:moveTo>
                    <a:pt x="19612" y="0"/>
                  </a:moveTo>
                  <a:cubicBezTo>
                    <a:pt x="13026" y="25"/>
                    <a:pt x="6487" y="795"/>
                    <a:pt x="76" y="2300"/>
                  </a:cubicBezTo>
                  <a:cubicBezTo>
                    <a:pt x="0" y="2318"/>
                    <a:pt x="115" y="2731"/>
                    <a:pt x="311" y="3173"/>
                  </a:cubicBezTo>
                  <a:cubicBezTo>
                    <a:pt x="393" y="2945"/>
                    <a:pt x="557" y="2749"/>
                    <a:pt x="835" y="2632"/>
                  </a:cubicBezTo>
                  <a:cubicBezTo>
                    <a:pt x="3998" y="1312"/>
                    <a:pt x="7646" y="1465"/>
                    <a:pt x="11015" y="1237"/>
                  </a:cubicBezTo>
                  <a:cubicBezTo>
                    <a:pt x="12898" y="1108"/>
                    <a:pt x="14777" y="984"/>
                    <a:pt x="16660" y="856"/>
                  </a:cubicBezTo>
                  <a:cubicBezTo>
                    <a:pt x="17437" y="802"/>
                    <a:pt x="18503" y="563"/>
                    <a:pt x="19462" y="563"/>
                  </a:cubicBezTo>
                  <a:cubicBezTo>
                    <a:pt x="19741" y="563"/>
                    <a:pt x="20015" y="581"/>
                    <a:pt x="20269" y="634"/>
                  </a:cubicBezTo>
                  <a:cubicBezTo>
                    <a:pt x="20079" y="282"/>
                    <a:pt x="19854" y="0"/>
                    <a:pt x="19612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885;p59">
              <a:extLst>
                <a:ext uri="{FF2B5EF4-FFF2-40B4-BE49-F238E27FC236}">
                  <a16:creationId xmlns:a16="http://schemas.microsoft.com/office/drawing/2014/main" id="{AEFA0DE9-307C-4F05-81A3-69B49D248E86}"/>
                </a:ext>
              </a:extLst>
            </p:cNvPr>
            <p:cNvSpPr/>
            <p:nvPr/>
          </p:nvSpPr>
          <p:spPr>
            <a:xfrm>
              <a:off x="2940222" y="2218736"/>
              <a:ext cx="606047" cy="117521"/>
            </a:xfrm>
            <a:custGeom>
              <a:avLst/>
              <a:gdLst/>
              <a:ahLst/>
              <a:cxnLst/>
              <a:rect l="l" t="t" r="r" b="b"/>
              <a:pathLst>
                <a:path w="21556" h="4180" extrusionOk="0">
                  <a:moveTo>
                    <a:pt x="20190" y="0"/>
                  </a:moveTo>
                  <a:lnTo>
                    <a:pt x="20190" y="0"/>
                  </a:lnTo>
                  <a:cubicBezTo>
                    <a:pt x="20496" y="578"/>
                    <a:pt x="20695" y="1338"/>
                    <a:pt x="20689" y="1338"/>
                  </a:cubicBezTo>
                  <a:cubicBezTo>
                    <a:pt x="14106" y="1363"/>
                    <a:pt x="7563" y="2133"/>
                    <a:pt x="1155" y="3637"/>
                  </a:cubicBezTo>
                  <a:cubicBezTo>
                    <a:pt x="1137" y="3641"/>
                    <a:pt x="1124" y="3645"/>
                    <a:pt x="1106" y="3645"/>
                  </a:cubicBezTo>
                  <a:cubicBezTo>
                    <a:pt x="820" y="3645"/>
                    <a:pt x="467" y="3071"/>
                    <a:pt x="232" y="2539"/>
                  </a:cubicBezTo>
                  <a:lnTo>
                    <a:pt x="232" y="2539"/>
                  </a:lnTo>
                  <a:cubicBezTo>
                    <a:pt x="0" y="3217"/>
                    <a:pt x="525" y="4180"/>
                    <a:pt x="1234" y="4180"/>
                  </a:cubicBezTo>
                  <a:cubicBezTo>
                    <a:pt x="1341" y="4180"/>
                    <a:pt x="1451" y="4159"/>
                    <a:pt x="1562" y="4111"/>
                  </a:cubicBezTo>
                  <a:cubicBezTo>
                    <a:pt x="4500" y="2885"/>
                    <a:pt x="7824" y="3010"/>
                    <a:pt x="10954" y="2800"/>
                  </a:cubicBezTo>
                  <a:cubicBezTo>
                    <a:pt x="12552" y="2689"/>
                    <a:pt x="14153" y="2582"/>
                    <a:pt x="15753" y="2472"/>
                  </a:cubicBezTo>
                  <a:cubicBezTo>
                    <a:pt x="16506" y="2421"/>
                    <a:pt x="17259" y="2372"/>
                    <a:pt x="18011" y="2319"/>
                  </a:cubicBezTo>
                  <a:cubicBezTo>
                    <a:pt x="18481" y="2286"/>
                    <a:pt x="18952" y="2258"/>
                    <a:pt x="19423" y="2225"/>
                  </a:cubicBezTo>
                  <a:cubicBezTo>
                    <a:pt x="19441" y="2222"/>
                    <a:pt x="19462" y="2222"/>
                    <a:pt x="19487" y="2222"/>
                  </a:cubicBezTo>
                  <a:cubicBezTo>
                    <a:pt x="19540" y="2222"/>
                    <a:pt x="19609" y="2225"/>
                    <a:pt x="19676" y="2225"/>
                  </a:cubicBezTo>
                  <a:cubicBezTo>
                    <a:pt x="19747" y="2229"/>
                    <a:pt x="19822" y="2229"/>
                    <a:pt x="19894" y="2229"/>
                  </a:cubicBezTo>
                  <a:lnTo>
                    <a:pt x="19951" y="2229"/>
                  </a:lnTo>
                  <a:cubicBezTo>
                    <a:pt x="20136" y="2361"/>
                    <a:pt x="20350" y="2443"/>
                    <a:pt x="20582" y="2443"/>
                  </a:cubicBezTo>
                  <a:cubicBezTo>
                    <a:pt x="20628" y="2443"/>
                    <a:pt x="20674" y="2439"/>
                    <a:pt x="20721" y="2432"/>
                  </a:cubicBezTo>
                  <a:cubicBezTo>
                    <a:pt x="20771" y="2426"/>
                    <a:pt x="20817" y="2418"/>
                    <a:pt x="20867" y="2411"/>
                  </a:cubicBezTo>
                  <a:cubicBezTo>
                    <a:pt x="21220" y="2361"/>
                    <a:pt x="21434" y="1965"/>
                    <a:pt x="21473" y="1651"/>
                  </a:cubicBezTo>
                  <a:cubicBezTo>
                    <a:pt x="21480" y="1591"/>
                    <a:pt x="21487" y="1534"/>
                    <a:pt x="21495" y="1473"/>
                  </a:cubicBezTo>
                  <a:cubicBezTo>
                    <a:pt x="21555" y="996"/>
                    <a:pt x="21256" y="479"/>
                    <a:pt x="20849" y="239"/>
                  </a:cubicBezTo>
                  <a:cubicBezTo>
                    <a:pt x="20649" y="125"/>
                    <a:pt x="20428" y="51"/>
                    <a:pt x="20190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886;p59">
              <a:extLst>
                <a:ext uri="{FF2B5EF4-FFF2-40B4-BE49-F238E27FC236}">
                  <a16:creationId xmlns:a16="http://schemas.microsoft.com/office/drawing/2014/main" id="{BFEDD11F-BE27-4097-B628-BD7EF4F45F71}"/>
                </a:ext>
              </a:extLst>
            </p:cNvPr>
            <p:cNvSpPr/>
            <p:nvPr/>
          </p:nvSpPr>
          <p:spPr>
            <a:xfrm>
              <a:off x="2946716" y="2216740"/>
              <a:ext cx="575373" cy="104503"/>
            </a:xfrm>
            <a:custGeom>
              <a:avLst/>
              <a:gdLst/>
              <a:ahLst/>
              <a:cxnLst/>
              <a:rect l="l" t="t" r="r" b="b"/>
              <a:pathLst>
                <a:path w="20465" h="3717" extrusionOk="0">
                  <a:moveTo>
                    <a:pt x="19152" y="0"/>
                  </a:moveTo>
                  <a:cubicBezTo>
                    <a:pt x="18193" y="0"/>
                    <a:pt x="17127" y="239"/>
                    <a:pt x="16350" y="293"/>
                  </a:cubicBezTo>
                  <a:cubicBezTo>
                    <a:pt x="14467" y="421"/>
                    <a:pt x="12588" y="545"/>
                    <a:pt x="10705" y="674"/>
                  </a:cubicBezTo>
                  <a:cubicBezTo>
                    <a:pt x="7336" y="902"/>
                    <a:pt x="3688" y="749"/>
                    <a:pt x="525" y="2069"/>
                  </a:cubicBezTo>
                  <a:cubicBezTo>
                    <a:pt x="247" y="2186"/>
                    <a:pt x="83" y="2382"/>
                    <a:pt x="1" y="2610"/>
                  </a:cubicBezTo>
                  <a:cubicBezTo>
                    <a:pt x="236" y="3142"/>
                    <a:pt x="589" y="3716"/>
                    <a:pt x="875" y="3716"/>
                  </a:cubicBezTo>
                  <a:cubicBezTo>
                    <a:pt x="893" y="3716"/>
                    <a:pt x="906" y="3712"/>
                    <a:pt x="924" y="3708"/>
                  </a:cubicBezTo>
                  <a:cubicBezTo>
                    <a:pt x="7332" y="2204"/>
                    <a:pt x="13875" y="1434"/>
                    <a:pt x="20458" y="1409"/>
                  </a:cubicBezTo>
                  <a:cubicBezTo>
                    <a:pt x="20464" y="1409"/>
                    <a:pt x="20265" y="649"/>
                    <a:pt x="19959" y="71"/>
                  </a:cubicBezTo>
                  <a:cubicBezTo>
                    <a:pt x="19705" y="18"/>
                    <a:pt x="19431" y="0"/>
                    <a:pt x="19152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67E1E66-6978-44C3-B20E-85999D2876C8}"/>
              </a:ext>
            </a:extLst>
          </p:cNvPr>
          <p:cNvSpPr txBox="1"/>
          <p:nvPr/>
        </p:nvSpPr>
        <p:spPr>
          <a:xfrm>
            <a:off x="5334918" y="3889758"/>
            <a:ext cx="901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TO  Astro City" pitchFamily="2" charset="0"/>
              </a:rPr>
              <a:t>by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C252BF-3BF7-444A-A8B9-82DF8EB4DFEB}"/>
              </a:ext>
            </a:extLst>
          </p:cNvPr>
          <p:cNvSpPr txBox="1"/>
          <p:nvPr/>
        </p:nvSpPr>
        <p:spPr>
          <a:xfrm>
            <a:off x="6028433" y="3608754"/>
            <a:ext cx="1144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MTO  Astro Cit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system analysts </a:t>
            </a:r>
            <a:endParaRPr lang="en-US" dirty="0">
              <a:latin typeface="MTO  Astro City" pitchFamily="2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4B97CE5-DECF-4F45-81A8-243833D8D98F}"/>
              </a:ext>
            </a:extLst>
          </p:cNvPr>
          <p:cNvSpPr txBox="1"/>
          <p:nvPr/>
        </p:nvSpPr>
        <p:spPr>
          <a:xfrm>
            <a:off x="6006942" y="4191679"/>
            <a:ext cx="1344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TO  Astro City" pitchFamily="2" charset="0"/>
              </a:rPr>
              <a:t>users</a:t>
            </a:r>
          </a:p>
        </p:txBody>
      </p:sp>
      <p:grpSp>
        <p:nvGrpSpPr>
          <p:cNvPr id="112" name="Google Shape;2660;p59">
            <a:extLst>
              <a:ext uri="{FF2B5EF4-FFF2-40B4-BE49-F238E27FC236}">
                <a16:creationId xmlns:a16="http://schemas.microsoft.com/office/drawing/2014/main" id="{0A023E06-CF14-4079-8213-E6FB7EE4F3BC}"/>
              </a:ext>
            </a:extLst>
          </p:cNvPr>
          <p:cNvGrpSpPr/>
          <p:nvPr/>
        </p:nvGrpSpPr>
        <p:grpSpPr>
          <a:xfrm rot="20495677">
            <a:off x="5649749" y="3814139"/>
            <a:ext cx="390761" cy="229249"/>
            <a:chOff x="-516100" y="1709250"/>
            <a:chExt cx="649725" cy="287875"/>
          </a:xfrm>
        </p:grpSpPr>
        <p:sp>
          <p:nvSpPr>
            <p:cNvPr id="113" name="Google Shape;2661;p59">
              <a:extLst>
                <a:ext uri="{FF2B5EF4-FFF2-40B4-BE49-F238E27FC236}">
                  <a16:creationId xmlns:a16="http://schemas.microsoft.com/office/drawing/2014/main" id="{70FBFF59-6B62-4F17-B94F-FF04854C3512}"/>
                </a:ext>
              </a:extLst>
            </p:cNvPr>
            <p:cNvSpPr/>
            <p:nvPr/>
          </p:nvSpPr>
          <p:spPr>
            <a:xfrm>
              <a:off x="-516100" y="1816650"/>
              <a:ext cx="649725" cy="57275"/>
            </a:xfrm>
            <a:custGeom>
              <a:avLst/>
              <a:gdLst/>
              <a:ahLst/>
              <a:cxnLst/>
              <a:rect l="l" t="t" r="r" b="b"/>
              <a:pathLst>
                <a:path w="25989" h="2291" extrusionOk="0">
                  <a:moveTo>
                    <a:pt x="25062" y="101"/>
                  </a:moveTo>
                  <a:cubicBezTo>
                    <a:pt x="25080" y="137"/>
                    <a:pt x="25093" y="176"/>
                    <a:pt x="25108" y="215"/>
                  </a:cubicBezTo>
                  <a:cubicBezTo>
                    <a:pt x="25182" y="468"/>
                    <a:pt x="25133" y="728"/>
                    <a:pt x="24997" y="985"/>
                  </a:cubicBezTo>
                  <a:cubicBezTo>
                    <a:pt x="24943" y="1146"/>
                    <a:pt x="24837" y="1296"/>
                    <a:pt x="24698" y="1413"/>
                  </a:cubicBezTo>
                  <a:cubicBezTo>
                    <a:pt x="24605" y="1524"/>
                    <a:pt x="24502" y="1631"/>
                    <a:pt x="24387" y="1738"/>
                  </a:cubicBezTo>
                  <a:cubicBezTo>
                    <a:pt x="25246" y="1659"/>
                    <a:pt x="25988" y="279"/>
                    <a:pt x="25062" y="101"/>
                  </a:cubicBezTo>
                  <a:close/>
                  <a:moveTo>
                    <a:pt x="18622" y="1"/>
                  </a:moveTo>
                  <a:cubicBezTo>
                    <a:pt x="12995" y="9"/>
                    <a:pt x="7375" y="215"/>
                    <a:pt x="1763" y="629"/>
                  </a:cubicBezTo>
                  <a:cubicBezTo>
                    <a:pt x="864" y="693"/>
                    <a:pt x="1" y="2290"/>
                    <a:pt x="1085" y="2290"/>
                  </a:cubicBezTo>
                  <a:cubicBezTo>
                    <a:pt x="1113" y="2290"/>
                    <a:pt x="1142" y="2287"/>
                    <a:pt x="1174" y="2287"/>
                  </a:cubicBezTo>
                  <a:cubicBezTo>
                    <a:pt x="1263" y="2280"/>
                    <a:pt x="1349" y="2273"/>
                    <a:pt x="1434" y="2265"/>
                  </a:cubicBezTo>
                  <a:cubicBezTo>
                    <a:pt x="932" y="1987"/>
                    <a:pt x="661" y="1549"/>
                    <a:pt x="1481" y="1446"/>
                  </a:cubicBezTo>
                  <a:cubicBezTo>
                    <a:pt x="5332" y="960"/>
                    <a:pt x="9194" y="718"/>
                    <a:pt x="13059" y="718"/>
                  </a:cubicBezTo>
                  <a:cubicBezTo>
                    <a:pt x="15188" y="718"/>
                    <a:pt x="17320" y="789"/>
                    <a:pt x="19449" y="935"/>
                  </a:cubicBezTo>
                  <a:cubicBezTo>
                    <a:pt x="19460" y="900"/>
                    <a:pt x="19466" y="864"/>
                    <a:pt x="19478" y="825"/>
                  </a:cubicBezTo>
                  <a:cubicBezTo>
                    <a:pt x="19182" y="561"/>
                    <a:pt x="18897" y="287"/>
                    <a:pt x="18622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62;p59">
              <a:extLst>
                <a:ext uri="{FF2B5EF4-FFF2-40B4-BE49-F238E27FC236}">
                  <a16:creationId xmlns:a16="http://schemas.microsoft.com/office/drawing/2014/main" id="{E97C58AC-44F3-4177-BCF0-066273D17A00}"/>
                </a:ext>
              </a:extLst>
            </p:cNvPr>
            <p:cNvSpPr/>
            <p:nvPr/>
          </p:nvSpPr>
          <p:spPr>
            <a:xfrm>
              <a:off x="-139975" y="1709250"/>
              <a:ext cx="250425" cy="287875"/>
            </a:xfrm>
            <a:custGeom>
              <a:avLst/>
              <a:gdLst/>
              <a:ahLst/>
              <a:cxnLst/>
              <a:rect l="l" t="t" r="r" b="b"/>
              <a:pathLst>
                <a:path w="10017" h="11515" extrusionOk="0">
                  <a:moveTo>
                    <a:pt x="2290" y="1"/>
                  </a:moveTo>
                  <a:cubicBezTo>
                    <a:pt x="1644" y="1"/>
                    <a:pt x="899" y="617"/>
                    <a:pt x="1273" y="1252"/>
                  </a:cubicBezTo>
                  <a:cubicBezTo>
                    <a:pt x="1926" y="2368"/>
                    <a:pt x="2696" y="3385"/>
                    <a:pt x="3577" y="4297"/>
                  </a:cubicBezTo>
                  <a:lnTo>
                    <a:pt x="3758" y="4297"/>
                  </a:lnTo>
                  <a:cubicBezTo>
                    <a:pt x="3990" y="4297"/>
                    <a:pt x="4222" y="4297"/>
                    <a:pt x="4454" y="4301"/>
                  </a:cubicBezTo>
                  <a:cubicBezTo>
                    <a:pt x="4275" y="3260"/>
                    <a:pt x="3348" y="2401"/>
                    <a:pt x="2507" y="1708"/>
                  </a:cubicBezTo>
                  <a:cubicBezTo>
                    <a:pt x="2468" y="1677"/>
                    <a:pt x="2428" y="1644"/>
                    <a:pt x="2389" y="1609"/>
                  </a:cubicBezTo>
                  <a:cubicBezTo>
                    <a:pt x="1790" y="1117"/>
                    <a:pt x="2154" y="895"/>
                    <a:pt x="2671" y="895"/>
                  </a:cubicBezTo>
                  <a:cubicBezTo>
                    <a:pt x="3021" y="895"/>
                    <a:pt x="3441" y="999"/>
                    <a:pt x="3680" y="1191"/>
                  </a:cubicBezTo>
                  <a:cubicBezTo>
                    <a:pt x="3727" y="1231"/>
                    <a:pt x="3776" y="1270"/>
                    <a:pt x="3826" y="1313"/>
                  </a:cubicBezTo>
                  <a:cubicBezTo>
                    <a:pt x="5007" y="2279"/>
                    <a:pt x="6184" y="3245"/>
                    <a:pt x="7364" y="4216"/>
                  </a:cubicBezTo>
                  <a:cubicBezTo>
                    <a:pt x="7517" y="4226"/>
                    <a:pt x="7688" y="4269"/>
                    <a:pt x="7852" y="4333"/>
                  </a:cubicBezTo>
                  <a:cubicBezTo>
                    <a:pt x="8511" y="4347"/>
                    <a:pt x="9174" y="4361"/>
                    <a:pt x="9834" y="4379"/>
                  </a:cubicBezTo>
                  <a:cubicBezTo>
                    <a:pt x="9902" y="4379"/>
                    <a:pt x="9963" y="4387"/>
                    <a:pt x="10017" y="4397"/>
                  </a:cubicBezTo>
                  <a:cubicBezTo>
                    <a:pt x="9863" y="4076"/>
                    <a:pt x="9542" y="3948"/>
                    <a:pt x="9204" y="3948"/>
                  </a:cubicBezTo>
                  <a:cubicBezTo>
                    <a:pt x="9093" y="3948"/>
                    <a:pt x="8979" y="3962"/>
                    <a:pt x="8868" y="3987"/>
                  </a:cubicBezTo>
                  <a:cubicBezTo>
                    <a:pt x="6818" y="2697"/>
                    <a:pt x="4771" y="1405"/>
                    <a:pt x="2721" y="115"/>
                  </a:cubicBezTo>
                  <a:cubicBezTo>
                    <a:pt x="2593" y="36"/>
                    <a:pt x="2443" y="1"/>
                    <a:pt x="2290" y="1"/>
                  </a:cubicBezTo>
                  <a:close/>
                  <a:moveTo>
                    <a:pt x="7681" y="6002"/>
                  </a:moveTo>
                  <a:cubicBezTo>
                    <a:pt x="6511" y="6875"/>
                    <a:pt x="5388" y="7802"/>
                    <a:pt x="4311" y="8783"/>
                  </a:cubicBezTo>
                  <a:cubicBezTo>
                    <a:pt x="3776" y="9318"/>
                    <a:pt x="3231" y="9803"/>
                    <a:pt x="2810" y="10216"/>
                  </a:cubicBezTo>
                  <a:cubicBezTo>
                    <a:pt x="2718" y="10305"/>
                    <a:pt x="2578" y="10348"/>
                    <a:pt x="2418" y="10348"/>
                  </a:cubicBezTo>
                  <a:cubicBezTo>
                    <a:pt x="1983" y="10348"/>
                    <a:pt x="1395" y="10052"/>
                    <a:pt x="1156" y="9721"/>
                  </a:cubicBezTo>
                  <a:cubicBezTo>
                    <a:pt x="959" y="9942"/>
                    <a:pt x="766" y="10170"/>
                    <a:pt x="574" y="10394"/>
                  </a:cubicBezTo>
                  <a:cubicBezTo>
                    <a:pt x="1" y="11079"/>
                    <a:pt x="695" y="11515"/>
                    <a:pt x="1370" y="11515"/>
                  </a:cubicBezTo>
                  <a:cubicBezTo>
                    <a:pt x="1619" y="11515"/>
                    <a:pt x="1862" y="11457"/>
                    <a:pt x="2043" y="11329"/>
                  </a:cubicBezTo>
                  <a:cubicBezTo>
                    <a:pt x="3798" y="10074"/>
                    <a:pt x="5577" y="8844"/>
                    <a:pt x="7299" y="7546"/>
                  </a:cubicBezTo>
                  <a:cubicBezTo>
                    <a:pt x="7716" y="7232"/>
                    <a:pt x="8665" y="6672"/>
                    <a:pt x="9342" y="6034"/>
                  </a:cubicBezTo>
                  <a:cubicBezTo>
                    <a:pt x="9317" y="6034"/>
                    <a:pt x="9293" y="6038"/>
                    <a:pt x="9268" y="6038"/>
                  </a:cubicBezTo>
                  <a:lnTo>
                    <a:pt x="9250" y="6038"/>
                  </a:lnTo>
                  <a:cubicBezTo>
                    <a:pt x="8725" y="6023"/>
                    <a:pt x="8205" y="6013"/>
                    <a:pt x="7681" y="6002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663;p59">
              <a:extLst>
                <a:ext uri="{FF2B5EF4-FFF2-40B4-BE49-F238E27FC236}">
                  <a16:creationId xmlns:a16="http://schemas.microsoft.com/office/drawing/2014/main" id="{C083C59C-3725-4593-8FEE-EED2BA347966}"/>
                </a:ext>
              </a:extLst>
            </p:cNvPr>
            <p:cNvSpPr/>
            <p:nvPr/>
          </p:nvSpPr>
          <p:spPr>
            <a:xfrm>
              <a:off x="-50575" y="1816650"/>
              <a:ext cx="164050" cy="43550"/>
            </a:xfrm>
            <a:custGeom>
              <a:avLst/>
              <a:gdLst/>
              <a:ahLst/>
              <a:cxnLst/>
              <a:rect l="l" t="t" r="r" b="b"/>
              <a:pathLst>
                <a:path w="6562" h="1742" extrusionOk="0">
                  <a:moveTo>
                    <a:pt x="1" y="1"/>
                  </a:moveTo>
                  <a:cubicBezTo>
                    <a:pt x="276" y="287"/>
                    <a:pt x="561" y="561"/>
                    <a:pt x="857" y="825"/>
                  </a:cubicBezTo>
                  <a:cubicBezTo>
                    <a:pt x="917" y="540"/>
                    <a:pt x="921" y="265"/>
                    <a:pt x="878" y="5"/>
                  </a:cubicBezTo>
                  <a:cubicBezTo>
                    <a:pt x="646" y="1"/>
                    <a:pt x="414" y="1"/>
                    <a:pt x="182" y="1"/>
                  </a:cubicBezTo>
                  <a:close/>
                  <a:moveTo>
                    <a:pt x="4276" y="37"/>
                  </a:moveTo>
                  <a:lnTo>
                    <a:pt x="4276" y="37"/>
                  </a:lnTo>
                  <a:cubicBezTo>
                    <a:pt x="4861" y="272"/>
                    <a:pt x="5389" y="775"/>
                    <a:pt x="5004" y="1046"/>
                  </a:cubicBezTo>
                  <a:cubicBezTo>
                    <a:pt x="4700" y="1263"/>
                    <a:pt x="4400" y="1481"/>
                    <a:pt x="4105" y="1706"/>
                  </a:cubicBezTo>
                  <a:cubicBezTo>
                    <a:pt x="4629" y="1717"/>
                    <a:pt x="5149" y="1727"/>
                    <a:pt x="5674" y="1742"/>
                  </a:cubicBezTo>
                  <a:lnTo>
                    <a:pt x="5692" y="1742"/>
                  </a:lnTo>
                  <a:cubicBezTo>
                    <a:pt x="5717" y="1742"/>
                    <a:pt x="5741" y="1738"/>
                    <a:pt x="5766" y="1738"/>
                  </a:cubicBezTo>
                  <a:cubicBezTo>
                    <a:pt x="5881" y="1631"/>
                    <a:pt x="5984" y="1524"/>
                    <a:pt x="6077" y="1413"/>
                  </a:cubicBezTo>
                  <a:cubicBezTo>
                    <a:pt x="6216" y="1296"/>
                    <a:pt x="6322" y="1146"/>
                    <a:pt x="6376" y="985"/>
                  </a:cubicBezTo>
                  <a:cubicBezTo>
                    <a:pt x="6512" y="728"/>
                    <a:pt x="6561" y="468"/>
                    <a:pt x="6487" y="215"/>
                  </a:cubicBezTo>
                  <a:cubicBezTo>
                    <a:pt x="6472" y="176"/>
                    <a:pt x="6459" y="137"/>
                    <a:pt x="6441" y="101"/>
                  </a:cubicBezTo>
                  <a:cubicBezTo>
                    <a:pt x="6387" y="91"/>
                    <a:pt x="6326" y="83"/>
                    <a:pt x="6258" y="83"/>
                  </a:cubicBezTo>
                  <a:cubicBezTo>
                    <a:pt x="5598" y="65"/>
                    <a:pt x="4935" y="51"/>
                    <a:pt x="4276" y="37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664;p59">
              <a:extLst>
                <a:ext uri="{FF2B5EF4-FFF2-40B4-BE49-F238E27FC236}">
                  <a16:creationId xmlns:a16="http://schemas.microsoft.com/office/drawing/2014/main" id="{B26D6055-830B-48EC-8AA0-7C1ADC5D6C9D}"/>
                </a:ext>
              </a:extLst>
            </p:cNvPr>
            <p:cNvSpPr/>
            <p:nvPr/>
          </p:nvSpPr>
          <p:spPr>
            <a:xfrm>
              <a:off x="-115125" y="1866325"/>
              <a:ext cx="83850" cy="85950"/>
            </a:xfrm>
            <a:custGeom>
              <a:avLst/>
              <a:gdLst/>
              <a:ahLst/>
              <a:cxnLst/>
              <a:rect l="l" t="t" r="r" b="b"/>
              <a:pathLst>
                <a:path w="3354" h="3438" extrusionOk="0">
                  <a:moveTo>
                    <a:pt x="2893" y="0"/>
                  </a:moveTo>
                  <a:cubicBezTo>
                    <a:pt x="2515" y="568"/>
                    <a:pt x="2015" y="1109"/>
                    <a:pt x="1502" y="1616"/>
                  </a:cubicBezTo>
                  <a:cubicBezTo>
                    <a:pt x="1049" y="2033"/>
                    <a:pt x="603" y="2461"/>
                    <a:pt x="165" y="2896"/>
                  </a:cubicBezTo>
                  <a:cubicBezTo>
                    <a:pt x="1" y="3060"/>
                    <a:pt x="29" y="3252"/>
                    <a:pt x="162" y="3438"/>
                  </a:cubicBezTo>
                  <a:cubicBezTo>
                    <a:pt x="1181" y="2261"/>
                    <a:pt x="2247" y="1127"/>
                    <a:pt x="3353" y="33"/>
                  </a:cubicBezTo>
                  <a:cubicBezTo>
                    <a:pt x="3200" y="22"/>
                    <a:pt x="3046" y="11"/>
                    <a:pt x="2893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665;p59">
              <a:extLst>
                <a:ext uri="{FF2B5EF4-FFF2-40B4-BE49-F238E27FC236}">
                  <a16:creationId xmlns:a16="http://schemas.microsoft.com/office/drawing/2014/main" id="{75B2401B-C997-42CE-8FDC-922EFA120471}"/>
                </a:ext>
              </a:extLst>
            </p:cNvPr>
            <p:cNvSpPr/>
            <p:nvPr/>
          </p:nvSpPr>
          <p:spPr>
            <a:xfrm>
              <a:off x="-29900" y="1837275"/>
              <a:ext cx="77575" cy="5800"/>
            </a:xfrm>
            <a:custGeom>
              <a:avLst/>
              <a:gdLst/>
              <a:ahLst/>
              <a:cxnLst/>
              <a:rect l="l" t="t" r="r" b="b"/>
              <a:pathLst>
                <a:path w="3103" h="232" extrusionOk="0">
                  <a:moveTo>
                    <a:pt x="30" y="0"/>
                  </a:moveTo>
                  <a:cubicBezTo>
                    <a:pt x="18" y="39"/>
                    <a:pt x="12" y="75"/>
                    <a:pt x="1" y="110"/>
                  </a:cubicBezTo>
                  <a:cubicBezTo>
                    <a:pt x="54" y="114"/>
                    <a:pt x="112" y="117"/>
                    <a:pt x="165" y="125"/>
                  </a:cubicBezTo>
                  <a:cubicBezTo>
                    <a:pt x="119" y="82"/>
                    <a:pt x="72" y="43"/>
                    <a:pt x="30" y="0"/>
                  </a:cubicBezTo>
                  <a:close/>
                  <a:moveTo>
                    <a:pt x="2921" y="15"/>
                  </a:moveTo>
                  <a:lnTo>
                    <a:pt x="2921" y="15"/>
                  </a:lnTo>
                  <a:cubicBezTo>
                    <a:pt x="2957" y="86"/>
                    <a:pt x="2974" y="157"/>
                    <a:pt x="2982" y="232"/>
                  </a:cubicBezTo>
                  <a:cubicBezTo>
                    <a:pt x="3021" y="199"/>
                    <a:pt x="3060" y="164"/>
                    <a:pt x="3103" y="128"/>
                  </a:cubicBezTo>
                  <a:cubicBezTo>
                    <a:pt x="3043" y="92"/>
                    <a:pt x="2982" y="53"/>
                    <a:pt x="2921" y="1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666;p59">
              <a:extLst>
                <a:ext uri="{FF2B5EF4-FFF2-40B4-BE49-F238E27FC236}">
                  <a16:creationId xmlns:a16="http://schemas.microsoft.com/office/drawing/2014/main" id="{96400DA3-A477-4965-A419-77FDAC17AB1A}"/>
                </a:ext>
              </a:extLst>
            </p:cNvPr>
            <p:cNvSpPr/>
            <p:nvPr/>
          </p:nvSpPr>
          <p:spPr>
            <a:xfrm>
              <a:off x="-111100" y="1731625"/>
              <a:ext cx="167450" cy="236350"/>
            </a:xfrm>
            <a:custGeom>
              <a:avLst/>
              <a:gdLst/>
              <a:ahLst/>
              <a:cxnLst/>
              <a:rect l="l" t="t" r="r" b="b"/>
              <a:pathLst>
                <a:path w="6698" h="9454" extrusionOk="0">
                  <a:moveTo>
                    <a:pt x="1516" y="0"/>
                  </a:moveTo>
                  <a:cubicBezTo>
                    <a:pt x="999" y="0"/>
                    <a:pt x="635" y="222"/>
                    <a:pt x="1234" y="714"/>
                  </a:cubicBezTo>
                  <a:cubicBezTo>
                    <a:pt x="1273" y="749"/>
                    <a:pt x="1313" y="782"/>
                    <a:pt x="1352" y="813"/>
                  </a:cubicBezTo>
                  <a:cubicBezTo>
                    <a:pt x="2193" y="1506"/>
                    <a:pt x="3120" y="2365"/>
                    <a:pt x="3299" y="3406"/>
                  </a:cubicBezTo>
                  <a:cubicBezTo>
                    <a:pt x="4429" y="3410"/>
                    <a:pt x="5563" y="3420"/>
                    <a:pt x="6697" y="3438"/>
                  </a:cubicBezTo>
                  <a:cubicBezTo>
                    <a:pt x="6533" y="3374"/>
                    <a:pt x="6362" y="3331"/>
                    <a:pt x="6209" y="3321"/>
                  </a:cubicBezTo>
                  <a:cubicBezTo>
                    <a:pt x="5029" y="2350"/>
                    <a:pt x="3852" y="1384"/>
                    <a:pt x="2671" y="418"/>
                  </a:cubicBezTo>
                  <a:cubicBezTo>
                    <a:pt x="2621" y="375"/>
                    <a:pt x="2572" y="336"/>
                    <a:pt x="2525" y="296"/>
                  </a:cubicBezTo>
                  <a:cubicBezTo>
                    <a:pt x="2286" y="104"/>
                    <a:pt x="1866" y="0"/>
                    <a:pt x="1516" y="0"/>
                  </a:cubicBezTo>
                  <a:close/>
                  <a:moveTo>
                    <a:pt x="4425" y="5075"/>
                  </a:moveTo>
                  <a:cubicBezTo>
                    <a:pt x="4333" y="5278"/>
                    <a:pt x="4055" y="5446"/>
                    <a:pt x="3620" y="5446"/>
                  </a:cubicBezTo>
                  <a:cubicBezTo>
                    <a:pt x="3577" y="5446"/>
                    <a:pt x="3531" y="5442"/>
                    <a:pt x="3484" y="5439"/>
                  </a:cubicBezTo>
                  <a:cubicBezTo>
                    <a:pt x="3388" y="5431"/>
                    <a:pt x="3291" y="5428"/>
                    <a:pt x="3192" y="5421"/>
                  </a:cubicBezTo>
                  <a:cubicBezTo>
                    <a:pt x="2086" y="6515"/>
                    <a:pt x="1020" y="7649"/>
                    <a:pt x="1" y="8826"/>
                  </a:cubicBezTo>
                  <a:cubicBezTo>
                    <a:pt x="240" y="9157"/>
                    <a:pt x="828" y="9453"/>
                    <a:pt x="1263" y="9453"/>
                  </a:cubicBezTo>
                  <a:cubicBezTo>
                    <a:pt x="1423" y="9453"/>
                    <a:pt x="1563" y="9410"/>
                    <a:pt x="1655" y="9321"/>
                  </a:cubicBezTo>
                  <a:cubicBezTo>
                    <a:pt x="2076" y="8908"/>
                    <a:pt x="2621" y="8423"/>
                    <a:pt x="3156" y="7888"/>
                  </a:cubicBezTo>
                  <a:cubicBezTo>
                    <a:pt x="4233" y="6907"/>
                    <a:pt x="5356" y="5980"/>
                    <a:pt x="6526" y="5107"/>
                  </a:cubicBezTo>
                  <a:cubicBezTo>
                    <a:pt x="5827" y="5092"/>
                    <a:pt x="5124" y="5082"/>
                    <a:pt x="4425" y="507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667;p59">
              <a:extLst>
                <a:ext uri="{FF2B5EF4-FFF2-40B4-BE49-F238E27FC236}">
                  <a16:creationId xmlns:a16="http://schemas.microsoft.com/office/drawing/2014/main" id="{CB5081C2-C276-4D1C-AA25-7F53F4FB1871}"/>
                </a:ext>
              </a:extLst>
            </p:cNvPr>
            <p:cNvSpPr/>
            <p:nvPr/>
          </p:nvSpPr>
          <p:spPr>
            <a:xfrm>
              <a:off x="-29175" y="1816775"/>
              <a:ext cx="113325" cy="42525"/>
            </a:xfrm>
            <a:custGeom>
              <a:avLst/>
              <a:gdLst/>
              <a:ahLst/>
              <a:cxnLst/>
              <a:rect l="l" t="t" r="r" b="b"/>
              <a:pathLst>
                <a:path w="4533" h="1701" extrusionOk="0">
                  <a:moveTo>
                    <a:pt x="2892" y="835"/>
                  </a:moveTo>
                  <a:lnTo>
                    <a:pt x="2892" y="835"/>
                  </a:lnTo>
                  <a:cubicBezTo>
                    <a:pt x="2953" y="873"/>
                    <a:pt x="3014" y="912"/>
                    <a:pt x="3074" y="948"/>
                  </a:cubicBezTo>
                  <a:cubicBezTo>
                    <a:pt x="3031" y="984"/>
                    <a:pt x="2992" y="1019"/>
                    <a:pt x="2953" y="1052"/>
                  </a:cubicBezTo>
                  <a:cubicBezTo>
                    <a:pt x="2945" y="977"/>
                    <a:pt x="2928" y="906"/>
                    <a:pt x="2892" y="835"/>
                  </a:cubicBezTo>
                  <a:close/>
                  <a:moveTo>
                    <a:pt x="22" y="0"/>
                  </a:moveTo>
                  <a:lnTo>
                    <a:pt x="22" y="0"/>
                  </a:lnTo>
                  <a:cubicBezTo>
                    <a:pt x="65" y="260"/>
                    <a:pt x="61" y="535"/>
                    <a:pt x="1" y="820"/>
                  </a:cubicBezTo>
                  <a:cubicBezTo>
                    <a:pt x="43" y="863"/>
                    <a:pt x="90" y="902"/>
                    <a:pt x="136" y="945"/>
                  </a:cubicBezTo>
                  <a:cubicBezTo>
                    <a:pt x="207" y="948"/>
                    <a:pt x="275" y="952"/>
                    <a:pt x="343" y="959"/>
                  </a:cubicBezTo>
                  <a:cubicBezTo>
                    <a:pt x="1038" y="1009"/>
                    <a:pt x="1284" y="1376"/>
                    <a:pt x="1148" y="1669"/>
                  </a:cubicBezTo>
                  <a:cubicBezTo>
                    <a:pt x="1847" y="1676"/>
                    <a:pt x="2550" y="1686"/>
                    <a:pt x="3249" y="1701"/>
                  </a:cubicBezTo>
                  <a:cubicBezTo>
                    <a:pt x="3544" y="1476"/>
                    <a:pt x="3844" y="1258"/>
                    <a:pt x="4148" y="1041"/>
                  </a:cubicBezTo>
                  <a:cubicBezTo>
                    <a:pt x="4533" y="770"/>
                    <a:pt x="4005" y="267"/>
                    <a:pt x="3420" y="32"/>
                  </a:cubicBezTo>
                  <a:cubicBezTo>
                    <a:pt x="2286" y="14"/>
                    <a:pt x="1152" y="4"/>
                    <a:pt x="22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668;p59">
              <a:extLst>
                <a:ext uri="{FF2B5EF4-FFF2-40B4-BE49-F238E27FC236}">
                  <a16:creationId xmlns:a16="http://schemas.microsoft.com/office/drawing/2014/main" id="{D5D5A670-B9EA-48FF-B537-0ED9F4332CD7}"/>
                </a:ext>
              </a:extLst>
            </p:cNvPr>
            <p:cNvSpPr/>
            <p:nvPr/>
          </p:nvSpPr>
          <p:spPr>
            <a:xfrm>
              <a:off x="-480250" y="1858125"/>
              <a:ext cx="442450" cy="21250"/>
            </a:xfrm>
            <a:custGeom>
              <a:avLst/>
              <a:gdLst/>
              <a:ahLst/>
              <a:cxnLst/>
              <a:rect l="l" t="t" r="r" b="b"/>
              <a:pathLst>
                <a:path w="17698" h="850" extrusionOk="0">
                  <a:moveTo>
                    <a:pt x="16785" y="0"/>
                  </a:moveTo>
                  <a:cubicBezTo>
                    <a:pt x="11186" y="0"/>
                    <a:pt x="5589" y="203"/>
                    <a:pt x="0" y="606"/>
                  </a:cubicBezTo>
                  <a:cubicBezTo>
                    <a:pt x="254" y="746"/>
                    <a:pt x="561" y="849"/>
                    <a:pt x="821" y="849"/>
                  </a:cubicBezTo>
                  <a:cubicBezTo>
                    <a:pt x="860" y="849"/>
                    <a:pt x="895" y="845"/>
                    <a:pt x="931" y="842"/>
                  </a:cubicBezTo>
                  <a:cubicBezTo>
                    <a:pt x="4579" y="382"/>
                    <a:pt x="8245" y="150"/>
                    <a:pt x="11914" y="150"/>
                  </a:cubicBezTo>
                  <a:cubicBezTo>
                    <a:pt x="13775" y="150"/>
                    <a:pt x="15636" y="211"/>
                    <a:pt x="17498" y="328"/>
                  </a:cubicBezTo>
                  <a:cubicBezTo>
                    <a:pt x="17570" y="221"/>
                    <a:pt x="17637" y="114"/>
                    <a:pt x="17698" y="4"/>
                  </a:cubicBezTo>
                  <a:cubicBezTo>
                    <a:pt x="17394" y="4"/>
                    <a:pt x="17088" y="0"/>
                    <a:pt x="16785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669;p59">
              <a:extLst>
                <a:ext uri="{FF2B5EF4-FFF2-40B4-BE49-F238E27FC236}">
                  <a16:creationId xmlns:a16="http://schemas.microsoft.com/office/drawing/2014/main" id="{E962CB06-426B-4302-846A-5608251011B7}"/>
                </a:ext>
              </a:extLst>
            </p:cNvPr>
            <p:cNvSpPr/>
            <p:nvPr/>
          </p:nvSpPr>
          <p:spPr>
            <a:xfrm>
              <a:off x="-499600" y="1834600"/>
              <a:ext cx="469725" cy="38700"/>
            </a:xfrm>
            <a:custGeom>
              <a:avLst/>
              <a:gdLst/>
              <a:ahLst/>
              <a:cxnLst/>
              <a:rect l="l" t="t" r="r" b="b"/>
              <a:pathLst>
                <a:path w="18789" h="1548" extrusionOk="0">
                  <a:moveTo>
                    <a:pt x="12399" y="0"/>
                  </a:moveTo>
                  <a:cubicBezTo>
                    <a:pt x="8534" y="0"/>
                    <a:pt x="4672" y="242"/>
                    <a:pt x="821" y="728"/>
                  </a:cubicBezTo>
                  <a:cubicBezTo>
                    <a:pt x="1" y="831"/>
                    <a:pt x="272" y="1269"/>
                    <a:pt x="774" y="1547"/>
                  </a:cubicBezTo>
                  <a:cubicBezTo>
                    <a:pt x="6363" y="1144"/>
                    <a:pt x="11960" y="941"/>
                    <a:pt x="17559" y="941"/>
                  </a:cubicBezTo>
                  <a:cubicBezTo>
                    <a:pt x="17862" y="941"/>
                    <a:pt x="18168" y="945"/>
                    <a:pt x="18472" y="945"/>
                  </a:cubicBezTo>
                  <a:cubicBezTo>
                    <a:pt x="18539" y="828"/>
                    <a:pt x="18600" y="710"/>
                    <a:pt x="18653" y="588"/>
                  </a:cubicBezTo>
                  <a:cubicBezTo>
                    <a:pt x="18711" y="464"/>
                    <a:pt x="18753" y="339"/>
                    <a:pt x="18789" y="217"/>
                  </a:cubicBezTo>
                  <a:cubicBezTo>
                    <a:pt x="16660" y="71"/>
                    <a:pt x="14528" y="0"/>
                    <a:pt x="12399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670;p59">
              <a:extLst>
                <a:ext uri="{FF2B5EF4-FFF2-40B4-BE49-F238E27FC236}">
                  <a16:creationId xmlns:a16="http://schemas.microsoft.com/office/drawing/2014/main" id="{2D3431A1-779C-4B83-BCA9-A0B11262C4D7}"/>
                </a:ext>
              </a:extLst>
            </p:cNvPr>
            <p:cNvSpPr/>
            <p:nvPr/>
          </p:nvSpPr>
          <p:spPr>
            <a:xfrm>
              <a:off x="-42825" y="1858200"/>
              <a:ext cx="20550" cy="8950"/>
            </a:xfrm>
            <a:custGeom>
              <a:avLst/>
              <a:gdLst/>
              <a:ahLst/>
              <a:cxnLst/>
              <a:rect l="l" t="t" r="r" b="b"/>
              <a:pathLst>
                <a:path w="822" h="358" extrusionOk="0">
                  <a:moveTo>
                    <a:pt x="201" y="1"/>
                  </a:moveTo>
                  <a:cubicBezTo>
                    <a:pt x="140" y="111"/>
                    <a:pt x="73" y="218"/>
                    <a:pt x="1" y="325"/>
                  </a:cubicBezTo>
                  <a:cubicBezTo>
                    <a:pt x="154" y="336"/>
                    <a:pt x="308" y="347"/>
                    <a:pt x="461" y="358"/>
                  </a:cubicBezTo>
                  <a:cubicBezTo>
                    <a:pt x="582" y="240"/>
                    <a:pt x="700" y="122"/>
                    <a:pt x="821" y="4"/>
                  </a:cubicBezTo>
                  <a:cubicBezTo>
                    <a:pt x="614" y="1"/>
                    <a:pt x="407" y="1"/>
                    <a:pt x="201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671;p59">
              <a:extLst>
                <a:ext uri="{FF2B5EF4-FFF2-40B4-BE49-F238E27FC236}">
                  <a16:creationId xmlns:a16="http://schemas.microsoft.com/office/drawing/2014/main" id="{7B3E32F8-1B18-4F11-9B48-06C3B82873A9}"/>
                </a:ext>
              </a:extLst>
            </p:cNvPr>
            <p:cNvSpPr/>
            <p:nvPr/>
          </p:nvSpPr>
          <p:spPr>
            <a:xfrm>
              <a:off x="-37825" y="1840025"/>
              <a:ext cx="23825" cy="18300"/>
            </a:xfrm>
            <a:custGeom>
              <a:avLst/>
              <a:gdLst/>
              <a:ahLst/>
              <a:cxnLst/>
              <a:rect l="l" t="t" r="r" b="b"/>
              <a:pathLst>
                <a:path w="953" h="732" extrusionOk="0">
                  <a:moveTo>
                    <a:pt x="318" y="0"/>
                  </a:moveTo>
                  <a:cubicBezTo>
                    <a:pt x="282" y="122"/>
                    <a:pt x="240" y="247"/>
                    <a:pt x="182" y="371"/>
                  </a:cubicBezTo>
                  <a:cubicBezTo>
                    <a:pt x="129" y="493"/>
                    <a:pt x="68" y="611"/>
                    <a:pt x="1" y="728"/>
                  </a:cubicBezTo>
                  <a:cubicBezTo>
                    <a:pt x="207" y="728"/>
                    <a:pt x="414" y="728"/>
                    <a:pt x="621" y="731"/>
                  </a:cubicBezTo>
                  <a:cubicBezTo>
                    <a:pt x="732" y="624"/>
                    <a:pt x="842" y="517"/>
                    <a:pt x="953" y="410"/>
                  </a:cubicBezTo>
                  <a:cubicBezTo>
                    <a:pt x="792" y="279"/>
                    <a:pt x="635" y="147"/>
                    <a:pt x="482" y="15"/>
                  </a:cubicBezTo>
                  <a:cubicBezTo>
                    <a:pt x="429" y="7"/>
                    <a:pt x="371" y="4"/>
                    <a:pt x="318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672;p59">
              <a:extLst>
                <a:ext uri="{FF2B5EF4-FFF2-40B4-BE49-F238E27FC236}">
                  <a16:creationId xmlns:a16="http://schemas.microsoft.com/office/drawing/2014/main" id="{1AFAAE87-972A-4831-8C68-9521DD21B73A}"/>
                </a:ext>
              </a:extLst>
            </p:cNvPr>
            <p:cNvSpPr/>
            <p:nvPr/>
          </p:nvSpPr>
          <p:spPr>
            <a:xfrm>
              <a:off x="-31300" y="1858300"/>
              <a:ext cx="30850" cy="9475"/>
            </a:xfrm>
            <a:custGeom>
              <a:avLst/>
              <a:gdLst/>
              <a:ahLst/>
              <a:cxnLst/>
              <a:rect l="l" t="t" r="r" b="b"/>
              <a:pathLst>
                <a:path w="1234" h="379" extrusionOk="0">
                  <a:moveTo>
                    <a:pt x="360" y="0"/>
                  </a:moveTo>
                  <a:cubicBezTo>
                    <a:pt x="239" y="118"/>
                    <a:pt x="121" y="236"/>
                    <a:pt x="0" y="354"/>
                  </a:cubicBezTo>
                  <a:cubicBezTo>
                    <a:pt x="99" y="361"/>
                    <a:pt x="196" y="364"/>
                    <a:pt x="292" y="372"/>
                  </a:cubicBezTo>
                  <a:cubicBezTo>
                    <a:pt x="339" y="375"/>
                    <a:pt x="385" y="379"/>
                    <a:pt x="428" y="379"/>
                  </a:cubicBezTo>
                  <a:cubicBezTo>
                    <a:pt x="863" y="379"/>
                    <a:pt x="1141" y="211"/>
                    <a:pt x="1233" y="8"/>
                  </a:cubicBezTo>
                  <a:cubicBezTo>
                    <a:pt x="941" y="4"/>
                    <a:pt x="652" y="0"/>
                    <a:pt x="360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673;p59">
              <a:extLst>
                <a:ext uri="{FF2B5EF4-FFF2-40B4-BE49-F238E27FC236}">
                  <a16:creationId xmlns:a16="http://schemas.microsoft.com/office/drawing/2014/main" id="{C881E95D-C1E2-4DC0-A9F6-B8ECD17F64E1}"/>
                </a:ext>
              </a:extLst>
            </p:cNvPr>
            <p:cNvSpPr/>
            <p:nvPr/>
          </p:nvSpPr>
          <p:spPr>
            <a:xfrm>
              <a:off x="-25800" y="1840400"/>
              <a:ext cx="28750" cy="18125"/>
            </a:xfrm>
            <a:custGeom>
              <a:avLst/>
              <a:gdLst/>
              <a:ahLst/>
              <a:cxnLst/>
              <a:rect l="l" t="t" r="r" b="b"/>
              <a:pathLst>
                <a:path w="1150" h="725" extrusionOk="0">
                  <a:moveTo>
                    <a:pt x="1" y="0"/>
                  </a:moveTo>
                  <a:lnTo>
                    <a:pt x="1" y="0"/>
                  </a:lnTo>
                  <a:cubicBezTo>
                    <a:pt x="154" y="132"/>
                    <a:pt x="311" y="264"/>
                    <a:pt x="472" y="395"/>
                  </a:cubicBezTo>
                  <a:cubicBezTo>
                    <a:pt x="361" y="502"/>
                    <a:pt x="251" y="609"/>
                    <a:pt x="140" y="716"/>
                  </a:cubicBezTo>
                  <a:cubicBezTo>
                    <a:pt x="432" y="716"/>
                    <a:pt x="721" y="720"/>
                    <a:pt x="1013" y="724"/>
                  </a:cubicBezTo>
                  <a:cubicBezTo>
                    <a:pt x="1149" y="431"/>
                    <a:pt x="903" y="64"/>
                    <a:pt x="208" y="14"/>
                  </a:cubicBezTo>
                  <a:cubicBezTo>
                    <a:pt x="140" y="7"/>
                    <a:pt x="72" y="3"/>
                    <a:pt x="1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2660;p59">
            <a:extLst>
              <a:ext uri="{FF2B5EF4-FFF2-40B4-BE49-F238E27FC236}">
                <a16:creationId xmlns:a16="http://schemas.microsoft.com/office/drawing/2014/main" id="{39592612-CCC6-49A3-AA3C-941F1F1B64DE}"/>
              </a:ext>
            </a:extLst>
          </p:cNvPr>
          <p:cNvGrpSpPr/>
          <p:nvPr/>
        </p:nvGrpSpPr>
        <p:grpSpPr>
          <a:xfrm rot="2080831">
            <a:off x="5636726" y="4122528"/>
            <a:ext cx="390761" cy="229249"/>
            <a:chOff x="-516100" y="1709250"/>
            <a:chExt cx="649725" cy="287875"/>
          </a:xfrm>
        </p:grpSpPr>
        <p:sp>
          <p:nvSpPr>
            <p:cNvPr id="127" name="Google Shape;2661;p59">
              <a:extLst>
                <a:ext uri="{FF2B5EF4-FFF2-40B4-BE49-F238E27FC236}">
                  <a16:creationId xmlns:a16="http://schemas.microsoft.com/office/drawing/2014/main" id="{37FF7BC7-B67E-4FCA-9BF0-69968FDF0FAF}"/>
                </a:ext>
              </a:extLst>
            </p:cNvPr>
            <p:cNvSpPr/>
            <p:nvPr/>
          </p:nvSpPr>
          <p:spPr>
            <a:xfrm>
              <a:off x="-516100" y="1816650"/>
              <a:ext cx="649725" cy="57275"/>
            </a:xfrm>
            <a:custGeom>
              <a:avLst/>
              <a:gdLst/>
              <a:ahLst/>
              <a:cxnLst/>
              <a:rect l="l" t="t" r="r" b="b"/>
              <a:pathLst>
                <a:path w="25989" h="2291" extrusionOk="0">
                  <a:moveTo>
                    <a:pt x="25062" y="101"/>
                  </a:moveTo>
                  <a:cubicBezTo>
                    <a:pt x="25080" y="137"/>
                    <a:pt x="25093" y="176"/>
                    <a:pt x="25108" y="215"/>
                  </a:cubicBezTo>
                  <a:cubicBezTo>
                    <a:pt x="25182" y="468"/>
                    <a:pt x="25133" y="728"/>
                    <a:pt x="24997" y="985"/>
                  </a:cubicBezTo>
                  <a:cubicBezTo>
                    <a:pt x="24943" y="1146"/>
                    <a:pt x="24837" y="1296"/>
                    <a:pt x="24698" y="1413"/>
                  </a:cubicBezTo>
                  <a:cubicBezTo>
                    <a:pt x="24605" y="1524"/>
                    <a:pt x="24502" y="1631"/>
                    <a:pt x="24387" y="1738"/>
                  </a:cubicBezTo>
                  <a:cubicBezTo>
                    <a:pt x="25246" y="1659"/>
                    <a:pt x="25988" y="279"/>
                    <a:pt x="25062" y="101"/>
                  </a:cubicBezTo>
                  <a:close/>
                  <a:moveTo>
                    <a:pt x="18622" y="1"/>
                  </a:moveTo>
                  <a:cubicBezTo>
                    <a:pt x="12995" y="9"/>
                    <a:pt x="7375" y="215"/>
                    <a:pt x="1763" y="629"/>
                  </a:cubicBezTo>
                  <a:cubicBezTo>
                    <a:pt x="864" y="693"/>
                    <a:pt x="1" y="2290"/>
                    <a:pt x="1085" y="2290"/>
                  </a:cubicBezTo>
                  <a:cubicBezTo>
                    <a:pt x="1113" y="2290"/>
                    <a:pt x="1142" y="2287"/>
                    <a:pt x="1174" y="2287"/>
                  </a:cubicBezTo>
                  <a:cubicBezTo>
                    <a:pt x="1263" y="2280"/>
                    <a:pt x="1349" y="2273"/>
                    <a:pt x="1434" y="2265"/>
                  </a:cubicBezTo>
                  <a:cubicBezTo>
                    <a:pt x="932" y="1987"/>
                    <a:pt x="661" y="1549"/>
                    <a:pt x="1481" y="1446"/>
                  </a:cubicBezTo>
                  <a:cubicBezTo>
                    <a:pt x="5332" y="960"/>
                    <a:pt x="9194" y="718"/>
                    <a:pt x="13059" y="718"/>
                  </a:cubicBezTo>
                  <a:cubicBezTo>
                    <a:pt x="15188" y="718"/>
                    <a:pt x="17320" y="789"/>
                    <a:pt x="19449" y="935"/>
                  </a:cubicBezTo>
                  <a:cubicBezTo>
                    <a:pt x="19460" y="900"/>
                    <a:pt x="19466" y="864"/>
                    <a:pt x="19478" y="825"/>
                  </a:cubicBezTo>
                  <a:cubicBezTo>
                    <a:pt x="19182" y="561"/>
                    <a:pt x="18897" y="287"/>
                    <a:pt x="18622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662;p59">
              <a:extLst>
                <a:ext uri="{FF2B5EF4-FFF2-40B4-BE49-F238E27FC236}">
                  <a16:creationId xmlns:a16="http://schemas.microsoft.com/office/drawing/2014/main" id="{0C1D6947-A6C3-4B9C-ABC0-4661C960BF00}"/>
                </a:ext>
              </a:extLst>
            </p:cNvPr>
            <p:cNvSpPr/>
            <p:nvPr/>
          </p:nvSpPr>
          <p:spPr>
            <a:xfrm>
              <a:off x="-139975" y="1709250"/>
              <a:ext cx="250425" cy="287875"/>
            </a:xfrm>
            <a:custGeom>
              <a:avLst/>
              <a:gdLst/>
              <a:ahLst/>
              <a:cxnLst/>
              <a:rect l="l" t="t" r="r" b="b"/>
              <a:pathLst>
                <a:path w="10017" h="11515" extrusionOk="0">
                  <a:moveTo>
                    <a:pt x="2290" y="1"/>
                  </a:moveTo>
                  <a:cubicBezTo>
                    <a:pt x="1644" y="1"/>
                    <a:pt x="899" y="617"/>
                    <a:pt x="1273" y="1252"/>
                  </a:cubicBezTo>
                  <a:cubicBezTo>
                    <a:pt x="1926" y="2368"/>
                    <a:pt x="2696" y="3385"/>
                    <a:pt x="3577" y="4297"/>
                  </a:cubicBezTo>
                  <a:lnTo>
                    <a:pt x="3758" y="4297"/>
                  </a:lnTo>
                  <a:cubicBezTo>
                    <a:pt x="3990" y="4297"/>
                    <a:pt x="4222" y="4297"/>
                    <a:pt x="4454" y="4301"/>
                  </a:cubicBezTo>
                  <a:cubicBezTo>
                    <a:pt x="4275" y="3260"/>
                    <a:pt x="3348" y="2401"/>
                    <a:pt x="2507" y="1708"/>
                  </a:cubicBezTo>
                  <a:cubicBezTo>
                    <a:pt x="2468" y="1677"/>
                    <a:pt x="2428" y="1644"/>
                    <a:pt x="2389" y="1609"/>
                  </a:cubicBezTo>
                  <a:cubicBezTo>
                    <a:pt x="1790" y="1117"/>
                    <a:pt x="2154" y="895"/>
                    <a:pt x="2671" y="895"/>
                  </a:cubicBezTo>
                  <a:cubicBezTo>
                    <a:pt x="3021" y="895"/>
                    <a:pt x="3441" y="999"/>
                    <a:pt x="3680" y="1191"/>
                  </a:cubicBezTo>
                  <a:cubicBezTo>
                    <a:pt x="3727" y="1231"/>
                    <a:pt x="3776" y="1270"/>
                    <a:pt x="3826" y="1313"/>
                  </a:cubicBezTo>
                  <a:cubicBezTo>
                    <a:pt x="5007" y="2279"/>
                    <a:pt x="6184" y="3245"/>
                    <a:pt x="7364" y="4216"/>
                  </a:cubicBezTo>
                  <a:cubicBezTo>
                    <a:pt x="7517" y="4226"/>
                    <a:pt x="7688" y="4269"/>
                    <a:pt x="7852" y="4333"/>
                  </a:cubicBezTo>
                  <a:cubicBezTo>
                    <a:pt x="8511" y="4347"/>
                    <a:pt x="9174" y="4361"/>
                    <a:pt x="9834" y="4379"/>
                  </a:cubicBezTo>
                  <a:cubicBezTo>
                    <a:pt x="9902" y="4379"/>
                    <a:pt x="9963" y="4387"/>
                    <a:pt x="10017" y="4397"/>
                  </a:cubicBezTo>
                  <a:cubicBezTo>
                    <a:pt x="9863" y="4076"/>
                    <a:pt x="9542" y="3948"/>
                    <a:pt x="9204" y="3948"/>
                  </a:cubicBezTo>
                  <a:cubicBezTo>
                    <a:pt x="9093" y="3948"/>
                    <a:pt x="8979" y="3962"/>
                    <a:pt x="8868" y="3987"/>
                  </a:cubicBezTo>
                  <a:cubicBezTo>
                    <a:pt x="6818" y="2697"/>
                    <a:pt x="4771" y="1405"/>
                    <a:pt x="2721" y="115"/>
                  </a:cubicBezTo>
                  <a:cubicBezTo>
                    <a:pt x="2593" y="36"/>
                    <a:pt x="2443" y="1"/>
                    <a:pt x="2290" y="1"/>
                  </a:cubicBezTo>
                  <a:close/>
                  <a:moveTo>
                    <a:pt x="7681" y="6002"/>
                  </a:moveTo>
                  <a:cubicBezTo>
                    <a:pt x="6511" y="6875"/>
                    <a:pt x="5388" y="7802"/>
                    <a:pt x="4311" y="8783"/>
                  </a:cubicBezTo>
                  <a:cubicBezTo>
                    <a:pt x="3776" y="9318"/>
                    <a:pt x="3231" y="9803"/>
                    <a:pt x="2810" y="10216"/>
                  </a:cubicBezTo>
                  <a:cubicBezTo>
                    <a:pt x="2718" y="10305"/>
                    <a:pt x="2578" y="10348"/>
                    <a:pt x="2418" y="10348"/>
                  </a:cubicBezTo>
                  <a:cubicBezTo>
                    <a:pt x="1983" y="10348"/>
                    <a:pt x="1395" y="10052"/>
                    <a:pt x="1156" y="9721"/>
                  </a:cubicBezTo>
                  <a:cubicBezTo>
                    <a:pt x="959" y="9942"/>
                    <a:pt x="766" y="10170"/>
                    <a:pt x="574" y="10394"/>
                  </a:cubicBezTo>
                  <a:cubicBezTo>
                    <a:pt x="1" y="11079"/>
                    <a:pt x="695" y="11515"/>
                    <a:pt x="1370" y="11515"/>
                  </a:cubicBezTo>
                  <a:cubicBezTo>
                    <a:pt x="1619" y="11515"/>
                    <a:pt x="1862" y="11457"/>
                    <a:pt x="2043" y="11329"/>
                  </a:cubicBezTo>
                  <a:cubicBezTo>
                    <a:pt x="3798" y="10074"/>
                    <a:pt x="5577" y="8844"/>
                    <a:pt x="7299" y="7546"/>
                  </a:cubicBezTo>
                  <a:cubicBezTo>
                    <a:pt x="7716" y="7232"/>
                    <a:pt x="8665" y="6672"/>
                    <a:pt x="9342" y="6034"/>
                  </a:cubicBezTo>
                  <a:cubicBezTo>
                    <a:pt x="9317" y="6034"/>
                    <a:pt x="9293" y="6038"/>
                    <a:pt x="9268" y="6038"/>
                  </a:cubicBezTo>
                  <a:lnTo>
                    <a:pt x="9250" y="6038"/>
                  </a:lnTo>
                  <a:cubicBezTo>
                    <a:pt x="8725" y="6023"/>
                    <a:pt x="8205" y="6013"/>
                    <a:pt x="7681" y="6002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663;p59">
              <a:extLst>
                <a:ext uri="{FF2B5EF4-FFF2-40B4-BE49-F238E27FC236}">
                  <a16:creationId xmlns:a16="http://schemas.microsoft.com/office/drawing/2014/main" id="{34483D28-3B81-4051-A600-896AED6A5941}"/>
                </a:ext>
              </a:extLst>
            </p:cNvPr>
            <p:cNvSpPr/>
            <p:nvPr/>
          </p:nvSpPr>
          <p:spPr>
            <a:xfrm>
              <a:off x="-50575" y="1816650"/>
              <a:ext cx="164050" cy="43550"/>
            </a:xfrm>
            <a:custGeom>
              <a:avLst/>
              <a:gdLst/>
              <a:ahLst/>
              <a:cxnLst/>
              <a:rect l="l" t="t" r="r" b="b"/>
              <a:pathLst>
                <a:path w="6562" h="1742" extrusionOk="0">
                  <a:moveTo>
                    <a:pt x="1" y="1"/>
                  </a:moveTo>
                  <a:cubicBezTo>
                    <a:pt x="276" y="287"/>
                    <a:pt x="561" y="561"/>
                    <a:pt x="857" y="825"/>
                  </a:cubicBezTo>
                  <a:cubicBezTo>
                    <a:pt x="917" y="540"/>
                    <a:pt x="921" y="265"/>
                    <a:pt x="878" y="5"/>
                  </a:cubicBezTo>
                  <a:cubicBezTo>
                    <a:pt x="646" y="1"/>
                    <a:pt x="414" y="1"/>
                    <a:pt x="182" y="1"/>
                  </a:cubicBezTo>
                  <a:close/>
                  <a:moveTo>
                    <a:pt x="4276" y="37"/>
                  </a:moveTo>
                  <a:lnTo>
                    <a:pt x="4276" y="37"/>
                  </a:lnTo>
                  <a:cubicBezTo>
                    <a:pt x="4861" y="272"/>
                    <a:pt x="5389" y="775"/>
                    <a:pt x="5004" y="1046"/>
                  </a:cubicBezTo>
                  <a:cubicBezTo>
                    <a:pt x="4700" y="1263"/>
                    <a:pt x="4400" y="1481"/>
                    <a:pt x="4105" y="1706"/>
                  </a:cubicBezTo>
                  <a:cubicBezTo>
                    <a:pt x="4629" y="1717"/>
                    <a:pt x="5149" y="1727"/>
                    <a:pt x="5674" y="1742"/>
                  </a:cubicBezTo>
                  <a:lnTo>
                    <a:pt x="5692" y="1742"/>
                  </a:lnTo>
                  <a:cubicBezTo>
                    <a:pt x="5717" y="1742"/>
                    <a:pt x="5741" y="1738"/>
                    <a:pt x="5766" y="1738"/>
                  </a:cubicBezTo>
                  <a:cubicBezTo>
                    <a:pt x="5881" y="1631"/>
                    <a:pt x="5984" y="1524"/>
                    <a:pt x="6077" y="1413"/>
                  </a:cubicBezTo>
                  <a:cubicBezTo>
                    <a:pt x="6216" y="1296"/>
                    <a:pt x="6322" y="1146"/>
                    <a:pt x="6376" y="985"/>
                  </a:cubicBezTo>
                  <a:cubicBezTo>
                    <a:pt x="6512" y="728"/>
                    <a:pt x="6561" y="468"/>
                    <a:pt x="6487" y="215"/>
                  </a:cubicBezTo>
                  <a:cubicBezTo>
                    <a:pt x="6472" y="176"/>
                    <a:pt x="6459" y="137"/>
                    <a:pt x="6441" y="101"/>
                  </a:cubicBezTo>
                  <a:cubicBezTo>
                    <a:pt x="6387" y="91"/>
                    <a:pt x="6326" y="83"/>
                    <a:pt x="6258" y="83"/>
                  </a:cubicBezTo>
                  <a:cubicBezTo>
                    <a:pt x="5598" y="65"/>
                    <a:pt x="4935" y="51"/>
                    <a:pt x="4276" y="37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664;p59">
              <a:extLst>
                <a:ext uri="{FF2B5EF4-FFF2-40B4-BE49-F238E27FC236}">
                  <a16:creationId xmlns:a16="http://schemas.microsoft.com/office/drawing/2014/main" id="{097CD0E6-E40B-4326-9CA0-96E39FAA46C5}"/>
                </a:ext>
              </a:extLst>
            </p:cNvPr>
            <p:cNvSpPr/>
            <p:nvPr/>
          </p:nvSpPr>
          <p:spPr>
            <a:xfrm>
              <a:off x="-115125" y="1866325"/>
              <a:ext cx="83850" cy="85950"/>
            </a:xfrm>
            <a:custGeom>
              <a:avLst/>
              <a:gdLst/>
              <a:ahLst/>
              <a:cxnLst/>
              <a:rect l="l" t="t" r="r" b="b"/>
              <a:pathLst>
                <a:path w="3354" h="3438" extrusionOk="0">
                  <a:moveTo>
                    <a:pt x="2893" y="0"/>
                  </a:moveTo>
                  <a:cubicBezTo>
                    <a:pt x="2515" y="568"/>
                    <a:pt x="2015" y="1109"/>
                    <a:pt x="1502" y="1616"/>
                  </a:cubicBezTo>
                  <a:cubicBezTo>
                    <a:pt x="1049" y="2033"/>
                    <a:pt x="603" y="2461"/>
                    <a:pt x="165" y="2896"/>
                  </a:cubicBezTo>
                  <a:cubicBezTo>
                    <a:pt x="1" y="3060"/>
                    <a:pt x="29" y="3252"/>
                    <a:pt x="162" y="3438"/>
                  </a:cubicBezTo>
                  <a:cubicBezTo>
                    <a:pt x="1181" y="2261"/>
                    <a:pt x="2247" y="1127"/>
                    <a:pt x="3353" y="33"/>
                  </a:cubicBezTo>
                  <a:cubicBezTo>
                    <a:pt x="3200" y="22"/>
                    <a:pt x="3046" y="11"/>
                    <a:pt x="2893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665;p59">
              <a:extLst>
                <a:ext uri="{FF2B5EF4-FFF2-40B4-BE49-F238E27FC236}">
                  <a16:creationId xmlns:a16="http://schemas.microsoft.com/office/drawing/2014/main" id="{9684ECEA-9BA1-4534-915F-FBFDD70A0E30}"/>
                </a:ext>
              </a:extLst>
            </p:cNvPr>
            <p:cNvSpPr/>
            <p:nvPr/>
          </p:nvSpPr>
          <p:spPr>
            <a:xfrm>
              <a:off x="-29900" y="1837275"/>
              <a:ext cx="77575" cy="5800"/>
            </a:xfrm>
            <a:custGeom>
              <a:avLst/>
              <a:gdLst/>
              <a:ahLst/>
              <a:cxnLst/>
              <a:rect l="l" t="t" r="r" b="b"/>
              <a:pathLst>
                <a:path w="3103" h="232" extrusionOk="0">
                  <a:moveTo>
                    <a:pt x="30" y="0"/>
                  </a:moveTo>
                  <a:cubicBezTo>
                    <a:pt x="18" y="39"/>
                    <a:pt x="12" y="75"/>
                    <a:pt x="1" y="110"/>
                  </a:cubicBezTo>
                  <a:cubicBezTo>
                    <a:pt x="54" y="114"/>
                    <a:pt x="112" y="117"/>
                    <a:pt x="165" y="125"/>
                  </a:cubicBezTo>
                  <a:cubicBezTo>
                    <a:pt x="119" y="82"/>
                    <a:pt x="72" y="43"/>
                    <a:pt x="30" y="0"/>
                  </a:cubicBezTo>
                  <a:close/>
                  <a:moveTo>
                    <a:pt x="2921" y="15"/>
                  </a:moveTo>
                  <a:lnTo>
                    <a:pt x="2921" y="15"/>
                  </a:lnTo>
                  <a:cubicBezTo>
                    <a:pt x="2957" y="86"/>
                    <a:pt x="2974" y="157"/>
                    <a:pt x="2982" y="232"/>
                  </a:cubicBezTo>
                  <a:cubicBezTo>
                    <a:pt x="3021" y="199"/>
                    <a:pt x="3060" y="164"/>
                    <a:pt x="3103" y="128"/>
                  </a:cubicBezTo>
                  <a:cubicBezTo>
                    <a:pt x="3043" y="92"/>
                    <a:pt x="2982" y="53"/>
                    <a:pt x="2921" y="1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666;p59">
              <a:extLst>
                <a:ext uri="{FF2B5EF4-FFF2-40B4-BE49-F238E27FC236}">
                  <a16:creationId xmlns:a16="http://schemas.microsoft.com/office/drawing/2014/main" id="{BCCD198F-0D41-479C-8562-3F4CB27BED18}"/>
                </a:ext>
              </a:extLst>
            </p:cNvPr>
            <p:cNvSpPr/>
            <p:nvPr/>
          </p:nvSpPr>
          <p:spPr>
            <a:xfrm>
              <a:off x="-111100" y="1731625"/>
              <a:ext cx="167450" cy="236350"/>
            </a:xfrm>
            <a:custGeom>
              <a:avLst/>
              <a:gdLst/>
              <a:ahLst/>
              <a:cxnLst/>
              <a:rect l="l" t="t" r="r" b="b"/>
              <a:pathLst>
                <a:path w="6698" h="9454" extrusionOk="0">
                  <a:moveTo>
                    <a:pt x="1516" y="0"/>
                  </a:moveTo>
                  <a:cubicBezTo>
                    <a:pt x="999" y="0"/>
                    <a:pt x="635" y="222"/>
                    <a:pt x="1234" y="714"/>
                  </a:cubicBezTo>
                  <a:cubicBezTo>
                    <a:pt x="1273" y="749"/>
                    <a:pt x="1313" y="782"/>
                    <a:pt x="1352" y="813"/>
                  </a:cubicBezTo>
                  <a:cubicBezTo>
                    <a:pt x="2193" y="1506"/>
                    <a:pt x="3120" y="2365"/>
                    <a:pt x="3299" y="3406"/>
                  </a:cubicBezTo>
                  <a:cubicBezTo>
                    <a:pt x="4429" y="3410"/>
                    <a:pt x="5563" y="3420"/>
                    <a:pt x="6697" y="3438"/>
                  </a:cubicBezTo>
                  <a:cubicBezTo>
                    <a:pt x="6533" y="3374"/>
                    <a:pt x="6362" y="3331"/>
                    <a:pt x="6209" y="3321"/>
                  </a:cubicBezTo>
                  <a:cubicBezTo>
                    <a:pt x="5029" y="2350"/>
                    <a:pt x="3852" y="1384"/>
                    <a:pt x="2671" y="418"/>
                  </a:cubicBezTo>
                  <a:cubicBezTo>
                    <a:pt x="2621" y="375"/>
                    <a:pt x="2572" y="336"/>
                    <a:pt x="2525" y="296"/>
                  </a:cubicBezTo>
                  <a:cubicBezTo>
                    <a:pt x="2286" y="104"/>
                    <a:pt x="1866" y="0"/>
                    <a:pt x="1516" y="0"/>
                  </a:cubicBezTo>
                  <a:close/>
                  <a:moveTo>
                    <a:pt x="4425" y="5075"/>
                  </a:moveTo>
                  <a:cubicBezTo>
                    <a:pt x="4333" y="5278"/>
                    <a:pt x="4055" y="5446"/>
                    <a:pt x="3620" y="5446"/>
                  </a:cubicBezTo>
                  <a:cubicBezTo>
                    <a:pt x="3577" y="5446"/>
                    <a:pt x="3531" y="5442"/>
                    <a:pt x="3484" y="5439"/>
                  </a:cubicBezTo>
                  <a:cubicBezTo>
                    <a:pt x="3388" y="5431"/>
                    <a:pt x="3291" y="5428"/>
                    <a:pt x="3192" y="5421"/>
                  </a:cubicBezTo>
                  <a:cubicBezTo>
                    <a:pt x="2086" y="6515"/>
                    <a:pt x="1020" y="7649"/>
                    <a:pt x="1" y="8826"/>
                  </a:cubicBezTo>
                  <a:cubicBezTo>
                    <a:pt x="240" y="9157"/>
                    <a:pt x="828" y="9453"/>
                    <a:pt x="1263" y="9453"/>
                  </a:cubicBezTo>
                  <a:cubicBezTo>
                    <a:pt x="1423" y="9453"/>
                    <a:pt x="1563" y="9410"/>
                    <a:pt x="1655" y="9321"/>
                  </a:cubicBezTo>
                  <a:cubicBezTo>
                    <a:pt x="2076" y="8908"/>
                    <a:pt x="2621" y="8423"/>
                    <a:pt x="3156" y="7888"/>
                  </a:cubicBezTo>
                  <a:cubicBezTo>
                    <a:pt x="4233" y="6907"/>
                    <a:pt x="5356" y="5980"/>
                    <a:pt x="6526" y="5107"/>
                  </a:cubicBezTo>
                  <a:cubicBezTo>
                    <a:pt x="5827" y="5092"/>
                    <a:pt x="5124" y="5082"/>
                    <a:pt x="4425" y="507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667;p59">
              <a:extLst>
                <a:ext uri="{FF2B5EF4-FFF2-40B4-BE49-F238E27FC236}">
                  <a16:creationId xmlns:a16="http://schemas.microsoft.com/office/drawing/2014/main" id="{0C7570F6-8CF4-4E94-8FD6-8C15A6304812}"/>
                </a:ext>
              </a:extLst>
            </p:cNvPr>
            <p:cNvSpPr/>
            <p:nvPr/>
          </p:nvSpPr>
          <p:spPr>
            <a:xfrm>
              <a:off x="-29175" y="1816775"/>
              <a:ext cx="113325" cy="42525"/>
            </a:xfrm>
            <a:custGeom>
              <a:avLst/>
              <a:gdLst/>
              <a:ahLst/>
              <a:cxnLst/>
              <a:rect l="l" t="t" r="r" b="b"/>
              <a:pathLst>
                <a:path w="4533" h="1701" extrusionOk="0">
                  <a:moveTo>
                    <a:pt x="2892" y="835"/>
                  </a:moveTo>
                  <a:lnTo>
                    <a:pt x="2892" y="835"/>
                  </a:lnTo>
                  <a:cubicBezTo>
                    <a:pt x="2953" y="873"/>
                    <a:pt x="3014" y="912"/>
                    <a:pt x="3074" y="948"/>
                  </a:cubicBezTo>
                  <a:cubicBezTo>
                    <a:pt x="3031" y="984"/>
                    <a:pt x="2992" y="1019"/>
                    <a:pt x="2953" y="1052"/>
                  </a:cubicBezTo>
                  <a:cubicBezTo>
                    <a:pt x="2945" y="977"/>
                    <a:pt x="2928" y="906"/>
                    <a:pt x="2892" y="835"/>
                  </a:cubicBezTo>
                  <a:close/>
                  <a:moveTo>
                    <a:pt x="22" y="0"/>
                  </a:moveTo>
                  <a:lnTo>
                    <a:pt x="22" y="0"/>
                  </a:lnTo>
                  <a:cubicBezTo>
                    <a:pt x="65" y="260"/>
                    <a:pt x="61" y="535"/>
                    <a:pt x="1" y="820"/>
                  </a:cubicBezTo>
                  <a:cubicBezTo>
                    <a:pt x="43" y="863"/>
                    <a:pt x="90" y="902"/>
                    <a:pt x="136" y="945"/>
                  </a:cubicBezTo>
                  <a:cubicBezTo>
                    <a:pt x="207" y="948"/>
                    <a:pt x="275" y="952"/>
                    <a:pt x="343" y="959"/>
                  </a:cubicBezTo>
                  <a:cubicBezTo>
                    <a:pt x="1038" y="1009"/>
                    <a:pt x="1284" y="1376"/>
                    <a:pt x="1148" y="1669"/>
                  </a:cubicBezTo>
                  <a:cubicBezTo>
                    <a:pt x="1847" y="1676"/>
                    <a:pt x="2550" y="1686"/>
                    <a:pt x="3249" y="1701"/>
                  </a:cubicBezTo>
                  <a:cubicBezTo>
                    <a:pt x="3544" y="1476"/>
                    <a:pt x="3844" y="1258"/>
                    <a:pt x="4148" y="1041"/>
                  </a:cubicBezTo>
                  <a:cubicBezTo>
                    <a:pt x="4533" y="770"/>
                    <a:pt x="4005" y="267"/>
                    <a:pt x="3420" y="32"/>
                  </a:cubicBezTo>
                  <a:cubicBezTo>
                    <a:pt x="2286" y="14"/>
                    <a:pt x="1152" y="4"/>
                    <a:pt x="22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668;p59">
              <a:extLst>
                <a:ext uri="{FF2B5EF4-FFF2-40B4-BE49-F238E27FC236}">
                  <a16:creationId xmlns:a16="http://schemas.microsoft.com/office/drawing/2014/main" id="{6C5F2C56-D84D-4840-82CA-FE37EFE4ECB6}"/>
                </a:ext>
              </a:extLst>
            </p:cNvPr>
            <p:cNvSpPr/>
            <p:nvPr/>
          </p:nvSpPr>
          <p:spPr>
            <a:xfrm>
              <a:off x="-480250" y="1858125"/>
              <a:ext cx="442450" cy="21250"/>
            </a:xfrm>
            <a:custGeom>
              <a:avLst/>
              <a:gdLst/>
              <a:ahLst/>
              <a:cxnLst/>
              <a:rect l="l" t="t" r="r" b="b"/>
              <a:pathLst>
                <a:path w="17698" h="850" extrusionOk="0">
                  <a:moveTo>
                    <a:pt x="16785" y="0"/>
                  </a:moveTo>
                  <a:cubicBezTo>
                    <a:pt x="11186" y="0"/>
                    <a:pt x="5589" y="203"/>
                    <a:pt x="0" y="606"/>
                  </a:cubicBezTo>
                  <a:cubicBezTo>
                    <a:pt x="254" y="746"/>
                    <a:pt x="561" y="849"/>
                    <a:pt x="821" y="849"/>
                  </a:cubicBezTo>
                  <a:cubicBezTo>
                    <a:pt x="860" y="849"/>
                    <a:pt x="895" y="845"/>
                    <a:pt x="931" y="842"/>
                  </a:cubicBezTo>
                  <a:cubicBezTo>
                    <a:pt x="4579" y="382"/>
                    <a:pt x="8245" y="150"/>
                    <a:pt x="11914" y="150"/>
                  </a:cubicBezTo>
                  <a:cubicBezTo>
                    <a:pt x="13775" y="150"/>
                    <a:pt x="15636" y="211"/>
                    <a:pt x="17498" y="328"/>
                  </a:cubicBezTo>
                  <a:cubicBezTo>
                    <a:pt x="17570" y="221"/>
                    <a:pt x="17637" y="114"/>
                    <a:pt x="17698" y="4"/>
                  </a:cubicBezTo>
                  <a:cubicBezTo>
                    <a:pt x="17394" y="4"/>
                    <a:pt x="17088" y="0"/>
                    <a:pt x="16785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669;p59">
              <a:extLst>
                <a:ext uri="{FF2B5EF4-FFF2-40B4-BE49-F238E27FC236}">
                  <a16:creationId xmlns:a16="http://schemas.microsoft.com/office/drawing/2014/main" id="{9740D8B7-FEC5-41C6-9DD8-07E75BFB9202}"/>
                </a:ext>
              </a:extLst>
            </p:cNvPr>
            <p:cNvSpPr/>
            <p:nvPr/>
          </p:nvSpPr>
          <p:spPr>
            <a:xfrm>
              <a:off x="-499600" y="1834600"/>
              <a:ext cx="469725" cy="38700"/>
            </a:xfrm>
            <a:custGeom>
              <a:avLst/>
              <a:gdLst/>
              <a:ahLst/>
              <a:cxnLst/>
              <a:rect l="l" t="t" r="r" b="b"/>
              <a:pathLst>
                <a:path w="18789" h="1548" extrusionOk="0">
                  <a:moveTo>
                    <a:pt x="12399" y="0"/>
                  </a:moveTo>
                  <a:cubicBezTo>
                    <a:pt x="8534" y="0"/>
                    <a:pt x="4672" y="242"/>
                    <a:pt x="821" y="728"/>
                  </a:cubicBezTo>
                  <a:cubicBezTo>
                    <a:pt x="1" y="831"/>
                    <a:pt x="272" y="1269"/>
                    <a:pt x="774" y="1547"/>
                  </a:cubicBezTo>
                  <a:cubicBezTo>
                    <a:pt x="6363" y="1144"/>
                    <a:pt x="11960" y="941"/>
                    <a:pt x="17559" y="941"/>
                  </a:cubicBezTo>
                  <a:cubicBezTo>
                    <a:pt x="17862" y="941"/>
                    <a:pt x="18168" y="945"/>
                    <a:pt x="18472" y="945"/>
                  </a:cubicBezTo>
                  <a:cubicBezTo>
                    <a:pt x="18539" y="828"/>
                    <a:pt x="18600" y="710"/>
                    <a:pt x="18653" y="588"/>
                  </a:cubicBezTo>
                  <a:cubicBezTo>
                    <a:pt x="18711" y="464"/>
                    <a:pt x="18753" y="339"/>
                    <a:pt x="18789" y="217"/>
                  </a:cubicBezTo>
                  <a:cubicBezTo>
                    <a:pt x="16660" y="71"/>
                    <a:pt x="14528" y="0"/>
                    <a:pt x="12399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670;p59">
              <a:extLst>
                <a:ext uri="{FF2B5EF4-FFF2-40B4-BE49-F238E27FC236}">
                  <a16:creationId xmlns:a16="http://schemas.microsoft.com/office/drawing/2014/main" id="{40041F4A-48FA-4BB1-8793-C6F268F8872A}"/>
                </a:ext>
              </a:extLst>
            </p:cNvPr>
            <p:cNvSpPr/>
            <p:nvPr/>
          </p:nvSpPr>
          <p:spPr>
            <a:xfrm>
              <a:off x="-42825" y="1858200"/>
              <a:ext cx="20550" cy="8950"/>
            </a:xfrm>
            <a:custGeom>
              <a:avLst/>
              <a:gdLst/>
              <a:ahLst/>
              <a:cxnLst/>
              <a:rect l="l" t="t" r="r" b="b"/>
              <a:pathLst>
                <a:path w="822" h="358" extrusionOk="0">
                  <a:moveTo>
                    <a:pt x="201" y="1"/>
                  </a:moveTo>
                  <a:cubicBezTo>
                    <a:pt x="140" y="111"/>
                    <a:pt x="73" y="218"/>
                    <a:pt x="1" y="325"/>
                  </a:cubicBezTo>
                  <a:cubicBezTo>
                    <a:pt x="154" y="336"/>
                    <a:pt x="308" y="347"/>
                    <a:pt x="461" y="358"/>
                  </a:cubicBezTo>
                  <a:cubicBezTo>
                    <a:pt x="582" y="240"/>
                    <a:pt x="700" y="122"/>
                    <a:pt x="821" y="4"/>
                  </a:cubicBezTo>
                  <a:cubicBezTo>
                    <a:pt x="614" y="1"/>
                    <a:pt x="407" y="1"/>
                    <a:pt x="201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671;p59">
              <a:extLst>
                <a:ext uri="{FF2B5EF4-FFF2-40B4-BE49-F238E27FC236}">
                  <a16:creationId xmlns:a16="http://schemas.microsoft.com/office/drawing/2014/main" id="{1309B3CF-4518-4835-AF35-8581AFF79E4B}"/>
                </a:ext>
              </a:extLst>
            </p:cNvPr>
            <p:cNvSpPr/>
            <p:nvPr/>
          </p:nvSpPr>
          <p:spPr>
            <a:xfrm>
              <a:off x="-37825" y="1840025"/>
              <a:ext cx="23825" cy="18300"/>
            </a:xfrm>
            <a:custGeom>
              <a:avLst/>
              <a:gdLst/>
              <a:ahLst/>
              <a:cxnLst/>
              <a:rect l="l" t="t" r="r" b="b"/>
              <a:pathLst>
                <a:path w="953" h="732" extrusionOk="0">
                  <a:moveTo>
                    <a:pt x="318" y="0"/>
                  </a:moveTo>
                  <a:cubicBezTo>
                    <a:pt x="282" y="122"/>
                    <a:pt x="240" y="247"/>
                    <a:pt x="182" y="371"/>
                  </a:cubicBezTo>
                  <a:cubicBezTo>
                    <a:pt x="129" y="493"/>
                    <a:pt x="68" y="611"/>
                    <a:pt x="1" y="728"/>
                  </a:cubicBezTo>
                  <a:cubicBezTo>
                    <a:pt x="207" y="728"/>
                    <a:pt x="414" y="728"/>
                    <a:pt x="621" y="731"/>
                  </a:cubicBezTo>
                  <a:cubicBezTo>
                    <a:pt x="732" y="624"/>
                    <a:pt x="842" y="517"/>
                    <a:pt x="953" y="410"/>
                  </a:cubicBezTo>
                  <a:cubicBezTo>
                    <a:pt x="792" y="279"/>
                    <a:pt x="635" y="147"/>
                    <a:pt x="482" y="15"/>
                  </a:cubicBezTo>
                  <a:cubicBezTo>
                    <a:pt x="429" y="7"/>
                    <a:pt x="371" y="4"/>
                    <a:pt x="318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672;p59">
              <a:extLst>
                <a:ext uri="{FF2B5EF4-FFF2-40B4-BE49-F238E27FC236}">
                  <a16:creationId xmlns:a16="http://schemas.microsoft.com/office/drawing/2014/main" id="{F0E57819-4BB7-4A4C-8CF4-EFCC4D43188E}"/>
                </a:ext>
              </a:extLst>
            </p:cNvPr>
            <p:cNvSpPr/>
            <p:nvPr/>
          </p:nvSpPr>
          <p:spPr>
            <a:xfrm>
              <a:off x="-31300" y="1858300"/>
              <a:ext cx="30850" cy="9475"/>
            </a:xfrm>
            <a:custGeom>
              <a:avLst/>
              <a:gdLst/>
              <a:ahLst/>
              <a:cxnLst/>
              <a:rect l="l" t="t" r="r" b="b"/>
              <a:pathLst>
                <a:path w="1234" h="379" extrusionOk="0">
                  <a:moveTo>
                    <a:pt x="360" y="0"/>
                  </a:moveTo>
                  <a:cubicBezTo>
                    <a:pt x="239" y="118"/>
                    <a:pt x="121" y="236"/>
                    <a:pt x="0" y="354"/>
                  </a:cubicBezTo>
                  <a:cubicBezTo>
                    <a:pt x="99" y="361"/>
                    <a:pt x="196" y="364"/>
                    <a:pt x="292" y="372"/>
                  </a:cubicBezTo>
                  <a:cubicBezTo>
                    <a:pt x="339" y="375"/>
                    <a:pt x="385" y="379"/>
                    <a:pt x="428" y="379"/>
                  </a:cubicBezTo>
                  <a:cubicBezTo>
                    <a:pt x="863" y="379"/>
                    <a:pt x="1141" y="211"/>
                    <a:pt x="1233" y="8"/>
                  </a:cubicBezTo>
                  <a:cubicBezTo>
                    <a:pt x="941" y="4"/>
                    <a:pt x="652" y="0"/>
                    <a:pt x="360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673;p59">
              <a:extLst>
                <a:ext uri="{FF2B5EF4-FFF2-40B4-BE49-F238E27FC236}">
                  <a16:creationId xmlns:a16="http://schemas.microsoft.com/office/drawing/2014/main" id="{3EBEA581-D276-4F50-8D12-0812361CABB7}"/>
                </a:ext>
              </a:extLst>
            </p:cNvPr>
            <p:cNvSpPr/>
            <p:nvPr/>
          </p:nvSpPr>
          <p:spPr>
            <a:xfrm>
              <a:off x="-25800" y="1840400"/>
              <a:ext cx="28750" cy="18125"/>
            </a:xfrm>
            <a:custGeom>
              <a:avLst/>
              <a:gdLst/>
              <a:ahLst/>
              <a:cxnLst/>
              <a:rect l="l" t="t" r="r" b="b"/>
              <a:pathLst>
                <a:path w="1150" h="725" extrusionOk="0">
                  <a:moveTo>
                    <a:pt x="1" y="0"/>
                  </a:moveTo>
                  <a:lnTo>
                    <a:pt x="1" y="0"/>
                  </a:lnTo>
                  <a:cubicBezTo>
                    <a:pt x="154" y="132"/>
                    <a:pt x="311" y="264"/>
                    <a:pt x="472" y="395"/>
                  </a:cubicBezTo>
                  <a:cubicBezTo>
                    <a:pt x="361" y="502"/>
                    <a:pt x="251" y="609"/>
                    <a:pt x="140" y="716"/>
                  </a:cubicBezTo>
                  <a:cubicBezTo>
                    <a:pt x="432" y="716"/>
                    <a:pt x="721" y="720"/>
                    <a:pt x="1013" y="724"/>
                  </a:cubicBezTo>
                  <a:cubicBezTo>
                    <a:pt x="1149" y="431"/>
                    <a:pt x="903" y="64"/>
                    <a:pt x="208" y="14"/>
                  </a:cubicBezTo>
                  <a:cubicBezTo>
                    <a:pt x="140" y="7"/>
                    <a:pt x="72" y="3"/>
                    <a:pt x="1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35169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oogle Shape;1052;p35"/>
          <p:cNvGrpSpPr/>
          <p:nvPr/>
        </p:nvGrpSpPr>
        <p:grpSpPr>
          <a:xfrm>
            <a:off x="6548273" y="1385475"/>
            <a:ext cx="1875837" cy="176025"/>
            <a:chOff x="4345425" y="2175475"/>
            <a:chExt cx="800750" cy="176025"/>
          </a:xfrm>
        </p:grpSpPr>
        <p:sp>
          <p:nvSpPr>
            <p:cNvPr id="1053" name="Google Shape;1053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6" name="Google Shape;1056;p35"/>
          <p:cNvSpPr txBox="1">
            <a:spLocks noGrp="1"/>
          </p:cNvSpPr>
          <p:nvPr>
            <p:ph type="title"/>
          </p:nvPr>
        </p:nvSpPr>
        <p:spPr>
          <a:xfrm>
            <a:off x="4426005" y="1004515"/>
            <a:ext cx="3852000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</a:t>
            </a:r>
            <a:endParaRPr dirty="0"/>
          </a:p>
        </p:txBody>
      </p:sp>
      <p:grpSp>
        <p:nvGrpSpPr>
          <p:cNvPr id="1057" name="Google Shape;1057;p35"/>
          <p:cNvGrpSpPr/>
          <p:nvPr/>
        </p:nvGrpSpPr>
        <p:grpSpPr>
          <a:xfrm>
            <a:off x="5204143" y="944575"/>
            <a:ext cx="3220056" cy="176025"/>
            <a:chOff x="4345425" y="2175475"/>
            <a:chExt cx="800750" cy="176025"/>
          </a:xfrm>
        </p:grpSpPr>
        <p:sp>
          <p:nvSpPr>
            <p:cNvPr id="1058" name="Google Shape;1058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0" name="Google Shape;1060;p35"/>
          <p:cNvGrpSpPr/>
          <p:nvPr/>
        </p:nvGrpSpPr>
        <p:grpSpPr>
          <a:xfrm rot="19861986">
            <a:off x="519367" y="453101"/>
            <a:ext cx="580423" cy="681083"/>
            <a:chOff x="645175" y="3632150"/>
            <a:chExt cx="394550" cy="462975"/>
          </a:xfrm>
        </p:grpSpPr>
        <p:sp>
          <p:nvSpPr>
            <p:cNvPr id="1061" name="Google Shape;1061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35"/>
          <p:cNvGrpSpPr/>
          <p:nvPr/>
        </p:nvGrpSpPr>
        <p:grpSpPr>
          <a:xfrm rot="10800000">
            <a:off x="3855903" y="605787"/>
            <a:ext cx="806657" cy="421744"/>
            <a:chOff x="1822875" y="1377000"/>
            <a:chExt cx="548075" cy="286550"/>
          </a:xfrm>
        </p:grpSpPr>
        <p:sp>
          <p:nvSpPr>
            <p:cNvPr id="1067" name="Google Shape;1067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501;p44">
            <a:extLst>
              <a:ext uri="{FF2B5EF4-FFF2-40B4-BE49-F238E27FC236}">
                <a16:creationId xmlns:a16="http://schemas.microsoft.com/office/drawing/2014/main" id="{7F9C8658-4111-4274-B17A-1DD00DD9C1AE}"/>
              </a:ext>
            </a:extLst>
          </p:cNvPr>
          <p:cNvGrpSpPr/>
          <p:nvPr/>
        </p:nvGrpSpPr>
        <p:grpSpPr>
          <a:xfrm>
            <a:off x="1252144" y="540000"/>
            <a:ext cx="1952540" cy="1645988"/>
            <a:chOff x="1857000" y="3245400"/>
            <a:chExt cx="1233825" cy="1186575"/>
          </a:xfrm>
        </p:grpSpPr>
        <p:sp>
          <p:nvSpPr>
            <p:cNvPr id="28" name="Google Shape;1502;p44">
              <a:extLst>
                <a:ext uri="{FF2B5EF4-FFF2-40B4-BE49-F238E27FC236}">
                  <a16:creationId xmlns:a16="http://schemas.microsoft.com/office/drawing/2014/main" id="{8EA2F61A-12D4-4950-9438-5B2BAA5D5EAF}"/>
                </a:ext>
              </a:extLst>
            </p:cNvPr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03;p44">
              <a:extLst>
                <a:ext uri="{FF2B5EF4-FFF2-40B4-BE49-F238E27FC236}">
                  <a16:creationId xmlns:a16="http://schemas.microsoft.com/office/drawing/2014/main" id="{C23D2B35-8429-4EAD-980C-7F6FF7CBF1D7}"/>
                </a:ext>
              </a:extLst>
            </p:cNvPr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04;p44">
              <a:extLst>
                <a:ext uri="{FF2B5EF4-FFF2-40B4-BE49-F238E27FC236}">
                  <a16:creationId xmlns:a16="http://schemas.microsoft.com/office/drawing/2014/main" id="{7174A2D8-AAAB-46C5-AC87-8B48B5B93F41}"/>
                </a:ext>
              </a:extLst>
            </p:cNvPr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05;p44">
              <a:extLst>
                <a:ext uri="{FF2B5EF4-FFF2-40B4-BE49-F238E27FC236}">
                  <a16:creationId xmlns:a16="http://schemas.microsoft.com/office/drawing/2014/main" id="{F9B49AC6-D7D8-435E-BAAF-BE40BA67D4FD}"/>
                </a:ext>
              </a:extLst>
            </p:cNvPr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06;p44">
              <a:extLst>
                <a:ext uri="{FF2B5EF4-FFF2-40B4-BE49-F238E27FC236}">
                  <a16:creationId xmlns:a16="http://schemas.microsoft.com/office/drawing/2014/main" id="{27A133DC-7B2D-489B-8C71-E62C70739F7B}"/>
                </a:ext>
              </a:extLst>
            </p:cNvPr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07;p44">
              <a:extLst>
                <a:ext uri="{FF2B5EF4-FFF2-40B4-BE49-F238E27FC236}">
                  <a16:creationId xmlns:a16="http://schemas.microsoft.com/office/drawing/2014/main" id="{D6C49832-18AC-4E61-B96B-B8D326F52B80}"/>
                </a:ext>
              </a:extLst>
            </p:cNvPr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7AB9D9A-D373-4C7C-8922-2077FB921480}"/>
              </a:ext>
            </a:extLst>
          </p:cNvPr>
          <p:cNvSpPr txBox="1"/>
          <p:nvPr/>
        </p:nvSpPr>
        <p:spPr>
          <a:xfrm>
            <a:off x="1243462" y="1078902"/>
            <a:ext cx="19130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tx1"/>
                </a:solidFill>
                <a:latin typeface="Itim" panose="020B0604020202020204" charset="-34"/>
                <a:cs typeface="Itim" panose="020B0604020202020204" charset="-34"/>
              </a:rPr>
              <a:t>PROTOTYPE</a:t>
            </a:r>
          </a:p>
        </p:txBody>
      </p:sp>
      <p:grpSp>
        <p:nvGrpSpPr>
          <p:cNvPr id="72" name="Google Shape;2837;p59">
            <a:extLst>
              <a:ext uri="{FF2B5EF4-FFF2-40B4-BE49-F238E27FC236}">
                <a16:creationId xmlns:a16="http://schemas.microsoft.com/office/drawing/2014/main" id="{4525C3D3-5D4E-451C-89C5-3A66028D3103}"/>
              </a:ext>
            </a:extLst>
          </p:cNvPr>
          <p:cNvGrpSpPr/>
          <p:nvPr/>
        </p:nvGrpSpPr>
        <p:grpSpPr>
          <a:xfrm>
            <a:off x="995963" y="2108010"/>
            <a:ext cx="2205833" cy="914800"/>
            <a:chOff x="1932412" y="2984230"/>
            <a:chExt cx="960521" cy="571885"/>
          </a:xfrm>
        </p:grpSpPr>
        <p:sp>
          <p:nvSpPr>
            <p:cNvPr id="73" name="Google Shape;2838;p59">
              <a:extLst>
                <a:ext uri="{FF2B5EF4-FFF2-40B4-BE49-F238E27FC236}">
                  <a16:creationId xmlns:a16="http://schemas.microsoft.com/office/drawing/2014/main" id="{B6A216C0-4AA4-4648-AE4F-29F68D6F8B73}"/>
                </a:ext>
              </a:extLst>
            </p:cNvPr>
            <p:cNvSpPr/>
            <p:nvPr/>
          </p:nvSpPr>
          <p:spPr>
            <a:xfrm>
              <a:off x="2010119" y="3047290"/>
              <a:ext cx="102564" cy="508825"/>
            </a:xfrm>
            <a:custGeom>
              <a:avLst/>
              <a:gdLst/>
              <a:ahLst/>
              <a:cxnLst/>
              <a:rect l="l" t="t" r="r" b="b"/>
              <a:pathLst>
                <a:path w="3648" h="18098" extrusionOk="0">
                  <a:moveTo>
                    <a:pt x="1508" y="1"/>
                  </a:moveTo>
                  <a:cubicBezTo>
                    <a:pt x="845" y="1"/>
                    <a:pt x="0" y="386"/>
                    <a:pt x="50" y="970"/>
                  </a:cubicBezTo>
                  <a:cubicBezTo>
                    <a:pt x="78" y="1355"/>
                    <a:pt x="111" y="1741"/>
                    <a:pt x="142" y="2122"/>
                  </a:cubicBezTo>
                  <a:cubicBezTo>
                    <a:pt x="895" y="2073"/>
                    <a:pt x="1651" y="2019"/>
                    <a:pt x="2403" y="1969"/>
                  </a:cubicBezTo>
                  <a:cubicBezTo>
                    <a:pt x="2360" y="1469"/>
                    <a:pt x="2321" y="970"/>
                    <a:pt x="2278" y="475"/>
                  </a:cubicBezTo>
                  <a:cubicBezTo>
                    <a:pt x="2253" y="147"/>
                    <a:pt x="1915" y="1"/>
                    <a:pt x="1508" y="1"/>
                  </a:cubicBezTo>
                  <a:close/>
                  <a:moveTo>
                    <a:pt x="2578" y="4112"/>
                  </a:moveTo>
                  <a:cubicBezTo>
                    <a:pt x="1837" y="4180"/>
                    <a:pt x="1091" y="4244"/>
                    <a:pt x="346" y="4311"/>
                  </a:cubicBezTo>
                  <a:lnTo>
                    <a:pt x="321" y="4311"/>
                  </a:lnTo>
                  <a:cubicBezTo>
                    <a:pt x="639" y="8141"/>
                    <a:pt x="952" y="11971"/>
                    <a:pt x="1266" y="15800"/>
                  </a:cubicBezTo>
                  <a:cubicBezTo>
                    <a:pt x="1490" y="15804"/>
                    <a:pt x="1715" y="15804"/>
                    <a:pt x="1939" y="15804"/>
                  </a:cubicBezTo>
                  <a:cubicBezTo>
                    <a:pt x="2471" y="15804"/>
                    <a:pt x="3006" y="15797"/>
                    <a:pt x="3537" y="15779"/>
                  </a:cubicBezTo>
                  <a:cubicBezTo>
                    <a:pt x="3216" y="11893"/>
                    <a:pt x="2899" y="8002"/>
                    <a:pt x="2578" y="4112"/>
                  </a:cubicBezTo>
                  <a:close/>
                  <a:moveTo>
                    <a:pt x="3648" y="17280"/>
                  </a:moveTo>
                  <a:cubicBezTo>
                    <a:pt x="2895" y="17312"/>
                    <a:pt x="2143" y="17330"/>
                    <a:pt x="1391" y="17330"/>
                  </a:cubicBezTo>
                  <a:cubicBezTo>
                    <a:pt x="1401" y="17430"/>
                    <a:pt x="1409" y="17530"/>
                    <a:pt x="1416" y="17630"/>
                  </a:cubicBezTo>
                  <a:cubicBezTo>
                    <a:pt x="1444" y="17958"/>
                    <a:pt x="1797" y="18097"/>
                    <a:pt x="2214" y="18097"/>
                  </a:cubicBezTo>
                  <a:cubicBezTo>
                    <a:pt x="2852" y="18097"/>
                    <a:pt x="3641" y="17772"/>
                    <a:pt x="3648" y="17316"/>
                  </a:cubicBezTo>
                  <a:lnTo>
                    <a:pt x="3648" y="17280"/>
                  </a:ln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839;p59">
              <a:extLst>
                <a:ext uri="{FF2B5EF4-FFF2-40B4-BE49-F238E27FC236}">
                  <a16:creationId xmlns:a16="http://schemas.microsoft.com/office/drawing/2014/main" id="{585E267F-B2C7-4CF1-8891-CD7A8EDFFAD9}"/>
                </a:ext>
              </a:extLst>
            </p:cNvPr>
            <p:cNvSpPr/>
            <p:nvPr/>
          </p:nvSpPr>
          <p:spPr>
            <a:xfrm>
              <a:off x="1938316" y="3055415"/>
              <a:ext cx="954617" cy="108187"/>
            </a:xfrm>
            <a:custGeom>
              <a:avLst/>
              <a:gdLst/>
              <a:ahLst/>
              <a:cxnLst/>
              <a:rect l="l" t="t" r="r" b="b"/>
              <a:pathLst>
                <a:path w="33954" h="3848" extrusionOk="0">
                  <a:moveTo>
                    <a:pt x="11682" y="1231"/>
                  </a:moveTo>
                  <a:lnTo>
                    <a:pt x="11682" y="1231"/>
                  </a:lnTo>
                  <a:cubicBezTo>
                    <a:pt x="9440" y="1377"/>
                    <a:pt x="7197" y="1527"/>
                    <a:pt x="4957" y="1680"/>
                  </a:cubicBezTo>
                  <a:cubicBezTo>
                    <a:pt x="4961" y="1726"/>
                    <a:pt x="4964" y="1776"/>
                    <a:pt x="4968" y="1822"/>
                  </a:cubicBezTo>
                  <a:cubicBezTo>
                    <a:pt x="7207" y="1626"/>
                    <a:pt x="9443" y="1427"/>
                    <a:pt x="11682" y="1231"/>
                  </a:cubicBezTo>
                  <a:close/>
                  <a:moveTo>
                    <a:pt x="31754" y="0"/>
                  </a:moveTo>
                  <a:cubicBezTo>
                    <a:pt x="31344" y="25"/>
                    <a:pt x="30930" y="51"/>
                    <a:pt x="30517" y="72"/>
                  </a:cubicBezTo>
                  <a:cubicBezTo>
                    <a:pt x="30502" y="728"/>
                    <a:pt x="30484" y="1384"/>
                    <a:pt x="30471" y="2036"/>
                  </a:cubicBezTo>
                  <a:cubicBezTo>
                    <a:pt x="30542" y="2033"/>
                    <a:pt x="30613" y="2029"/>
                    <a:pt x="30688" y="2026"/>
                  </a:cubicBezTo>
                  <a:cubicBezTo>
                    <a:pt x="30830" y="2090"/>
                    <a:pt x="30988" y="2126"/>
                    <a:pt x="31144" y="2126"/>
                  </a:cubicBezTo>
                  <a:cubicBezTo>
                    <a:pt x="31198" y="2126"/>
                    <a:pt x="31255" y="2122"/>
                    <a:pt x="31308" y="2115"/>
                  </a:cubicBezTo>
                  <a:cubicBezTo>
                    <a:pt x="31707" y="2051"/>
                    <a:pt x="32110" y="1986"/>
                    <a:pt x="32513" y="1919"/>
                  </a:cubicBezTo>
                  <a:cubicBezTo>
                    <a:pt x="33954" y="1690"/>
                    <a:pt x="32899" y="0"/>
                    <a:pt x="31814" y="0"/>
                  </a:cubicBezTo>
                  <a:close/>
                  <a:moveTo>
                    <a:pt x="28338" y="1776"/>
                  </a:moveTo>
                  <a:lnTo>
                    <a:pt x="28338" y="1776"/>
                  </a:lnTo>
                  <a:cubicBezTo>
                    <a:pt x="23463" y="2207"/>
                    <a:pt x="18592" y="2635"/>
                    <a:pt x="13719" y="3067"/>
                  </a:cubicBezTo>
                  <a:cubicBezTo>
                    <a:pt x="18589" y="2750"/>
                    <a:pt x="23457" y="2450"/>
                    <a:pt x="28327" y="2161"/>
                  </a:cubicBezTo>
                  <a:cubicBezTo>
                    <a:pt x="28331" y="2033"/>
                    <a:pt x="28335" y="1904"/>
                    <a:pt x="28338" y="1776"/>
                  </a:cubicBezTo>
                  <a:close/>
                  <a:moveTo>
                    <a:pt x="2696" y="1833"/>
                  </a:moveTo>
                  <a:cubicBezTo>
                    <a:pt x="2261" y="1865"/>
                    <a:pt x="1830" y="1894"/>
                    <a:pt x="1395" y="1926"/>
                  </a:cubicBezTo>
                  <a:cubicBezTo>
                    <a:pt x="1" y="2022"/>
                    <a:pt x="960" y="3848"/>
                    <a:pt x="2080" y="3848"/>
                  </a:cubicBezTo>
                  <a:cubicBezTo>
                    <a:pt x="2105" y="3848"/>
                    <a:pt x="2130" y="3844"/>
                    <a:pt x="2151" y="3844"/>
                  </a:cubicBezTo>
                  <a:lnTo>
                    <a:pt x="2169" y="3844"/>
                  </a:lnTo>
                  <a:cubicBezTo>
                    <a:pt x="1524" y="3377"/>
                    <a:pt x="1641" y="2176"/>
                    <a:pt x="2711" y="2026"/>
                  </a:cubicBezTo>
                  <a:cubicBezTo>
                    <a:pt x="2707" y="1962"/>
                    <a:pt x="2704" y="1897"/>
                    <a:pt x="2696" y="1833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840;p59">
              <a:extLst>
                <a:ext uri="{FF2B5EF4-FFF2-40B4-BE49-F238E27FC236}">
                  <a16:creationId xmlns:a16="http://schemas.microsoft.com/office/drawing/2014/main" id="{82BE9633-7E89-4255-AEB0-F900FCE45A8F}"/>
                </a:ext>
              </a:extLst>
            </p:cNvPr>
            <p:cNvSpPr/>
            <p:nvPr/>
          </p:nvSpPr>
          <p:spPr>
            <a:xfrm>
              <a:off x="2014111" y="3102647"/>
              <a:ext cx="63905" cy="9728"/>
            </a:xfrm>
            <a:custGeom>
              <a:avLst/>
              <a:gdLst/>
              <a:ahLst/>
              <a:cxnLst/>
              <a:rect l="l" t="t" r="r" b="b"/>
              <a:pathLst>
                <a:path w="2273" h="346" extrusionOk="0">
                  <a:moveTo>
                    <a:pt x="2261" y="0"/>
                  </a:moveTo>
                  <a:cubicBezTo>
                    <a:pt x="1509" y="50"/>
                    <a:pt x="753" y="104"/>
                    <a:pt x="0" y="153"/>
                  </a:cubicBezTo>
                  <a:cubicBezTo>
                    <a:pt x="8" y="217"/>
                    <a:pt x="11" y="282"/>
                    <a:pt x="15" y="346"/>
                  </a:cubicBezTo>
                  <a:cubicBezTo>
                    <a:pt x="43" y="342"/>
                    <a:pt x="69" y="339"/>
                    <a:pt x="97" y="335"/>
                  </a:cubicBezTo>
                  <a:cubicBezTo>
                    <a:pt x="821" y="270"/>
                    <a:pt x="1548" y="206"/>
                    <a:pt x="2272" y="142"/>
                  </a:cubicBezTo>
                  <a:cubicBezTo>
                    <a:pt x="2268" y="96"/>
                    <a:pt x="2265" y="46"/>
                    <a:pt x="2261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841;p59">
              <a:extLst>
                <a:ext uri="{FF2B5EF4-FFF2-40B4-BE49-F238E27FC236}">
                  <a16:creationId xmlns:a16="http://schemas.microsoft.com/office/drawing/2014/main" id="{CDCE7335-1377-4EA3-80B4-80E5DED9F96C}"/>
                </a:ext>
              </a:extLst>
            </p:cNvPr>
            <p:cNvSpPr/>
            <p:nvPr/>
          </p:nvSpPr>
          <p:spPr>
            <a:xfrm>
              <a:off x="2730293" y="2984230"/>
              <a:ext cx="69810" cy="469802"/>
            </a:xfrm>
            <a:custGeom>
              <a:avLst/>
              <a:gdLst/>
              <a:ahLst/>
              <a:cxnLst/>
              <a:rect l="l" t="t" r="r" b="b"/>
              <a:pathLst>
                <a:path w="2483" h="16710" extrusionOk="0">
                  <a:moveTo>
                    <a:pt x="468" y="1"/>
                  </a:moveTo>
                  <a:cubicBezTo>
                    <a:pt x="343" y="1"/>
                    <a:pt x="268" y="26"/>
                    <a:pt x="268" y="72"/>
                  </a:cubicBezTo>
                  <a:cubicBezTo>
                    <a:pt x="254" y="810"/>
                    <a:pt x="239" y="1548"/>
                    <a:pt x="218" y="2290"/>
                  </a:cubicBezTo>
                  <a:lnTo>
                    <a:pt x="272" y="2290"/>
                  </a:lnTo>
                  <a:cubicBezTo>
                    <a:pt x="642" y="2290"/>
                    <a:pt x="917" y="2447"/>
                    <a:pt x="1085" y="2679"/>
                  </a:cubicBezTo>
                  <a:cubicBezTo>
                    <a:pt x="1505" y="2654"/>
                    <a:pt x="1926" y="2629"/>
                    <a:pt x="2347" y="2604"/>
                  </a:cubicBezTo>
                  <a:cubicBezTo>
                    <a:pt x="2361" y="2048"/>
                    <a:pt x="2372" y="1495"/>
                    <a:pt x="2382" y="939"/>
                  </a:cubicBezTo>
                  <a:cubicBezTo>
                    <a:pt x="2390" y="414"/>
                    <a:pt x="999" y="1"/>
                    <a:pt x="468" y="1"/>
                  </a:cubicBezTo>
                  <a:close/>
                  <a:moveTo>
                    <a:pt x="2301" y="4568"/>
                  </a:moveTo>
                  <a:lnTo>
                    <a:pt x="2301" y="4568"/>
                  </a:lnTo>
                  <a:cubicBezTo>
                    <a:pt x="1583" y="4611"/>
                    <a:pt x="871" y="4654"/>
                    <a:pt x="157" y="4693"/>
                  </a:cubicBezTo>
                  <a:cubicBezTo>
                    <a:pt x="58" y="8708"/>
                    <a:pt x="0" y="12731"/>
                    <a:pt x="456" y="16710"/>
                  </a:cubicBezTo>
                  <a:cubicBezTo>
                    <a:pt x="1131" y="16667"/>
                    <a:pt x="1809" y="16624"/>
                    <a:pt x="2482" y="16585"/>
                  </a:cubicBezTo>
                  <a:cubicBezTo>
                    <a:pt x="2097" y="12602"/>
                    <a:pt x="2194" y="8580"/>
                    <a:pt x="2301" y="4568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842;p59">
              <a:extLst>
                <a:ext uri="{FF2B5EF4-FFF2-40B4-BE49-F238E27FC236}">
                  <a16:creationId xmlns:a16="http://schemas.microsoft.com/office/drawing/2014/main" id="{FA61FB31-740E-4F2A-937F-1D9CE898843B}"/>
                </a:ext>
              </a:extLst>
            </p:cNvPr>
            <p:cNvSpPr/>
            <p:nvPr/>
          </p:nvSpPr>
          <p:spPr>
            <a:xfrm>
              <a:off x="2734679" y="3057439"/>
              <a:ext cx="61600" cy="58760"/>
            </a:xfrm>
            <a:custGeom>
              <a:avLst/>
              <a:gdLst/>
              <a:ahLst/>
              <a:cxnLst/>
              <a:rect l="l" t="t" r="r" b="b"/>
              <a:pathLst>
                <a:path w="2191" h="2090" extrusionOk="0">
                  <a:moveTo>
                    <a:pt x="2191" y="0"/>
                  </a:moveTo>
                  <a:lnTo>
                    <a:pt x="2191" y="0"/>
                  </a:lnTo>
                  <a:cubicBezTo>
                    <a:pt x="1770" y="25"/>
                    <a:pt x="1349" y="50"/>
                    <a:pt x="929" y="75"/>
                  </a:cubicBezTo>
                  <a:cubicBezTo>
                    <a:pt x="1335" y="634"/>
                    <a:pt x="1107" y="1608"/>
                    <a:pt x="101" y="1697"/>
                  </a:cubicBezTo>
                  <a:cubicBezTo>
                    <a:pt x="73" y="1697"/>
                    <a:pt x="40" y="1700"/>
                    <a:pt x="12" y="1704"/>
                  </a:cubicBezTo>
                  <a:cubicBezTo>
                    <a:pt x="9" y="1832"/>
                    <a:pt x="5" y="1961"/>
                    <a:pt x="1" y="2089"/>
                  </a:cubicBezTo>
                  <a:cubicBezTo>
                    <a:pt x="715" y="2050"/>
                    <a:pt x="1427" y="2007"/>
                    <a:pt x="2145" y="1964"/>
                  </a:cubicBezTo>
                  <a:cubicBezTo>
                    <a:pt x="2158" y="1312"/>
                    <a:pt x="2176" y="656"/>
                    <a:pt x="2191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843;p59">
              <a:extLst>
                <a:ext uri="{FF2B5EF4-FFF2-40B4-BE49-F238E27FC236}">
                  <a16:creationId xmlns:a16="http://schemas.microsoft.com/office/drawing/2014/main" id="{CC225A47-175F-49A4-889B-F0EC88CF5647}"/>
                </a:ext>
              </a:extLst>
            </p:cNvPr>
            <p:cNvSpPr/>
            <p:nvPr/>
          </p:nvSpPr>
          <p:spPr>
            <a:xfrm>
              <a:off x="2745925" y="3468441"/>
              <a:ext cx="66380" cy="74702"/>
            </a:xfrm>
            <a:custGeom>
              <a:avLst/>
              <a:gdLst/>
              <a:ahLst/>
              <a:cxnLst/>
              <a:rect l="l" t="t" r="r" b="b"/>
              <a:pathLst>
                <a:path w="2361" h="2657" extrusionOk="0">
                  <a:moveTo>
                    <a:pt x="1994" y="0"/>
                  </a:moveTo>
                  <a:cubicBezTo>
                    <a:pt x="1727" y="111"/>
                    <a:pt x="1459" y="193"/>
                    <a:pt x="1291" y="203"/>
                  </a:cubicBezTo>
                  <a:cubicBezTo>
                    <a:pt x="863" y="229"/>
                    <a:pt x="432" y="254"/>
                    <a:pt x="1" y="282"/>
                  </a:cubicBezTo>
                  <a:cubicBezTo>
                    <a:pt x="68" y="799"/>
                    <a:pt x="147" y="1320"/>
                    <a:pt x="236" y="1837"/>
                  </a:cubicBezTo>
                  <a:cubicBezTo>
                    <a:pt x="307" y="2250"/>
                    <a:pt x="1495" y="2657"/>
                    <a:pt x="2054" y="2657"/>
                  </a:cubicBezTo>
                  <a:cubicBezTo>
                    <a:pt x="2244" y="2657"/>
                    <a:pt x="2361" y="2611"/>
                    <a:pt x="2344" y="2504"/>
                  </a:cubicBezTo>
                  <a:cubicBezTo>
                    <a:pt x="2201" y="1673"/>
                    <a:pt x="2087" y="838"/>
                    <a:pt x="1994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844;p59">
              <a:extLst>
                <a:ext uri="{FF2B5EF4-FFF2-40B4-BE49-F238E27FC236}">
                  <a16:creationId xmlns:a16="http://schemas.microsoft.com/office/drawing/2014/main" id="{D39B4C31-F290-4522-9197-EA194EAFB39A}"/>
                </a:ext>
              </a:extLst>
            </p:cNvPr>
            <p:cNvSpPr/>
            <p:nvPr/>
          </p:nvSpPr>
          <p:spPr>
            <a:xfrm>
              <a:off x="1932412" y="3449801"/>
              <a:ext cx="903504" cy="82011"/>
            </a:xfrm>
            <a:custGeom>
              <a:avLst/>
              <a:gdLst/>
              <a:ahLst/>
              <a:cxnLst/>
              <a:rect l="l" t="t" r="r" b="b"/>
              <a:pathLst>
                <a:path w="32136" h="2917" extrusionOk="0">
                  <a:moveTo>
                    <a:pt x="31365" y="0"/>
                  </a:moveTo>
                  <a:cubicBezTo>
                    <a:pt x="31311" y="0"/>
                    <a:pt x="31254" y="0"/>
                    <a:pt x="31190" y="4"/>
                  </a:cubicBezTo>
                  <a:cubicBezTo>
                    <a:pt x="31079" y="10"/>
                    <a:pt x="30972" y="18"/>
                    <a:pt x="30862" y="25"/>
                  </a:cubicBezTo>
                  <a:cubicBezTo>
                    <a:pt x="30883" y="239"/>
                    <a:pt x="30905" y="449"/>
                    <a:pt x="30930" y="663"/>
                  </a:cubicBezTo>
                  <a:cubicBezTo>
                    <a:pt x="31543" y="407"/>
                    <a:pt x="32135" y="0"/>
                    <a:pt x="31365" y="0"/>
                  </a:cubicBezTo>
                  <a:close/>
                  <a:moveTo>
                    <a:pt x="28836" y="150"/>
                  </a:moveTo>
                  <a:cubicBezTo>
                    <a:pt x="23520" y="474"/>
                    <a:pt x="18208" y="835"/>
                    <a:pt x="12897" y="1220"/>
                  </a:cubicBezTo>
                  <a:cubicBezTo>
                    <a:pt x="12958" y="1337"/>
                    <a:pt x="12976" y="1480"/>
                    <a:pt x="12940" y="1644"/>
                  </a:cubicBezTo>
                  <a:cubicBezTo>
                    <a:pt x="12909" y="1794"/>
                    <a:pt x="12823" y="1922"/>
                    <a:pt x="12705" y="2026"/>
                  </a:cubicBezTo>
                  <a:cubicBezTo>
                    <a:pt x="18111" y="1633"/>
                    <a:pt x="23524" y="1273"/>
                    <a:pt x="28937" y="945"/>
                  </a:cubicBezTo>
                  <a:cubicBezTo>
                    <a:pt x="28901" y="678"/>
                    <a:pt x="28869" y="414"/>
                    <a:pt x="28836" y="150"/>
                  </a:cubicBezTo>
                  <a:close/>
                  <a:moveTo>
                    <a:pt x="1884" y="2086"/>
                  </a:moveTo>
                  <a:cubicBezTo>
                    <a:pt x="1402" y="2168"/>
                    <a:pt x="1" y="2917"/>
                    <a:pt x="974" y="2917"/>
                  </a:cubicBezTo>
                  <a:cubicBezTo>
                    <a:pt x="1038" y="2917"/>
                    <a:pt x="1109" y="2913"/>
                    <a:pt x="1199" y="2910"/>
                  </a:cubicBezTo>
                  <a:cubicBezTo>
                    <a:pt x="1430" y="2888"/>
                    <a:pt x="1665" y="2870"/>
                    <a:pt x="1897" y="2853"/>
                  </a:cubicBezTo>
                  <a:cubicBezTo>
                    <a:pt x="1641" y="2678"/>
                    <a:pt x="1691" y="2368"/>
                    <a:pt x="1897" y="2086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845;p59">
              <a:extLst>
                <a:ext uri="{FF2B5EF4-FFF2-40B4-BE49-F238E27FC236}">
                  <a16:creationId xmlns:a16="http://schemas.microsoft.com/office/drawing/2014/main" id="{890E8ECF-A0B5-4CAF-A710-F73080703750}"/>
                </a:ext>
              </a:extLst>
            </p:cNvPr>
            <p:cNvSpPr/>
            <p:nvPr/>
          </p:nvSpPr>
          <p:spPr>
            <a:xfrm>
              <a:off x="2743113" y="3450504"/>
              <a:ext cx="58873" cy="25866"/>
            </a:xfrm>
            <a:custGeom>
              <a:avLst/>
              <a:gdLst/>
              <a:ahLst/>
              <a:cxnLst/>
              <a:rect l="l" t="t" r="r" b="b"/>
              <a:pathLst>
                <a:path w="2094" h="920" extrusionOk="0">
                  <a:moveTo>
                    <a:pt x="2026" y="0"/>
                  </a:moveTo>
                  <a:cubicBezTo>
                    <a:pt x="1353" y="39"/>
                    <a:pt x="675" y="82"/>
                    <a:pt x="0" y="125"/>
                  </a:cubicBezTo>
                  <a:cubicBezTo>
                    <a:pt x="33" y="389"/>
                    <a:pt x="65" y="653"/>
                    <a:pt x="101" y="920"/>
                  </a:cubicBezTo>
                  <a:cubicBezTo>
                    <a:pt x="532" y="892"/>
                    <a:pt x="963" y="867"/>
                    <a:pt x="1391" y="841"/>
                  </a:cubicBezTo>
                  <a:cubicBezTo>
                    <a:pt x="1559" y="831"/>
                    <a:pt x="1827" y="749"/>
                    <a:pt x="2094" y="638"/>
                  </a:cubicBezTo>
                  <a:cubicBezTo>
                    <a:pt x="2069" y="424"/>
                    <a:pt x="2047" y="214"/>
                    <a:pt x="2026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846;p59">
              <a:extLst>
                <a:ext uri="{FF2B5EF4-FFF2-40B4-BE49-F238E27FC236}">
                  <a16:creationId xmlns:a16="http://schemas.microsoft.com/office/drawing/2014/main" id="{62F550F3-689D-4CF7-8CE3-B778A4C20214}"/>
                </a:ext>
              </a:extLst>
            </p:cNvPr>
            <p:cNvSpPr/>
            <p:nvPr/>
          </p:nvSpPr>
          <p:spPr>
            <a:xfrm>
              <a:off x="1985744" y="3476060"/>
              <a:ext cx="309293" cy="32388"/>
            </a:xfrm>
            <a:custGeom>
              <a:avLst/>
              <a:gdLst/>
              <a:ahLst/>
              <a:cxnLst/>
              <a:rect l="l" t="t" r="r" b="b"/>
              <a:pathLst>
                <a:path w="11001" h="1152" extrusionOk="0">
                  <a:moveTo>
                    <a:pt x="10449" y="1"/>
                  </a:moveTo>
                  <a:cubicBezTo>
                    <a:pt x="10406" y="1"/>
                    <a:pt x="10359" y="4"/>
                    <a:pt x="10309" y="11"/>
                  </a:cubicBezTo>
                  <a:cubicBezTo>
                    <a:pt x="8348" y="296"/>
                    <a:pt x="6379" y="467"/>
                    <a:pt x="4404" y="528"/>
                  </a:cubicBezTo>
                  <a:cubicBezTo>
                    <a:pt x="4408" y="564"/>
                    <a:pt x="4408" y="595"/>
                    <a:pt x="4411" y="631"/>
                  </a:cubicBezTo>
                  <a:cubicBezTo>
                    <a:pt x="4447" y="674"/>
                    <a:pt x="4475" y="724"/>
                    <a:pt x="4493" y="778"/>
                  </a:cubicBezTo>
                  <a:cubicBezTo>
                    <a:pt x="6662" y="610"/>
                    <a:pt x="8833" y="446"/>
                    <a:pt x="11000" y="286"/>
                  </a:cubicBezTo>
                  <a:cubicBezTo>
                    <a:pt x="10905" y="108"/>
                    <a:pt x="10701" y="1"/>
                    <a:pt x="10449" y="1"/>
                  </a:cubicBezTo>
                  <a:close/>
                  <a:moveTo>
                    <a:pt x="1134" y="528"/>
                  </a:moveTo>
                  <a:cubicBezTo>
                    <a:pt x="699" y="528"/>
                    <a:pt x="243" y="821"/>
                    <a:pt x="0" y="1152"/>
                  </a:cubicBezTo>
                  <a:cubicBezTo>
                    <a:pt x="307" y="1099"/>
                    <a:pt x="617" y="1045"/>
                    <a:pt x="924" y="995"/>
                  </a:cubicBezTo>
                  <a:cubicBezTo>
                    <a:pt x="1120" y="959"/>
                    <a:pt x="1277" y="945"/>
                    <a:pt x="1394" y="945"/>
                  </a:cubicBezTo>
                  <a:cubicBezTo>
                    <a:pt x="1534" y="945"/>
                    <a:pt x="1619" y="967"/>
                    <a:pt x="1666" y="1002"/>
                  </a:cubicBezTo>
                  <a:cubicBezTo>
                    <a:pt x="1833" y="988"/>
                    <a:pt x="2001" y="974"/>
                    <a:pt x="2169" y="959"/>
                  </a:cubicBezTo>
                  <a:cubicBezTo>
                    <a:pt x="2154" y="824"/>
                    <a:pt x="2143" y="689"/>
                    <a:pt x="2133" y="549"/>
                  </a:cubicBezTo>
                  <a:cubicBezTo>
                    <a:pt x="1812" y="546"/>
                    <a:pt x="1488" y="539"/>
                    <a:pt x="1167" y="528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847;p59">
              <a:extLst>
                <a:ext uri="{FF2B5EF4-FFF2-40B4-BE49-F238E27FC236}">
                  <a16:creationId xmlns:a16="http://schemas.microsoft.com/office/drawing/2014/main" id="{7480742B-BFB7-4191-8247-3AA655A9D11E}"/>
                </a:ext>
              </a:extLst>
            </p:cNvPr>
            <p:cNvSpPr/>
            <p:nvPr/>
          </p:nvSpPr>
          <p:spPr>
            <a:xfrm>
              <a:off x="2045684" y="3490876"/>
              <a:ext cx="66408" cy="12174"/>
            </a:xfrm>
            <a:custGeom>
              <a:avLst/>
              <a:gdLst/>
              <a:ahLst/>
              <a:cxnLst/>
              <a:rect l="l" t="t" r="r" b="b"/>
              <a:pathLst>
                <a:path w="2362" h="433" extrusionOk="0">
                  <a:moveTo>
                    <a:pt x="2272" y="1"/>
                  </a:moveTo>
                  <a:cubicBezTo>
                    <a:pt x="1741" y="19"/>
                    <a:pt x="1206" y="26"/>
                    <a:pt x="674" y="26"/>
                  </a:cubicBezTo>
                  <a:cubicBezTo>
                    <a:pt x="450" y="26"/>
                    <a:pt x="225" y="26"/>
                    <a:pt x="1" y="22"/>
                  </a:cubicBezTo>
                  <a:lnTo>
                    <a:pt x="1" y="22"/>
                  </a:lnTo>
                  <a:cubicBezTo>
                    <a:pt x="11" y="162"/>
                    <a:pt x="22" y="297"/>
                    <a:pt x="37" y="432"/>
                  </a:cubicBezTo>
                  <a:cubicBezTo>
                    <a:pt x="810" y="372"/>
                    <a:pt x="1587" y="312"/>
                    <a:pt x="2361" y="251"/>
                  </a:cubicBezTo>
                  <a:cubicBezTo>
                    <a:pt x="2343" y="197"/>
                    <a:pt x="2315" y="147"/>
                    <a:pt x="2279" y="104"/>
                  </a:cubicBezTo>
                  <a:cubicBezTo>
                    <a:pt x="2276" y="68"/>
                    <a:pt x="2276" y="37"/>
                    <a:pt x="2272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848;p59">
              <a:extLst>
                <a:ext uri="{FF2B5EF4-FFF2-40B4-BE49-F238E27FC236}">
                  <a16:creationId xmlns:a16="http://schemas.microsoft.com/office/drawing/2014/main" id="{29D1AB3B-0104-497D-B59C-05FD8312106C}"/>
                </a:ext>
              </a:extLst>
            </p:cNvPr>
            <p:cNvSpPr/>
            <p:nvPr/>
          </p:nvSpPr>
          <p:spPr>
            <a:xfrm>
              <a:off x="1978519" y="3484072"/>
              <a:ext cx="318740" cy="45940"/>
            </a:xfrm>
            <a:custGeom>
              <a:avLst/>
              <a:gdLst/>
              <a:ahLst/>
              <a:cxnLst/>
              <a:rect l="l" t="t" r="r" b="b"/>
              <a:pathLst>
                <a:path w="11337" h="1634" extrusionOk="0">
                  <a:moveTo>
                    <a:pt x="11257" y="1"/>
                  </a:moveTo>
                  <a:cubicBezTo>
                    <a:pt x="9090" y="161"/>
                    <a:pt x="6919" y="325"/>
                    <a:pt x="4750" y="493"/>
                  </a:cubicBezTo>
                  <a:cubicBezTo>
                    <a:pt x="4772" y="557"/>
                    <a:pt x="4786" y="625"/>
                    <a:pt x="4783" y="703"/>
                  </a:cubicBezTo>
                  <a:cubicBezTo>
                    <a:pt x="4783" y="896"/>
                    <a:pt x="4779" y="1085"/>
                    <a:pt x="4775" y="1278"/>
                  </a:cubicBezTo>
                  <a:cubicBezTo>
                    <a:pt x="6872" y="1117"/>
                    <a:pt x="8968" y="960"/>
                    <a:pt x="11065" y="807"/>
                  </a:cubicBezTo>
                  <a:cubicBezTo>
                    <a:pt x="11183" y="703"/>
                    <a:pt x="11269" y="575"/>
                    <a:pt x="11300" y="425"/>
                  </a:cubicBezTo>
                  <a:cubicBezTo>
                    <a:pt x="11336" y="261"/>
                    <a:pt x="11318" y="118"/>
                    <a:pt x="11257" y="1"/>
                  </a:cubicBezTo>
                  <a:close/>
                  <a:moveTo>
                    <a:pt x="1651" y="660"/>
                  </a:moveTo>
                  <a:cubicBezTo>
                    <a:pt x="1534" y="660"/>
                    <a:pt x="1377" y="674"/>
                    <a:pt x="1181" y="710"/>
                  </a:cubicBezTo>
                  <a:cubicBezTo>
                    <a:pt x="874" y="760"/>
                    <a:pt x="564" y="814"/>
                    <a:pt x="257" y="867"/>
                  </a:cubicBezTo>
                  <a:cubicBezTo>
                    <a:pt x="51" y="1149"/>
                    <a:pt x="1" y="1459"/>
                    <a:pt x="257" y="1634"/>
                  </a:cubicBezTo>
                  <a:cubicBezTo>
                    <a:pt x="1003" y="1573"/>
                    <a:pt x="1745" y="1513"/>
                    <a:pt x="2486" y="1456"/>
                  </a:cubicBezTo>
                  <a:cubicBezTo>
                    <a:pt x="2464" y="1195"/>
                    <a:pt x="2443" y="935"/>
                    <a:pt x="2426" y="674"/>
                  </a:cubicBezTo>
                  <a:cubicBezTo>
                    <a:pt x="2258" y="689"/>
                    <a:pt x="2090" y="703"/>
                    <a:pt x="1923" y="717"/>
                  </a:cubicBezTo>
                  <a:cubicBezTo>
                    <a:pt x="1876" y="682"/>
                    <a:pt x="1791" y="660"/>
                    <a:pt x="1651" y="66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849;p59">
              <a:extLst>
                <a:ext uri="{FF2B5EF4-FFF2-40B4-BE49-F238E27FC236}">
                  <a16:creationId xmlns:a16="http://schemas.microsoft.com/office/drawing/2014/main" id="{82BAE0A4-A790-4E97-BD0F-08379DCE2349}"/>
                </a:ext>
              </a:extLst>
            </p:cNvPr>
            <p:cNvSpPr/>
            <p:nvPr/>
          </p:nvSpPr>
          <p:spPr>
            <a:xfrm>
              <a:off x="1999295" y="3048583"/>
              <a:ext cx="737147" cy="120023"/>
            </a:xfrm>
            <a:custGeom>
              <a:avLst/>
              <a:gdLst/>
              <a:ahLst/>
              <a:cxnLst/>
              <a:rect l="l" t="t" r="r" b="b"/>
              <a:pathLst>
                <a:path w="26219" h="4269" extrusionOk="0">
                  <a:moveTo>
                    <a:pt x="26219" y="1"/>
                  </a:moveTo>
                  <a:cubicBezTo>
                    <a:pt x="26197" y="1"/>
                    <a:pt x="26172" y="4"/>
                    <a:pt x="26151" y="4"/>
                  </a:cubicBezTo>
                  <a:cubicBezTo>
                    <a:pt x="20603" y="493"/>
                    <a:pt x="15058" y="985"/>
                    <a:pt x="9513" y="1474"/>
                  </a:cubicBezTo>
                  <a:cubicBezTo>
                    <a:pt x="15076" y="1110"/>
                    <a:pt x="20642" y="764"/>
                    <a:pt x="26208" y="439"/>
                  </a:cubicBezTo>
                  <a:cubicBezTo>
                    <a:pt x="26212" y="294"/>
                    <a:pt x="26215" y="147"/>
                    <a:pt x="26219" y="1"/>
                  </a:cubicBezTo>
                  <a:close/>
                  <a:moveTo>
                    <a:pt x="11550" y="3310"/>
                  </a:moveTo>
                  <a:cubicBezTo>
                    <a:pt x="8683" y="3495"/>
                    <a:pt x="5816" y="3688"/>
                    <a:pt x="2949" y="3884"/>
                  </a:cubicBezTo>
                  <a:cubicBezTo>
                    <a:pt x="2953" y="3944"/>
                    <a:pt x="2959" y="4005"/>
                    <a:pt x="2963" y="4066"/>
                  </a:cubicBezTo>
                  <a:cubicBezTo>
                    <a:pt x="5826" y="3816"/>
                    <a:pt x="8686" y="3563"/>
                    <a:pt x="11550" y="3310"/>
                  </a:cubicBezTo>
                  <a:close/>
                  <a:moveTo>
                    <a:pt x="688" y="4038"/>
                  </a:moveTo>
                  <a:cubicBezTo>
                    <a:pt x="460" y="4055"/>
                    <a:pt x="232" y="4069"/>
                    <a:pt x="0" y="4087"/>
                  </a:cubicBezTo>
                  <a:cubicBezTo>
                    <a:pt x="160" y="4201"/>
                    <a:pt x="364" y="4269"/>
                    <a:pt x="609" y="4269"/>
                  </a:cubicBezTo>
                  <a:cubicBezTo>
                    <a:pt x="642" y="4269"/>
                    <a:pt x="674" y="4269"/>
                    <a:pt x="706" y="4265"/>
                  </a:cubicBezTo>
                  <a:cubicBezTo>
                    <a:pt x="703" y="4191"/>
                    <a:pt x="695" y="4116"/>
                    <a:pt x="688" y="4038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850;p59">
              <a:extLst>
                <a:ext uri="{FF2B5EF4-FFF2-40B4-BE49-F238E27FC236}">
                  <a16:creationId xmlns:a16="http://schemas.microsoft.com/office/drawing/2014/main" id="{24462D2B-AEA0-46B2-9DFC-AC1087E28025}"/>
                </a:ext>
              </a:extLst>
            </p:cNvPr>
            <p:cNvSpPr/>
            <p:nvPr/>
          </p:nvSpPr>
          <p:spPr>
            <a:xfrm>
              <a:off x="2018638" y="3157751"/>
              <a:ext cx="63962" cy="10768"/>
            </a:xfrm>
            <a:custGeom>
              <a:avLst/>
              <a:gdLst/>
              <a:ahLst/>
              <a:cxnLst/>
              <a:rect l="l" t="t" r="r" b="b"/>
              <a:pathLst>
                <a:path w="2275" h="383" extrusionOk="0">
                  <a:moveTo>
                    <a:pt x="2261" y="1"/>
                  </a:moveTo>
                  <a:cubicBezTo>
                    <a:pt x="1508" y="51"/>
                    <a:pt x="752" y="104"/>
                    <a:pt x="0" y="155"/>
                  </a:cubicBezTo>
                  <a:cubicBezTo>
                    <a:pt x="7" y="233"/>
                    <a:pt x="15" y="308"/>
                    <a:pt x="18" y="382"/>
                  </a:cubicBezTo>
                  <a:lnTo>
                    <a:pt x="43" y="382"/>
                  </a:lnTo>
                  <a:cubicBezTo>
                    <a:pt x="788" y="315"/>
                    <a:pt x="1534" y="251"/>
                    <a:pt x="2275" y="183"/>
                  </a:cubicBezTo>
                  <a:cubicBezTo>
                    <a:pt x="2271" y="122"/>
                    <a:pt x="2265" y="61"/>
                    <a:pt x="2261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851;p59">
              <a:extLst>
                <a:ext uri="{FF2B5EF4-FFF2-40B4-BE49-F238E27FC236}">
                  <a16:creationId xmlns:a16="http://schemas.microsoft.com/office/drawing/2014/main" id="{20D18049-F1F7-49A0-8816-2D4083445E2C}"/>
                </a:ext>
              </a:extLst>
            </p:cNvPr>
            <p:cNvSpPr/>
            <p:nvPr/>
          </p:nvSpPr>
          <p:spPr>
            <a:xfrm>
              <a:off x="1981133" y="3060925"/>
              <a:ext cx="755028" cy="102592"/>
            </a:xfrm>
            <a:custGeom>
              <a:avLst/>
              <a:gdLst/>
              <a:ahLst/>
              <a:cxnLst/>
              <a:rect l="l" t="t" r="r" b="b"/>
              <a:pathLst>
                <a:path w="26855" h="3649" extrusionOk="0">
                  <a:moveTo>
                    <a:pt x="26854" y="0"/>
                  </a:moveTo>
                  <a:cubicBezTo>
                    <a:pt x="21288" y="325"/>
                    <a:pt x="15722" y="671"/>
                    <a:pt x="10159" y="1035"/>
                  </a:cubicBezTo>
                  <a:cubicBezTo>
                    <a:pt x="7920" y="1231"/>
                    <a:pt x="5684" y="1430"/>
                    <a:pt x="3445" y="1626"/>
                  </a:cubicBezTo>
                  <a:cubicBezTo>
                    <a:pt x="3495" y="2233"/>
                    <a:pt x="3545" y="2839"/>
                    <a:pt x="3595" y="3445"/>
                  </a:cubicBezTo>
                  <a:cubicBezTo>
                    <a:pt x="6462" y="3249"/>
                    <a:pt x="9329" y="3056"/>
                    <a:pt x="12196" y="2871"/>
                  </a:cubicBezTo>
                  <a:cubicBezTo>
                    <a:pt x="17069" y="2439"/>
                    <a:pt x="21940" y="2011"/>
                    <a:pt x="26815" y="1580"/>
                  </a:cubicBezTo>
                  <a:cubicBezTo>
                    <a:pt x="26830" y="1053"/>
                    <a:pt x="26843" y="528"/>
                    <a:pt x="26854" y="0"/>
                  </a:cubicBezTo>
                  <a:close/>
                  <a:moveTo>
                    <a:pt x="1188" y="1830"/>
                  </a:moveTo>
                  <a:cubicBezTo>
                    <a:pt x="118" y="1980"/>
                    <a:pt x="1" y="3181"/>
                    <a:pt x="646" y="3648"/>
                  </a:cubicBezTo>
                  <a:cubicBezTo>
                    <a:pt x="878" y="3630"/>
                    <a:pt x="1106" y="3616"/>
                    <a:pt x="1334" y="3599"/>
                  </a:cubicBezTo>
                  <a:cubicBezTo>
                    <a:pt x="1288" y="3010"/>
                    <a:pt x="1237" y="2418"/>
                    <a:pt x="1188" y="183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2852;p59">
              <a:extLst>
                <a:ext uri="{FF2B5EF4-FFF2-40B4-BE49-F238E27FC236}">
                  <a16:creationId xmlns:a16="http://schemas.microsoft.com/office/drawing/2014/main" id="{B51CFFF5-A7AE-486F-B17B-5B62321C9D76}"/>
                </a:ext>
              </a:extLst>
            </p:cNvPr>
            <p:cNvSpPr/>
            <p:nvPr/>
          </p:nvSpPr>
          <p:spPr>
            <a:xfrm>
              <a:off x="2014505" y="3106639"/>
              <a:ext cx="67729" cy="55471"/>
            </a:xfrm>
            <a:custGeom>
              <a:avLst/>
              <a:gdLst/>
              <a:ahLst/>
              <a:cxnLst/>
              <a:rect l="l" t="t" r="r" b="b"/>
              <a:pathLst>
                <a:path w="2409" h="1973" extrusionOk="0">
                  <a:moveTo>
                    <a:pt x="2258" y="0"/>
                  </a:moveTo>
                  <a:cubicBezTo>
                    <a:pt x="1534" y="64"/>
                    <a:pt x="807" y="128"/>
                    <a:pt x="83" y="193"/>
                  </a:cubicBezTo>
                  <a:cubicBezTo>
                    <a:pt x="55" y="197"/>
                    <a:pt x="29" y="200"/>
                    <a:pt x="1" y="204"/>
                  </a:cubicBezTo>
                  <a:cubicBezTo>
                    <a:pt x="50" y="792"/>
                    <a:pt x="101" y="1384"/>
                    <a:pt x="147" y="1973"/>
                  </a:cubicBezTo>
                  <a:cubicBezTo>
                    <a:pt x="899" y="1922"/>
                    <a:pt x="1655" y="1869"/>
                    <a:pt x="2408" y="1819"/>
                  </a:cubicBezTo>
                  <a:cubicBezTo>
                    <a:pt x="2358" y="1213"/>
                    <a:pt x="2308" y="607"/>
                    <a:pt x="2258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853;p59">
              <a:extLst>
                <a:ext uri="{FF2B5EF4-FFF2-40B4-BE49-F238E27FC236}">
                  <a16:creationId xmlns:a16="http://schemas.microsoft.com/office/drawing/2014/main" id="{58C7D766-956A-45B4-8156-B0BFBCC2C663}"/>
                </a:ext>
              </a:extLst>
            </p:cNvPr>
            <p:cNvSpPr/>
            <p:nvPr/>
          </p:nvSpPr>
          <p:spPr>
            <a:xfrm>
              <a:off x="2736113" y="3048583"/>
              <a:ext cx="24685" cy="12371"/>
            </a:xfrm>
            <a:custGeom>
              <a:avLst/>
              <a:gdLst/>
              <a:ahLst/>
              <a:cxnLst/>
              <a:rect l="l" t="t" r="r" b="b"/>
              <a:pathLst>
                <a:path w="878" h="440" extrusionOk="0">
                  <a:moveTo>
                    <a:pt x="11" y="1"/>
                  </a:moveTo>
                  <a:cubicBezTo>
                    <a:pt x="7" y="147"/>
                    <a:pt x="4" y="294"/>
                    <a:pt x="0" y="439"/>
                  </a:cubicBezTo>
                  <a:cubicBezTo>
                    <a:pt x="292" y="422"/>
                    <a:pt x="585" y="404"/>
                    <a:pt x="878" y="390"/>
                  </a:cubicBezTo>
                  <a:cubicBezTo>
                    <a:pt x="710" y="158"/>
                    <a:pt x="435" y="1"/>
                    <a:pt x="65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854;p59">
              <a:extLst>
                <a:ext uri="{FF2B5EF4-FFF2-40B4-BE49-F238E27FC236}">
                  <a16:creationId xmlns:a16="http://schemas.microsoft.com/office/drawing/2014/main" id="{79EF0880-5F01-4DA5-BB84-52DE9DE48A99}"/>
                </a:ext>
              </a:extLst>
            </p:cNvPr>
            <p:cNvSpPr/>
            <p:nvPr/>
          </p:nvSpPr>
          <p:spPr>
            <a:xfrm>
              <a:off x="2735016" y="3059519"/>
              <a:ext cx="37224" cy="45827"/>
            </a:xfrm>
            <a:custGeom>
              <a:avLst/>
              <a:gdLst/>
              <a:ahLst/>
              <a:cxnLst/>
              <a:rect l="l" t="t" r="r" b="b"/>
              <a:pathLst>
                <a:path w="1324" h="1630" extrusionOk="0">
                  <a:moveTo>
                    <a:pt x="917" y="1"/>
                  </a:moveTo>
                  <a:cubicBezTo>
                    <a:pt x="624" y="15"/>
                    <a:pt x="331" y="33"/>
                    <a:pt x="39" y="50"/>
                  </a:cubicBezTo>
                  <a:cubicBezTo>
                    <a:pt x="28" y="578"/>
                    <a:pt x="15" y="1103"/>
                    <a:pt x="0" y="1630"/>
                  </a:cubicBezTo>
                  <a:cubicBezTo>
                    <a:pt x="28" y="1626"/>
                    <a:pt x="61" y="1623"/>
                    <a:pt x="89" y="1623"/>
                  </a:cubicBezTo>
                  <a:cubicBezTo>
                    <a:pt x="1095" y="1534"/>
                    <a:pt x="1323" y="560"/>
                    <a:pt x="917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2837;p59">
            <a:extLst>
              <a:ext uri="{FF2B5EF4-FFF2-40B4-BE49-F238E27FC236}">
                <a16:creationId xmlns:a16="http://schemas.microsoft.com/office/drawing/2014/main" id="{487A1B1F-0213-4792-86DF-38FB9ED24CF9}"/>
              </a:ext>
            </a:extLst>
          </p:cNvPr>
          <p:cNvGrpSpPr/>
          <p:nvPr/>
        </p:nvGrpSpPr>
        <p:grpSpPr>
          <a:xfrm>
            <a:off x="6636457" y="2078574"/>
            <a:ext cx="2205833" cy="914800"/>
            <a:chOff x="1932412" y="2984230"/>
            <a:chExt cx="960521" cy="571885"/>
          </a:xfrm>
        </p:grpSpPr>
        <p:sp>
          <p:nvSpPr>
            <p:cNvPr id="91" name="Google Shape;2838;p59">
              <a:extLst>
                <a:ext uri="{FF2B5EF4-FFF2-40B4-BE49-F238E27FC236}">
                  <a16:creationId xmlns:a16="http://schemas.microsoft.com/office/drawing/2014/main" id="{17EAA7DA-0515-49E5-AC22-42E0B344C1C5}"/>
                </a:ext>
              </a:extLst>
            </p:cNvPr>
            <p:cNvSpPr/>
            <p:nvPr/>
          </p:nvSpPr>
          <p:spPr>
            <a:xfrm>
              <a:off x="2010119" y="3047290"/>
              <a:ext cx="102564" cy="508825"/>
            </a:xfrm>
            <a:custGeom>
              <a:avLst/>
              <a:gdLst/>
              <a:ahLst/>
              <a:cxnLst/>
              <a:rect l="l" t="t" r="r" b="b"/>
              <a:pathLst>
                <a:path w="3648" h="18098" extrusionOk="0">
                  <a:moveTo>
                    <a:pt x="1508" y="1"/>
                  </a:moveTo>
                  <a:cubicBezTo>
                    <a:pt x="845" y="1"/>
                    <a:pt x="0" y="386"/>
                    <a:pt x="50" y="970"/>
                  </a:cubicBezTo>
                  <a:cubicBezTo>
                    <a:pt x="78" y="1355"/>
                    <a:pt x="111" y="1741"/>
                    <a:pt x="142" y="2122"/>
                  </a:cubicBezTo>
                  <a:cubicBezTo>
                    <a:pt x="895" y="2073"/>
                    <a:pt x="1651" y="2019"/>
                    <a:pt x="2403" y="1969"/>
                  </a:cubicBezTo>
                  <a:cubicBezTo>
                    <a:pt x="2360" y="1469"/>
                    <a:pt x="2321" y="970"/>
                    <a:pt x="2278" y="475"/>
                  </a:cubicBezTo>
                  <a:cubicBezTo>
                    <a:pt x="2253" y="147"/>
                    <a:pt x="1915" y="1"/>
                    <a:pt x="1508" y="1"/>
                  </a:cubicBezTo>
                  <a:close/>
                  <a:moveTo>
                    <a:pt x="2578" y="4112"/>
                  </a:moveTo>
                  <a:cubicBezTo>
                    <a:pt x="1837" y="4180"/>
                    <a:pt x="1091" y="4244"/>
                    <a:pt x="346" y="4311"/>
                  </a:cubicBezTo>
                  <a:lnTo>
                    <a:pt x="321" y="4311"/>
                  </a:lnTo>
                  <a:cubicBezTo>
                    <a:pt x="639" y="8141"/>
                    <a:pt x="952" y="11971"/>
                    <a:pt x="1266" y="15800"/>
                  </a:cubicBezTo>
                  <a:cubicBezTo>
                    <a:pt x="1490" y="15804"/>
                    <a:pt x="1715" y="15804"/>
                    <a:pt x="1939" y="15804"/>
                  </a:cubicBezTo>
                  <a:cubicBezTo>
                    <a:pt x="2471" y="15804"/>
                    <a:pt x="3006" y="15797"/>
                    <a:pt x="3537" y="15779"/>
                  </a:cubicBezTo>
                  <a:cubicBezTo>
                    <a:pt x="3216" y="11893"/>
                    <a:pt x="2899" y="8002"/>
                    <a:pt x="2578" y="4112"/>
                  </a:cubicBezTo>
                  <a:close/>
                  <a:moveTo>
                    <a:pt x="3648" y="17280"/>
                  </a:moveTo>
                  <a:cubicBezTo>
                    <a:pt x="2895" y="17312"/>
                    <a:pt x="2143" y="17330"/>
                    <a:pt x="1391" y="17330"/>
                  </a:cubicBezTo>
                  <a:cubicBezTo>
                    <a:pt x="1401" y="17430"/>
                    <a:pt x="1409" y="17530"/>
                    <a:pt x="1416" y="17630"/>
                  </a:cubicBezTo>
                  <a:cubicBezTo>
                    <a:pt x="1444" y="17958"/>
                    <a:pt x="1797" y="18097"/>
                    <a:pt x="2214" y="18097"/>
                  </a:cubicBezTo>
                  <a:cubicBezTo>
                    <a:pt x="2852" y="18097"/>
                    <a:pt x="3641" y="17772"/>
                    <a:pt x="3648" y="17316"/>
                  </a:cubicBezTo>
                  <a:lnTo>
                    <a:pt x="3648" y="17280"/>
                  </a:ln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839;p59">
              <a:extLst>
                <a:ext uri="{FF2B5EF4-FFF2-40B4-BE49-F238E27FC236}">
                  <a16:creationId xmlns:a16="http://schemas.microsoft.com/office/drawing/2014/main" id="{8C800FC3-B92D-433F-A6AA-76C839AEDEE9}"/>
                </a:ext>
              </a:extLst>
            </p:cNvPr>
            <p:cNvSpPr/>
            <p:nvPr/>
          </p:nvSpPr>
          <p:spPr>
            <a:xfrm>
              <a:off x="1938316" y="3055415"/>
              <a:ext cx="954617" cy="108187"/>
            </a:xfrm>
            <a:custGeom>
              <a:avLst/>
              <a:gdLst/>
              <a:ahLst/>
              <a:cxnLst/>
              <a:rect l="l" t="t" r="r" b="b"/>
              <a:pathLst>
                <a:path w="33954" h="3848" extrusionOk="0">
                  <a:moveTo>
                    <a:pt x="11682" y="1231"/>
                  </a:moveTo>
                  <a:lnTo>
                    <a:pt x="11682" y="1231"/>
                  </a:lnTo>
                  <a:cubicBezTo>
                    <a:pt x="9440" y="1377"/>
                    <a:pt x="7197" y="1527"/>
                    <a:pt x="4957" y="1680"/>
                  </a:cubicBezTo>
                  <a:cubicBezTo>
                    <a:pt x="4961" y="1726"/>
                    <a:pt x="4964" y="1776"/>
                    <a:pt x="4968" y="1822"/>
                  </a:cubicBezTo>
                  <a:cubicBezTo>
                    <a:pt x="7207" y="1626"/>
                    <a:pt x="9443" y="1427"/>
                    <a:pt x="11682" y="1231"/>
                  </a:cubicBezTo>
                  <a:close/>
                  <a:moveTo>
                    <a:pt x="31754" y="0"/>
                  </a:moveTo>
                  <a:cubicBezTo>
                    <a:pt x="31344" y="25"/>
                    <a:pt x="30930" y="51"/>
                    <a:pt x="30517" y="72"/>
                  </a:cubicBezTo>
                  <a:cubicBezTo>
                    <a:pt x="30502" y="728"/>
                    <a:pt x="30484" y="1384"/>
                    <a:pt x="30471" y="2036"/>
                  </a:cubicBezTo>
                  <a:cubicBezTo>
                    <a:pt x="30542" y="2033"/>
                    <a:pt x="30613" y="2029"/>
                    <a:pt x="30688" y="2026"/>
                  </a:cubicBezTo>
                  <a:cubicBezTo>
                    <a:pt x="30830" y="2090"/>
                    <a:pt x="30988" y="2126"/>
                    <a:pt x="31144" y="2126"/>
                  </a:cubicBezTo>
                  <a:cubicBezTo>
                    <a:pt x="31198" y="2126"/>
                    <a:pt x="31255" y="2122"/>
                    <a:pt x="31308" y="2115"/>
                  </a:cubicBezTo>
                  <a:cubicBezTo>
                    <a:pt x="31707" y="2051"/>
                    <a:pt x="32110" y="1986"/>
                    <a:pt x="32513" y="1919"/>
                  </a:cubicBezTo>
                  <a:cubicBezTo>
                    <a:pt x="33954" y="1690"/>
                    <a:pt x="32899" y="0"/>
                    <a:pt x="31814" y="0"/>
                  </a:cubicBezTo>
                  <a:close/>
                  <a:moveTo>
                    <a:pt x="28338" y="1776"/>
                  </a:moveTo>
                  <a:lnTo>
                    <a:pt x="28338" y="1776"/>
                  </a:lnTo>
                  <a:cubicBezTo>
                    <a:pt x="23463" y="2207"/>
                    <a:pt x="18592" y="2635"/>
                    <a:pt x="13719" y="3067"/>
                  </a:cubicBezTo>
                  <a:cubicBezTo>
                    <a:pt x="18589" y="2750"/>
                    <a:pt x="23457" y="2450"/>
                    <a:pt x="28327" y="2161"/>
                  </a:cubicBezTo>
                  <a:cubicBezTo>
                    <a:pt x="28331" y="2033"/>
                    <a:pt x="28335" y="1904"/>
                    <a:pt x="28338" y="1776"/>
                  </a:cubicBezTo>
                  <a:close/>
                  <a:moveTo>
                    <a:pt x="2696" y="1833"/>
                  </a:moveTo>
                  <a:cubicBezTo>
                    <a:pt x="2261" y="1865"/>
                    <a:pt x="1830" y="1894"/>
                    <a:pt x="1395" y="1926"/>
                  </a:cubicBezTo>
                  <a:cubicBezTo>
                    <a:pt x="1" y="2022"/>
                    <a:pt x="960" y="3848"/>
                    <a:pt x="2080" y="3848"/>
                  </a:cubicBezTo>
                  <a:cubicBezTo>
                    <a:pt x="2105" y="3848"/>
                    <a:pt x="2130" y="3844"/>
                    <a:pt x="2151" y="3844"/>
                  </a:cubicBezTo>
                  <a:lnTo>
                    <a:pt x="2169" y="3844"/>
                  </a:lnTo>
                  <a:cubicBezTo>
                    <a:pt x="1524" y="3377"/>
                    <a:pt x="1641" y="2176"/>
                    <a:pt x="2711" y="2026"/>
                  </a:cubicBezTo>
                  <a:cubicBezTo>
                    <a:pt x="2707" y="1962"/>
                    <a:pt x="2704" y="1897"/>
                    <a:pt x="2696" y="1833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840;p59">
              <a:extLst>
                <a:ext uri="{FF2B5EF4-FFF2-40B4-BE49-F238E27FC236}">
                  <a16:creationId xmlns:a16="http://schemas.microsoft.com/office/drawing/2014/main" id="{26E3E460-8D4B-46DE-B247-CAD5CB6C13F0}"/>
                </a:ext>
              </a:extLst>
            </p:cNvPr>
            <p:cNvSpPr/>
            <p:nvPr/>
          </p:nvSpPr>
          <p:spPr>
            <a:xfrm>
              <a:off x="2014111" y="3102647"/>
              <a:ext cx="63905" cy="9728"/>
            </a:xfrm>
            <a:custGeom>
              <a:avLst/>
              <a:gdLst/>
              <a:ahLst/>
              <a:cxnLst/>
              <a:rect l="l" t="t" r="r" b="b"/>
              <a:pathLst>
                <a:path w="2273" h="346" extrusionOk="0">
                  <a:moveTo>
                    <a:pt x="2261" y="0"/>
                  </a:moveTo>
                  <a:cubicBezTo>
                    <a:pt x="1509" y="50"/>
                    <a:pt x="753" y="104"/>
                    <a:pt x="0" y="153"/>
                  </a:cubicBezTo>
                  <a:cubicBezTo>
                    <a:pt x="8" y="217"/>
                    <a:pt x="11" y="282"/>
                    <a:pt x="15" y="346"/>
                  </a:cubicBezTo>
                  <a:cubicBezTo>
                    <a:pt x="43" y="342"/>
                    <a:pt x="69" y="339"/>
                    <a:pt x="97" y="335"/>
                  </a:cubicBezTo>
                  <a:cubicBezTo>
                    <a:pt x="821" y="270"/>
                    <a:pt x="1548" y="206"/>
                    <a:pt x="2272" y="142"/>
                  </a:cubicBezTo>
                  <a:cubicBezTo>
                    <a:pt x="2268" y="96"/>
                    <a:pt x="2265" y="46"/>
                    <a:pt x="2261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841;p59">
              <a:extLst>
                <a:ext uri="{FF2B5EF4-FFF2-40B4-BE49-F238E27FC236}">
                  <a16:creationId xmlns:a16="http://schemas.microsoft.com/office/drawing/2014/main" id="{BD6E7A43-EE26-4667-997B-33B4018BA968}"/>
                </a:ext>
              </a:extLst>
            </p:cNvPr>
            <p:cNvSpPr/>
            <p:nvPr/>
          </p:nvSpPr>
          <p:spPr>
            <a:xfrm>
              <a:off x="2730293" y="2984230"/>
              <a:ext cx="69810" cy="469802"/>
            </a:xfrm>
            <a:custGeom>
              <a:avLst/>
              <a:gdLst/>
              <a:ahLst/>
              <a:cxnLst/>
              <a:rect l="l" t="t" r="r" b="b"/>
              <a:pathLst>
                <a:path w="2483" h="16710" extrusionOk="0">
                  <a:moveTo>
                    <a:pt x="468" y="1"/>
                  </a:moveTo>
                  <a:cubicBezTo>
                    <a:pt x="343" y="1"/>
                    <a:pt x="268" y="26"/>
                    <a:pt x="268" y="72"/>
                  </a:cubicBezTo>
                  <a:cubicBezTo>
                    <a:pt x="254" y="810"/>
                    <a:pt x="239" y="1548"/>
                    <a:pt x="218" y="2290"/>
                  </a:cubicBezTo>
                  <a:lnTo>
                    <a:pt x="272" y="2290"/>
                  </a:lnTo>
                  <a:cubicBezTo>
                    <a:pt x="642" y="2290"/>
                    <a:pt x="917" y="2447"/>
                    <a:pt x="1085" y="2679"/>
                  </a:cubicBezTo>
                  <a:cubicBezTo>
                    <a:pt x="1505" y="2654"/>
                    <a:pt x="1926" y="2629"/>
                    <a:pt x="2347" y="2604"/>
                  </a:cubicBezTo>
                  <a:cubicBezTo>
                    <a:pt x="2361" y="2048"/>
                    <a:pt x="2372" y="1495"/>
                    <a:pt x="2382" y="939"/>
                  </a:cubicBezTo>
                  <a:cubicBezTo>
                    <a:pt x="2390" y="414"/>
                    <a:pt x="999" y="1"/>
                    <a:pt x="468" y="1"/>
                  </a:cubicBezTo>
                  <a:close/>
                  <a:moveTo>
                    <a:pt x="2301" y="4568"/>
                  </a:moveTo>
                  <a:lnTo>
                    <a:pt x="2301" y="4568"/>
                  </a:lnTo>
                  <a:cubicBezTo>
                    <a:pt x="1583" y="4611"/>
                    <a:pt x="871" y="4654"/>
                    <a:pt x="157" y="4693"/>
                  </a:cubicBezTo>
                  <a:cubicBezTo>
                    <a:pt x="58" y="8708"/>
                    <a:pt x="0" y="12731"/>
                    <a:pt x="456" y="16710"/>
                  </a:cubicBezTo>
                  <a:cubicBezTo>
                    <a:pt x="1131" y="16667"/>
                    <a:pt x="1809" y="16624"/>
                    <a:pt x="2482" y="16585"/>
                  </a:cubicBezTo>
                  <a:cubicBezTo>
                    <a:pt x="2097" y="12602"/>
                    <a:pt x="2194" y="8580"/>
                    <a:pt x="2301" y="4568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842;p59">
              <a:extLst>
                <a:ext uri="{FF2B5EF4-FFF2-40B4-BE49-F238E27FC236}">
                  <a16:creationId xmlns:a16="http://schemas.microsoft.com/office/drawing/2014/main" id="{40FD3374-8AAA-45E3-B78E-373345D4FC08}"/>
                </a:ext>
              </a:extLst>
            </p:cNvPr>
            <p:cNvSpPr/>
            <p:nvPr/>
          </p:nvSpPr>
          <p:spPr>
            <a:xfrm>
              <a:off x="2734679" y="3057439"/>
              <a:ext cx="61600" cy="58760"/>
            </a:xfrm>
            <a:custGeom>
              <a:avLst/>
              <a:gdLst/>
              <a:ahLst/>
              <a:cxnLst/>
              <a:rect l="l" t="t" r="r" b="b"/>
              <a:pathLst>
                <a:path w="2191" h="2090" extrusionOk="0">
                  <a:moveTo>
                    <a:pt x="2191" y="0"/>
                  </a:moveTo>
                  <a:lnTo>
                    <a:pt x="2191" y="0"/>
                  </a:lnTo>
                  <a:cubicBezTo>
                    <a:pt x="1770" y="25"/>
                    <a:pt x="1349" y="50"/>
                    <a:pt x="929" y="75"/>
                  </a:cubicBezTo>
                  <a:cubicBezTo>
                    <a:pt x="1335" y="634"/>
                    <a:pt x="1107" y="1608"/>
                    <a:pt x="101" y="1697"/>
                  </a:cubicBezTo>
                  <a:cubicBezTo>
                    <a:pt x="73" y="1697"/>
                    <a:pt x="40" y="1700"/>
                    <a:pt x="12" y="1704"/>
                  </a:cubicBezTo>
                  <a:cubicBezTo>
                    <a:pt x="9" y="1832"/>
                    <a:pt x="5" y="1961"/>
                    <a:pt x="1" y="2089"/>
                  </a:cubicBezTo>
                  <a:cubicBezTo>
                    <a:pt x="715" y="2050"/>
                    <a:pt x="1427" y="2007"/>
                    <a:pt x="2145" y="1964"/>
                  </a:cubicBezTo>
                  <a:cubicBezTo>
                    <a:pt x="2158" y="1312"/>
                    <a:pt x="2176" y="656"/>
                    <a:pt x="2191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843;p59">
              <a:extLst>
                <a:ext uri="{FF2B5EF4-FFF2-40B4-BE49-F238E27FC236}">
                  <a16:creationId xmlns:a16="http://schemas.microsoft.com/office/drawing/2014/main" id="{190CBCBE-0359-4503-BFC5-51C281B0288C}"/>
                </a:ext>
              </a:extLst>
            </p:cNvPr>
            <p:cNvSpPr/>
            <p:nvPr/>
          </p:nvSpPr>
          <p:spPr>
            <a:xfrm>
              <a:off x="2745925" y="3468441"/>
              <a:ext cx="66380" cy="74702"/>
            </a:xfrm>
            <a:custGeom>
              <a:avLst/>
              <a:gdLst/>
              <a:ahLst/>
              <a:cxnLst/>
              <a:rect l="l" t="t" r="r" b="b"/>
              <a:pathLst>
                <a:path w="2361" h="2657" extrusionOk="0">
                  <a:moveTo>
                    <a:pt x="1994" y="0"/>
                  </a:moveTo>
                  <a:cubicBezTo>
                    <a:pt x="1727" y="111"/>
                    <a:pt x="1459" y="193"/>
                    <a:pt x="1291" y="203"/>
                  </a:cubicBezTo>
                  <a:cubicBezTo>
                    <a:pt x="863" y="229"/>
                    <a:pt x="432" y="254"/>
                    <a:pt x="1" y="282"/>
                  </a:cubicBezTo>
                  <a:cubicBezTo>
                    <a:pt x="68" y="799"/>
                    <a:pt x="147" y="1320"/>
                    <a:pt x="236" y="1837"/>
                  </a:cubicBezTo>
                  <a:cubicBezTo>
                    <a:pt x="307" y="2250"/>
                    <a:pt x="1495" y="2657"/>
                    <a:pt x="2054" y="2657"/>
                  </a:cubicBezTo>
                  <a:cubicBezTo>
                    <a:pt x="2244" y="2657"/>
                    <a:pt x="2361" y="2611"/>
                    <a:pt x="2344" y="2504"/>
                  </a:cubicBezTo>
                  <a:cubicBezTo>
                    <a:pt x="2201" y="1673"/>
                    <a:pt x="2087" y="838"/>
                    <a:pt x="1994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844;p59">
              <a:extLst>
                <a:ext uri="{FF2B5EF4-FFF2-40B4-BE49-F238E27FC236}">
                  <a16:creationId xmlns:a16="http://schemas.microsoft.com/office/drawing/2014/main" id="{D3294208-04B2-474C-8C5D-7DC559AAA538}"/>
                </a:ext>
              </a:extLst>
            </p:cNvPr>
            <p:cNvSpPr/>
            <p:nvPr/>
          </p:nvSpPr>
          <p:spPr>
            <a:xfrm>
              <a:off x="1932412" y="3449801"/>
              <a:ext cx="903504" cy="82011"/>
            </a:xfrm>
            <a:custGeom>
              <a:avLst/>
              <a:gdLst/>
              <a:ahLst/>
              <a:cxnLst/>
              <a:rect l="l" t="t" r="r" b="b"/>
              <a:pathLst>
                <a:path w="32136" h="2917" extrusionOk="0">
                  <a:moveTo>
                    <a:pt x="31365" y="0"/>
                  </a:moveTo>
                  <a:cubicBezTo>
                    <a:pt x="31311" y="0"/>
                    <a:pt x="31254" y="0"/>
                    <a:pt x="31190" y="4"/>
                  </a:cubicBezTo>
                  <a:cubicBezTo>
                    <a:pt x="31079" y="10"/>
                    <a:pt x="30972" y="18"/>
                    <a:pt x="30862" y="25"/>
                  </a:cubicBezTo>
                  <a:cubicBezTo>
                    <a:pt x="30883" y="239"/>
                    <a:pt x="30905" y="449"/>
                    <a:pt x="30930" y="663"/>
                  </a:cubicBezTo>
                  <a:cubicBezTo>
                    <a:pt x="31543" y="407"/>
                    <a:pt x="32135" y="0"/>
                    <a:pt x="31365" y="0"/>
                  </a:cubicBezTo>
                  <a:close/>
                  <a:moveTo>
                    <a:pt x="28836" y="150"/>
                  </a:moveTo>
                  <a:cubicBezTo>
                    <a:pt x="23520" y="474"/>
                    <a:pt x="18208" y="835"/>
                    <a:pt x="12897" y="1220"/>
                  </a:cubicBezTo>
                  <a:cubicBezTo>
                    <a:pt x="12958" y="1337"/>
                    <a:pt x="12976" y="1480"/>
                    <a:pt x="12940" y="1644"/>
                  </a:cubicBezTo>
                  <a:cubicBezTo>
                    <a:pt x="12909" y="1794"/>
                    <a:pt x="12823" y="1922"/>
                    <a:pt x="12705" y="2026"/>
                  </a:cubicBezTo>
                  <a:cubicBezTo>
                    <a:pt x="18111" y="1633"/>
                    <a:pt x="23524" y="1273"/>
                    <a:pt x="28937" y="945"/>
                  </a:cubicBezTo>
                  <a:cubicBezTo>
                    <a:pt x="28901" y="678"/>
                    <a:pt x="28869" y="414"/>
                    <a:pt x="28836" y="150"/>
                  </a:cubicBezTo>
                  <a:close/>
                  <a:moveTo>
                    <a:pt x="1884" y="2086"/>
                  </a:moveTo>
                  <a:cubicBezTo>
                    <a:pt x="1402" y="2168"/>
                    <a:pt x="1" y="2917"/>
                    <a:pt x="974" y="2917"/>
                  </a:cubicBezTo>
                  <a:cubicBezTo>
                    <a:pt x="1038" y="2917"/>
                    <a:pt x="1109" y="2913"/>
                    <a:pt x="1199" y="2910"/>
                  </a:cubicBezTo>
                  <a:cubicBezTo>
                    <a:pt x="1430" y="2888"/>
                    <a:pt x="1665" y="2870"/>
                    <a:pt x="1897" y="2853"/>
                  </a:cubicBezTo>
                  <a:cubicBezTo>
                    <a:pt x="1641" y="2678"/>
                    <a:pt x="1691" y="2368"/>
                    <a:pt x="1897" y="2086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845;p59">
              <a:extLst>
                <a:ext uri="{FF2B5EF4-FFF2-40B4-BE49-F238E27FC236}">
                  <a16:creationId xmlns:a16="http://schemas.microsoft.com/office/drawing/2014/main" id="{63311CB2-32BC-4EA7-A722-040E2423FDE9}"/>
                </a:ext>
              </a:extLst>
            </p:cNvPr>
            <p:cNvSpPr/>
            <p:nvPr/>
          </p:nvSpPr>
          <p:spPr>
            <a:xfrm>
              <a:off x="2743113" y="3450504"/>
              <a:ext cx="58873" cy="25866"/>
            </a:xfrm>
            <a:custGeom>
              <a:avLst/>
              <a:gdLst/>
              <a:ahLst/>
              <a:cxnLst/>
              <a:rect l="l" t="t" r="r" b="b"/>
              <a:pathLst>
                <a:path w="2094" h="920" extrusionOk="0">
                  <a:moveTo>
                    <a:pt x="2026" y="0"/>
                  </a:moveTo>
                  <a:cubicBezTo>
                    <a:pt x="1353" y="39"/>
                    <a:pt x="675" y="82"/>
                    <a:pt x="0" y="125"/>
                  </a:cubicBezTo>
                  <a:cubicBezTo>
                    <a:pt x="33" y="389"/>
                    <a:pt x="65" y="653"/>
                    <a:pt x="101" y="920"/>
                  </a:cubicBezTo>
                  <a:cubicBezTo>
                    <a:pt x="532" y="892"/>
                    <a:pt x="963" y="867"/>
                    <a:pt x="1391" y="841"/>
                  </a:cubicBezTo>
                  <a:cubicBezTo>
                    <a:pt x="1559" y="831"/>
                    <a:pt x="1827" y="749"/>
                    <a:pt x="2094" y="638"/>
                  </a:cubicBezTo>
                  <a:cubicBezTo>
                    <a:pt x="2069" y="424"/>
                    <a:pt x="2047" y="214"/>
                    <a:pt x="2026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846;p59">
              <a:extLst>
                <a:ext uri="{FF2B5EF4-FFF2-40B4-BE49-F238E27FC236}">
                  <a16:creationId xmlns:a16="http://schemas.microsoft.com/office/drawing/2014/main" id="{AF2D9C78-7707-4A3F-96C4-05D3D1A923DE}"/>
                </a:ext>
              </a:extLst>
            </p:cNvPr>
            <p:cNvSpPr/>
            <p:nvPr/>
          </p:nvSpPr>
          <p:spPr>
            <a:xfrm>
              <a:off x="1985744" y="3476060"/>
              <a:ext cx="309293" cy="32388"/>
            </a:xfrm>
            <a:custGeom>
              <a:avLst/>
              <a:gdLst/>
              <a:ahLst/>
              <a:cxnLst/>
              <a:rect l="l" t="t" r="r" b="b"/>
              <a:pathLst>
                <a:path w="11001" h="1152" extrusionOk="0">
                  <a:moveTo>
                    <a:pt x="10449" y="1"/>
                  </a:moveTo>
                  <a:cubicBezTo>
                    <a:pt x="10406" y="1"/>
                    <a:pt x="10359" y="4"/>
                    <a:pt x="10309" y="11"/>
                  </a:cubicBezTo>
                  <a:cubicBezTo>
                    <a:pt x="8348" y="296"/>
                    <a:pt x="6379" y="467"/>
                    <a:pt x="4404" y="528"/>
                  </a:cubicBezTo>
                  <a:cubicBezTo>
                    <a:pt x="4408" y="564"/>
                    <a:pt x="4408" y="595"/>
                    <a:pt x="4411" y="631"/>
                  </a:cubicBezTo>
                  <a:cubicBezTo>
                    <a:pt x="4447" y="674"/>
                    <a:pt x="4475" y="724"/>
                    <a:pt x="4493" y="778"/>
                  </a:cubicBezTo>
                  <a:cubicBezTo>
                    <a:pt x="6662" y="610"/>
                    <a:pt x="8833" y="446"/>
                    <a:pt x="11000" y="286"/>
                  </a:cubicBezTo>
                  <a:cubicBezTo>
                    <a:pt x="10905" y="108"/>
                    <a:pt x="10701" y="1"/>
                    <a:pt x="10449" y="1"/>
                  </a:cubicBezTo>
                  <a:close/>
                  <a:moveTo>
                    <a:pt x="1134" y="528"/>
                  </a:moveTo>
                  <a:cubicBezTo>
                    <a:pt x="699" y="528"/>
                    <a:pt x="243" y="821"/>
                    <a:pt x="0" y="1152"/>
                  </a:cubicBezTo>
                  <a:cubicBezTo>
                    <a:pt x="307" y="1099"/>
                    <a:pt x="617" y="1045"/>
                    <a:pt x="924" y="995"/>
                  </a:cubicBezTo>
                  <a:cubicBezTo>
                    <a:pt x="1120" y="959"/>
                    <a:pt x="1277" y="945"/>
                    <a:pt x="1394" y="945"/>
                  </a:cubicBezTo>
                  <a:cubicBezTo>
                    <a:pt x="1534" y="945"/>
                    <a:pt x="1619" y="967"/>
                    <a:pt x="1666" y="1002"/>
                  </a:cubicBezTo>
                  <a:cubicBezTo>
                    <a:pt x="1833" y="988"/>
                    <a:pt x="2001" y="974"/>
                    <a:pt x="2169" y="959"/>
                  </a:cubicBezTo>
                  <a:cubicBezTo>
                    <a:pt x="2154" y="824"/>
                    <a:pt x="2143" y="689"/>
                    <a:pt x="2133" y="549"/>
                  </a:cubicBezTo>
                  <a:cubicBezTo>
                    <a:pt x="1812" y="546"/>
                    <a:pt x="1488" y="539"/>
                    <a:pt x="1167" y="528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847;p59">
              <a:extLst>
                <a:ext uri="{FF2B5EF4-FFF2-40B4-BE49-F238E27FC236}">
                  <a16:creationId xmlns:a16="http://schemas.microsoft.com/office/drawing/2014/main" id="{5FC6128D-7033-47CC-B6C8-7CF618A24555}"/>
                </a:ext>
              </a:extLst>
            </p:cNvPr>
            <p:cNvSpPr/>
            <p:nvPr/>
          </p:nvSpPr>
          <p:spPr>
            <a:xfrm>
              <a:off x="2045684" y="3490876"/>
              <a:ext cx="66408" cy="12174"/>
            </a:xfrm>
            <a:custGeom>
              <a:avLst/>
              <a:gdLst/>
              <a:ahLst/>
              <a:cxnLst/>
              <a:rect l="l" t="t" r="r" b="b"/>
              <a:pathLst>
                <a:path w="2362" h="433" extrusionOk="0">
                  <a:moveTo>
                    <a:pt x="2272" y="1"/>
                  </a:moveTo>
                  <a:cubicBezTo>
                    <a:pt x="1741" y="19"/>
                    <a:pt x="1206" y="26"/>
                    <a:pt x="674" y="26"/>
                  </a:cubicBezTo>
                  <a:cubicBezTo>
                    <a:pt x="450" y="26"/>
                    <a:pt x="225" y="26"/>
                    <a:pt x="1" y="22"/>
                  </a:cubicBezTo>
                  <a:lnTo>
                    <a:pt x="1" y="22"/>
                  </a:lnTo>
                  <a:cubicBezTo>
                    <a:pt x="11" y="162"/>
                    <a:pt x="22" y="297"/>
                    <a:pt x="37" y="432"/>
                  </a:cubicBezTo>
                  <a:cubicBezTo>
                    <a:pt x="810" y="372"/>
                    <a:pt x="1587" y="312"/>
                    <a:pt x="2361" y="251"/>
                  </a:cubicBezTo>
                  <a:cubicBezTo>
                    <a:pt x="2343" y="197"/>
                    <a:pt x="2315" y="147"/>
                    <a:pt x="2279" y="104"/>
                  </a:cubicBezTo>
                  <a:cubicBezTo>
                    <a:pt x="2276" y="68"/>
                    <a:pt x="2276" y="37"/>
                    <a:pt x="2272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848;p59">
              <a:extLst>
                <a:ext uri="{FF2B5EF4-FFF2-40B4-BE49-F238E27FC236}">
                  <a16:creationId xmlns:a16="http://schemas.microsoft.com/office/drawing/2014/main" id="{89F42A47-F6CF-4882-90BA-2478063FFEFF}"/>
                </a:ext>
              </a:extLst>
            </p:cNvPr>
            <p:cNvSpPr/>
            <p:nvPr/>
          </p:nvSpPr>
          <p:spPr>
            <a:xfrm>
              <a:off x="1978519" y="3484072"/>
              <a:ext cx="318740" cy="45940"/>
            </a:xfrm>
            <a:custGeom>
              <a:avLst/>
              <a:gdLst/>
              <a:ahLst/>
              <a:cxnLst/>
              <a:rect l="l" t="t" r="r" b="b"/>
              <a:pathLst>
                <a:path w="11337" h="1634" extrusionOk="0">
                  <a:moveTo>
                    <a:pt x="11257" y="1"/>
                  </a:moveTo>
                  <a:cubicBezTo>
                    <a:pt x="9090" y="161"/>
                    <a:pt x="6919" y="325"/>
                    <a:pt x="4750" y="493"/>
                  </a:cubicBezTo>
                  <a:cubicBezTo>
                    <a:pt x="4772" y="557"/>
                    <a:pt x="4786" y="625"/>
                    <a:pt x="4783" y="703"/>
                  </a:cubicBezTo>
                  <a:cubicBezTo>
                    <a:pt x="4783" y="896"/>
                    <a:pt x="4779" y="1085"/>
                    <a:pt x="4775" y="1278"/>
                  </a:cubicBezTo>
                  <a:cubicBezTo>
                    <a:pt x="6872" y="1117"/>
                    <a:pt x="8968" y="960"/>
                    <a:pt x="11065" y="807"/>
                  </a:cubicBezTo>
                  <a:cubicBezTo>
                    <a:pt x="11183" y="703"/>
                    <a:pt x="11269" y="575"/>
                    <a:pt x="11300" y="425"/>
                  </a:cubicBezTo>
                  <a:cubicBezTo>
                    <a:pt x="11336" y="261"/>
                    <a:pt x="11318" y="118"/>
                    <a:pt x="11257" y="1"/>
                  </a:cubicBezTo>
                  <a:close/>
                  <a:moveTo>
                    <a:pt x="1651" y="660"/>
                  </a:moveTo>
                  <a:cubicBezTo>
                    <a:pt x="1534" y="660"/>
                    <a:pt x="1377" y="674"/>
                    <a:pt x="1181" y="710"/>
                  </a:cubicBezTo>
                  <a:cubicBezTo>
                    <a:pt x="874" y="760"/>
                    <a:pt x="564" y="814"/>
                    <a:pt x="257" y="867"/>
                  </a:cubicBezTo>
                  <a:cubicBezTo>
                    <a:pt x="51" y="1149"/>
                    <a:pt x="1" y="1459"/>
                    <a:pt x="257" y="1634"/>
                  </a:cubicBezTo>
                  <a:cubicBezTo>
                    <a:pt x="1003" y="1573"/>
                    <a:pt x="1745" y="1513"/>
                    <a:pt x="2486" y="1456"/>
                  </a:cubicBezTo>
                  <a:cubicBezTo>
                    <a:pt x="2464" y="1195"/>
                    <a:pt x="2443" y="935"/>
                    <a:pt x="2426" y="674"/>
                  </a:cubicBezTo>
                  <a:cubicBezTo>
                    <a:pt x="2258" y="689"/>
                    <a:pt x="2090" y="703"/>
                    <a:pt x="1923" y="717"/>
                  </a:cubicBezTo>
                  <a:cubicBezTo>
                    <a:pt x="1876" y="682"/>
                    <a:pt x="1791" y="660"/>
                    <a:pt x="1651" y="66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849;p59">
              <a:extLst>
                <a:ext uri="{FF2B5EF4-FFF2-40B4-BE49-F238E27FC236}">
                  <a16:creationId xmlns:a16="http://schemas.microsoft.com/office/drawing/2014/main" id="{EBD37228-4079-47F0-8DDA-003A81FE40D1}"/>
                </a:ext>
              </a:extLst>
            </p:cNvPr>
            <p:cNvSpPr/>
            <p:nvPr/>
          </p:nvSpPr>
          <p:spPr>
            <a:xfrm>
              <a:off x="1999295" y="3048583"/>
              <a:ext cx="737147" cy="120023"/>
            </a:xfrm>
            <a:custGeom>
              <a:avLst/>
              <a:gdLst/>
              <a:ahLst/>
              <a:cxnLst/>
              <a:rect l="l" t="t" r="r" b="b"/>
              <a:pathLst>
                <a:path w="26219" h="4269" extrusionOk="0">
                  <a:moveTo>
                    <a:pt x="26219" y="1"/>
                  </a:moveTo>
                  <a:cubicBezTo>
                    <a:pt x="26197" y="1"/>
                    <a:pt x="26172" y="4"/>
                    <a:pt x="26151" y="4"/>
                  </a:cubicBezTo>
                  <a:cubicBezTo>
                    <a:pt x="20603" y="493"/>
                    <a:pt x="15058" y="985"/>
                    <a:pt x="9513" y="1474"/>
                  </a:cubicBezTo>
                  <a:cubicBezTo>
                    <a:pt x="15076" y="1110"/>
                    <a:pt x="20642" y="764"/>
                    <a:pt x="26208" y="439"/>
                  </a:cubicBezTo>
                  <a:cubicBezTo>
                    <a:pt x="26212" y="294"/>
                    <a:pt x="26215" y="147"/>
                    <a:pt x="26219" y="1"/>
                  </a:cubicBezTo>
                  <a:close/>
                  <a:moveTo>
                    <a:pt x="11550" y="3310"/>
                  </a:moveTo>
                  <a:cubicBezTo>
                    <a:pt x="8683" y="3495"/>
                    <a:pt x="5816" y="3688"/>
                    <a:pt x="2949" y="3884"/>
                  </a:cubicBezTo>
                  <a:cubicBezTo>
                    <a:pt x="2953" y="3944"/>
                    <a:pt x="2959" y="4005"/>
                    <a:pt x="2963" y="4066"/>
                  </a:cubicBezTo>
                  <a:cubicBezTo>
                    <a:pt x="5826" y="3816"/>
                    <a:pt x="8686" y="3563"/>
                    <a:pt x="11550" y="3310"/>
                  </a:cubicBezTo>
                  <a:close/>
                  <a:moveTo>
                    <a:pt x="688" y="4038"/>
                  </a:moveTo>
                  <a:cubicBezTo>
                    <a:pt x="460" y="4055"/>
                    <a:pt x="232" y="4069"/>
                    <a:pt x="0" y="4087"/>
                  </a:cubicBezTo>
                  <a:cubicBezTo>
                    <a:pt x="160" y="4201"/>
                    <a:pt x="364" y="4269"/>
                    <a:pt x="609" y="4269"/>
                  </a:cubicBezTo>
                  <a:cubicBezTo>
                    <a:pt x="642" y="4269"/>
                    <a:pt x="674" y="4269"/>
                    <a:pt x="706" y="4265"/>
                  </a:cubicBezTo>
                  <a:cubicBezTo>
                    <a:pt x="703" y="4191"/>
                    <a:pt x="695" y="4116"/>
                    <a:pt x="688" y="4038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850;p59">
              <a:extLst>
                <a:ext uri="{FF2B5EF4-FFF2-40B4-BE49-F238E27FC236}">
                  <a16:creationId xmlns:a16="http://schemas.microsoft.com/office/drawing/2014/main" id="{D14873A8-044F-45B1-8709-75F4D368AFB1}"/>
                </a:ext>
              </a:extLst>
            </p:cNvPr>
            <p:cNvSpPr/>
            <p:nvPr/>
          </p:nvSpPr>
          <p:spPr>
            <a:xfrm>
              <a:off x="2018638" y="3157751"/>
              <a:ext cx="63962" cy="10768"/>
            </a:xfrm>
            <a:custGeom>
              <a:avLst/>
              <a:gdLst/>
              <a:ahLst/>
              <a:cxnLst/>
              <a:rect l="l" t="t" r="r" b="b"/>
              <a:pathLst>
                <a:path w="2275" h="383" extrusionOk="0">
                  <a:moveTo>
                    <a:pt x="2261" y="1"/>
                  </a:moveTo>
                  <a:cubicBezTo>
                    <a:pt x="1508" y="51"/>
                    <a:pt x="752" y="104"/>
                    <a:pt x="0" y="155"/>
                  </a:cubicBezTo>
                  <a:cubicBezTo>
                    <a:pt x="7" y="233"/>
                    <a:pt x="15" y="308"/>
                    <a:pt x="18" y="382"/>
                  </a:cubicBezTo>
                  <a:lnTo>
                    <a:pt x="43" y="382"/>
                  </a:lnTo>
                  <a:cubicBezTo>
                    <a:pt x="788" y="315"/>
                    <a:pt x="1534" y="251"/>
                    <a:pt x="2275" y="183"/>
                  </a:cubicBezTo>
                  <a:cubicBezTo>
                    <a:pt x="2271" y="122"/>
                    <a:pt x="2265" y="61"/>
                    <a:pt x="2261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851;p59">
              <a:extLst>
                <a:ext uri="{FF2B5EF4-FFF2-40B4-BE49-F238E27FC236}">
                  <a16:creationId xmlns:a16="http://schemas.microsoft.com/office/drawing/2014/main" id="{4BFB8E00-DA6E-4348-B5AE-22779B220E37}"/>
                </a:ext>
              </a:extLst>
            </p:cNvPr>
            <p:cNvSpPr/>
            <p:nvPr/>
          </p:nvSpPr>
          <p:spPr>
            <a:xfrm>
              <a:off x="1981133" y="3060925"/>
              <a:ext cx="755028" cy="102592"/>
            </a:xfrm>
            <a:custGeom>
              <a:avLst/>
              <a:gdLst/>
              <a:ahLst/>
              <a:cxnLst/>
              <a:rect l="l" t="t" r="r" b="b"/>
              <a:pathLst>
                <a:path w="26855" h="3649" extrusionOk="0">
                  <a:moveTo>
                    <a:pt x="26854" y="0"/>
                  </a:moveTo>
                  <a:cubicBezTo>
                    <a:pt x="21288" y="325"/>
                    <a:pt x="15722" y="671"/>
                    <a:pt x="10159" y="1035"/>
                  </a:cubicBezTo>
                  <a:cubicBezTo>
                    <a:pt x="7920" y="1231"/>
                    <a:pt x="5684" y="1430"/>
                    <a:pt x="3445" y="1626"/>
                  </a:cubicBezTo>
                  <a:cubicBezTo>
                    <a:pt x="3495" y="2233"/>
                    <a:pt x="3545" y="2839"/>
                    <a:pt x="3595" y="3445"/>
                  </a:cubicBezTo>
                  <a:cubicBezTo>
                    <a:pt x="6462" y="3249"/>
                    <a:pt x="9329" y="3056"/>
                    <a:pt x="12196" y="2871"/>
                  </a:cubicBezTo>
                  <a:cubicBezTo>
                    <a:pt x="17069" y="2439"/>
                    <a:pt x="21940" y="2011"/>
                    <a:pt x="26815" y="1580"/>
                  </a:cubicBezTo>
                  <a:cubicBezTo>
                    <a:pt x="26830" y="1053"/>
                    <a:pt x="26843" y="528"/>
                    <a:pt x="26854" y="0"/>
                  </a:cubicBezTo>
                  <a:close/>
                  <a:moveTo>
                    <a:pt x="1188" y="1830"/>
                  </a:moveTo>
                  <a:cubicBezTo>
                    <a:pt x="118" y="1980"/>
                    <a:pt x="1" y="3181"/>
                    <a:pt x="646" y="3648"/>
                  </a:cubicBezTo>
                  <a:cubicBezTo>
                    <a:pt x="878" y="3630"/>
                    <a:pt x="1106" y="3616"/>
                    <a:pt x="1334" y="3599"/>
                  </a:cubicBezTo>
                  <a:cubicBezTo>
                    <a:pt x="1288" y="3010"/>
                    <a:pt x="1237" y="2418"/>
                    <a:pt x="1188" y="183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852;p59">
              <a:extLst>
                <a:ext uri="{FF2B5EF4-FFF2-40B4-BE49-F238E27FC236}">
                  <a16:creationId xmlns:a16="http://schemas.microsoft.com/office/drawing/2014/main" id="{74F8291A-14D6-42A7-B0EA-64FD83263159}"/>
                </a:ext>
              </a:extLst>
            </p:cNvPr>
            <p:cNvSpPr/>
            <p:nvPr/>
          </p:nvSpPr>
          <p:spPr>
            <a:xfrm>
              <a:off x="2014505" y="3106639"/>
              <a:ext cx="67729" cy="55471"/>
            </a:xfrm>
            <a:custGeom>
              <a:avLst/>
              <a:gdLst/>
              <a:ahLst/>
              <a:cxnLst/>
              <a:rect l="l" t="t" r="r" b="b"/>
              <a:pathLst>
                <a:path w="2409" h="1973" extrusionOk="0">
                  <a:moveTo>
                    <a:pt x="2258" y="0"/>
                  </a:moveTo>
                  <a:cubicBezTo>
                    <a:pt x="1534" y="64"/>
                    <a:pt x="807" y="128"/>
                    <a:pt x="83" y="193"/>
                  </a:cubicBezTo>
                  <a:cubicBezTo>
                    <a:pt x="55" y="197"/>
                    <a:pt x="29" y="200"/>
                    <a:pt x="1" y="204"/>
                  </a:cubicBezTo>
                  <a:cubicBezTo>
                    <a:pt x="50" y="792"/>
                    <a:pt x="101" y="1384"/>
                    <a:pt x="147" y="1973"/>
                  </a:cubicBezTo>
                  <a:cubicBezTo>
                    <a:pt x="899" y="1922"/>
                    <a:pt x="1655" y="1869"/>
                    <a:pt x="2408" y="1819"/>
                  </a:cubicBezTo>
                  <a:cubicBezTo>
                    <a:pt x="2358" y="1213"/>
                    <a:pt x="2308" y="607"/>
                    <a:pt x="2258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853;p59">
              <a:extLst>
                <a:ext uri="{FF2B5EF4-FFF2-40B4-BE49-F238E27FC236}">
                  <a16:creationId xmlns:a16="http://schemas.microsoft.com/office/drawing/2014/main" id="{CF81A696-CBF9-4904-8C15-F5110D67A07A}"/>
                </a:ext>
              </a:extLst>
            </p:cNvPr>
            <p:cNvSpPr/>
            <p:nvPr/>
          </p:nvSpPr>
          <p:spPr>
            <a:xfrm>
              <a:off x="2736113" y="3048583"/>
              <a:ext cx="24685" cy="12371"/>
            </a:xfrm>
            <a:custGeom>
              <a:avLst/>
              <a:gdLst/>
              <a:ahLst/>
              <a:cxnLst/>
              <a:rect l="l" t="t" r="r" b="b"/>
              <a:pathLst>
                <a:path w="878" h="440" extrusionOk="0">
                  <a:moveTo>
                    <a:pt x="11" y="1"/>
                  </a:moveTo>
                  <a:cubicBezTo>
                    <a:pt x="7" y="147"/>
                    <a:pt x="4" y="294"/>
                    <a:pt x="0" y="439"/>
                  </a:cubicBezTo>
                  <a:cubicBezTo>
                    <a:pt x="292" y="422"/>
                    <a:pt x="585" y="404"/>
                    <a:pt x="878" y="390"/>
                  </a:cubicBezTo>
                  <a:cubicBezTo>
                    <a:pt x="710" y="158"/>
                    <a:pt x="435" y="1"/>
                    <a:pt x="65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854;p59">
              <a:extLst>
                <a:ext uri="{FF2B5EF4-FFF2-40B4-BE49-F238E27FC236}">
                  <a16:creationId xmlns:a16="http://schemas.microsoft.com/office/drawing/2014/main" id="{EF7C246B-6504-4CA9-974C-7497DEB1737D}"/>
                </a:ext>
              </a:extLst>
            </p:cNvPr>
            <p:cNvSpPr/>
            <p:nvPr/>
          </p:nvSpPr>
          <p:spPr>
            <a:xfrm>
              <a:off x="2735016" y="3059519"/>
              <a:ext cx="37224" cy="45827"/>
            </a:xfrm>
            <a:custGeom>
              <a:avLst/>
              <a:gdLst/>
              <a:ahLst/>
              <a:cxnLst/>
              <a:rect l="l" t="t" r="r" b="b"/>
              <a:pathLst>
                <a:path w="1324" h="1630" extrusionOk="0">
                  <a:moveTo>
                    <a:pt x="917" y="1"/>
                  </a:moveTo>
                  <a:cubicBezTo>
                    <a:pt x="624" y="15"/>
                    <a:pt x="331" y="33"/>
                    <a:pt x="39" y="50"/>
                  </a:cubicBezTo>
                  <a:cubicBezTo>
                    <a:pt x="28" y="578"/>
                    <a:pt x="15" y="1103"/>
                    <a:pt x="0" y="1630"/>
                  </a:cubicBezTo>
                  <a:cubicBezTo>
                    <a:pt x="28" y="1626"/>
                    <a:pt x="61" y="1623"/>
                    <a:pt x="89" y="1623"/>
                  </a:cubicBezTo>
                  <a:cubicBezTo>
                    <a:pt x="1095" y="1534"/>
                    <a:pt x="1323" y="560"/>
                    <a:pt x="917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0701E11-8621-4C0A-9B61-D3CC2A22D15F}"/>
              </a:ext>
            </a:extLst>
          </p:cNvPr>
          <p:cNvSpPr txBox="1"/>
          <p:nvPr/>
        </p:nvSpPr>
        <p:spPr>
          <a:xfrm>
            <a:off x="1460485" y="2474522"/>
            <a:ext cx="1508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latin typeface="MTO  Astro Cit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Low-fidelity </a:t>
            </a:r>
            <a:endParaRPr lang="en-US" sz="1600" dirty="0">
              <a:latin typeface="MTO  Astro City" pitchFamily="2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A30D1A6-C7EC-49A3-885A-95295EDB0F0D}"/>
              </a:ext>
            </a:extLst>
          </p:cNvPr>
          <p:cNvSpPr txBox="1"/>
          <p:nvPr/>
        </p:nvSpPr>
        <p:spPr>
          <a:xfrm>
            <a:off x="7025362" y="2435878"/>
            <a:ext cx="1508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latin typeface="MTO  Astro Cit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High-fidelity </a:t>
            </a:r>
            <a:endParaRPr lang="en-US" sz="1600" dirty="0">
              <a:latin typeface="MTO  Astro City" pitchFamily="2" charset="0"/>
            </a:endParaRPr>
          </a:p>
        </p:txBody>
      </p:sp>
      <p:grpSp>
        <p:nvGrpSpPr>
          <p:cNvPr id="110" name="Google Shape;2837;p59">
            <a:extLst>
              <a:ext uri="{FF2B5EF4-FFF2-40B4-BE49-F238E27FC236}">
                <a16:creationId xmlns:a16="http://schemas.microsoft.com/office/drawing/2014/main" id="{FA26F74A-3C68-4AE9-A33E-9436EC65CFF1}"/>
              </a:ext>
            </a:extLst>
          </p:cNvPr>
          <p:cNvGrpSpPr/>
          <p:nvPr/>
        </p:nvGrpSpPr>
        <p:grpSpPr>
          <a:xfrm>
            <a:off x="3874900" y="2107148"/>
            <a:ext cx="2205833" cy="914800"/>
            <a:chOff x="1932412" y="2984230"/>
            <a:chExt cx="960521" cy="571885"/>
          </a:xfrm>
        </p:grpSpPr>
        <p:sp>
          <p:nvSpPr>
            <p:cNvPr id="111" name="Google Shape;2838;p59">
              <a:extLst>
                <a:ext uri="{FF2B5EF4-FFF2-40B4-BE49-F238E27FC236}">
                  <a16:creationId xmlns:a16="http://schemas.microsoft.com/office/drawing/2014/main" id="{9F4E9DA4-A44D-448A-BF80-5CF37984CE26}"/>
                </a:ext>
              </a:extLst>
            </p:cNvPr>
            <p:cNvSpPr/>
            <p:nvPr/>
          </p:nvSpPr>
          <p:spPr>
            <a:xfrm>
              <a:off x="2010119" y="3047290"/>
              <a:ext cx="102564" cy="508825"/>
            </a:xfrm>
            <a:custGeom>
              <a:avLst/>
              <a:gdLst/>
              <a:ahLst/>
              <a:cxnLst/>
              <a:rect l="l" t="t" r="r" b="b"/>
              <a:pathLst>
                <a:path w="3648" h="18098" extrusionOk="0">
                  <a:moveTo>
                    <a:pt x="1508" y="1"/>
                  </a:moveTo>
                  <a:cubicBezTo>
                    <a:pt x="845" y="1"/>
                    <a:pt x="0" y="386"/>
                    <a:pt x="50" y="970"/>
                  </a:cubicBezTo>
                  <a:cubicBezTo>
                    <a:pt x="78" y="1355"/>
                    <a:pt x="111" y="1741"/>
                    <a:pt x="142" y="2122"/>
                  </a:cubicBezTo>
                  <a:cubicBezTo>
                    <a:pt x="895" y="2073"/>
                    <a:pt x="1651" y="2019"/>
                    <a:pt x="2403" y="1969"/>
                  </a:cubicBezTo>
                  <a:cubicBezTo>
                    <a:pt x="2360" y="1469"/>
                    <a:pt x="2321" y="970"/>
                    <a:pt x="2278" y="475"/>
                  </a:cubicBezTo>
                  <a:cubicBezTo>
                    <a:pt x="2253" y="147"/>
                    <a:pt x="1915" y="1"/>
                    <a:pt x="1508" y="1"/>
                  </a:cubicBezTo>
                  <a:close/>
                  <a:moveTo>
                    <a:pt x="2578" y="4112"/>
                  </a:moveTo>
                  <a:cubicBezTo>
                    <a:pt x="1837" y="4180"/>
                    <a:pt x="1091" y="4244"/>
                    <a:pt x="346" y="4311"/>
                  </a:cubicBezTo>
                  <a:lnTo>
                    <a:pt x="321" y="4311"/>
                  </a:lnTo>
                  <a:cubicBezTo>
                    <a:pt x="639" y="8141"/>
                    <a:pt x="952" y="11971"/>
                    <a:pt x="1266" y="15800"/>
                  </a:cubicBezTo>
                  <a:cubicBezTo>
                    <a:pt x="1490" y="15804"/>
                    <a:pt x="1715" y="15804"/>
                    <a:pt x="1939" y="15804"/>
                  </a:cubicBezTo>
                  <a:cubicBezTo>
                    <a:pt x="2471" y="15804"/>
                    <a:pt x="3006" y="15797"/>
                    <a:pt x="3537" y="15779"/>
                  </a:cubicBezTo>
                  <a:cubicBezTo>
                    <a:pt x="3216" y="11893"/>
                    <a:pt x="2899" y="8002"/>
                    <a:pt x="2578" y="4112"/>
                  </a:cubicBezTo>
                  <a:close/>
                  <a:moveTo>
                    <a:pt x="3648" y="17280"/>
                  </a:moveTo>
                  <a:cubicBezTo>
                    <a:pt x="2895" y="17312"/>
                    <a:pt x="2143" y="17330"/>
                    <a:pt x="1391" y="17330"/>
                  </a:cubicBezTo>
                  <a:cubicBezTo>
                    <a:pt x="1401" y="17430"/>
                    <a:pt x="1409" y="17530"/>
                    <a:pt x="1416" y="17630"/>
                  </a:cubicBezTo>
                  <a:cubicBezTo>
                    <a:pt x="1444" y="17958"/>
                    <a:pt x="1797" y="18097"/>
                    <a:pt x="2214" y="18097"/>
                  </a:cubicBezTo>
                  <a:cubicBezTo>
                    <a:pt x="2852" y="18097"/>
                    <a:pt x="3641" y="17772"/>
                    <a:pt x="3648" y="17316"/>
                  </a:cubicBezTo>
                  <a:lnTo>
                    <a:pt x="3648" y="17280"/>
                  </a:ln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839;p59">
              <a:extLst>
                <a:ext uri="{FF2B5EF4-FFF2-40B4-BE49-F238E27FC236}">
                  <a16:creationId xmlns:a16="http://schemas.microsoft.com/office/drawing/2014/main" id="{BEC5758A-35B6-4364-8204-A87D3C289FA4}"/>
                </a:ext>
              </a:extLst>
            </p:cNvPr>
            <p:cNvSpPr/>
            <p:nvPr/>
          </p:nvSpPr>
          <p:spPr>
            <a:xfrm>
              <a:off x="1938316" y="3055415"/>
              <a:ext cx="954617" cy="108187"/>
            </a:xfrm>
            <a:custGeom>
              <a:avLst/>
              <a:gdLst/>
              <a:ahLst/>
              <a:cxnLst/>
              <a:rect l="l" t="t" r="r" b="b"/>
              <a:pathLst>
                <a:path w="33954" h="3848" extrusionOk="0">
                  <a:moveTo>
                    <a:pt x="11682" y="1231"/>
                  </a:moveTo>
                  <a:lnTo>
                    <a:pt x="11682" y="1231"/>
                  </a:lnTo>
                  <a:cubicBezTo>
                    <a:pt x="9440" y="1377"/>
                    <a:pt x="7197" y="1527"/>
                    <a:pt x="4957" y="1680"/>
                  </a:cubicBezTo>
                  <a:cubicBezTo>
                    <a:pt x="4961" y="1726"/>
                    <a:pt x="4964" y="1776"/>
                    <a:pt x="4968" y="1822"/>
                  </a:cubicBezTo>
                  <a:cubicBezTo>
                    <a:pt x="7207" y="1626"/>
                    <a:pt x="9443" y="1427"/>
                    <a:pt x="11682" y="1231"/>
                  </a:cubicBezTo>
                  <a:close/>
                  <a:moveTo>
                    <a:pt x="31754" y="0"/>
                  </a:moveTo>
                  <a:cubicBezTo>
                    <a:pt x="31344" y="25"/>
                    <a:pt x="30930" y="51"/>
                    <a:pt x="30517" y="72"/>
                  </a:cubicBezTo>
                  <a:cubicBezTo>
                    <a:pt x="30502" y="728"/>
                    <a:pt x="30484" y="1384"/>
                    <a:pt x="30471" y="2036"/>
                  </a:cubicBezTo>
                  <a:cubicBezTo>
                    <a:pt x="30542" y="2033"/>
                    <a:pt x="30613" y="2029"/>
                    <a:pt x="30688" y="2026"/>
                  </a:cubicBezTo>
                  <a:cubicBezTo>
                    <a:pt x="30830" y="2090"/>
                    <a:pt x="30988" y="2126"/>
                    <a:pt x="31144" y="2126"/>
                  </a:cubicBezTo>
                  <a:cubicBezTo>
                    <a:pt x="31198" y="2126"/>
                    <a:pt x="31255" y="2122"/>
                    <a:pt x="31308" y="2115"/>
                  </a:cubicBezTo>
                  <a:cubicBezTo>
                    <a:pt x="31707" y="2051"/>
                    <a:pt x="32110" y="1986"/>
                    <a:pt x="32513" y="1919"/>
                  </a:cubicBezTo>
                  <a:cubicBezTo>
                    <a:pt x="33954" y="1690"/>
                    <a:pt x="32899" y="0"/>
                    <a:pt x="31814" y="0"/>
                  </a:cubicBezTo>
                  <a:close/>
                  <a:moveTo>
                    <a:pt x="28338" y="1776"/>
                  </a:moveTo>
                  <a:lnTo>
                    <a:pt x="28338" y="1776"/>
                  </a:lnTo>
                  <a:cubicBezTo>
                    <a:pt x="23463" y="2207"/>
                    <a:pt x="18592" y="2635"/>
                    <a:pt x="13719" y="3067"/>
                  </a:cubicBezTo>
                  <a:cubicBezTo>
                    <a:pt x="18589" y="2750"/>
                    <a:pt x="23457" y="2450"/>
                    <a:pt x="28327" y="2161"/>
                  </a:cubicBezTo>
                  <a:cubicBezTo>
                    <a:pt x="28331" y="2033"/>
                    <a:pt x="28335" y="1904"/>
                    <a:pt x="28338" y="1776"/>
                  </a:cubicBezTo>
                  <a:close/>
                  <a:moveTo>
                    <a:pt x="2696" y="1833"/>
                  </a:moveTo>
                  <a:cubicBezTo>
                    <a:pt x="2261" y="1865"/>
                    <a:pt x="1830" y="1894"/>
                    <a:pt x="1395" y="1926"/>
                  </a:cubicBezTo>
                  <a:cubicBezTo>
                    <a:pt x="1" y="2022"/>
                    <a:pt x="960" y="3848"/>
                    <a:pt x="2080" y="3848"/>
                  </a:cubicBezTo>
                  <a:cubicBezTo>
                    <a:pt x="2105" y="3848"/>
                    <a:pt x="2130" y="3844"/>
                    <a:pt x="2151" y="3844"/>
                  </a:cubicBezTo>
                  <a:lnTo>
                    <a:pt x="2169" y="3844"/>
                  </a:lnTo>
                  <a:cubicBezTo>
                    <a:pt x="1524" y="3377"/>
                    <a:pt x="1641" y="2176"/>
                    <a:pt x="2711" y="2026"/>
                  </a:cubicBezTo>
                  <a:cubicBezTo>
                    <a:pt x="2707" y="1962"/>
                    <a:pt x="2704" y="1897"/>
                    <a:pt x="2696" y="1833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840;p59">
              <a:extLst>
                <a:ext uri="{FF2B5EF4-FFF2-40B4-BE49-F238E27FC236}">
                  <a16:creationId xmlns:a16="http://schemas.microsoft.com/office/drawing/2014/main" id="{8CE9DD11-B6B0-4523-8033-7B16B0D1E25E}"/>
                </a:ext>
              </a:extLst>
            </p:cNvPr>
            <p:cNvSpPr/>
            <p:nvPr/>
          </p:nvSpPr>
          <p:spPr>
            <a:xfrm>
              <a:off x="2014111" y="3102647"/>
              <a:ext cx="63905" cy="9728"/>
            </a:xfrm>
            <a:custGeom>
              <a:avLst/>
              <a:gdLst/>
              <a:ahLst/>
              <a:cxnLst/>
              <a:rect l="l" t="t" r="r" b="b"/>
              <a:pathLst>
                <a:path w="2273" h="346" extrusionOk="0">
                  <a:moveTo>
                    <a:pt x="2261" y="0"/>
                  </a:moveTo>
                  <a:cubicBezTo>
                    <a:pt x="1509" y="50"/>
                    <a:pt x="753" y="104"/>
                    <a:pt x="0" y="153"/>
                  </a:cubicBezTo>
                  <a:cubicBezTo>
                    <a:pt x="8" y="217"/>
                    <a:pt x="11" y="282"/>
                    <a:pt x="15" y="346"/>
                  </a:cubicBezTo>
                  <a:cubicBezTo>
                    <a:pt x="43" y="342"/>
                    <a:pt x="69" y="339"/>
                    <a:pt x="97" y="335"/>
                  </a:cubicBezTo>
                  <a:cubicBezTo>
                    <a:pt x="821" y="270"/>
                    <a:pt x="1548" y="206"/>
                    <a:pt x="2272" y="142"/>
                  </a:cubicBezTo>
                  <a:cubicBezTo>
                    <a:pt x="2268" y="96"/>
                    <a:pt x="2265" y="46"/>
                    <a:pt x="2261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841;p59">
              <a:extLst>
                <a:ext uri="{FF2B5EF4-FFF2-40B4-BE49-F238E27FC236}">
                  <a16:creationId xmlns:a16="http://schemas.microsoft.com/office/drawing/2014/main" id="{11F971EE-371E-4CE6-B1DC-38B6B10D4008}"/>
                </a:ext>
              </a:extLst>
            </p:cNvPr>
            <p:cNvSpPr/>
            <p:nvPr/>
          </p:nvSpPr>
          <p:spPr>
            <a:xfrm>
              <a:off x="2730293" y="2984230"/>
              <a:ext cx="69810" cy="469802"/>
            </a:xfrm>
            <a:custGeom>
              <a:avLst/>
              <a:gdLst/>
              <a:ahLst/>
              <a:cxnLst/>
              <a:rect l="l" t="t" r="r" b="b"/>
              <a:pathLst>
                <a:path w="2483" h="16710" extrusionOk="0">
                  <a:moveTo>
                    <a:pt x="468" y="1"/>
                  </a:moveTo>
                  <a:cubicBezTo>
                    <a:pt x="343" y="1"/>
                    <a:pt x="268" y="26"/>
                    <a:pt x="268" y="72"/>
                  </a:cubicBezTo>
                  <a:cubicBezTo>
                    <a:pt x="254" y="810"/>
                    <a:pt x="239" y="1548"/>
                    <a:pt x="218" y="2290"/>
                  </a:cubicBezTo>
                  <a:lnTo>
                    <a:pt x="272" y="2290"/>
                  </a:lnTo>
                  <a:cubicBezTo>
                    <a:pt x="642" y="2290"/>
                    <a:pt x="917" y="2447"/>
                    <a:pt x="1085" y="2679"/>
                  </a:cubicBezTo>
                  <a:cubicBezTo>
                    <a:pt x="1505" y="2654"/>
                    <a:pt x="1926" y="2629"/>
                    <a:pt x="2347" y="2604"/>
                  </a:cubicBezTo>
                  <a:cubicBezTo>
                    <a:pt x="2361" y="2048"/>
                    <a:pt x="2372" y="1495"/>
                    <a:pt x="2382" y="939"/>
                  </a:cubicBezTo>
                  <a:cubicBezTo>
                    <a:pt x="2390" y="414"/>
                    <a:pt x="999" y="1"/>
                    <a:pt x="468" y="1"/>
                  </a:cubicBezTo>
                  <a:close/>
                  <a:moveTo>
                    <a:pt x="2301" y="4568"/>
                  </a:moveTo>
                  <a:lnTo>
                    <a:pt x="2301" y="4568"/>
                  </a:lnTo>
                  <a:cubicBezTo>
                    <a:pt x="1583" y="4611"/>
                    <a:pt x="871" y="4654"/>
                    <a:pt x="157" y="4693"/>
                  </a:cubicBezTo>
                  <a:cubicBezTo>
                    <a:pt x="58" y="8708"/>
                    <a:pt x="0" y="12731"/>
                    <a:pt x="456" y="16710"/>
                  </a:cubicBezTo>
                  <a:cubicBezTo>
                    <a:pt x="1131" y="16667"/>
                    <a:pt x="1809" y="16624"/>
                    <a:pt x="2482" y="16585"/>
                  </a:cubicBezTo>
                  <a:cubicBezTo>
                    <a:pt x="2097" y="12602"/>
                    <a:pt x="2194" y="8580"/>
                    <a:pt x="2301" y="4568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842;p59">
              <a:extLst>
                <a:ext uri="{FF2B5EF4-FFF2-40B4-BE49-F238E27FC236}">
                  <a16:creationId xmlns:a16="http://schemas.microsoft.com/office/drawing/2014/main" id="{00A9C391-FE76-4DB2-8E3E-6CBEDDAC9943}"/>
                </a:ext>
              </a:extLst>
            </p:cNvPr>
            <p:cNvSpPr/>
            <p:nvPr/>
          </p:nvSpPr>
          <p:spPr>
            <a:xfrm>
              <a:off x="2734679" y="3057439"/>
              <a:ext cx="61600" cy="58760"/>
            </a:xfrm>
            <a:custGeom>
              <a:avLst/>
              <a:gdLst/>
              <a:ahLst/>
              <a:cxnLst/>
              <a:rect l="l" t="t" r="r" b="b"/>
              <a:pathLst>
                <a:path w="2191" h="2090" extrusionOk="0">
                  <a:moveTo>
                    <a:pt x="2191" y="0"/>
                  </a:moveTo>
                  <a:lnTo>
                    <a:pt x="2191" y="0"/>
                  </a:lnTo>
                  <a:cubicBezTo>
                    <a:pt x="1770" y="25"/>
                    <a:pt x="1349" y="50"/>
                    <a:pt x="929" y="75"/>
                  </a:cubicBezTo>
                  <a:cubicBezTo>
                    <a:pt x="1335" y="634"/>
                    <a:pt x="1107" y="1608"/>
                    <a:pt x="101" y="1697"/>
                  </a:cubicBezTo>
                  <a:cubicBezTo>
                    <a:pt x="73" y="1697"/>
                    <a:pt x="40" y="1700"/>
                    <a:pt x="12" y="1704"/>
                  </a:cubicBezTo>
                  <a:cubicBezTo>
                    <a:pt x="9" y="1832"/>
                    <a:pt x="5" y="1961"/>
                    <a:pt x="1" y="2089"/>
                  </a:cubicBezTo>
                  <a:cubicBezTo>
                    <a:pt x="715" y="2050"/>
                    <a:pt x="1427" y="2007"/>
                    <a:pt x="2145" y="1964"/>
                  </a:cubicBezTo>
                  <a:cubicBezTo>
                    <a:pt x="2158" y="1312"/>
                    <a:pt x="2176" y="656"/>
                    <a:pt x="2191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843;p59">
              <a:extLst>
                <a:ext uri="{FF2B5EF4-FFF2-40B4-BE49-F238E27FC236}">
                  <a16:creationId xmlns:a16="http://schemas.microsoft.com/office/drawing/2014/main" id="{CE0D483E-E88C-4EC4-A171-288AE3F3E331}"/>
                </a:ext>
              </a:extLst>
            </p:cNvPr>
            <p:cNvSpPr/>
            <p:nvPr/>
          </p:nvSpPr>
          <p:spPr>
            <a:xfrm>
              <a:off x="2745925" y="3468441"/>
              <a:ext cx="66380" cy="74702"/>
            </a:xfrm>
            <a:custGeom>
              <a:avLst/>
              <a:gdLst/>
              <a:ahLst/>
              <a:cxnLst/>
              <a:rect l="l" t="t" r="r" b="b"/>
              <a:pathLst>
                <a:path w="2361" h="2657" extrusionOk="0">
                  <a:moveTo>
                    <a:pt x="1994" y="0"/>
                  </a:moveTo>
                  <a:cubicBezTo>
                    <a:pt x="1727" y="111"/>
                    <a:pt x="1459" y="193"/>
                    <a:pt x="1291" y="203"/>
                  </a:cubicBezTo>
                  <a:cubicBezTo>
                    <a:pt x="863" y="229"/>
                    <a:pt x="432" y="254"/>
                    <a:pt x="1" y="282"/>
                  </a:cubicBezTo>
                  <a:cubicBezTo>
                    <a:pt x="68" y="799"/>
                    <a:pt x="147" y="1320"/>
                    <a:pt x="236" y="1837"/>
                  </a:cubicBezTo>
                  <a:cubicBezTo>
                    <a:pt x="307" y="2250"/>
                    <a:pt x="1495" y="2657"/>
                    <a:pt x="2054" y="2657"/>
                  </a:cubicBezTo>
                  <a:cubicBezTo>
                    <a:pt x="2244" y="2657"/>
                    <a:pt x="2361" y="2611"/>
                    <a:pt x="2344" y="2504"/>
                  </a:cubicBezTo>
                  <a:cubicBezTo>
                    <a:pt x="2201" y="1673"/>
                    <a:pt x="2087" y="838"/>
                    <a:pt x="1994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844;p59">
              <a:extLst>
                <a:ext uri="{FF2B5EF4-FFF2-40B4-BE49-F238E27FC236}">
                  <a16:creationId xmlns:a16="http://schemas.microsoft.com/office/drawing/2014/main" id="{501C6A63-EC92-4778-A7A9-77167E18DBEF}"/>
                </a:ext>
              </a:extLst>
            </p:cNvPr>
            <p:cNvSpPr/>
            <p:nvPr/>
          </p:nvSpPr>
          <p:spPr>
            <a:xfrm>
              <a:off x="1932412" y="3449801"/>
              <a:ext cx="903504" cy="82011"/>
            </a:xfrm>
            <a:custGeom>
              <a:avLst/>
              <a:gdLst/>
              <a:ahLst/>
              <a:cxnLst/>
              <a:rect l="l" t="t" r="r" b="b"/>
              <a:pathLst>
                <a:path w="32136" h="2917" extrusionOk="0">
                  <a:moveTo>
                    <a:pt x="31365" y="0"/>
                  </a:moveTo>
                  <a:cubicBezTo>
                    <a:pt x="31311" y="0"/>
                    <a:pt x="31254" y="0"/>
                    <a:pt x="31190" y="4"/>
                  </a:cubicBezTo>
                  <a:cubicBezTo>
                    <a:pt x="31079" y="10"/>
                    <a:pt x="30972" y="18"/>
                    <a:pt x="30862" y="25"/>
                  </a:cubicBezTo>
                  <a:cubicBezTo>
                    <a:pt x="30883" y="239"/>
                    <a:pt x="30905" y="449"/>
                    <a:pt x="30930" y="663"/>
                  </a:cubicBezTo>
                  <a:cubicBezTo>
                    <a:pt x="31543" y="407"/>
                    <a:pt x="32135" y="0"/>
                    <a:pt x="31365" y="0"/>
                  </a:cubicBezTo>
                  <a:close/>
                  <a:moveTo>
                    <a:pt x="28836" y="150"/>
                  </a:moveTo>
                  <a:cubicBezTo>
                    <a:pt x="23520" y="474"/>
                    <a:pt x="18208" y="835"/>
                    <a:pt x="12897" y="1220"/>
                  </a:cubicBezTo>
                  <a:cubicBezTo>
                    <a:pt x="12958" y="1337"/>
                    <a:pt x="12976" y="1480"/>
                    <a:pt x="12940" y="1644"/>
                  </a:cubicBezTo>
                  <a:cubicBezTo>
                    <a:pt x="12909" y="1794"/>
                    <a:pt x="12823" y="1922"/>
                    <a:pt x="12705" y="2026"/>
                  </a:cubicBezTo>
                  <a:cubicBezTo>
                    <a:pt x="18111" y="1633"/>
                    <a:pt x="23524" y="1273"/>
                    <a:pt x="28937" y="945"/>
                  </a:cubicBezTo>
                  <a:cubicBezTo>
                    <a:pt x="28901" y="678"/>
                    <a:pt x="28869" y="414"/>
                    <a:pt x="28836" y="150"/>
                  </a:cubicBezTo>
                  <a:close/>
                  <a:moveTo>
                    <a:pt x="1884" y="2086"/>
                  </a:moveTo>
                  <a:cubicBezTo>
                    <a:pt x="1402" y="2168"/>
                    <a:pt x="1" y="2917"/>
                    <a:pt x="974" y="2917"/>
                  </a:cubicBezTo>
                  <a:cubicBezTo>
                    <a:pt x="1038" y="2917"/>
                    <a:pt x="1109" y="2913"/>
                    <a:pt x="1199" y="2910"/>
                  </a:cubicBezTo>
                  <a:cubicBezTo>
                    <a:pt x="1430" y="2888"/>
                    <a:pt x="1665" y="2870"/>
                    <a:pt x="1897" y="2853"/>
                  </a:cubicBezTo>
                  <a:cubicBezTo>
                    <a:pt x="1641" y="2678"/>
                    <a:pt x="1691" y="2368"/>
                    <a:pt x="1897" y="2086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845;p59">
              <a:extLst>
                <a:ext uri="{FF2B5EF4-FFF2-40B4-BE49-F238E27FC236}">
                  <a16:creationId xmlns:a16="http://schemas.microsoft.com/office/drawing/2014/main" id="{3F4DCE78-8F9E-4980-A4FA-2CA1A28739D9}"/>
                </a:ext>
              </a:extLst>
            </p:cNvPr>
            <p:cNvSpPr/>
            <p:nvPr/>
          </p:nvSpPr>
          <p:spPr>
            <a:xfrm>
              <a:off x="2743113" y="3450504"/>
              <a:ext cx="58873" cy="25866"/>
            </a:xfrm>
            <a:custGeom>
              <a:avLst/>
              <a:gdLst/>
              <a:ahLst/>
              <a:cxnLst/>
              <a:rect l="l" t="t" r="r" b="b"/>
              <a:pathLst>
                <a:path w="2094" h="920" extrusionOk="0">
                  <a:moveTo>
                    <a:pt x="2026" y="0"/>
                  </a:moveTo>
                  <a:cubicBezTo>
                    <a:pt x="1353" y="39"/>
                    <a:pt x="675" y="82"/>
                    <a:pt x="0" y="125"/>
                  </a:cubicBezTo>
                  <a:cubicBezTo>
                    <a:pt x="33" y="389"/>
                    <a:pt x="65" y="653"/>
                    <a:pt x="101" y="920"/>
                  </a:cubicBezTo>
                  <a:cubicBezTo>
                    <a:pt x="532" y="892"/>
                    <a:pt x="963" y="867"/>
                    <a:pt x="1391" y="841"/>
                  </a:cubicBezTo>
                  <a:cubicBezTo>
                    <a:pt x="1559" y="831"/>
                    <a:pt x="1827" y="749"/>
                    <a:pt x="2094" y="638"/>
                  </a:cubicBezTo>
                  <a:cubicBezTo>
                    <a:pt x="2069" y="424"/>
                    <a:pt x="2047" y="214"/>
                    <a:pt x="2026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846;p59">
              <a:extLst>
                <a:ext uri="{FF2B5EF4-FFF2-40B4-BE49-F238E27FC236}">
                  <a16:creationId xmlns:a16="http://schemas.microsoft.com/office/drawing/2014/main" id="{168C7966-1D72-47FD-AF0F-99D3599D0914}"/>
                </a:ext>
              </a:extLst>
            </p:cNvPr>
            <p:cNvSpPr/>
            <p:nvPr/>
          </p:nvSpPr>
          <p:spPr>
            <a:xfrm>
              <a:off x="1985744" y="3476060"/>
              <a:ext cx="309293" cy="32388"/>
            </a:xfrm>
            <a:custGeom>
              <a:avLst/>
              <a:gdLst/>
              <a:ahLst/>
              <a:cxnLst/>
              <a:rect l="l" t="t" r="r" b="b"/>
              <a:pathLst>
                <a:path w="11001" h="1152" extrusionOk="0">
                  <a:moveTo>
                    <a:pt x="10449" y="1"/>
                  </a:moveTo>
                  <a:cubicBezTo>
                    <a:pt x="10406" y="1"/>
                    <a:pt x="10359" y="4"/>
                    <a:pt x="10309" y="11"/>
                  </a:cubicBezTo>
                  <a:cubicBezTo>
                    <a:pt x="8348" y="296"/>
                    <a:pt x="6379" y="467"/>
                    <a:pt x="4404" y="528"/>
                  </a:cubicBezTo>
                  <a:cubicBezTo>
                    <a:pt x="4408" y="564"/>
                    <a:pt x="4408" y="595"/>
                    <a:pt x="4411" y="631"/>
                  </a:cubicBezTo>
                  <a:cubicBezTo>
                    <a:pt x="4447" y="674"/>
                    <a:pt x="4475" y="724"/>
                    <a:pt x="4493" y="778"/>
                  </a:cubicBezTo>
                  <a:cubicBezTo>
                    <a:pt x="6662" y="610"/>
                    <a:pt x="8833" y="446"/>
                    <a:pt x="11000" y="286"/>
                  </a:cubicBezTo>
                  <a:cubicBezTo>
                    <a:pt x="10905" y="108"/>
                    <a:pt x="10701" y="1"/>
                    <a:pt x="10449" y="1"/>
                  </a:cubicBezTo>
                  <a:close/>
                  <a:moveTo>
                    <a:pt x="1134" y="528"/>
                  </a:moveTo>
                  <a:cubicBezTo>
                    <a:pt x="699" y="528"/>
                    <a:pt x="243" y="821"/>
                    <a:pt x="0" y="1152"/>
                  </a:cubicBezTo>
                  <a:cubicBezTo>
                    <a:pt x="307" y="1099"/>
                    <a:pt x="617" y="1045"/>
                    <a:pt x="924" y="995"/>
                  </a:cubicBezTo>
                  <a:cubicBezTo>
                    <a:pt x="1120" y="959"/>
                    <a:pt x="1277" y="945"/>
                    <a:pt x="1394" y="945"/>
                  </a:cubicBezTo>
                  <a:cubicBezTo>
                    <a:pt x="1534" y="945"/>
                    <a:pt x="1619" y="967"/>
                    <a:pt x="1666" y="1002"/>
                  </a:cubicBezTo>
                  <a:cubicBezTo>
                    <a:pt x="1833" y="988"/>
                    <a:pt x="2001" y="974"/>
                    <a:pt x="2169" y="959"/>
                  </a:cubicBezTo>
                  <a:cubicBezTo>
                    <a:pt x="2154" y="824"/>
                    <a:pt x="2143" y="689"/>
                    <a:pt x="2133" y="549"/>
                  </a:cubicBezTo>
                  <a:cubicBezTo>
                    <a:pt x="1812" y="546"/>
                    <a:pt x="1488" y="539"/>
                    <a:pt x="1167" y="528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847;p59">
              <a:extLst>
                <a:ext uri="{FF2B5EF4-FFF2-40B4-BE49-F238E27FC236}">
                  <a16:creationId xmlns:a16="http://schemas.microsoft.com/office/drawing/2014/main" id="{A3290D7A-A41E-41E6-849F-BB89D159BCFC}"/>
                </a:ext>
              </a:extLst>
            </p:cNvPr>
            <p:cNvSpPr/>
            <p:nvPr/>
          </p:nvSpPr>
          <p:spPr>
            <a:xfrm>
              <a:off x="2045684" y="3490876"/>
              <a:ext cx="66408" cy="12174"/>
            </a:xfrm>
            <a:custGeom>
              <a:avLst/>
              <a:gdLst/>
              <a:ahLst/>
              <a:cxnLst/>
              <a:rect l="l" t="t" r="r" b="b"/>
              <a:pathLst>
                <a:path w="2362" h="433" extrusionOk="0">
                  <a:moveTo>
                    <a:pt x="2272" y="1"/>
                  </a:moveTo>
                  <a:cubicBezTo>
                    <a:pt x="1741" y="19"/>
                    <a:pt x="1206" y="26"/>
                    <a:pt x="674" y="26"/>
                  </a:cubicBezTo>
                  <a:cubicBezTo>
                    <a:pt x="450" y="26"/>
                    <a:pt x="225" y="26"/>
                    <a:pt x="1" y="22"/>
                  </a:cubicBezTo>
                  <a:lnTo>
                    <a:pt x="1" y="22"/>
                  </a:lnTo>
                  <a:cubicBezTo>
                    <a:pt x="11" y="162"/>
                    <a:pt x="22" y="297"/>
                    <a:pt x="37" y="432"/>
                  </a:cubicBezTo>
                  <a:cubicBezTo>
                    <a:pt x="810" y="372"/>
                    <a:pt x="1587" y="312"/>
                    <a:pt x="2361" y="251"/>
                  </a:cubicBezTo>
                  <a:cubicBezTo>
                    <a:pt x="2343" y="197"/>
                    <a:pt x="2315" y="147"/>
                    <a:pt x="2279" y="104"/>
                  </a:cubicBezTo>
                  <a:cubicBezTo>
                    <a:pt x="2276" y="68"/>
                    <a:pt x="2276" y="37"/>
                    <a:pt x="2272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848;p59">
              <a:extLst>
                <a:ext uri="{FF2B5EF4-FFF2-40B4-BE49-F238E27FC236}">
                  <a16:creationId xmlns:a16="http://schemas.microsoft.com/office/drawing/2014/main" id="{E6F1BF00-18F0-4AD9-A9C3-DC748E53D120}"/>
                </a:ext>
              </a:extLst>
            </p:cNvPr>
            <p:cNvSpPr/>
            <p:nvPr/>
          </p:nvSpPr>
          <p:spPr>
            <a:xfrm>
              <a:off x="1978519" y="3484072"/>
              <a:ext cx="318740" cy="45940"/>
            </a:xfrm>
            <a:custGeom>
              <a:avLst/>
              <a:gdLst/>
              <a:ahLst/>
              <a:cxnLst/>
              <a:rect l="l" t="t" r="r" b="b"/>
              <a:pathLst>
                <a:path w="11337" h="1634" extrusionOk="0">
                  <a:moveTo>
                    <a:pt x="11257" y="1"/>
                  </a:moveTo>
                  <a:cubicBezTo>
                    <a:pt x="9090" y="161"/>
                    <a:pt x="6919" y="325"/>
                    <a:pt x="4750" y="493"/>
                  </a:cubicBezTo>
                  <a:cubicBezTo>
                    <a:pt x="4772" y="557"/>
                    <a:pt x="4786" y="625"/>
                    <a:pt x="4783" y="703"/>
                  </a:cubicBezTo>
                  <a:cubicBezTo>
                    <a:pt x="4783" y="896"/>
                    <a:pt x="4779" y="1085"/>
                    <a:pt x="4775" y="1278"/>
                  </a:cubicBezTo>
                  <a:cubicBezTo>
                    <a:pt x="6872" y="1117"/>
                    <a:pt x="8968" y="960"/>
                    <a:pt x="11065" y="807"/>
                  </a:cubicBezTo>
                  <a:cubicBezTo>
                    <a:pt x="11183" y="703"/>
                    <a:pt x="11269" y="575"/>
                    <a:pt x="11300" y="425"/>
                  </a:cubicBezTo>
                  <a:cubicBezTo>
                    <a:pt x="11336" y="261"/>
                    <a:pt x="11318" y="118"/>
                    <a:pt x="11257" y="1"/>
                  </a:cubicBezTo>
                  <a:close/>
                  <a:moveTo>
                    <a:pt x="1651" y="660"/>
                  </a:moveTo>
                  <a:cubicBezTo>
                    <a:pt x="1534" y="660"/>
                    <a:pt x="1377" y="674"/>
                    <a:pt x="1181" y="710"/>
                  </a:cubicBezTo>
                  <a:cubicBezTo>
                    <a:pt x="874" y="760"/>
                    <a:pt x="564" y="814"/>
                    <a:pt x="257" y="867"/>
                  </a:cubicBezTo>
                  <a:cubicBezTo>
                    <a:pt x="51" y="1149"/>
                    <a:pt x="1" y="1459"/>
                    <a:pt x="257" y="1634"/>
                  </a:cubicBezTo>
                  <a:cubicBezTo>
                    <a:pt x="1003" y="1573"/>
                    <a:pt x="1745" y="1513"/>
                    <a:pt x="2486" y="1456"/>
                  </a:cubicBezTo>
                  <a:cubicBezTo>
                    <a:pt x="2464" y="1195"/>
                    <a:pt x="2443" y="935"/>
                    <a:pt x="2426" y="674"/>
                  </a:cubicBezTo>
                  <a:cubicBezTo>
                    <a:pt x="2258" y="689"/>
                    <a:pt x="2090" y="703"/>
                    <a:pt x="1923" y="717"/>
                  </a:cubicBezTo>
                  <a:cubicBezTo>
                    <a:pt x="1876" y="682"/>
                    <a:pt x="1791" y="660"/>
                    <a:pt x="1651" y="66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849;p59">
              <a:extLst>
                <a:ext uri="{FF2B5EF4-FFF2-40B4-BE49-F238E27FC236}">
                  <a16:creationId xmlns:a16="http://schemas.microsoft.com/office/drawing/2014/main" id="{9A1B9CBC-DB1A-4B20-8AF0-9B4FADE23B67}"/>
                </a:ext>
              </a:extLst>
            </p:cNvPr>
            <p:cNvSpPr/>
            <p:nvPr/>
          </p:nvSpPr>
          <p:spPr>
            <a:xfrm>
              <a:off x="1999295" y="3048583"/>
              <a:ext cx="737147" cy="120023"/>
            </a:xfrm>
            <a:custGeom>
              <a:avLst/>
              <a:gdLst/>
              <a:ahLst/>
              <a:cxnLst/>
              <a:rect l="l" t="t" r="r" b="b"/>
              <a:pathLst>
                <a:path w="26219" h="4269" extrusionOk="0">
                  <a:moveTo>
                    <a:pt x="26219" y="1"/>
                  </a:moveTo>
                  <a:cubicBezTo>
                    <a:pt x="26197" y="1"/>
                    <a:pt x="26172" y="4"/>
                    <a:pt x="26151" y="4"/>
                  </a:cubicBezTo>
                  <a:cubicBezTo>
                    <a:pt x="20603" y="493"/>
                    <a:pt x="15058" y="985"/>
                    <a:pt x="9513" y="1474"/>
                  </a:cubicBezTo>
                  <a:cubicBezTo>
                    <a:pt x="15076" y="1110"/>
                    <a:pt x="20642" y="764"/>
                    <a:pt x="26208" y="439"/>
                  </a:cubicBezTo>
                  <a:cubicBezTo>
                    <a:pt x="26212" y="294"/>
                    <a:pt x="26215" y="147"/>
                    <a:pt x="26219" y="1"/>
                  </a:cubicBezTo>
                  <a:close/>
                  <a:moveTo>
                    <a:pt x="11550" y="3310"/>
                  </a:moveTo>
                  <a:cubicBezTo>
                    <a:pt x="8683" y="3495"/>
                    <a:pt x="5816" y="3688"/>
                    <a:pt x="2949" y="3884"/>
                  </a:cubicBezTo>
                  <a:cubicBezTo>
                    <a:pt x="2953" y="3944"/>
                    <a:pt x="2959" y="4005"/>
                    <a:pt x="2963" y="4066"/>
                  </a:cubicBezTo>
                  <a:cubicBezTo>
                    <a:pt x="5826" y="3816"/>
                    <a:pt x="8686" y="3563"/>
                    <a:pt x="11550" y="3310"/>
                  </a:cubicBezTo>
                  <a:close/>
                  <a:moveTo>
                    <a:pt x="688" y="4038"/>
                  </a:moveTo>
                  <a:cubicBezTo>
                    <a:pt x="460" y="4055"/>
                    <a:pt x="232" y="4069"/>
                    <a:pt x="0" y="4087"/>
                  </a:cubicBezTo>
                  <a:cubicBezTo>
                    <a:pt x="160" y="4201"/>
                    <a:pt x="364" y="4269"/>
                    <a:pt x="609" y="4269"/>
                  </a:cubicBezTo>
                  <a:cubicBezTo>
                    <a:pt x="642" y="4269"/>
                    <a:pt x="674" y="4269"/>
                    <a:pt x="706" y="4265"/>
                  </a:cubicBezTo>
                  <a:cubicBezTo>
                    <a:pt x="703" y="4191"/>
                    <a:pt x="695" y="4116"/>
                    <a:pt x="688" y="4038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850;p59">
              <a:extLst>
                <a:ext uri="{FF2B5EF4-FFF2-40B4-BE49-F238E27FC236}">
                  <a16:creationId xmlns:a16="http://schemas.microsoft.com/office/drawing/2014/main" id="{1F675429-C497-4496-9B70-3DF43931B6B2}"/>
                </a:ext>
              </a:extLst>
            </p:cNvPr>
            <p:cNvSpPr/>
            <p:nvPr/>
          </p:nvSpPr>
          <p:spPr>
            <a:xfrm>
              <a:off x="2018638" y="3157751"/>
              <a:ext cx="63962" cy="10768"/>
            </a:xfrm>
            <a:custGeom>
              <a:avLst/>
              <a:gdLst/>
              <a:ahLst/>
              <a:cxnLst/>
              <a:rect l="l" t="t" r="r" b="b"/>
              <a:pathLst>
                <a:path w="2275" h="383" extrusionOk="0">
                  <a:moveTo>
                    <a:pt x="2261" y="1"/>
                  </a:moveTo>
                  <a:cubicBezTo>
                    <a:pt x="1508" y="51"/>
                    <a:pt x="752" y="104"/>
                    <a:pt x="0" y="155"/>
                  </a:cubicBezTo>
                  <a:cubicBezTo>
                    <a:pt x="7" y="233"/>
                    <a:pt x="15" y="308"/>
                    <a:pt x="18" y="382"/>
                  </a:cubicBezTo>
                  <a:lnTo>
                    <a:pt x="43" y="382"/>
                  </a:lnTo>
                  <a:cubicBezTo>
                    <a:pt x="788" y="315"/>
                    <a:pt x="1534" y="251"/>
                    <a:pt x="2275" y="183"/>
                  </a:cubicBezTo>
                  <a:cubicBezTo>
                    <a:pt x="2271" y="122"/>
                    <a:pt x="2265" y="61"/>
                    <a:pt x="2261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851;p59">
              <a:extLst>
                <a:ext uri="{FF2B5EF4-FFF2-40B4-BE49-F238E27FC236}">
                  <a16:creationId xmlns:a16="http://schemas.microsoft.com/office/drawing/2014/main" id="{0A7BCAEC-EB28-4BEA-9030-6CF154F50224}"/>
                </a:ext>
              </a:extLst>
            </p:cNvPr>
            <p:cNvSpPr/>
            <p:nvPr/>
          </p:nvSpPr>
          <p:spPr>
            <a:xfrm>
              <a:off x="1981133" y="3060925"/>
              <a:ext cx="755028" cy="102592"/>
            </a:xfrm>
            <a:custGeom>
              <a:avLst/>
              <a:gdLst/>
              <a:ahLst/>
              <a:cxnLst/>
              <a:rect l="l" t="t" r="r" b="b"/>
              <a:pathLst>
                <a:path w="26855" h="3649" extrusionOk="0">
                  <a:moveTo>
                    <a:pt x="26854" y="0"/>
                  </a:moveTo>
                  <a:cubicBezTo>
                    <a:pt x="21288" y="325"/>
                    <a:pt x="15722" y="671"/>
                    <a:pt x="10159" y="1035"/>
                  </a:cubicBezTo>
                  <a:cubicBezTo>
                    <a:pt x="7920" y="1231"/>
                    <a:pt x="5684" y="1430"/>
                    <a:pt x="3445" y="1626"/>
                  </a:cubicBezTo>
                  <a:cubicBezTo>
                    <a:pt x="3495" y="2233"/>
                    <a:pt x="3545" y="2839"/>
                    <a:pt x="3595" y="3445"/>
                  </a:cubicBezTo>
                  <a:cubicBezTo>
                    <a:pt x="6462" y="3249"/>
                    <a:pt x="9329" y="3056"/>
                    <a:pt x="12196" y="2871"/>
                  </a:cubicBezTo>
                  <a:cubicBezTo>
                    <a:pt x="17069" y="2439"/>
                    <a:pt x="21940" y="2011"/>
                    <a:pt x="26815" y="1580"/>
                  </a:cubicBezTo>
                  <a:cubicBezTo>
                    <a:pt x="26830" y="1053"/>
                    <a:pt x="26843" y="528"/>
                    <a:pt x="26854" y="0"/>
                  </a:cubicBezTo>
                  <a:close/>
                  <a:moveTo>
                    <a:pt x="1188" y="1830"/>
                  </a:moveTo>
                  <a:cubicBezTo>
                    <a:pt x="118" y="1980"/>
                    <a:pt x="1" y="3181"/>
                    <a:pt x="646" y="3648"/>
                  </a:cubicBezTo>
                  <a:cubicBezTo>
                    <a:pt x="878" y="3630"/>
                    <a:pt x="1106" y="3616"/>
                    <a:pt x="1334" y="3599"/>
                  </a:cubicBezTo>
                  <a:cubicBezTo>
                    <a:pt x="1288" y="3010"/>
                    <a:pt x="1237" y="2418"/>
                    <a:pt x="1188" y="183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852;p59">
              <a:extLst>
                <a:ext uri="{FF2B5EF4-FFF2-40B4-BE49-F238E27FC236}">
                  <a16:creationId xmlns:a16="http://schemas.microsoft.com/office/drawing/2014/main" id="{358177A6-05B2-4391-8D2B-B3D276888B80}"/>
                </a:ext>
              </a:extLst>
            </p:cNvPr>
            <p:cNvSpPr/>
            <p:nvPr/>
          </p:nvSpPr>
          <p:spPr>
            <a:xfrm>
              <a:off x="2014505" y="3106639"/>
              <a:ext cx="67729" cy="55471"/>
            </a:xfrm>
            <a:custGeom>
              <a:avLst/>
              <a:gdLst/>
              <a:ahLst/>
              <a:cxnLst/>
              <a:rect l="l" t="t" r="r" b="b"/>
              <a:pathLst>
                <a:path w="2409" h="1973" extrusionOk="0">
                  <a:moveTo>
                    <a:pt x="2258" y="0"/>
                  </a:moveTo>
                  <a:cubicBezTo>
                    <a:pt x="1534" y="64"/>
                    <a:pt x="807" y="128"/>
                    <a:pt x="83" y="193"/>
                  </a:cubicBezTo>
                  <a:cubicBezTo>
                    <a:pt x="55" y="197"/>
                    <a:pt x="29" y="200"/>
                    <a:pt x="1" y="204"/>
                  </a:cubicBezTo>
                  <a:cubicBezTo>
                    <a:pt x="50" y="792"/>
                    <a:pt x="101" y="1384"/>
                    <a:pt x="147" y="1973"/>
                  </a:cubicBezTo>
                  <a:cubicBezTo>
                    <a:pt x="899" y="1922"/>
                    <a:pt x="1655" y="1869"/>
                    <a:pt x="2408" y="1819"/>
                  </a:cubicBezTo>
                  <a:cubicBezTo>
                    <a:pt x="2358" y="1213"/>
                    <a:pt x="2308" y="607"/>
                    <a:pt x="2258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853;p59">
              <a:extLst>
                <a:ext uri="{FF2B5EF4-FFF2-40B4-BE49-F238E27FC236}">
                  <a16:creationId xmlns:a16="http://schemas.microsoft.com/office/drawing/2014/main" id="{92C695C1-D225-42FF-921F-4C2985966DF8}"/>
                </a:ext>
              </a:extLst>
            </p:cNvPr>
            <p:cNvSpPr/>
            <p:nvPr/>
          </p:nvSpPr>
          <p:spPr>
            <a:xfrm>
              <a:off x="2736113" y="3048583"/>
              <a:ext cx="24685" cy="12371"/>
            </a:xfrm>
            <a:custGeom>
              <a:avLst/>
              <a:gdLst/>
              <a:ahLst/>
              <a:cxnLst/>
              <a:rect l="l" t="t" r="r" b="b"/>
              <a:pathLst>
                <a:path w="878" h="440" extrusionOk="0">
                  <a:moveTo>
                    <a:pt x="11" y="1"/>
                  </a:moveTo>
                  <a:cubicBezTo>
                    <a:pt x="7" y="147"/>
                    <a:pt x="4" y="294"/>
                    <a:pt x="0" y="439"/>
                  </a:cubicBezTo>
                  <a:cubicBezTo>
                    <a:pt x="292" y="422"/>
                    <a:pt x="585" y="404"/>
                    <a:pt x="878" y="390"/>
                  </a:cubicBezTo>
                  <a:cubicBezTo>
                    <a:pt x="710" y="158"/>
                    <a:pt x="435" y="1"/>
                    <a:pt x="65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854;p59">
              <a:extLst>
                <a:ext uri="{FF2B5EF4-FFF2-40B4-BE49-F238E27FC236}">
                  <a16:creationId xmlns:a16="http://schemas.microsoft.com/office/drawing/2014/main" id="{3327A2E0-9ABD-4A56-BA3E-B155EA5AB69D}"/>
                </a:ext>
              </a:extLst>
            </p:cNvPr>
            <p:cNvSpPr/>
            <p:nvPr/>
          </p:nvSpPr>
          <p:spPr>
            <a:xfrm>
              <a:off x="2735016" y="3059519"/>
              <a:ext cx="37224" cy="45827"/>
            </a:xfrm>
            <a:custGeom>
              <a:avLst/>
              <a:gdLst/>
              <a:ahLst/>
              <a:cxnLst/>
              <a:rect l="l" t="t" r="r" b="b"/>
              <a:pathLst>
                <a:path w="1324" h="1630" extrusionOk="0">
                  <a:moveTo>
                    <a:pt x="917" y="1"/>
                  </a:moveTo>
                  <a:cubicBezTo>
                    <a:pt x="624" y="15"/>
                    <a:pt x="331" y="33"/>
                    <a:pt x="39" y="50"/>
                  </a:cubicBezTo>
                  <a:cubicBezTo>
                    <a:pt x="28" y="578"/>
                    <a:pt x="15" y="1103"/>
                    <a:pt x="0" y="1630"/>
                  </a:cubicBezTo>
                  <a:cubicBezTo>
                    <a:pt x="28" y="1626"/>
                    <a:pt x="61" y="1623"/>
                    <a:pt x="89" y="1623"/>
                  </a:cubicBezTo>
                  <a:cubicBezTo>
                    <a:pt x="1095" y="1534"/>
                    <a:pt x="1323" y="560"/>
                    <a:pt x="917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DDF2C8B9-E5F2-4F61-8D15-77056FE0603F}"/>
              </a:ext>
            </a:extLst>
          </p:cNvPr>
          <p:cNvSpPr txBox="1"/>
          <p:nvPr/>
        </p:nvSpPr>
        <p:spPr>
          <a:xfrm>
            <a:off x="4352522" y="2443570"/>
            <a:ext cx="1508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latin typeface="MTO  Astro City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mid-fidelity </a:t>
            </a:r>
            <a:endParaRPr lang="en-US" sz="1600" dirty="0">
              <a:latin typeface="MTO  Astro City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2BABB-13F4-48DE-9044-ADFCB21B3F94}"/>
              </a:ext>
            </a:extLst>
          </p:cNvPr>
          <p:cNvSpPr txBox="1"/>
          <p:nvPr/>
        </p:nvSpPr>
        <p:spPr>
          <a:xfrm>
            <a:off x="448315" y="3568759"/>
            <a:ext cx="20748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Itim" panose="020B0604020202020204" charset="-34"/>
                <a:cs typeface="Itim" panose="020B0604020202020204" charset="-34"/>
              </a:rPr>
              <a:t>Sketch</a:t>
            </a:r>
          </a:p>
        </p:txBody>
      </p:sp>
      <p:grpSp>
        <p:nvGrpSpPr>
          <p:cNvPr id="130" name="Google Shape;3127;p59">
            <a:extLst>
              <a:ext uri="{FF2B5EF4-FFF2-40B4-BE49-F238E27FC236}">
                <a16:creationId xmlns:a16="http://schemas.microsoft.com/office/drawing/2014/main" id="{B4051719-5F1B-4BEC-9E98-9CB3E7D103BA}"/>
              </a:ext>
            </a:extLst>
          </p:cNvPr>
          <p:cNvGrpSpPr/>
          <p:nvPr/>
        </p:nvGrpSpPr>
        <p:grpSpPr>
          <a:xfrm>
            <a:off x="1620436" y="3640031"/>
            <a:ext cx="616365" cy="322254"/>
            <a:chOff x="1822875" y="1377000"/>
            <a:chExt cx="548075" cy="286550"/>
          </a:xfrm>
        </p:grpSpPr>
        <p:sp>
          <p:nvSpPr>
            <p:cNvPr id="131" name="Google Shape;3128;p59">
              <a:extLst>
                <a:ext uri="{FF2B5EF4-FFF2-40B4-BE49-F238E27FC236}">
                  <a16:creationId xmlns:a16="http://schemas.microsoft.com/office/drawing/2014/main" id="{1D1B3E0C-9BD2-4DCB-B357-762457CEC23B}"/>
                </a:ext>
              </a:extLst>
            </p:cNvPr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129;p59">
              <a:extLst>
                <a:ext uri="{FF2B5EF4-FFF2-40B4-BE49-F238E27FC236}">
                  <a16:creationId xmlns:a16="http://schemas.microsoft.com/office/drawing/2014/main" id="{2C90B363-43F5-4850-B8A7-1360B4751322}"/>
                </a:ext>
              </a:extLst>
            </p:cNvPr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130;p59">
              <a:extLst>
                <a:ext uri="{FF2B5EF4-FFF2-40B4-BE49-F238E27FC236}">
                  <a16:creationId xmlns:a16="http://schemas.microsoft.com/office/drawing/2014/main" id="{0D207474-8E54-47D4-AD66-EC7865462A97}"/>
                </a:ext>
              </a:extLst>
            </p:cNvPr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131;p59">
              <a:extLst>
                <a:ext uri="{FF2B5EF4-FFF2-40B4-BE49-F238E27FC236}">
                  <a16:creationId xmlns:a16="http://schemas.microsoft.com/office/drawing/2014/main" id="{0B6E617D-2E88-4E2B-9E69-7E1B2B0E994B}"/>
                </a:ext>
              </a:extLst>
            </p:cNvPr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132;p59">
              <a:extLst>
                <a:ext uri="{FF2B5EF4-FFF2-40B4-BE49-F238E27FC236}">
                  <a16:creationId xmlns:a16="http://schemas.microsoft.com/office/drawing/2014/main" id="{F7048B1D-A068-4769-9F09-D40AD4BE740E}"/>
                </a:ext>
              </a:extLst>
            </p:cNvPr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133;p59">
              <a:extLst>
                <a:ext uri="{FF2B5EF4-FFF2-40B4-BE49-F238E27FC236}">
                  <a16:creationId xmlns:a16="http://schemas.microsoft.com/office/drawing/2014/main" id="{169F269E-5EFF-43BA-B69A-4410A41826A4}"/>
                </a:ext>
              </a:extLst>
            </p:cNvPr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134;p59">
              <a:extLst>
                <a:ext uri="{FF2B5EF4-FFF2-40B4-BE49-F238E27FC236}">
                  <a16:creationId xmlns:a16="http://schemas.microsoft.com/office/drawing/2014/main" id="{273CA7D7-59B8-422D-B95C-B0D0C65C9762}"/>
                </a:ext>
              </a:extLst>
            </p:cNvPr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135;p59">
              <a:extLst>
                <a:ext uri="{FF2B5EF4-FFF2-40B4-BE49-F238E27FC236}">
                  <a16:creationId xmlns:a16="http://schemas.microsoft.com/office/drawing/2014/main" id="{176E1A3B-389C-446A-9FBB-FCB50E866202}"/>
                </a:ext>
              </a:extLst>
            </p:cNvPr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136;p59">
              <a:extLst>
                <a:ext uri="{FF2B5EF4-FFF2-40B4-BE49-F238E27FC236}">
                  <a16:creationId xmlns:a16="http://schemas.microsoft.com/office/drawing/2014/main" id="{6FD4FA95-8175-4BF8-87F1-50A257483ED5}"/>
                </a:ext>
              </a:extLst>
            </p:cNvPr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6DB1226D-19D3-4602-AD88-0F3E4E0A311C}"/>
              </a:ext>
            </a:extLst>
          </p:cNvPr>
          <p:cNvSpPr txBox="1"/>
          <p:nvPr/>
        </p:nvSpPr>
        <p:spPr>
          <a:xfrm>
            <a:off x="2301661" y="3562631"/>
            <a:ext cx="16893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Itim" panose="020B0604020202020204" charset="-34"/>
                <a:cs typeface="Itim" panose="020B0604020202020204" charset="-34"/>
              </a:rPr>
              <a:t>Wireframe</a:t>
            </a:r>
          </a:p>
        </p:txBody>
      </p:sp>
      <p:grpSp>
        <p:nvGrpSpPr>
          <p:cNvPr id="178" name="Google Shape;3127;p59">
            <a:extLst>
              <a:ext uri="{FF2B5EF4-FFF2-40B4-BE49-F238E27FC236}">
                <a16:creationId xmlns:a16="http://schemas.microsoft.com/office/drawing/2014/main" id="{C23989C6-D85E-4F8B-9FC6-B0B3711EAB43}"/>
              </a:ext>
            </a:extLst>
          </p:cNvPr>
          <p:cNvGrpSpPr/>
          <p:nvPr/>
        </p:nvGrpSpPr>
        <p:grpSpPr>
          <a:xfrm>
            <a:off x="3886168" y="3649252"/>
            <a:ext cx="616365" cy="322254"/>
            <a:chOff x="1822875" y="1377000"/>
            <a:chExt cx="548075" cy="286550"/>
          </a:xfrm>
        </p:grpSpPr>
        <p:sp>
          <p:nvSpPr>
            <p:cNvPr id="179" name="Google Shape;3128;p59">
              <a:extLst>
                <a:ext uri="{FF2B5EF4-FFF2-40B4-BE49-F238E27FC236}">
                  <a16:creationId xmlns:a16="http://schemas.microsoft.com/office/drawing/2014/main" id="{EAB6C3DA-7D5B-484C-9811-CC56D3D2F29B}"/>
                </a:ext>
              </a:extLst>
            </p:cNvPr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129;p59">
              <a:extLst>
                <a:ext uri="{FF2B5EF4-FFF2-40B4-BE49-F238E27FC236}">
                  <a16:creationId xmlns:a16="http://schemas.microsoft.com/office/drawing/2014/main" id="{7DAB1165-82C2-4556-8F6C-FB1B5AC76AF9}"/>
                </a:ext>
              </a:extLst>
            </p:cNvPr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130;p59">
              <a:extLst>
                <a:ext uri="{FF2B5EF4-FFF2-40B4-BE49-F238E27FC236}">
                  <a16:creationId xmlns:a16="http://schemas.microsoft.com/office/drawing/2014/main" id="{DBD0B1E2-C037-4455-888E-216ADFFCE3B1}"/>
                </a:ext>
              </a:extLst>
            </p:cNvPr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131;p59">
              <a:extLst>
                <a:ext uri="{FF2B5EF4-FFF2-40B4-BE49-F238E27FC236}">
                  <a16:creationId xmlns:a16="http://schemas.microsoft.com/office/drawing/2014/main" id="{CD8D17F9-7084-4D2C-9F6E-1FE969996E4E}"/>
                </a:ext>
              </a:extLst>
            </p:cNvPr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132;p59">
              <a:extLst>
                <a:ext uri="{FF2B5EF4-FFF2-40B4-BE49-F238E27FC236}">
                  <a16:creationId xmlns:a16="http://schemas.microsoft.com/office/drawing/2014/main" id="{72975426-9E49-4D66-9D79-E9F7C7D3F597}"/>
                </a:ext>
              </a:extLst>
            </p:cNvPr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133;p59">
              <a:extLst>
                <a:ext uri="{FF2B5EF4-FFF2-40B4-BE49-F238E27FC236}">
                  <a16:creationId xmlns:a16="http://schemas.microsoft.com/office/drawing/2014/main" id="{959275D3-6678-4631-B2D4-56B1B7383E61}"/>
                </a:ext>
              </a:extLst>
            </p:cNvPr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134;p59">
              <a:extLst>
                <a:ext uri="{FF2B5EF4-FFF2-40B4-BE49-F238E27FC236}">
                  <a16:creationId xmlns:a16="http://schemas.microsoft.com/office/drawing/2014/main" id="{34F88CED-DC11-4868-A646-B7BF6E95A505}"/>
                </a:ext>
              </a:extLst>
            </p:cNvPr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135;p59">
              <a:extLst>
                <a:ext uri="{FF2B5EF4-FFF2-40B4-BE49-F238E27FC236}">
                  <a16:creationId xmlns:a16="http://schemas.microsoft.com/office/drawing/2014/main" id="{C5AC65E6-7772-439E-A6A0-3FF28CC8090E}"/>
                </a:ext>
              </a:extLst>
            </p:cNvPr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136;p59">
              <a:extLst>
                <a:ext uri="{FF2B5EF4-FFF2-40B4-BE49-F238E27FC236}">
                  <a16:creationId xmlns:a16="http://schemas.microsoft.com/office/drawing/2014/main" id="{5CBC6208-A20E-410D-BA47-69B0347FB361}"/>
                </a:ext>
              </a:extLst>
            </p:cNvPr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0884DE55-C14A-4182-A751-8FC8941C8E14}"/>
              </a:ext>
            </a:extLst>
          </p:cNvPr>
          <p:cNvSpPr txBox="1"/>
          <p:nvPr/>
        </p:nvSpPr>
        <p:spPr>
          <a:xfrm>
            <a:off x="4542295" y="3534460"/>
            <a:ext cx="16893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Itim" panose="020B0604020202020204" charset="-34"/>
                <a:cs typeface="Itim" panose="020B0604020202020204" charset="-34"/>
              </a:rPr>
              <a:t>Mockup</a:t>
            </a:r>
          </a:p>
        </p:txBody>
      </p:sp>
      <p:grpSp>
        <p:nvGrpSpPr>
          <p:cNvPr id="189" name="Google Shape;3127;p59">
            <a:extLst>
              <a:ext uri="{FF2B5EF4-FFF2-40B4-BE49-F238E27FC236}">
                <a16:creationId xmlns:a16="http://schemas.microsoft.com/office/drawing/2014/main" id="{05E52981-2D69-4DB9-8A78-EE5380E277B2}"/>
              </a:ext>
            </a:extLst>
          </p:cNvPr>
          <p:cNvGrpSpPr/>
          <p:nvPr/>
        </p:nvGrpSpPr>
        <p:grpSpPr>
          <a:xfrm>
            <a:off x="6043822" y="3644020"/>
            <a:ext cx="616365" cy="322254"/>
            <a:chOff x="1822875" y="1377000"/>
            <a:chExt cx="548075" cy="286550"/>
          </a:xfrm>
        </p:grpSpPr>
        <p:sp>
          <p:nvSpPr>
            <p:cNvPr id="190" name="Google Shape;3128;p59">
              <a:extLst>
                <a:ext uri="{FF2B5EF4-FFF2-40B4-BE49-F238E27FC236}">
                  <a16:creationId xmlns:a16="http://schemas.microsoft.com/office/drawing/2014/main" id="{64F8E064-92D1-4D0E-B733-79E231ABB43D}"/>
                </a:ext>
              </a:extLst>
            </p:cNvPr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129;p59">
              <a:extLst>
                <a:ext uri="{FF2B5EF4-FFF2-40B4-BE49-F238E27FC236}">
                  <a16:creationId xmlns:a16="http://schemas.microsoft.com/office/drawing/2014/main" id="{C8CD0994-F6F1-45AF-AD8C-6D924AB8513B}"/>
                </a:ext>
              </a:extLst>
            </p:cNvPr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130;p59">
              <a:extLst>
                <a:ext uri="{FF2B5EF4-FFF2-40B4-BE49-F238E27FC236}">
                  <a16:creationId xmlns:a16="http://schemas.microsoft.com/office/drawing/2014/main" id="{BE0340AE-A682-4AB0-8746-95266D7BA2D7}"/>
                </a:ext>
              </a:extLst>
            </p:cNvPr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131;p59">
              <a:extLst>
                <a:ext uri="{FF2B5EF4-FFF2-40B4-BE49-F238E27FC236}">
                  <a16:creationId xmlns:a16="http://schemas.microsoft.com/office/drawing/2014/main" id="{D2A45607-192E-42F7-AF4C-AF99F4C0C690}"/>
                </a:ext>
              </a:extLst>
            </p:cNvPr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132;p59">
              <a:extLst>
                <a:ext uri="{FF2B5EF4-FFF2-40B4-BE49-F238E27FC236}">
                  <a16:creationId xmlns:a16="http://schemas.microsoft.com/office/drawing/2014/main" id="{2A5A71FB-C6E6-40FC-80B2-049DE81CDA78}"/>
                </a:ext>
              </a:extLst>
            </p:cNvPr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133;p59">
              <a:extLst>
                <a:ext uri="{FF2B5EF4-FFF2-40B4-BE49-F238E27FC236}">
                  <a16:creationId xmlns:a16="http://schemas.microsoft.com/office/drawing/2014/main" id="{B80EA673-FCB2-4CD9-B21C-E52BA6A79D41}"/>
                </a:ext>
              </a:extLst>
            </p:cNvPr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134;p59">
              <a:extLst>
                <a:ext uri="{FF2B5EF4-FFF2-40B4-BE49-F238E27FC236}">
                  <a16:creationId xmlns:a16="http://schemas.microsoft.com/office/drawing/2014/main" id="{45C3512E-70AA-4727-8AC9-024C7CF51E18}"/>
                </a:ext>
              </a:extLst>
            </p:cNvPr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135;p59">
              <a:extLst>
                <a:ext uri="{FF2B5EF4-FFF2-40B4-BE49-F238E27FC236}">
                  <a16:creationId xmlns:a16="http://schemas.microsoft.com/office/drawing/2014/main" id="{B6178347-FA6B-48DD-982E-AF248AD1561C}"/>
                </a:ext>
              </a:extLst>
            </p:cNvPr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136;p59">
              <a:extLst>
                <a:ext uri="{FF2B5EF4-FFF2-40B4-BE49-F238E27FC236}">
                  <a16:creationId xmlns:a16="http://schemas.microsoft.com/office/drawing/2014/main" id="{84E9AD1A-0302-4C4A-9EE7-6BDF1A747D98}"/>
                </a:ext>
              </a:extLst>
            </p:cNvPr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4597D27E-36FE-4199-8613-FDE285325D6B}"/>
              </a:ext>
            </a:extLst>
          </p:cNvPr>
          <p:cNvSpPr txBox="1"/>
          <p:nvPr/>
        </p:nvSpPr>
        <p:spPr>
          <a:xfrm>
            <a:off x="6742342" y="3558115"/>
            <a:ext cx="21922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Itim" panose="020B0604020202020204" charset="-34"/>
                <a:cs typeface="Itim" panose="020B0604020202020204" charset="-34"/>
              </a:rPr>
              <a:t> PROTOTYPE</a:t>
            </a:r>
          </a:p>
        </p:txBody>
      </p:sp>
      <p:grpSp>
        <p:nvGrpSpPr>
          <p:cNvPr id="210" name="Google Shape;2812;p59">
            <a:extLst>
              <a:ext uri="{FF2B5EF4-FFF2-40B4-BE49-F238E27FC236}">
                <a16:creationId xmlns:a16="http://schemas.microsoft.com/office/drawing/2014/main" id="{07DCF8CD-BCA2-4052-BA44-0181756365FF}"/>
              </a:ext>
            </a:extLst>
          </p:cNvPr>
          <p:cNvGrpSpPr/>
          <p:nvPr/>
        </p:nvGrpSpPr>
        <p:grpSpPr>
          <a:xfrm>
            <a:off x="6636457" y="3328938"/>
            <a:ext cx="2364668" cy="813928"/>
            <a:chOff x="1970787" y="2547138"/>
            <a:chExt cx="809652" cy="477139"/>
          </a:xfrm>
        </p:grpSpPr>
        <p:sp>
          <p:nvSpPr>
            <p:cNvPr id="211" name="Google Shape;2813;p59">
              <a:extLst>
                <a:ext uri="{FF2B5EF4-FFF2-40B4-BE49-F238E27FC236}">
                  <a16:creationId xmlns:a16="http://schemas.microsoft.com/office/drawing/2014/main" id="{6B97B728-9C7B-4BC9-BC1E-371E2C163E9A}"/>
                </a:ext>
              </a:extLst>
            </p:cNvPr>
            <p:cNvSpPr/>
            <p:nvPr/>
          </p:nvSpPr>
          <p:spPr>
            <a:xfrm>
              <a:off x="1970787" y="2547138"/>
              <a:ext cx="673354" cy="476240"/>
            </a:xfrm>
            <a:custGeom>
              <a:avLst/>
              <a:gdLst/>
              <a:ahLst/>
              <a:cxnLst/>
              <a:rect l="l" t="t" r="r" b="b"/>
              <a:pathLst>
                <a:path w="23950" h="16939" extrusionOk="0">
                  <a:moveTo>
                    <a:pt x="17473" y="1"/>
                  </a:moveTo>
                  <a:cubicBezTo>
                    <a:pt x="15352" y="1"/>
                    <a:pt x="13212" y="269"/>
                    <a:pt x="11152" y="678"/>
                  </a:cubicBezTo>
                  <a:cubicBezTo>
                    <a:pt x="11443" y="667"/>
                    <a:pt x="11733" y="664"/>
                    <a:pt x="12021" y="664"/>
                  </a:cubicBezTo>
                  <a:cubicBezTo>
                    <a:pt x="13515" y="664"/>
                    <a:pt x="15010" y="774"/>
                    <a:pt x="16471" y="963"/>
                  </a:cubicBezTo>
                  <a:cubicBezTo>
                    <a:pt x="17245" y="886"/>
                    <a:pt x="18019" y="843"/>
                    <a:pt x="18785" y="843"/>
                  </a:cubicBezTo>
                  <a:cubicBezTo>
                    <a:pt x="20130" y="843"/>
                    <a:pt x="21442" y="978"/>
                    <a:pt x="22669" y="1309"/>
                  </a:cubicBezTo>
                  <a:cubicBezTo>
                    <a:pt x="22790" y="1342"/>
                    <a:pt x="23197" y="1459"/>
                    <a:pt x="23503" y="1459"/>
                  </a:cubicBezTo>
                  <a:cubicBezTo>
                    <a:pt x="23681" y="1459"/>
                    <a:pt x="23824" y="1420"/>
                    <a:pt x="23860" y="1302"/>
                  </a:cubicBezTo>
                  <a:cubicBezTo>
                    <a:pt x="23949" y="988"/>
                    <a:pt x="23000" y="707"/>
                    <a:pt x="22850" y="667"/>
                  </a:cubicBezTo>
                  <a:cubicBezTo>
                    <a:pt x="21110" y="197"/>
                    <a:pt x="19299" y="1"/>
                    <a:pt x="17473" y="1"/>
                  </a:cubicBezTo>
                  <a:close/>
                  <a:moveTo>
                    <a:pt x="5136" y="2739"/>
                  </a:moveTo>
                  <a:cubicBezTo>
                    <a:pt x="3035" y="3937"/>
                    <a:pt x="1302" y="5670"/>
                    <a:pt x="547" y="8081"/>
                  </a:cubicBezTo>
                  <a:cubicBezTo>
                    <a:pt x="37" y="9710"/>
                    <a:pt x="1" y="11750"/>
                    <a:pt x="1306" y="13020"/>
                  </a:cubicBezTo>
                  <a:cubicBezTo>
                    <a:pt x="2561" y="14243"/>
                    <a:pt x="4487" y="14771"/>
                    <a:pt x="6109" y="15270"/>
                  </a:cubicBezTo>
                  <a:cubicBezTo>
                    <a:pt x="9707" y="16379"/>
                    <a:pt x="13451" y="16938"/>
                    <a:pt x="17210" y="16938"/>
                  </a:cubicBezTo>
                  <a:cubicBezTo>
                    <a:pt x="17373" y="16938"/>
                    <a:pt x="17541" y="16938"/>
                    <a:pt x="17705" y="16935"/>
                  </a:cubicBezTo>
                  <a:cubicBezTo>
                    <a:pt x="15762" y="16810"/>
                    <a:pt x="13805" y="16379"/>
                    <a:pt x="11968" y="15951"/>
                  </a:cubicBezTo>
                  <a:cubicBezTo>
                    <a:pt x="11868" y="15926"/>
                    <a:pt x="11754" y="15869"/>
                    <a:pt x="11639" y="15783"/>
                  </a:cubicBezTo>
                  <a:cubicBezTo>
                    <a:pt x="10096" y="15591"/>
                    <a:pt x="8566" y="15284"/>
                    <a:pt x="7061" y="14856"/>
                  </a:cubicBezTo>
                  <a:cubicBezTo>
                    <a:pt x="5446" y="14396"/>
                    <a:pt x="3278" y="13943"/>
                    <a:pt x="2643" y="12171"/>
                  </a:cubicBezTo>
                  <a:cubicBezTo>
                    <a:pt x="2112" y="10684"/>
                    <a:pt x="2543" y="8894"/>
                    <a:pt x="3228" y="7525"/>
                  </a:cubicBezTo>
                  <a:cubicBezTo>
                    <a:pt x="4340" y="5307"/>
                    <a:pt x="6316" y="3795"/>
                    <a:pt x="8537" y="2825"/>
                  </a:cubicBezTo>
                  <a:lnTo>
                    <a:pt x="8537" y="2825"/>
                  </a:lnTo>
                  <a:cubicBezTo>
                    <a:pt x="7793" y="2957"/>
                    <a:pt x="7051" y="3132"/>
                    <a:pt x="6316" y="3356"/>
                  </a:cubicBezTo>
                  <a:cubicBezTo>
                    <a:pt x="6274" y="3367"/>
                    <a:pt x="6227" y="3374"/>
                    <a:pt x="6180" y="3374"/>
                  </a:cubicBezTo>
                  <a:cubicBezTo>
                    <a:pt x="5860" y="3374"/>
                    <a:pt x="5443" y="3085"/>
                    <a:pt x="5136" y="2739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814;p59">
              <a:extLst>
                <a:ext uri="{FF2B5EF4-FFF2-40B4-BE49-F238E27FC236}">
                  <a16:creationId xmlns:a16="http://schemas.microsoft.com/office/drawing/2014/main" id="{B2968DDD-40A5-4C14-AFC7-C97418DBA87F}"/>
                </a:ext>
              </a:extLst>
            </p:cNvPr>
            <p:cNvSpPr/>
            <p:nvPr/>
          </p:nvSpPr>
          <p:spPr>
            <a:xfrm>
              <a:off x="2097611" y="2566199"/>
              <a:ext cx="682829" cy="458078"/>
            </a:xfrm>
            <a:custGeom>
              <a:avLst/>
              <a:gdLst/>
              <a:ahLst/>
              <a:cxnLst/>
              <a:rect l="l" t="t" r="r" b="b"/>
              <a:pathLst>
                <a:path w="24287" h="16293" extrusionOk="0">
                  <a:moveTo>
                    <a:pt x="6641" y="0"/>
                  </a:moveTo>
                  <a:lnTo>
                    <a:pt x="6641" y="0"/>
                  </a:lnTo>
                  <a:cubicBezTo>
                    <a:pt x="4511" y="61"/>
                    <a:pt x="2397" y="357"/>
                    <a:pt x="389" y="963"/>
                  </a:cubicBezTo>
                  <a:cubicBezTo>
                    <a:pt x="1" y="1080"/>
                    <a:pt x="222" y="1615"/>
                    <a:pt x="625" y="2061"/>
                  </a:cubicBezTo>
                  <a:cubicBezTo>
                    <a:pt x="2058" y="1241"/>
                    <a:pt x="3663" y="671"/>
                    <a:pt x="5235" y="303"/>
                  </a:cubicBezTo>
                  <a:cubicBezTo>
                    <a:pt x="5699" y="196"/>
                    <a:pt x="6170" y="93"/>
                    <a:pt x="6641" y="0"/>
                  </a:cubicBezTo>
                  <a:close/>
                  <a:moveTo>
                    <a:pt x="11960" y="285"/>
                  </a:moveTo>
                  <a:cubicBezTo>
                    <a:pt x="10089" y="475"/>
                    <a:pt x="8231" y="860"/>
                    <a:pt x="6555" y="1288"/>
                  </a:cubicBezTo>
                  <a:cubicBezTo>
                    <a:pt x="5699" y="1505"/>
                    <a:pt x="4844" y="1791"/>
                    <a:pt x="4026" y="2147"/>
                  </a:cubicBezTo>
                  <a:cubicBezTo>
                    <a:pt x="5489" y="1883"/>
                    <a:pt x="6965" y="1780"/>
                    <a:pt x="8448" y="1780"/>
                  </a:cubicBezTo>
                  <a:cubicBezTo>
                    <a:pt x="9768" y="1780"/>
                    <a:pt x="11091" y="1862"/>
                    <a:pt x="12409" y="1994"/>
                  </a:cubicBezTo>
                  <a:cubicBezTo>
                    <a:pt x="15648" y="2311"/>
                    <a:pt x="20001" y="2953"/>
                    <a:pt x="21275" y="6480"/>
                  </a:cubicBezTo>
                  <a:cubicBezTo>
                    <a:pt x="22330" y="9411"/>
                    <a:pt x="20151" y="12288"/>
                    <a:pt x="17630" y="13565"/>
                  </a:cubicBezTo>
                  <a:cubicBezTo>
                    <a:pt x="16193" y="14292"/>
                    <a:pt x="14646" y="14556"/>
                    <a:pt x="13073" y="14556"/>
                  </a:cubicBezTo>
                  <a:cubicBezTo>
                    <a:pt x="10955" y="14556"/>
                    <a:pt x="8794" y="14078"/>
                    <a:pt x="6794" y="13614"/>
                  </a:cubicBezTo>
                  <a:cubicBezTo>
                    <a:pt x="6705" y="13593"/>
                    <a:pt x="6626" y="13586"/>
                    <a:pt x="6562" y="13586"/>
                  </a:cubicBezTo>
                  <a:cubicBezTo>
                    <a:pt x="5877" y="13586"/>
                    <a:pt x="6529" y="14666"/>
                    <a:pt x="7128" y="15105"/>
                  </a:cubicBezTo>
                  <a:cubicBezTo>
                    <a:pt x="8523" y="15280"/>
                    <a:pt x="9928" y="15362"/>
                    <a:pt x="11333" y="15362"/>
                  </a:cubicBezTo>
                  <a:cubicBezTo>
                    <a:pt x="12274" y="15362"/>
                    <a:pt x="13216" y="15326"/>
                    <a:pt x="14157" y="15255"/>
                  </a:cubicBezTo>
                  <a:cubicBezTo>
                    <a:pt x="14167" y="15251"/>
                    <a:pt x="14178" y="15251"/>
                    <a:pt x="14189" y="15251"/>
                  </a:cubicBezTo>
                  <a:cubicBezTo>
                    <a:pt x="14710" y="15251"/>
                    <a:pt x="16635" y="16068"/>
                    <a:pt x="15584" y="16150"/>
                  </a:cubicBezTo>
                  <a:cubicBezTo>
                    <a:pt x="14788" y="16211"/>
                    <a:pt x="13993" y="16246"/>
                    <a:pt x="13194" y="16257"/>
                  </a:cubicBezTo>
                  <a:cubicBezTo>
                    <a:pt x="13547" y="16278"/>
                    <a:pt x="13900" y="16292"/>
                    <a:pt x="14249" y="16292"/>
                  </a:cubicBezTo>
                  <a:cubicBezTo>
                    <a:pt x="16154" y="16292"/>
                    <a:pt x="18015" y="15933"/>
                    <a:pt x="19708" y="14913"/>
                  </a:cubicBezTo>
                  <a:cubicBezTo>
                    <a:pt x="22746" y="13079"/>
                    <a:pt x="24287" y="9603"/>
                    <a:pt x="22644" y="6291"/>
                  </a:cubicBezTo>
                  <a:cubicBezTo>
                    <a:pt x="20960" y="2899"/>
                    <a:pt x="17394" y="1205"/>
                    <a:pt x="13829" y="575"/>
                  </a:cubicBezTo>
                  <a:cubicBezTo>
                    <a:pt x="13216" y="464"/>
                    <a:pt x="12592" y="368"/>
                    <a:pt x="11960" y="28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815;p59">
              <a:extLst>
                <a:ext uri="{FF2B5EF4-FFF2-40B4-BE49-F238E27FC236}">
                  <a16:creationId xmlns:a16="http://schemas.microsoft.com/office/drawing/2014/main" id="{FBFD977B-C686-4B58-8135-0F0629151CC5}"/>
                </a:ext>
              </a:extLst>
            </p:cNvPr>
            <p:cNvSpPr/>
            <p:nvPr/>
          </p:nvSpPr>
          <p:spPr>
            <a:xfrm>
              <a:off x="2115154" y="2565778"/>
              <a:ext cx="450177" cy="457487"/>
            </a:xfrm>
            <a:custGeom>
              <a:avLst/>
              <a:gdLst/>
              <a:ahLst/>
              <a:cxnLst/>
              <a:rect l="l" t="t" r="r" b="b"/>
              <a:pathLst>
                <a:path w="16012" h="16272" extrusionOk="0">
                  <a:moveTo>
                    <a:pt x="6886" y="1"/>
                  </a:moveTo>
                  <a:cubicBezTo>
                    <a:pt x="6598" y="1"/>
                    <a:pt x="6308" y="4"/>
                    <a:pt x="6017" y="15"/>
                  </a:cubicBezTo>
                  <a:cubicBezTo>
                    <a:pt x="5546" y="108"/>
                    <a:pt x="5075" y="211"/>
                    <a:pt x="4611" y="318"/>
                  </a:cubicBezTo>
                  <a:cubicBezTo>
                    <a:pt x="3039" y="686"/>
                    <a:pt x="1434" y="1256"/>
                    <a:pt x="1" y="2076"/>
                  </a:cubicBezTo>
                  <a:cubicBezTo>
                    <a:pt x="308" y="2422"/>
                    <a:pt x="725" y="2711"/>
                    <a:pt x="1045" y="2711"/>
                  </a:cubicBezTo>
                  <a:cubicBezTo>
                    <a:pt x="1092" y="2711"/>
                    <a:pt x="1139" y="2704"/>
                    <a:pt x="1181" y="2693"/>
                  </a:cubicBezTo>
                  <a:cubicBezTo>
                    <a:pt x="1916" y="2469"/>
                    <a:pt x="2658" y="2294"/>
                    <a:pt x="3402" y="2162"/>
                  </a:cubicBezTo>
                  <a:cubicBezTo>
                    <a:pt x="4220" y="1806"/>
                    <a:pt x="5075" y="1520"/>
                    <a:pt x="5931" y="1303"/>
                  </a:cubicBezTo>
                  <a:cubicBezTo>
                    <a:pt x="7607" y="875"/>
                    <a:pt x="9465" y="490"/>
                    <a:pt x="11336" y="300"/>
                  </a:cubicBezTo>
                  <a:cubicBezTo>
                    <a:pt x="9875" y="111"/>
                    <a:pt x="8380" y="1"/>
                    <a:pt x="6886" y="1"/>
                  </a:cubicBezTo>
                  <a:close/>
                  <a:moveTo>
                    <a:pt x="6504" y="15120"/>
                  </a:moveTo>
                  <a:cubicBezTo>
                    <a:pt x="6619" y="15206"/>
                    <a:pt x="6733" y="15263"/>
                    <a:pt x="6833" y="15288"/>
                  </a:cubicBezTo>
                  <a:cubicBezTo>
                    <a:pt x="8670" y="15716"/>
                    <a:pt x="10627" y="16147"/>
                    <a:pt x="12570" y="16272"/>
                  </a:cubicBezTo>
                  <a:cubicBezTo>
                    <a:pt x="13369" y="16261"/>
                    <a:pt x="14164" y="16226"/>
                    <a:pt x="14960" y="16165"/>
                  </a:cubicBezTo>
                  <a:cubicBezTo>
                    <a:pt x="16011" y="16083"/>
                    <a:pt x="14086" y="15266"/>
                    <a:pt x="13565" y="15266"/>
                  </a:cubicBezTo>
                  <a:cubicBezTo>
                    <a:pt x="13554" y="15266"/>
                    <a:pt x="13543" y="15266"/>
                    <a:pt x="13533" y="15270"/>
                  </a:cubicBezTo>
                  <a:cubicBezTo>
                    <a:pt x="12592" y="15341"/>
                    <a:pt x="11650" y="15377"/>
                    <a:pt x="10709" y="15377"/>
                  </a:cubicBezTo>
                  <a:cubicBezTo>
                    <a:pt x="9304" y="15377"/>
                    <a:pt x="7899" y="15295"/>
                    <a:pt x="6504" y="1512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1060;p35">
            <a:extLst>
              <a:ext uri="{FF2B5EF4-FFF2-40B4-BE49-F238E27FC236}">
                <a16:creationId xmlns:a16="http://schemas.microsoft.com/office/drawing/2014/main" id="{CBD16497-62CB-4F82-ABD1-DE8865EB8B8B}"/>
              </a:ext>
            </a:extLst>
          </p:cNvPr>
          <p:cNvGrpSpPr/>
          <p:nvPr/>
        </p:nvGrpSpPr>
        <p:grpSpPr>
          <a:xfrm rot="4769566">
            <a:off x="1206993" y="2984709"/>
            <a:ext cx="580423" cy="681083"/>
            <a:chOff x="645175" y="3632150"/>
            <a:chExt cx="394550" cy="462975"/>
          </a:xfrm>
        </p:grpSpPr>
        <p:sp>
          <p:nvSpPr>
            <p:cNvPr id="258" name="Google Shape;1061;p35">
              <a:extLst>
                <a:ext uri="{FF2B5EF4-FFF2-40B4-BE49-F238E27FC236}">
                  <a16:creationId xmlns:a16="http://schemas.microsoft.com/office/drawing/2014/main" id="{E1195A59-729E-4195-B62D-AFDC8B121748}"/>
                </a:ext>
              </a:extLst>
            </p:cNvPr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062;p35">
              <a:extLst>
                <a:ext uri="{FF2B5EF4-FFF2-40B4-BE49-F238E27FC236}">
                  <a16:creationId xmlns:a16="http://schemas.microsoft.com/office/drawing/2014/main" id="{92C726EB-97BE-4A34-89B0-3A6E605BCC4D}"/>
                </a:ext>
              </a:extLst>
            </p:cNvPr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1060;p35">
            <a:extLst>
              <a:ext uri="{FF2B5EF4-FFF2-40B4-BE49-F238E27FC236}">
                <a16:creationId xmlns:a16="http://schemas.microsoft.com/office/drawing/2014/main" id="{8B820568-54D4-4BFB-8A21-CB413A839E32}"/>
              </a:ext>
            </a:extLst>
          </p:cNvPr>
          <p:cNvGrpSpPr/>
          <p:nvPr/>
        </p:nvGrpSpPr>
        <p:grpSpPr>
          <a:xfrm rot="19861986">
            <a:off x="2228666" y="2995756"/>
            <a:ext cx="580423" cy="681083"/>
            <a:chOff x="645175" y="3632150"/>
            <a:chExt cx="394550" cy="462975"/>
          </a:xfrm>
        </p:grpSpPr>
        <p:sp>
          <p:nvSpPr>
            <p:cNvPr id="263" name="Google Shape;1061;p35">
              <a:extLst>
                <a:ext uri="{FF2B5EF4-FFF2-40B4-BE49-F238E27FC236}">
                  <a16:creationId xmlns:a16="http://schemas.microsoft.com/office/drawing/2014/main" id="{29EF7A2E-09D4-4C5E-8147-EC3F3A712563}"/>
                </a:ext>
              </a:extLst>
            </p:cNvPr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062;p35">
              <a:extLst>
                <a:ext uri="{FF2B5EF4-FFF2-40B4-BE49-F238E27FC236}">
                  <a16:creationId xmlns:a16="http://schemas.microsoft.com/office/drawing/2014/main" id="{625DF30E-A0E3-420D-9C2A-20554740A40D}"/>
                </a:ext>
              </a:extLst>
            </p:cNvPr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" name="Google Shape;2660;p59">
            <a:extLst>
              <a:ext uri="{FF2B5EF4-FFF2-40B4-BE49-F238E27FC236}">
                <a16:creationId xmlns:a16="http://schemas.microsoft.com/office/drawing/2014/main" id="{2F5265EA-4CFE-4A9E-BA5B-596536C69F3B}"/>
              </a:ext>
            </a:extLst>
          </p:cNvPr>
          <p:cNvGrpSpPr/>
          <p:nvPr/>
        </p:nvGrpSpPr>
        <p:grpSpPr>
          <a:xfrm rot="4206280">
            <a:off x="4809792" y="3153514"/>
            <a:ext cx="730681" cy="323744"/>
            <a:chOff x="-516100" y="1709250"/>
            <a:chExt cx="649725" cy="287875"/>
          </a:xfrm>
        </p:grpSpPr>
        <p:sp>
          <p:nvSpPr>
            <p:cNvPr id="266" name="Google Shape;2661;p59">
              <a:extLst>
                <a:ext uri="{FF2B5EF4-FFF2-40B4-BE49-F238E27FC236}">
                  <a16:creationId xmlns:a16="http://schemas.microsoft.com/office/drawing/2014/main" id="{4A5F6CE2-2EDC-4850-86CB-3681F223FB44}"/>
                </a:ext>
              </a:extLst>
            </p:cNvPr>
            <p:cNvSpPr/>
            <p:nvPr/>
          </p:nvSpPr>
          <p:spPr>
            <a:xfrm>
              <a:off x="-516100" y="1816650"/>
              <a:ext cx="649725" cy="57275"/>
            </a:xfrm>
            <a:custGeom>
              <a:avLst/>
              <a:gdLst/>
              <a:ahLst/>
              <a:cxnLst/>
              <a:rect l="l" t="t" r="r" b="b"/>
              <a:pathLst>
                <a:path w="25989" h="2291" extrusionOk="0">
                  <a:moveTo>
                    <a:pt x="25062" y="101"/>
                  </a:moveTo>
                  <a:cubicBezTo>
                    <a:pt x="25080" y="137"/>
                    <a:pt x="25093" y="176"/>
                    <a:pt x="25108" y="215"/>
                  </a:cubicBezTo>
                  <a:cubicBezTo>
                    <a:pt x="25182" y="468"/>
                    <a:pt x="25133" y="728"/>
                    <a:pt x="24997" y="985"/>
                  </a:cubicBezTo>
                  <a:cubicBezTo>
                    <a:pt x="24943" y="1146"/>
                    <a:pt x="24837" y="1296"/>
                    <a:pt x="24698" y="1413"/>
                  </a:cubicBezTo>
                  <a:cubicBezTo>
                    <a:pt x="24605" y="1524"/>
                    <a:pt x="24502" y="1631"/>
                    <a:pt x="24387" y="1738"/>
                  </a:cubicBezTo>
                  <a:cubicBezTo>
                    <a:pt x="25246" y="1659"/>
                    <a:pt x="25988" y="279"/>
                    <a:pt x="25062" y="101"/>
                  </a:cubicBezTo>
                  <a:close/>
                  <a:moveTo>
                    <a:pt x="18622" y="1"/>
                  </a:moveTo>
                  <a:cubicBezTo>
                    <a:pt x="12995" y="9"/>
                    <a:pt x="7375" y="215"/>
                    <a:pt x="1763" y="629"/>
                  </a:cubicBezTo>
                  <a:cubicBezTo>
                    <a:pt x="864" y="693"/>
                    <a:pt x="1" y="2290"/>
                    <a:pt x="1085" y="2290"/>
                  </a:cubicBezTo>
                  <a:cubicBezTo>
                    <a:pt x="1113" y="2290"/>
                    <a:pt x="1142" y="2287"/>
                    <a:pt x="1174" y="2287"/>
                  </a:cubicBezTo>
                  <a:cubicBezTo>
                    <a:pt x="1263" y="2280"/>
                    <a:pt x="1349" y="2273"/>
                    <a:pt x="1434" y="2265"/>
                  </a:cubicBezTo>
                  <a:cubicBezTo>
                    <a:pt x="932" y="1987"/>
                    <a:pt x="661" y="1549"/>
                    <a:pt x="1481" y="1446"/>
                  </a:cubicBezTo>
                  <a:cubicBezTo>
                    <a:pt x="5332" y="960"/>
                    <a:pt x="9194" y="718"/>
                    <a:pt x="13059" y="718"/>
                  </a:cubicBezTo>
                  <a:cubicBezTo>
                    <a:pt x="15188" y="718"/>
                    <a:pt x="17320" y="789"/>
                    <a:pt x="19449" y="935"/>
                  </a:cubicBezTo>
                  <a:cubicBezTo>
                    <a:pt x="19460" y="900"/>
                    <a:pt x="19466" y="864"/>
                    <a:pt x="19478" y="825"/>
                  </a:cubicBezTo>
                  <a:cubicBezTo>
                    <a:pt x="19182" y="561"/>
                    <a:pt x="18897" y="287"/>
                    <a:pt x="18622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62;p59">
              <a:extLst>
                <a:ext uri="{FF2B5EF4-FFF2-40B4-BE49-F238E27FC236}">
                  <a16:creationId xmlns:a16="http://schemas.microsoft.com/office/drawing/2014/main" id="{02A3C3BD-ECD9-45EC-AF52-554FDDC75F9C}"/>
                </a:ext>
              </a:extLst>
            </p:cNvPr>
            <p:cNvSpPr/>
            <p:nvPr/>
          </p:nvSpPr>
          <p:spPr>
            <a:xfrm>
              <a:off x="-139975" y="1709250"/>
              <a:ext cx="250425" cy="287875"/>
            </a:xfrm>
            <a:custGeom>
              <a:avLst/>
              <a:gdLst/>
              <a:ahLst/>
              <a:cxnLst/>
              <a:rect l="l" t="t" r="r" b="b"/>
              <a:pathLst>
                <a:path w="10017" h="11515" extrusionOk="0">
                  <a:moveTo>
                    <a:pt x="2290" y="1"/>
                  </a:moveTo>
                  <a:cubicBezTo>
                    <a:pt x="1644" y="1"/>
                    <a:pt x="899" y="617"/>
                    <a:pt x="1273" y="1252"/>
                  </a:cubicBezTo>
                  <a:cubicBezTo>
                    <a:pt x="1926" y="2368"/>
                    <a:pt x="2696" y="3385"/>
                    <a:pt x="3577" y="4297"/>
                  </a:cubicBezTo>
                  <a:lnTo>
                    <a:pt x="3758" y="4297"/>
                  </a:lnTo>
                  <a:cubicBezTo>
                    <a:pt x="3990" y="4297"/>
                    <a:pt x="4222" y="4297"/>
                    <a:pt x="4454" y="4301"/>
                  </a:cubicBezTo>
                  <a:cubicBezTo>
                    <a:pt x="4275" y="3260"/>
                    <a:pt x="3348" y="2401"/>
                    <a:pt x="2507" y="1708"/>
                  </a:cubicBezTo>
                  <a:cubicBezTo>
                    <a:pt x="2468" y="1677"/>
                    <a:pt x="2428" y="1644"/>
                    <a:pt x="2389" y="1609"/>
                  </a:cubicBezTo>
                  <a:cubicBezTo>
                    <a:pt x="1790" y="1117"/>
                    <a:pt x="2154" y="895"/>
                    <a:pt x="2671" y="895"/>
                  </a:cubicBezTo>
                  <a:cubicBezTo>
                    <a:pt x="3021" y="895"/>
                    <a:pt x="3441" y="999"/>
                    <a:pt x="3680" y="1191"/>
                  </a:cubicBezTo>
                  <a:cubicBezTo>
                    <a:pt x="3727" y="1231"/>
                    <a:pt x="3776" y="1270"/>
                    <a:pt x="3826" y="1313"/>
                  </a:cubicBezTo>
                  <a:cubicBezTo>
                    <a:pt x="5007" y="2279"/>
                    <a:pt x="6184" y="3245"/>
                    <a:pt x="7364" y="4216"/>
                  </a:cubicBezTo>
                  <a:cubicBezTo>
                    <a:pt x="7517" y="4226"/>
                    <a:pt x="7688" y="4269"/>
                    <a:pt x="7852" y="4333"/>
                  </a:cubicBezTo>
                  <a:cubicBezTo>
                    <a:pt x="8511" y="4347"/>
                    <a:pt x="9174" y="4361"/>
                    <a:pt x="9834" y="4379"/>
                  </a:cubicBezTo>
                  <a:cubicBezTo>
                    <a:pt x="9902" y="4379"/>
                    <a:pt x="9963" y="4387"/>
                    <a:pt x="10017" y="4397"/>
                  </a:cubicBezTo>
                  <a:cubicBezTo>
                    <a:pt x="9863" y="4076"/>
                    <a:pt x="9542" y="3948"/>
                    <a:pt x="9204" y="3948"/>
                  </a:cubicBezTo>
                  <a:cubicBezTo>
                    <a:pt x="9093" y="3948"/>
                    <a:pt x="8979" y="3962"/>
                    <a:pt x="8868" y="3987"/>
                  </a:cubicBezTo>
                  <a:cubicBezTo>
                    <a:pt x="6818" y="2697"/>
                    <a:pt x="4771" y="1405"/>
                    <a:pt x="2721" y="115"/>
                  </a:cubicBezTo>
                  <a:cubicBezTo>
                    <a:pt x="2593" y="36"/>
                    <a:pt x="2443" y="1"/>
                    <a:pt x="2290" y="1"/>
                  </a:cubicBezTo>
                  <a:close/>
                  <a:moveTo>
                    <a:pt x="7681" y="6002"/>
                  </a:moveTo>
                  <a:cubicBezTo>
                    <a:pt x="6511" y="6875"/>
                    <a:pt x="5388" y="7802"/>
                    <a:pt x="4311" y="8783"/>
                  </a:cubicBezTo>
                  <a:cubicBezTo>
                    <a:pt x="3776" y="9318"/>
                    <a:pt x="3231" y="9803"/>
                    <a:pt x="2810" y="10216"/>
                  </a:cubicBezTo>
                  <a:cubicBezTo>
                    <a:pt x="2718" y="10305"/>
                    <a:pt x="2578" y="10348"/>
                    <a:pt x="2418" y="10348"/>
                  </a:cubicBezTo>
                  <a:cubicBezTo>
                    <a:pt x="1983" y="10348"/>
                    <a:pt x="1395" y="10052"/>
                    <a:pt x="1156" y="9721"/>
                  </a:cubicBezTo>
                  <a:cubicBezTo>
                    <a:pt x="959" y="9942"/>
                    <a:pt x="766" y="10170"/>
                    <a:pt x="574" y="10394"/>
                  </a:cubicBezTo>
                  <a:cubicBezTo>
                    <a:pt x="1" y="11079"/>
                    <a:pt x="695" y="11515"/>
                    <a:pt x="1370" y="11515"/>
                  </a:cubicBezTo>
                  <a:cubicBezTo>
                    <a:pt x="1619" y="11515"/>
                    <a:pt x="1862" y="11457"/>
                    <a:pt x="2043" y="11329"/>
                  </a:cubicBezTo>
                  <a:cubicBezTo>
                    <a:pt x="3798" y="10074"/>
                    <a:pt x="5577" y="8844"/>
                    <a:pt x="7299" y="7546"/>
                  </a:cubicBezTo>
                  <a:cubicBezTo>
                    <a:pt x="7716" y="7232"/>
                    <a:pt x="8665" y="6672"/>
                    <a:pt x="9342" y="6034"/>
                  </a:cubicBezTo>
                  <a:cubicBezTo>
                    <a:pt x="9317" y="6034"/>
                    <a:pt x="9293" y="6038"/>
                    <a:pt x="9268" y="6038"/>
                  </a:cubicBezTo>
                  <a:lnTo>
                    <a:pt x="9250" y="6038"/>
                  </a:lnTo>
                  <a:cubicBezTo>
                    <a:pt x="8725" y="6023"/>
                    <a:pt x="8205" y="6013"/>
                    <a:pt x="7681" y="6002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63;p59">
              <a:extLst>
                <a:ext uri="{FF2B5EF4-FFF2-40B4-BE49-F238E27FC236}">
                  <a16:creationId xmlns:a16="http://schemas.microsoft.com/office/drawing/2014/main" id="{99EB1B22-4B53-4E3C-99BE-E6C4BF58BFDF}"/>
                </a:ext>
              </a:extLst>
            </p:cNvPr>
            <p:cNvSpPr/>
            <p:nvPr/>
          </p:nvSpPr>
          <p:spPr>
            <a:xfrm>
              <a:off x="-50575" y="1816650"/>
              <a:ext cx="164050" cy="43550"/>
            </a:xfrm>
            <a:custGeom>
              <a:avLst/>
              <a:gdLst/>
              <a:ahLst/>
              <a:cxnLst/>
              <a:rect l="l" t="t" r="r" b="b"/>
              <a:pathLst>
                <a:path w="6562" h="1742" extrusionOk="0">
                  <a:moveTo>
                    <a:pt x="1" y="1"/>
                  </a:moveTo>
                  <a:cubicBezTo>
                    <a:pt x="276" y="287"/>
                    <a:pt x="561" y="561"/>
                    <a:pt x="857" y="825"/>
                  </a:cubicBezTo>
                  <a:cubicBezTo>
                    <a:pt x="917" y="540"/>
                    <a:pt x="921" y="265"/>
                    <a:pt x="878" y="5"/>
                  </a:cubicBezTo>
                  <a:cubicBezTo>
                    <a:pt x="646" y="1"/>
                    <a:pt x="414" y="1"/>
                    <a:pt x="182" y="1"/>
                  </a:cubicBezTo>
                  <a:close/>
                  <a:moveTo>
                    <a:pt x="4276" y="37"/>
                  </a:moveTo>
                  <a:lnTo>
                    <a:pt x="4276" y="37"/>
                  </a:lnTo>
                  <a:cubicBezTo>
                    <a:pt x="4861" y="272"/>
                    <a:pt x="5389" y="775"/>
                    <a:pt x="5004" y="1046"/>
                  </a:cubicBezTo>
                  <a:cubicBezTo>
                    <a:pt x="4700" y="1263"/>
                    <a:pt x="4400" y="1481"/>
                    <a:pt x="4105" y="1706"/>
                  </a:cubicBezTo>
                  <a:cubicBezTo>
                    <a:pt x="4629" y="1717"/>
                    <a:pt x="5149" y="1727"/>
                    <a:pt x="5674" y="1742"/>
                  </a:cubicBezTo>
                  <a:lnTo>
                    <a:pt x="5692" y="1742"/>
                  </a:lnTo>
                  <a:cubicBezTo>
                    <a:pt x="5717" y="1742"/>
                    <a:pt x="5741" y="1738"/>
                    <a:pt x="5766" y="1738"/>
                  </a:cubicBezTo>
                  <a:cubicBezTo>
                    <a:pt x="5881" y="1631"/>
                    <a:pt x="5984" y="1524"/>
                    <a:pt x="6077" y="1413"/>
                  </a:cubicBezTo>
                  <a:cubicBezTo>
                    <a:pt x="6216" y="1296"/>
                    <a:pt x="6322" y="1146"/>
                    <a:pt x="6376" y="985"/>
                  </a:cubicBezTo>
                  <a:cubicBezTo>
                    <a:pt x="6512" y="728"/>
                    <a:pt x="6561" y="468"/>
                    <a:pt x="6487" y="215"/>
                  </a:cubicBezTo>
                  <a:cubicBezTo>
                    <a:pt x="6472" y="176"/>
                    <a:pt x="6459" y="137"/>
                    <a:pt x="6441" y="101"/>
                  </a:cubicBezTo>
                  <a:cubicBezTo>
                    <a:pt x="6387" y="91"/>
                    <a:pt x="6326" y="83"/>
                    <a:pt x="6258" y="83"/>
                  </a:cubicBezTo>
                  <a:cubicBezTo>
                    <a:pt x="5598" y="65"/>
                    <a:pt x="4935" y="51"/>
                    <a:pt x="4276" y="37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64;p59">
              <a:extLst>
                <a:ext uri="{FF2B5EF4-FFF2-40B4-BE49-F238E27FC236}">
                  <a16:creationId xmlns:a16="http://schemas.microsoft.com/office/drawing/2014/main" id="{30E4F057-FD69-42A2-A1D5-E59AE051D4AE}"/>
                </a:ext>
              </a:extLst>
            </p:cNvPr>
            <p:cNvSpPr/>
            <p:nvPr/>
          </p:nvSpPr>
          <p:spPr>
            <a:xfrm>
              <a:off x="-115125" y="1866325"/>
              <a:ext cx="83850" cy="85950"/>
            </a:xfrm>
            <a:custGeom>
              <a:avLst/>
              <a:gdLst/>
              <a:ahLst/>
              <a:cxnLst/>
              <a:rect l="l" t="t" r="r" b="b"/>
              <a:pathLst>
                <a:path w="3354" h="3438" extrusionOk="0">
                  <a:moveTo>
                    <a:pt x="2893" y="0"/>
                  </a:moveTo>
                  <a:cubicBezTo>
                    <a:pt x="2515" y="568"/>
                    <a:pt x="2015" y="1109"/>
                    <a:pt x="1502" y="1616"/>
                  </a:cubicBezTo>
                  <a:cubicBezTo>
                    <a:pt x="1049" y="2033"/>
                    <a:pt x="603" y="2461"/>
                    <a:pt x="165" y="2896"/>
                  </a:cubicBezTo>
                  <a:cubicBezTo>
                    <a:pt x="1" y="3060"/>
                    <a:pt x="29" y="3252"/>
                    <a:pt x="162" y="3438"/>
                  </a:cubicBezTo>
                  <a:cubicBezTo>
                    <a:pt x="1181" y="2261"/>
                    <a:pt x="2247" y="1127"/>
                    <a:pt x="3353" y="33"/>
                  </a:cubicBezTo>
                  <a:cubicBezTo>
                    <a:pt x="3200" y="22"/>
                    <a:pt x="3046" y="11"/>
                    <a:pt x="2893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665;p59">
              <a:extLst>
                <a:ext uri="{FF2B5EF4-FFF2-40B4-BE49-F238E27FC236}">
                  <a16:creationId xmlns:a16="http://schemas.microsoft.com/office/drawing/2014/main" id="{04843DAD-8F05-4436-8A82-33D9E4DBFA48}"/>
                </a:ext>
              </a:extLst>
            </p:cNvPr>
            <p:cNvSpPr/>
            <p:nvPr/>
          </p:nvSpPr>
          <p:spPr>
            <a:xfrm>
              <a:off x="-29900" y="1837275"/>
              <a:ext cx="77575" cy="5800"/>
            </a:xfrm>
            <a:custGeom>
              <a:avLst/>
              <a:gdLst/>
              <a:ahLst/>
              <a:cxnLst/>
              <a:rect l="l" t="t" r="r" b="b"/>
              <a:pathLst>
                <a:path w="3103" h="232" extrusionOk="0">
                  <a:moveTo>
                    <a:pt x="30" y="0"/>
                  </a:moveTo>
                  <a:cubicBezTo>
                    <a:pt x="18" y="39"/>
                    <a:pt x="12" y="75"/>
                    <a:pt x="1" y="110"/>
                  </a:cubicBezTo>
                  <a:cubicBezTo>
                    <a:pt x="54" y="114"/>
                    <a:pt x="112" y="117"/>
                    <a:pt x="165" y="125"/>
                  </a:cubicBezTo>
                  <a:cubicBezTo>
                    <a:pt x="119" y="82"/>
                    <a:pt x="72" y="43"/>
                    <a:pt x="30" y="0"/>
                  </a:cubicBezTo>
                  <a:close/>
                  <a:moveTo>
                    <a:pt x="2921" y="15"/>
                  </a:moveTo>
                  <a:lnTo>
                    <a:pt x="2921" y="15"/>
                  </a:lnTo>
                  <a:cubicBezTo>
                    <a:pt x="2957" y="86"/>
                    <a:pt x="2974" y="157"/>
                    <a:pt x="2982" y="232"/>
                  </a:cubicBezTo>
                  <a:cubicBezTo>
                    <a:pt x="3021" y="199"/>
                    <a:pt x="3060" y="164"/>
                    <a:pt x="3103" y="128"/>
                  </a:cubicBezTo>
                  <a:cubicBezTo>
                    <a:pt x="3043" y="92"/>
                    <a:pt x="2982" y="53"/>
                    <a:pt x="2921" y="1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666;p59">
              <a:extLst>
                <a:ext uri="{FF2B5EF4-FFF2-40B4-BE49-F238E27FC236}">
                  <a16:creationId xmlns:a16="http://schemas.microsoft.com/office/drawing/2014/main" id="{1E5C04A7-B1D3-41A8-A269-835A3F21CA54}"/>
                </a:ext>
              </a:extLst>
            </p:cNvPr>
            <p:cNvSpPr/>
            <p:nvPr/>
          </p:nvSpPr>
          <p:spPr>
            <a:xfrm>
              <a:off x="-111100" y="1731625"/>
              <a:ext cx="167450" cy="236350"/>
            </a:xfrm>
            <a:custGeom>
              <a:avLst/>
              <a:gdLst/>
              <a:ahLst/>
              <a:cxnLst/>
              <a:rect l="l" t="t" r="r" b="b"/>
              <a:pathLst>
                <a:path w="6698" h="9454" extrusionOk="0">
                  <a:moveTo>
                    <a:pt x="1516" y="0"/>
                  </a:moveTo>
                  <a:cubicBezTo>
                    <a:pt x="999" y="0"/>
                    <a:pt x="635" y="222"/>
                    <a:pt x="1234" y="714"/>
                  </a:cubicBezTo>
                  <a:cubicBezTo>
                    <a:pt x="1273" y="749"/>
                    <a:pt x="1313" y="782"/>
                    <a:pt x="1352" y="813"/>
                  </a:cubicBezTo>
                  <a:cubicBezTo>
                    <a:pt x="2193" y="1506"/>
                    <a:pt x="3120" y="2365"/>
                    <a:pt x="3299" y="3406"/>
                  </a:cubicBezTo>
                  <a:cubicBezTo>
                    <a:pt x="4429" y="3410"/>
                    <a:pt x="5563" y="3420"/>
                    <a:pt x="6697" y="3438"/>
                  </a:cubicBezTo>
                  <a:cubicBezTo>
                    <a:pt x="6533" y="3374"/>
                    <a:pt x="6362" y="3331"/>
                    <a:pt x="6209" y="3321"/>
                  </a:cubicBezTo>
                  <a:cubicBezTo>
                    <a:pt x="5029" y="2350"/>
                    <a:pt x="3852" y="1384"/>
                    <a:pt x="2671" y="418"/>
                  </a:cubicBezTo>
                  <a:cubicBezTo>
                    <a:pt x="2621" y="375"/>
                    <a:pt x="2572" y="336"/>
                    <a:pt x="2525" y="296"/>
                  </a:cubicBezTo>
                  <a:cubicBezTo>
                    <a:pt x="2286" y="104"/>
                    <a:pt x="1866" y="0"/>
                    <a:pt x="1516" y="0"/>
                  </a:cubicBezTo>
                  <a:close/>
                  <a:moveTo>
                    <a:pt x="4425" y="5075"/>
                  </a:moveTo>
                  <a:cubicBezTo>
                    <a:pt x="4333" y="5278"/>
                    <a:pt x="4055" y="5446"/>
                    <a:pt x="3620" y="5446"/>
                  </a:cubicBezTo>
                  <a:cubicBezTo>
                    <a:pt x="3577" y="5446"/>
                    <a:pt x="3531" y="5442"/>
                    <a:pt x="3484" y="5439"/>
                  </a:cubicBezTo>
                  <a:cubicBezTo>
                    <a:pt x="3388" y="5431"/>
                    <a:pt x="3291" y="5428"/>
                    <a:pt x="3192" y="5421"/>
                  </a:cubicBezTo>
                  <a:cubicBezTo>
                    <a:pt x="2086" y="6515"/>
                    <a:pt x="1020" y="7649"/>
                    <a:pt x="1" y="8826"/>
                  </a:cubicBezTo>
                  <a:cubicBezTo>
                    <a:pt x="240" y="9157"/>
                    <a:pt x="828" y="9453"/>
                    <a:pt x="1263" y="9453"/>
                  </a:cubicBezTo>
                  <a:cubicBezTo>
                    <a:pt x="1423" y="9453"/>
                    <a:pt x="1563" y="9410"/>
                    <a:pt x="1655" y="9321"/>
                  </a:cubicBezTo>
                  <a:cubicBezTo>
                    <a:pt x="2076" y="8908"/>
                    <a:pt x="2621" y="8423"/>
                    <a:pt x="3156" y="7888"/>
                  </a:cubicBezTo>
                  <a:cubicBezTo>
                    <a:pt x="4233" y="6907"/>
                    <a:pt x="5356" y="5980"/>
                    <a:pt x="6526" y="5107"/>
                  </a:cubicBezTo>
                  <a:cubicBezTo>
                    <a:pt x="5827" y="5092"/>
                    <a:pt x="5124" y="5082"/>
                    <a:pt x="4425" y="507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667;p59">
              <a:extLst>
                <a:ext uri="{FF2B5EF4-FFF2-40B4-BE49-F238E27FC236}">
                  <a16:creationId xmlns:a16="http://schemas.microsoft.com/office/drawing/2014/main" id="{EEF12F70-F7EA-4D46-B287-8227F6E6CCA3}"/>
                </a:ext>
              </a:extLst>
            </p:cNvPr>
            <p:cNvSpPr/>
            <p:nvPr/>
          </p:nvSpPr>
          <p:spPr>
            <a:xfrm>
              <a:off x="-29175" y="1816775"/>
              <a:ext cx="113325" cy="42525"/>
            </a:xfrm>
            <a:custGeom>
              <a:avLst/>
              <a:gdLst/>
              <a:ahLst/>
              <a:cxnLst/>
              <a:rect l="l" t="t" r="r" b="b"/>
              <a:pathLst>
                <a:path w="4533" h="1701" extrusionOk="0">
                  <a:moveTo>
                    <a:pt x="2892" y="835"/>
                  </a:moveTo>
                  <a:lnTo>
                    <a:pt x="2892" y="835"/>
                  </a:lnTo>
                  <a:cubicBezTo>
                    <a:pt x="2953" y="873"/>
                    <a:pt x="3014" y="912"/>
                    <a:pt x="3074" y="948"/>
                  </a:cubicBezTo>
                  <a:cubicBezTo>
                    <a:pt x="3031" y="984"/>
                    <a:pt x="2992" y="1019"/>
                    <a:pt x="2953" y="1052"/>
                  </a:cubicBezTo>
                  <a:cubicBezTo>
                    <a:pt x="2945" y="977"/>
                    <a:pt x="2928" y="906"/>
                    <a:pt x="2892" y="835"/>
                  </a:cubicBezTo>
                  <a:close/>
                  <a:moveTo>
                    <a:pt x="22" y="0"/>
                  </a:moveTo>
                  <a:lnTo>
                    <a:pt x="22" y="0"/>
                  </a:lnTo>
                  <a:cubicBezTo>
                    <a:pt x="65" y="260"/>
                    <a:pt x="61" y="535"/>
                    <a:pt x="1" y="820"/>
                  </a:cubicBezTo>
                  <a:cubicBezTo>
                    <a:pt x="43" y="863"/>
                    <a:pt x="90" y="902"/>
                    <a:pt x="136" y="945"/>
                  </a:cubicBezTo>
                  <a:cubicBezTo>
                    <a:pt x="207" y="948"/>
                    <a:pt x="275" y="952"/>
                    <a:pt x="343" y="959"/>
                  </a:cubicBezTo>
                  <a:cubicBezTo>
                    <a:pt x="1038" y="1009"/>
                    <a:pt x="1284" y="1376"/>
                    <a:pt x="1148" y="1669"/>
                  </a:cubicBezTo>
                  <a:cubicBezTo>
                    <a:pt x="1847" y="1676"/>
                    <a:pt x="2550" y="1686"/>
                    <a:pt x="3249" y="1701"/>
                  </a:cubicBezTo>
                  <a:cubicBezTo>
                    <a:pt x="3544" y="1476"/>
                    <a:pt x="3844" y="1258"/>
                    <a:pt x="4148" y="1041"/>
                  </a:cubicBezTo>
                  <a:cubicBezTo>
                    <a:pt x="4533" y="770"/>
                    <a:pt x="4005" y="267"/>
                    <a:pt x="3420" y="32"/>
                  </a:cubicBezTo>
                  <a:cubicBezTo>
                    <a:pt x="2286" y="14"/>
                    <a:pt x="1152" y="4"/>
                    <a:pt x="22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668;p59">
              <a:extLst>
                <a:ext uri="{FF2B5EF4-FFF2-40B4-BE49-F238E27FC236}">
                  <a16:creationId xmlns:a16="http://schemas.microsoft.com/office/drawing/2014/main" id="{9FB75A0F-9212-403C-BF5D-6F5B82AED6B4}"/>
                </a:ext>
              </a:extLst>
            </p:cNvPr>
            <p:cNvSpPr/>
            <p:nvPr/>
          </p:nvSpPr>
          <p:spPr>
            <a:xfrm>
              <a:off x="-480250" y="1858125"/>
              <a:ext cx="442450" cy="21250"/>
            </a:xfrm>
            <a:custGeom>
              <a:avLst/>
              <a:gdLst/>
              <a:ahLst/>
              <a:cxnLst/>
              <a:rect l="l" t="t" r="r" b="b"/>
              <a:pathLst>
                <a:path w="17698" h="850" extrusionOk="0">
                  <a:moveTo>
                    <a:pt x="16785" y="0"/>
                  </a:moveTo>
                  <a:cubicBezTo>
                    <a:pt x="11186" y="0"/>
                    <a:pt x="5589" y="203"/>
                    <a:pt x="0" y="606"/>
                  </a:cubicBezTo>
                  <a:cubicBezTo>
                    <a:pt x="254" y="746"/>
                    <a:pt x="561" y="849"/>
                    <a:pt x="821" y="849"/>
                  </a:cubicBezTo>
                  <a:cubicBezTo>
                    <a:pt x="860" y="849"/>
                    <a:pt x="895" y="845"/>
                    <a:pt x="931" y="842"/>
                  </a:cubicBezTo>
                  <a:cubicBezTo>
                    <a:pt x="4579" y="382"/>
                    <a:pt x="8245" y="150"/>
                    <a:pt x="11914" y="150"/>
                  </a:cubicBezTo>
                  <a:cubicBezTo>
                    <a:pt x="13775" y="150"/>
                    <a:pt x="15636" y="211"/>
                    <a:pt x="17498" y="328"/>
                  </a:cubicBezTo>
                  <a:cubicBezTo>
                    <a:pt x="17570" y="221"/>
                    <a:pt x="17637" y="114"/>
                    <a:pt x="17698" y="4"/>
                  </a:cubicBezTo>
                  <a:cubicBezTo>
                    <a:pt x="17394" y="4"/>
                    <a:pt x="17088" y="0"/>
                    <a:pt x="16785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669;p59">
              <a:extLst>
                <a:ext uri="{FF2B5EF4-FFF2-40B4-BE49-F238E27FC236}">
                  <a16:creationId xmlns:a16="http://schemas.microsoft.com/office/drawing/2014/main" id="{3EFCA5F0-52A7-43B3-A705-C6EE7FE03F36}"/>
                </a:ext>
              </a:extLst>
            </p:cNvPr>
            <p:cNvSpPr/>
            <p:nvPr/>
          </p:nvSpPr>
          <p:spPr>
            <a:xfrm>
              <a:off x="-499600" y="1834600"/>
              <a:ext cx="469725" cy="38700"/>
            </a:xfrm>
            <a:custGeom>
              <a:avLst/>
              <a:gdLst/>
              <a:ahLst/>
              <a:cxnLst/>
              <a:rect l="l" t="t" r="r" b="b"/>
              <a:pathLst>
                <a:path w="18789" h="1548" extrusionOk="0">
                  <a:moveTo>
                    <a:pt x="12399" y="0"/>
                  </a:moveTo>
                  <a:cubicBezTo>
                    <a:pt x="8534" y="0"/>
                    <a:pt x="4672" y="242"/>
                    <a:pt x="821" y="728"/>
                  </a:cubicBezTo>
                  <a:cubicBezTo>
                    <a:pt x="1" y="831"/>
                    <a:pt x="272" y="1269"/>
                    <a:pt x="774" y="1547"/>
                  </a:cubicBezTo>
                  <a:cubicBezTo>
                    <a:pt x="6363" y="1144"/>
                    <a:pt x="11960" y="941"/>
                    <a:pt x="17559" y="941"/>
                  </a:cubicBezTo>
                  <a:cubicBezTo>
                    <a:pt x="17862" y="941"/>
                    <a:pt x="18168" y="945"/>
                    <a:pt x="18472" y="945"/>
                  </a:cubicBezTo>
                  <a:cubicBezTo>
                    <a:pt x="18539" y="828"/>
                    <a:pt x="18600" y="710"/>
                    <a:pt x="18653" y="588"/>
                  </a:cubicBezTo>
                  <a:cubicBezTo>
                    <a:pt x="18711" y="464"/>
                    <a:pt x="18753" y="339"/>
                    <a:pt x="18789" y="217"/>
                  </a:cubicBezTo>
                  <a:cubicBezTo>
                    <a:pt x="16660" y="71"/>
                    <a:pt x="14528" y="0"/>
                    <a:pt x="12399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670;p59">
              <a:extLst>
                <a:ext uri="{FF2B5EF4-FFF2-40B4-BE49-F238E27FC236}">
                  <a16:creationId xmlns:a16="http://schemas.microsoft.com/office/drawing/2014/main" id="{63F43FF1-05D4-495E-9F7D-FDCB81D68B4B}"/>
                </a:ext>
              </a:extLst>
            </p:cNvPr>
            <p:cNvSpPr/>
            <p:nvPr/>
          </p:nvSpPr>
          <p:spPr>
            <a:xfrm>
              <a:off x="-42825" y="1858200"/>
              <a:ext cx="20550" cy="8950"/>
            </a:xfrm>
            <a:custGeom>
              <a:avLst/>
              <a:gdLst/>
              <a:ahLst/>
              <a:cxnLst/>
              <a:rect l="l" t="t" r="r" b="b"/>
              <a:pathLst>
                <a:path w="822" h="358" extrusionOk="0">
                  <a:moveTo>
                    <a:pt x="201" y="1"/>
                  </a:moveTo>
                  <a:cubicBezTo>
                    <a:pt x="140" y="111"/>
                    <a:pt x="73" y="218"/>
                    <a:pt x="1" y="325"/>
                  </a:cubicBezTo>
                  <a:cubicBezTo>
                    <a:pt x="154" y="336"/>
                    <a:pt x="308" y="347"/>
                    <a:pt x="461" y="358"/>
                  </a:cubicBezTo>
                  <a:cubicBezTo>
                    <a:pt x="582" y="240"/>
                    <a:pt x="700" y="122"/>
                    <a:pt x="821" y="4"/>
                  </a:cubicBezTo>
                  <a:cubicBezTo>
                    <a:pt x="614" y="1"/>
                    <a:pt x="407" y="1"/>
                    <a:pt x="201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671;p59">
              <a:extLst>
                <a:ext uri="{FF2B5EF4-FFF2-40B4-BE49-F238E27FC236}">
                  <a16:creationId xmlns:a16="http://schemas.microsoft.com/office/drawing/2014/main" id="{CC25918F-38DF-455B-82ED-EC4C5507C7B0}"/>
                </a:ext>
              </a:extLst>
            </p:cNvPr>
            <p:cNvSpPr/>
            <p:nvPr/>
          </p:nvSpPr>
          <p:spPr>
            <a:xfrm>
              <a:off x="-37825" y="1840025"/>
              <a:ext cx="23825" cy="18300"/>
            </a:xfrm>
            <a:custGeom>
              <a:avLst/>
              <a:gdLst/>
              <a:ahLst/>
              <a:cxnLst/>
              <a:rect l="l" t="t" r="r" b="b"/>
              <a:pathLst>
                <a:path w="953" h="732" extrusionOk="0">
                  <a:moveTo>
                    <a:pt x="318" y="0"/>
                  </a:moveTo>
                  <a:cubicBezTo>
                    <a:pt x="282" y="122"/>
                    <a:pt x="240" y="247"/>
                    <a:pt x="182" y="371"/>
                  </a:cubicBezTo>
                  <a:cubicBezTo>
                    <a:pt x="129" y="493"/>
                    <a:pt x="68" y="611"/>
                    <a:pt x="1" y="728"/>
                  </a:cubicBezTo>
                  <a:cubicBezTo>
                    <a:pt x="207" y="728"/>
                    <a:pt x="414" y="728"/>
                    <a:pt x="621" y="731"/>
                  </a:cubicBezTo>
                  <a:cubicBezTo>
                    <a:pt x="732" y="624"/>
                    <a:pt x="842" y="517"/>
                    <a:pt x="953" y="410"/>
                  </a:cubicBezTo>
                  <a:cubicBezTo>
                    <a:pt x="792" y="279"/>
                    <a:pt x="635" y="147"/>
                    <a:pt x="482" y="15"/>
                  </a:cubicBezTo>
                  <a:cubicBezTo>
                    <a:pt x="429" y="7"/>
                    <a:pt x="371" y="4"/>
                    <a:pt x="318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672;p59">
              <a:extLst>
                <a:ext uri="{FF2B5EF4-FFF2-40B4-BE49-F238E27FC236}">
                  <a16:creationId xmlns:a16="http://schemas.microsoft.com/office/drawing/2014/main" id="{679EB71F-0A0E-4646-A2CB-08BAFA53B149}"/>
                </a:ext>
              </a:extLst>
            </p:cNvPr>
            <p:cNvSpPr/>
            <p:nvPr/>
          </p:nvSpPr>
          <p:spPr>
            <a:xfrm>
              <a:off x="-31300" y="1858300"/>
              <a:ext cx="30850" cy="9475"/>
            </a:xfrm>
            <a:custGeom>
              <a:avLst/>
              <a:gdLst/>
              <a:ahLst/>
              <a:cxnLst/>
              <a:rect l="l" t="t" r="r" b="b"/>
              <a:pathLst>
                <a:path w="1234" h="379" extrusionOk="0">
                  <a:moveTo>
                    <a:pt x="360" y="0"/>
                  </a:moveTo>
                  <a:cubicBezTo>
                    <a:pt x="239" y="118"/>
                    <a:pt x="121" y="236"/>
                    <a:pt x="0" y="354"/>
                  </a:cubicBezTo>
                  <a:cubicBezTo>
                    <a:pt x="99" y="361"/>
                    <a:pt x="196" y="364"/>
                    <a:pt x="292" y="372"/>
                  </a:cubicBezTo>
                  <a:cubicBezTo>
                    <a:pt x="339" y="375"/>
                    <a:pt x="385" y="379"/>
                    <a:pt x="428" y="379"/>
                  </a:cubicBezTo>
                  <a:cubicBezTo>
                    <a:pt x="863" y="379"/>
                    <a:pt x="1141" y="211"/>
                    <a:pt x="1233" y="8"/>
                  </a:cubicBezTo>
                  <a:cubicBezTo>
                    <a:pt x="941" y="4"/>
                    <a:pt x="652" y="0"/>
                    <a:pt x="360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673;p59">
              <a:extLst>
                <a:ext uri="{FF2B5EF4-FFF2-40B4-BE49-F238E27FC236}">
                  <a16:creationId xmlns:a16="http://schemas.microsoft.com/office/drawing/2014/main" id="{BB08AC1A-AA54-43D1-94B9-625FB1CBF7BE}"/>
                </a:ext>
              </a:extLst>
            </p:cNvPr>
            <p:cNvSpPr/>
            <p:nvPr/>
          </p:nvSpPr>
          <p:spPr>
            <a:xfrm>
              <a:off x="-25800" y="1840400"/>
              <a:ext cx="28750" cy="18125"/>
            </a:xfrm>
            <a:custGeom>
              <a:avLst/>
              <a:gdLst/>
              <a:ahLst/>
              <a:cxnLst/>
              <a:rect l="l" t="t" r="r" b="b"/>
              <a:pathLst>
                <a:path w="1150" h="725" extrusionOk="0">
                  <a:moveTo>
                    <a:pt x="1" y="0"/>
                  </a:moveTo>
                  <a:lnTo>
                    <a:pt x="1" y="0"/>
                  </a:lnTo>
                  <a:cubicBezTo>
                    <a:pt x="154" y="132"/>
                    <a:pt x="311" y="264"/>
                    <a:pt x="472" y="395"/>
                  </a:cubicBezTo>
                  <a:cubicBezTo>
                    <a:pt x="361" y="502"/>
                    <a:pt x="251" y="609"/>
                    <a:pt x="140" y="716"/>
                  </a:cubicBezTo>
                  <a:cubicBezTo>
                    <a:pt x="432" y="716"/>
                    <a:pt x="721" y="720"/>
                    <a:pt x="1013" y="724"/>
                  </a:cubicBezTo>
                  <a:cubicBezTo>
                    <a:pt x="1149" y="431"/>
                    <a:pt x="903" y="64"/>
                    <a:pt x="208" y="14"/>
                  </a:cubicBezTo>
                  <a:cubicBezTo>
                    <a:pt x="140" y="7"/>
                    <a:pt x="72" y="3"/>
                    <a:pt x="1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" name="Google Shape;2660;p59">
            <a:extLst>
              <a:ext uri="{FF2B5EF4-FFF2-40B4-BE49-F238E27FC236}">
                <a16:creationId xmlns:a16="http://schemas.microsoft.com/office/drawing/2014/main" id="{69094A2B-001A-4A81-922C-2E2D74B0F6AD}"/>
              </a:ext>
            </a:extLst>
          </p:cNvPr>
          <p:cNvGrpSpPr/>
          <p:nvPr/>
        </p:nvGrpSpPr>
        <p:grpSpPr>
          <a:xfrm rot="4206280">
            <a:off x="7547464" y="2968250"/>
            <a:ext cx="436293" cy="323744"/>
            <a:chOff x="-516100" y="1709250"/>
            <a:chExt cx="649725" cy="287875"/>
          </a:xfrm>
        </p:grpSpPr>
        <p:sp>
          <p:nvSpPr>
            <p:cNvPr id="280" name="Google Shape;2661;p59">
              <a:extLst>
                <a:ext uri="{FF2B5EF4-FFF2-40B4-BE49-F238E27FC236}">
                  <a16:creationId xmlns:a16="http://schemas.microsoft.com/office/drawing/2014/main" id="{AA34FA03-B9F7-41B7-A21B-460A50DBAB6B}"/>
                </a:ext>
              </a:extLst>
            </p:cNvPr>
            <p:cNvSpPr/>
            <p:nvPr/>
          </p:nvSpPr>
          <p:spPr>
            <a:xfrm>
              <a:off x="-516100" y="1816650"/>
              <a:ext cx="649725" cy="57275"/>
            </a:xfrm>
            <a:custGeom>
              <a:avLst/>
              <a:gdLst/>
              <a:ahLst/>
              <a:cxnLst/>
              <a:rect l="l" t="t" r="r" b="b"/>
              <a:pathLst>
                <a:path w="25989" h="2291" extrusionOk="0">
                  <a:moveTo>
                    <a:pt x="25062" y="101"/>
                  </a:moveTo>
                  <a:cubicBezTo>
                    <a:pt x="25080" y="137"/>
                    <a:pt x="25093" y="176"/>
                    <a:pt x="25108" y="215"/>
                  </a:cubicBezTo>
                  <a:cubicBezTo>
                    <a:pt x="25182" y="468"/>
                    <a:pt x="25133" y="728"/>
                    <a:pt x="24997" y="985"/>
                  </a:cubicBezTo>
                  <a:cubicBezTo>
                    <a:pt x="24943" y="1146"/>
                    <a:pt x="24837" y="1296"/>
                    <a:pt x="24698" y="1413"/>
                  </a:cubicBezTo>
                  <a:cubicBezTo>
                    <a:pt x="24605" y="1524"/>
                    <a:pt x="24502" y="1631"/>
                    <a:pt x="24387" y="1738"/>
                  </a:cubicBezTo>
                  <a:cubicBezTo>
                    <a:pt x="25246" y="1659"/>
                    <a:pt x="25988" y="279"/>
                    <a:pt x="25062" y="101"/>
                  </a:cubicBezTo>
                  <a:close/>
                  <a:moveTo>
                    <a:pt x="18622" y="1"/>
                  </a:moveTo>
                  <a:cubicBezTo>
                    <a:pt x="12995" y="9"/>
                    <a:pt x="7375" y="215"/>
                    <a:pt x="1763" y="629"/>
                  </a:cubicBezTo>
                  <a:cubicBezTo>
                    <a:pt x="864" y="693"/>
                    <a:pt x="1" y="2290"/>
                    <a:pt x="1085" y="2290"/>
                  </a:cubicBezTo>
                  <a:cubicBezTo>
                    <a:pt x="1113" y="2290"/>
                    <a:pt x="1142" y="2287"/>
                    <a:pt x="1174" y="2287"/>
                  </a:cubicBezTo>
                  <a:cubicBezTo>
                    <a:pt x="1263" y="2280"/>
                    <a:pt x="1349" y="2273"/>
                    <a:pt x="1434" y="2265"/>
                  </a:cubicBezTo>
                  <a:cubicBezTo>
                    <a:pt x="932" y="1987"/>
                    <a:pt x="661" y="1549"/>
                    <a:pt x="1481" y="1446"/>
                  </a:cubicBezTo>
                  <a:cubicBezTo>
                    <a:pt x="5332" y="960"/>
                    <a:pt x="9194" y="718"/>
                    <a:pt x="13059" y="718"/>
                  </a:cubicBezTo>
                  <a:cubicBezTo>
                    <a:pt x="15188" y="718"/>
                    <a:pt x="17320" y="789"/>
                    <a:pt x="19449" y="935"/>
                  </a:cubicBezTo>
                  <a:cubicBezTo>
                    <a:pt x="19460" y="900"/>
                    <a:pt x="19466" y="864"/>
                    <a:pt x="19478" y="825"/>
                  </a:cubicBezTo>
                  <a:cubicBezTo>
                    <a:pt x="19182" y="561"/>
                    <a:pt x="18897" y="287"/>
                    <a:pt x="18622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662;p59">
              <a:extLst>
                <a:ext uri="{FF2B5EF4-FFF2-40B4-BE49-F238E27FC236}">
                  <a16:creationId xmlns:a16="http://schemas.microsoft.com/office/drawing/2014/main" id="{721D8DF6-BC69-4041-800D-19C769553555}"/>
                </a:ext>
              </a:extLst>
            </p:cNvPr>
            <p:cNvSpPr/>
            <p:nvPr/>
          </p:nvSpPr>
          <p:spPr>
            <a:xfrm>
              <a:off x="-139975" y="1709250"/>
              <a:ext cx="250425" cy="287875"/>
            </a:xfrm>
            <a:custGeom>
              <a:avLst/>
              <a:gdLst/>
              <a:ahLst/>
              <a:cxnLst/>
              <a:rect l="l" t="t" r="r" b="b"/>
              <a:pathLst>
                <a:path w="10017" h="11515" extrusionOk="0">
                  <a:moveTo>
                    <a:pt x="2290" y="1"/>
                  </a:moveTo>
                  <a:cubicBezTo>
                    <a:pt x="1644" y="1"/>
                    <a:pt x="899" y="617"/>
                    <a:pt x="1273" y="1252"/>
                  </a:cubicBezTo>
                  <a:cubicBezTo>
                    <a:pt x="1926" y="2368"/>
                    <a:pt x="2696" y="3385"/>
                    <a:pt x="3577" y="4297"/>
                  </a:cubicBezTo>
                  <a:lnTo>
                    <a:pt x="3758" y="4297"/>
                  </a:lnTo>
                  <a:cubicBezTo>
                    <a:pt x="3990" y="4297"/>
                    <a:pt x="4222" y="4297"/>
                    <a:pt x="4454" y="4301"/>
                  </a:cubicBezTo>
                  <a:cubicBezTo>
                    <a:pt x="4275" y="3260"/>
                    <a:pt x="3348" y="2401"/>
                    <a:pt x="2507" y="1708"/>
                  </a:cubicBezTo>
                  <a:cubicBezTo>
                    <a:pt x="2468" y="1677"/>
                    <a:pt x="2428" y="1644"/>
                    <a:pt x="2389" y="1609"/>
                  </a:cubicBezTo>
                  <a:cubicBezTo>
                    <a:pt x="1790" y="1117"/>
                    <a:pt x="2154" y="895"/>
                    <a:pt x="2671" y="895"/>
                  </a:cubicBezTo>
                  <a:cubicBezTo>
                    <a:pt x="3021" y="895"/>
                    <a:pt x="3441" y="999"/>
                    <a:pt x="3680" y="1191"/>
                  </a:cubicBezTo>
                  <a:cubicBezTo>
                    <a:pt x="3727" y="1231"/>
                    <a:pt x="3776" y="1270"/>
                    <a:pt x="3826" y="1313"/>
                  </a:cubicBezTo>
                  <a:cubicBezTo>
                    <a:pt x="5007" y="2279"/>
                    <a:pt x="6184" y="3245"/>
                    <a:pt x="7364" y="4216"/>
                  </a:cubicBezTo>
                  <a:cubicBezTo>
                    <a:pt x="7517" y="4226"/>
                    <a:pt x="7688" y="4269"/>
                    <a:pt x="7852" y="4333"/>
                  </a:cubicBezTo>
                  <a:cubicBezTo>
                    <a:pt x="8511" y="4347"/>
                    <a:pt x="9174" y="4361"/>
                    <a:pt x="9834" y="4379"/>
                  </a:cubicBezTo>
                  <a:cubicBezTo>
                    <a:pt x="9902" y="4379"/>
                    <a:pt x="9963" y="4387"/>
                    <a:pt x="10017" y="4397"/>
                  </a:cubicBezTo>
                  <a:cubicBezTo>
                    <a:pt x="9863" y="4076"/>
                    <a:pt x="9542" y="3948"/>
                    <a:pt x="9204" y="3948"/>
                  </a:cubicBezTo>
                  <a:cubicBezTo>
                    <a:pt x="9093" y="3948"/>
                    <a:pt x="8979" y="3962"/>
                    <a:pt x="8868" y="3987"/>
                  </a:cubicBezTo>
                  <a:cubicBezTo>
                    <a:pt x="6818" y="2697"/>
                    <a:pt x="4771" y="1405"/>
                    <a:pt x="2721" y="115"/>
                  </a:cubicBezTo>
                  <a:cubicBezTo>
                    <a:pt x="2593" y="36"/>
                    <a:pt x="2443" y="1"/>
                    <a:pt x="2290" y="1"/>
                  </a:cubicBezTo>
                  <a:close/>
                  <a:moveTo>
                    <a:pt x="7681" y="6002"/>
                  </a:moveTo>
                  <a:cubicBezTo>
                    <a:pt x="6511" y="6875"/>
                    <a:pt x="5388" y="7802"/>
                    <a:pt x="4311" y="8783"/>
                  </a:cubicBezTo>
                  <a:cubicBezTo>
                    <a:pt x="3776" y="9318"/>
                    <a:pt x="3231" y="9803"/>
                    <a:pt x="2810" y="10216"/>
                  </a:cubicBezTo>
                  <a:cubicBezTo>
                    <a:pt x="2718" y="10305"/>
                    <a:pt x="2578" y="10348"/>
                    <a:pt x="2418" y="10348"/>
                  </a:cubicBezTo>
                  <a:cubicBezTo>
                    <a:pt x="1983" y="10348"/>
                    <a:pt x="1395" y="10052"/>
                    <a:pt x="1156" y="9721"/>
                  </a:cubicBezTo>
                  <a:cubicBezTo>
                    <a:pt x="959" y="9942"/>
                    <a:pt x="766" y="10170"/>
                    <a:pt x="574" y="10394"/>
                  </a:cubicBezTo>
                  <a:cubicBezTo>
                    <a:pt x="1" y="11079"/>
                    <a:pt x="695" y="11515"/>
                    <a:pt x="1370" y="11515"/>
                  </a:cubicBezTo>
                  <a:cubicBezTo>
                    <a:pt x="1619" y="11515"/>
                    <a:pt x="1862" y="11457"/>
                    <a:pt x="2043" y="11329"/>
                  </a:cubicBezTo>
                  <a:cubicBezTo>
                    <a:pt x="3798" y="10074"/>
                    <a:pt x="5577" y="8844"/>
                    <a:pt x="7299" y="7546"/>
                  </a:cubicBezTo>
                  <a:cubicBezTo>
                    <a:pt x="7716" y="7232"/>
                    <a:pt x="8665" y="6672"/>
                    <a:pt x="9342" y="6034"/>
                  </a:cubicBezTo>
                  <a:cubicBezTo>
                    <a:pt x="9317" y="6034"/>
                    <a:pt x="9293" y="6038"/>
                    <a:pt x="9268" y="6038"/>
                  </a:cubicBezTo>
                  <a:lnTo>
                    <a:pt x="9250" y="6038"/>
                  </a:lnTo>
                  <a:cubicBezTo>
                    <a:pt x="8725" y="6023"/>
                    <a:pt x="8205" y="6013"/>
                    <a:pt x="7681" y="6002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663;p59">
              <a:extLst>
                <a:ext uri="{FF2B5EF4-FFF2-40B4-BE49-F238E27FC236}">
                  <a16:creationId xmlns:a16="http://schemas.microsoft.com/office/drawing/2014/main" id="{FFA91486-6666-42A7-A0F8-E00273F7F037}"/>
                </a:ext>
              </a:extLst>
            </p:cNvPr>
            <p:cNvSpPr/>
            <p:nvPr/>
          </p:nvSpPr>
          <p:spPr>
            <a:xfrm>
              <a:off x="-50575" y="1816650"/>
              <a:ext cx="164050" cy="43550"/>
            </a:xfrm>
            <a:custGeom>
              <a:avLst/>
              <a:gdLst/>
              <a:ahLst/>
              <a:cxnLst/>
              <a:rect l="l" t="t" r="r" b="b"/>
              <a:pathLst>
                <a:path w="6562" h="1742" extrusionOk="0">
                  <a:moveTo>
                    <a:pt x="1" y="1"/>
                  </a:moveTo>
                  <a:cubicBezTo>
                    <a:pt x="276" y="287"/>
                    <a:pt x="561" y="561"/>
                    <a:pt x="857" y="825"/>
                  </a:cubicBezTo>
                  <a:cubicBezTo>
                    <a:pt x="917" y="540"/>
                    <a:pt x="921" y="265"/>
                    <a:pt x="878" y="5"/>
                  </a:cubicBezTo>
                  <a:cubicBezTo>
                    <a:pt x="646" y="1"/>
                    <a:pt x="414" y="1"/>
                    <a:pt x="182" y="1"/>
                  </a:cubicBezTo>
                  <a:close/>
                  <a:moveTo>
                    <a:pt x="4276" y="37"/>
                  </a:moveTo>
                  <a:lnTo>
                    <a:pt x="4276" y="37"/>
                  </a:lnTo>
                  <a:cubicBezTo>
                    <a:pt x="4861" y="272"/>
                    <a:pt x="5389" y="775"/>
                    <a:pt x="5004" y="1046"/>
                  </a:cubicBezTo>
                  <a:cubicBezTo>
                    <a:pt x="4700" y="1263"/>
                    <a:pt x="4400" y="1481"/>
                    <a:pt x="4105" y="1706"/>
                  </a:cubicBezTo>
                  <a:cubicBezTo>
                    <a:pt x="4629" y="1717"/>
                    <a:pt x="5149" y="1727"/>
                    <a:pt x="5674" y="1742"/>
                  </a:cubicBezTo>
                  <a:lnTo>
                    <a:pt x="5692" y="1742"/>
                  </a:lnTo>
                  <a:cubicBezTo>
                    <a:pt x="5717" y="1742"/>
                    <a:pt x="5741" y="1738"/>
                    <a:pt x="5766" y="1738"/>
                  </a:cubicBezTo>
                  <a:cubicBezTo>
                    <a:pt x="5881" y="1631"/>
                    <a:pt x="5984" y="1524"/>
                    <a:pt x="6077" y="1413"/>
                  </a:cubicBezTo>
                  <a:cubicBezTo>
                    <a:pt x="6216" y="1296"/>
                    <a:pt x="6322" y="1146"/>
                    <a:pt x="6376" y="985"/>
                  </a:cubicBezTo>
                  <a:cubicBezTo>
                    <a:pt x="6512" y="728"/>
                    <a:pt x="6561" y="468"/>
                    <a:pt x="6487" y="215"/>
                  </a:cubicBezTo>
                  <a:cubicBezTo>
                    <a:pt x="6472" y="176"/>
                    <a:pt x="6459" y="137"/>
                    <a:pt x="6441" y="101"/>
                  </a:cubicBezTo>
                  <a:cubicBezTo>
                    <a:pt x="6387" y="91"/>
                    <a:pt x="6326" y="83"/>
                    <a:pt x="6258" y="83"/>
                  </a:cubicBezTo>
                  <a:cubicBezTo>
                    <a:pt x="5598" y="65"/>
                    <a:pt x="4935" y="51"/>
                    <a:pt x="4276" y="37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664;p59">
              <a:extLst>
                <a:ext uri="{FF2B5EF4-FFF2-40B4-BE49-F238E27FC236}">
                  <a16:creationId xmlns:a16="http://schemas.microsoft.com/office/drawing/2014/main" id="{A80BB705-8B66-4955-9317-FAA259B782D1}"/>
                </a:ext>
              </a:extLst>
            </p:cNvPr>
            <p:cNvSpPr/>
            <p:nvPr/>
          </p:nvSpPr>
          <p:spPr>
            <a:xfrm>
              <a:off x="-115125" y="1866325"/>
              <a:ext cx="83850" cy="85950"/>
            </a:xfrm>
            <a:custGeom>
              <a:avLst/>
              <a:gdLst/>
              <a:ahLst/>
              <a:cxnLst/>
              <a:rect l="l" t="t" r="r" b="b"/>
              <a:pathLst>
                <a:path w="3354" h="3438" extrusionOk="0">
                  <a:moveTo>
                    <a:pt x="2893" y="0"/>
                  </a:moveTo>
                  <a:cubicBezTo>
                    <a:pt x="2515" y="568"/>
                    <a:pt x="2015" y="1109"/>
                    <a:pt x="1502" y="1616"/>
                  </a:cubicBezTo>
                  <a:cubicBezTo>
                    <a:pt x="1049" y="2033"/>
                    <a:pt x="603" y="2461"/>
                    <a:pt x="165" y="2896"/>
                  </a:cubicBezTo>
                  <a:cubicBezTo>
                    <a:pt x="1" y="3060"/>
                    <a:pt x="29" y="3252"/>
                    <a:pt x="162" y="3438"/>
                  </a:cubicBezTo>
                  <a:cubicBezTo>
                    <a:pt x="1181" y="2261"/>
                    <a:pt x="2247" y="1127"/>
                    <a:pt x="3353" y="33"/>
                  </a:cubicBezTo>
                  <a:cubicBezTo>
                    <a:pt x="3200" y="22"/>
                    <a:pt x="3046" y="11"/>
                    <a:pt x="2893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665;p59">
              <a:extLst>
                <a:ext uri="{FF2B5EF4-FFF2-40B4-BE49-F238E27FC236}">
                  <a16:creationId xmlns:a16="http://schemas.microsoft.com/office/drawing/2014/main" id="{207DB660-25E4-4F9D-A1AC-0AD6555C136A}"/>
                </a:ext>
              </a:extLst>
            </p:cNvPr>
            <p:cNvSpPr/>
            <p:nvPr/>
          </p:nvSpPr>
          <p:spPr>
            <a:xfrm>
              <a:off x="-29900" y="1837275"/>
              <a:ext cx="77575" cy="5800"/>
            </a:xfrm>
            <a:custGeom>
              <a:avLst/>
              <a:gdLst/>
              <a:ahLst/>
              <a:cxnLst/>
              <a:rect l="l" t="t" r="r" b="b"/>
              <a:pathLst>
                <a:path w="3103" h="232" extrusionOk="0">
                  <a:moveTo>
                    <a:pt x="30" y="0"/>
                  </a:moveTo>
                  <a:cubicBezTo>
                    <a:pt x="18" y="39"/>
                    <a:pt x="12" y="75"/>
                    <a:pt x="1" y="110"/>
                  </a:cubicBezTo>
                  <a:cubicBezTo>
                    <a:pt x="54" y="114"/>
                    <a:pt x="112" y="117"/>
                    <a:pt x="165" y="125"/>
                  </a:cubicBezTo>
                  <a:cubicBezTo>
                    <a:pt x="119" y="82"/>
                    <a:pt x="72" y="43"/>
                    <a:pt x="30" y="0"/>
                  </a:cubicBezTo>
                  <a:close/>
                  <a:moveTo>
                    <a:pt x="2921" y="15"/>
                  </a:moveTo>
                  <a:lnTo>
                    <a:pt x="2921" y="15"/>
                  </a:lnTo>
                  <a:cubicBezTo>
                    <a:pt x="2957" y="86"/>
                    <a:pt x="2974" y="157"/>
                    <a:pt x="2982" y="232"/>
                  </a:cubicBezTo>
                  <a:cubicBezTo>
                    <a:pt x="3021" y="199"/>
                    <a:pt x="3060" y="164"/>
                    <a:pt x="3103" y="128"/>
                  </a:cubicBezTo>
                  <a:cubicBezTo>
                    <a:pt x="3043" y="92"/>
                    <a:pt x="2982" y="53"/>
                    <a:pt x="2921" y="1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666;p59">
              <a:extLst>
                <a:ext uri="{FF2B5EF4-FFF2-40B4-BE49-F238E27FC236}">
                  <a16:creationId xmlns:a16="http://schemas.microsoft.com/office/drawing/2014/main" id="{A926FD76-5600-4E23-BCFE-EB651D775D40}"/>
                </a:ext>
              </a:extLst>
            </p:cNvPr>
            <p:cNvSpPr/>
            <p:nvPr/>
          </p:nvSpPr>
          <p:spPr>
            <a:xfrm>
              <a:off x="-111100" y="1731625"/>
              <a:ext cx="167450" cy="236350"/>
            </a:xfrm>
            <a:custGeom>
              <a:avLst/>
              <a:gdLst/>
              <a:ahLst/>
              <a:cxnLst/>
              <a:rect l="l" t="t" r="r" b="b"/>
              <a:pathLst>
                <a:path w="6698" h="9454" extrusionOk="0">
                  <a:moveTo>
                    <a:pt x="1516" y="0"/>
                  </a:moveTo>
                  <a:cubicBezTo>
                    <a:pt x="999" y="0"/>
                    <a:pt x="635" y="222"/>
                    <a:pt x="1234" y="714"/>
                  </a:cubicBezTo>
                  <a:cubicBezTo>
                    <a:pt x="1273" y="749"/>
                    <a:pt x="1313" y="782"/>
                    <a:pt x="1352" y="813"/>
                  </a:cubicBezTo>
                  <a:cubicBezTo>
                    <a:pt x="2193" y="1506"/>
                    <a:pt x="3120" y="2365"/>
                    <a:pt x="3299" y="3406"/>
                  </a:cubicBezTo>
                  <a:cubicBezTo>
                    <a:pt x="4429" y="3410"/>
                    <a:pt x="5563" y="3420"/>
                    <a:pt x="6697" y="3438"/>
                  </a:cubicBezTo>
                  <a:cubicBezTo>
                    <a:pt x="6533" y="3374"/>
                    <a:pt x="6362" y="3331"/>
                    <a:pt x="6209" y="3321"/>
                  </a:cubicBezTo>
                  <a:cubicBezTo>
                    <a:pt x="5029" y="2350"/>
                    <a:pt x="3852" y="1384"/>
                    <a:pt x="2671" y="418"/>
                  </a:cubicBezTo>
                  <a:cubicBezTo>
                    <a:pt x="2621" y="375"/>
                    <a:pt x="2572" y="336"/>
                    <a:pt x="2525" y="296"/>
                  </a:cubicBezTo>
                  <a:cubicBezTo>
                    <a:pt x="2286" y="104"/>
                    <a:pt x="1866" y="0"/>
                    <a:pt x="1516" y="0"/>
                  </a:cubicBezTo>
                  <a:close/>
                  <a:moveTo>
                    <a:pt x="4425" y="5075"/>
                  </a:moveTo>
                  <a:cubicBezTo>
                    <a:pt x="4333" y="5278"/>
                    <a:pt x="4055" y="5446"/>
                    <a:pt x="3620" y="5446"/>
                  </a:cubicBezTo>
                  <a:cubicBezTo>
                    <a:pt x="3577" y="5446"/>
                    <a:pt x="3531" y="5442"/>
                    <a:pt x="3484" y="5439"/>
                  </a:cubicBezTo>
                  <a:cubicBezTo>
                    <a:pt x="3388" y="5431"/>
                    <a:pt x="3291" y="5428"/>
                    <a:pt x="3192" y="5421"/>
                  </a:cubicBezTo>
                  <a:cubicBezTo>
                    <a:pt x="2086" y="6515"/>
                    <a:pt x="1020" y="7649"/>
                    <a:pt x="1" y="8826"/>
                  </a:cubicBezTo>
                  <a:cubicBezTo>
                    <a:pt x="240" y="9157"/>
                    <a:pt x="828" y="9453"/>
                    <a:pt x="1263" y="9453"/>
                  </a:cubicBezTo>
                  <a:cubicBezTo>
                    <a:pt x="1423" y="9453"/>
                    <a:pt x="1563" y="9410"/>
                    <a:pt x="1655" y="9321"/>
                  </a:cubicBezTo>
                  <a:cubicBezTo>
                    <a:pt x="2076" y="8908"/>
                    <a:pt x="2621" y="8423"/>
                    <a:pt x="3156" y="7888"/>
                  </a:cubicBezTo>
                  <a:cubicBezTo>
                    <a:pt x="4233" y="6907"/>
                    <a:pt x="5356" y="5980"/>
                    <a:pt x="6526" y="5107"/>
                  </a:cubicBezTo>
                  <a:cubicBezTo>
                    <a:pt x="5827" y="5092"/>
                    <a:pt x="5124" y="5082"/>
                    <a:pt x="4425" y="507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667;p59">
              <a:extLst>
                <a:ext uri="{FF2B5EF4-FFF2-40B4-BE49-F238E27FC236}">
                  <a16:creationId xmlns:a16="http://schemas.microsoft.com/office/drawing/2014/main" id="{377DAA43-0CEC-4B62-AF6F-96FB23E141D1}"/>
                </a:ext>
              </a:extLst>
            </p:cNvPr>
            <p:cNvSpPr/>
            <p:nvPr/>
          </p:nvSpPr>
          <p:spPr>
            <a:xfrm>
              <a:off x="-29175" y="1816775"/>
              <a:ext cx="113325" cy="42525"/>
            </a:xfrm>
            <a:custGeom>
              <a:avLst/>
              <a:gdLst/>
              <a:ahLst/>
              <a:cxnLst/>
              <a:rect l="l" t="t" r="r" b="b"/>
              <a:pathLst>
                <a:path w="4533" h="1701" extrusionOk="0">
                  <a:moveTo>
                    <a:pt x="2892" y="835"/>
                  </a:moveTo>
                  <a:lnTo>
                    <a:pt x="2892" y="835"/>
                  </a:lnTo>
                  <a:cubicBezTo>
                    <a:pt x="2953" y="873"/>
                    <a:pt x="3014" y="912"/>
                    <a:pt x="3074" y="948"/>
                  </a:cubicBezTo>
                  <a:cubicBezTo>
                    <a:pt x="3031" y="984"/>
                    <a:pt x="2992" y="1019"/>
                    <a:pt x="2953" y="1052"/>
                  </a:cubicBezTo>
                  <a:cubicBezTo>
                    <a:pt x="2945" y="977"/>
                    <a:pt x="2928" y="906"/>
                    <a:pt x="2892" y="835"/>
                  </a:cubicBezTo>
                  <a:close/>
                  <a:moveTo>
                    <a:pt x="22" y="0"/>
                  </a:moveTo>
                  <a:lnTo>
                    <a:pt x="22" y="0"/>
                  </a:lnTo>
                  <a:cubicBezTo>
                    <a:pt x="65" y="260"/>
                    <a:pt x="61" y="535"/>
                    <a:pt x="1" y="820"/>
                  </a:cubicBezTo>
                  <a:cubicBezTo>
                    <a:pt x="43" y="863"/>
                    <a:pt x="90" y="902"/>
                    <a:pt x="136" y="945"/>
                  </a:cubicBezTo>
                  <a:cubicBezTo>
                    <a:pt x="207" y="948"/>
                    <a:pt x="275" y="952"/>
                    <a:pt x="343" y="959"/>
                  </a:cubicBezTo>
                  <a:cubicBezTo>
                    <a:pt x="1038" y="1009"/>
                    <a:pt x="1284" y="1376"/>
                    <a:pt x="1148" y="1669"/>
                  </a:cubicBezTo>
                  <a:cubicBezTo>
                    <a:pt x="1847" y="1676"/>
                    <a:pt x="2550" y="1686"/>
                    <a:pt x="3249" y="1701"/>
                  </a:cubicBezTo>
                  <a:cubicBezTo>
                    <a:pt x="3544" y="1476"/>
                    <a:pt x="3844" y="1258"/>
                    <a:pt x="4148" y="1041"/>
                  </a:cubicBezTo>
                  <a:cubicBezTo>
                    <a:pt x="4533" y="770"/>
                    <a:pt x="4005" y="267"/>
                    <a:pt x="3420" y="32"/>
                  </a:cubicBezTo>
                  <a:cubicBezTo>
                    <a:pt x="2286" y="14"/>
                    <a:pt x="1152" y="4"/>
                    <a:pt x="22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668;p59">
              <a:extLst>
                <a:ext uri="{FF2B5EF4-FFF2-40B4-BE49-F238E27FC236}">
                  <a16:creationId xmlns:a16="http://schemas.microsoft.com/office/drawing/2014/main" id="{4E7D67F4-AC7B-4FBC-9BF0-90DE7D8C14A1}"/>
                </a:ext>
              </a:extLst>
            </p:cNvPr>
            <p:cNvSpPr/>
            <p:nvPr/>
          </p:nvSpPr>
          <p:spPr>
            <a:xfrm>
              <a:off x="-480250" y="1858125"/>
              <a:ext cx="442450" cy="21250"/>
            </a:xfrm>
            <a:custGeom>
              <a:avLst/>
              <a:gdLst/>
              <a:ahLst/>
              <a:cxnLst/>
              <a:rect l="l" t="t" r="r" b="b"/>
              <a:pathLst>
                <a:path w="17698" h="850" extrusionOk="0">
                  <a:moveTo>
                    <a:pt x="16785" y="0"/>
                  </a:moveTo>
                  <a:cubicBezTo>
                    <a:pt x="11186" y="0"/>
                    <a:pt x="5589" y="203"/>
                    <a:pt x="0" y="606"/>
                  </a:cubicBezTo>
                  <a:cubicBezTo>
                    <a:pt x="254" y="746"/>
                    <a:pt x="561" y="849"/>
                    <a:pt x="821" y="849"/>
                  </a:cubicBezTo>
                  <a:cubicBezTo>
                    <a:pt x="860" y="849"/>
                    <a:pt x="895" y="845"/>
                    <a:pt x="931" y="842"/>
                  </a:cubicBezTo>
                  <a:cubicBezTo>
                    <a:pt x="4579" y="382"/>
                    <a:pt x="8245" y="150"/>
                    <a:pt x="11914" y="150"/>
                  </a:cubicBezTo>
                  <a:cubicBezTo>
                    <a:pt x="13775" y="150"/>
                    <a:pt x="15636" y="211"/>
                    <a:pt x="17498" y="328"/>
                  </a:cubicBezTo>
                  <a:cubicBezTo>
                    <a:pt x="17570" y="221"/>
                    <a:pt x="17637" y="114"/>
                    <a:pt x="17698" y="4"/>
                  </a:cubicBezTo>
                  <a:cubicBezTo>
                    <a:pt x="17394" y="4"/>
                    <a:pt x="17088" y="0"/>
                    <a:pt x="16785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669;p59">
              <a:extLst>
                <a:ext uri="{FF2B5EF4-FFF2-40B4-BE49-F238E27FC236}">
                  <a16:creationId xmlns:a16="http://schemas.microsoft.com/office/drawing/2014/main" id="{4E95A21C-A555-420A-9F7E-0CFC7BEB7952}"/>
                </a:ext>
              </a:extLst>
            </p:cNvPr>
            <p:cNvSpPr/>
            <p:nvPr/>
          </p:nvSpPr>
          <p:spPr>
            <a:xfrm>
              <a:off x="-499600" y="1834600"/>
              <a:ext cx="469725" cy="38700"/>
            </a:xfrm>
            <a:custGeom>
              <a:avLst/>
              <a:gdLst/>
              <a:ahLst/>
              <a:cxnLst/>
              <a:rect l="l" t="t" r="r" b="b"/>
              <a:pathLst>
                <a:path w="18789" h="1548" extrusionOk="0">
                  <a:moveTo>
                    <a:pt x="12399" y="0"/>
                  </a:moveTo>
                  <a:cubicBezTo>
                    <a:pt x="8534" y="0"/>
                    <a:pt x="4672" y="242"/>
                    <a:pt x="821" y="728"/>
                  </a:cubicBezTo>
                  <a:cubicBezTo>
                    <a:pt x="1" y="831"/>
                    <a:pt x="272" y="1269"/>
                    <a:pt x="774" y="1547"/>
                  </a:cubicBezTo>
                  <a:cubicBezTo>
                    <a:pt x="6363" y="1144"/>
                    <a:pt x="11960" y="941"/>
                    <a:pt x="17559" y="941"/>
                  </a:cubicBezTo>
                  <a:cubicBezTo>
                    <a:pt x="17862" y="941"/>
                    <a:pt x="18168" y="945"/>
                    <a:pt x="18472" y="945"/>
                  </a:cubicBezTo>
                  <a:cubicBezTo>
                    <a:pt x="18539" y="828"/>
                    <a:pt x="18600" y="710"/>
                    <a:pt x="18653" y="588"/>
                  </a:cubicBezTo>
                  <a:cubicBezTo>
                    <a:pt x="18711" y="464"/>
                    <a:pt x="18753" y="339"/>
                    <a:pt x="18789" y="217"/>
                  </a:cubicBezTo>
                  <a:cubicBezTo>
                    <a:pt x="16660" y="71"/>
                    <a:pt x="14528" y="0"/>
                    <a:pt x="12399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670;p59">
              <a:extLst>
                <a:ext uri="{FF2B5EF4-FFF2-40B4-BE49-F238E27FC236}">
                  <a16:creationId xmlns:a16="http://schemas.microsoft.com/office/drawing/2014/main" id="{9C8C06BC-73AC-4B13-A41D-66F72CCFC071}"/>
                </a:ext>
              </a:extLst>
            </p:cNvPr>
            <p:cNvSpPr/>
            <p:nvPr/>
          </p:nvSpPr>
          <p:spPr>
            <a:xfrm>
              <a:off x="-42825" y="1858200"/>
              <a:ext cx="20550" cy="8950"/>
            </a:xfrm>
            <a:custGeom>
              <a:avLst/>
              <a:gdLst/>
              <a:ahLst/>
              <a:cxnLst/>
              <a:rect l="l" t="t" r="r" b="b"/>
              <a:pathLst>
                <a:path w="822" h="358" extrusionOk="0">
                  <a:moveTo>
                    <a:pt x="201" y="1"/>
                  </a:moveTo>
                  <a:cubicBezTo>
                    <a:pt x="140" y="111"/>
                    <a:pt x="73" y="218"/>
                    <a:pt x="1" y="325"/>
                  </a:cubicBezTo>
                  <a:cubicBezTo>
                    <a:pt x="154" y="336"/>
                    <a:pt x="308" y="347"/>
                    <a:pt x="461" y="358"/>
                  </a:cubicBezTo>
                  <a:cubicBezTo>
                    <a:pt x="582" y="240"/>
                    <a:pt x="700" y="122"/>
                    <a:pt x="821" y="4"/>
                  </a:cubicBezTo>
                  <a:cubicBezTo>
                    <a:pt x="614" y="1"/>
                    <a:pt x="407" y="1"/>
                    <a:pt x="201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671;p59">
              <a:extLst>
                <a:ext uri="{FF2B5EF4-FFF2-40B4-BE49-F238E27FC236}">
                  <a16:creationId xmlns:a16="http://schemas.microsoft.com/office/drawing/2014/main" id="{1B7EB2CF-4D27-4E5F-9E06-97AF8C83C9C9}"/>
                </a:ext>
              </a:extLst>
            </p:cNvPr>
            <p:cNvSpPr/>
            <p:nvPr/>
          </p:nvSpPr>
          <p:spPr>
            <a:xfrm>
              <a:off x="-37825" y="1840025"/>
              <a:ext cx="23825" cy="18300"/>
            </a:xfrm>
            <a:custGeom>
              <a:avLst/>
              <a:gdLst/>
              <a:ahLst/>
              <a:cxnLst/>
              <a:rect l="l" t="t" r="r" b="b"/>
              <a:pathLst>
                <a:path w="953" h="732" extrusionOk="0">
                  <a:moveTo>
                    <a:pt x="318" y="0"/>
                  </a:moveTo>
                  <a:cubicBezTo>
                    <a:pt x="282" y="122"/>
                    <a:pt x="240" y="247"/>
                    <a:pt x="182" y="371"/>
                  </a:cubicBezTo>
                  <a:cubicBezTo>
                    <a:pt x="129" y="493"/>
                    <a:pt x="68" y="611"/>
                    <a:pt x="1" y="728"/>
                  </a:cubicBezTo>
                  <a:cubicBezTo>
                    <a:pt x="207" y="728"/>
                    <a:pt x="414" y="728"/>
                    <a:pt x="621" y="731"/>
                  </a:cubicBezTo>
                  <a:cubicBezTo>
                    <a:pt x="732" y="624"/>
                    <a:pt x="842" y="517"/>
                    <a:pt x="953" y="410"/>
                  </a:cubicBezTo>
                  <a:cubicBezTo>
                    <a:pt x="792" y="279"/>
                    <a:pt x="635" y="147"/>
                    <a:pt x="482" y="15"/>
                  </a:cubicBezTo>
                  <a:cubicBezTo>
                    <a:pt x="429" y="7"/>
                    <a:pt x="371" y="4"/>
                    <a:pt x="318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672;p59">
              <a:extLst>
                <a:ext uri="{FF2B5EF4-FFF2-40B4-BE49-F238E27FC236}">
                  <a16:creationId xmlns:a16="http://schemas.microsoft.com/office/drawing/2014/main" id="{B5735171-63B1-4680-BBE9-5A06C9753686}"/>
                </a:ext>
              </a:extLst>
            </p:cNvPr>
            <p:cNvSpPr/>
            <p:nvPr/>
          </p:nvSpPr>
          <p:spPr>
            <a:xfrm>
              <a:off x="-31300" y="1858300"/>
              <a:ext cx="30850" cy="9475"/>
            </a:xfrm>
            <a:custGeom>
              <a:avLst/>
              <a:gdLst/>
              <a:ahLst/>
              <a:cxnLst/>
              <a:rect l="l" t="t" r="r" b="b"/>
              <a:pathLst>
                <a:path w="1234" h="379" extrusionOk="0">
                  <a:moveTo>
                    <a:pt x="360" y="0"/>
                  </a:moveTo>
                  <a:cubicBezTo>
                    <a:pt x="239" y="118"/>
                    <a:pt x="121" y="236"/>
                    <a:pt x="0" y="354"/>
                  </a:cubicBezTo>
                  <a:cubicBezTo>
                    <a:pt x="99" y="361"/>
                    <a:pt x="196" y="364"/>
                    <a:pt x="292" y="372"/>
                  </a:cubicBezTo>
                  <a:cubicBezTo>
                    <a:pt x="339" y="375"/>
                    <a:pt x="385" y="379"/>
                    <a:pt x="428" y="379"/>
                  </a:cubicBezTo>
                  <a:cubicBezTo>
                    <a:pt x="863" y="379"/>
                    <a:pt x="1141" y="211"/>
                    <a:pt x="1233" y="8"/>
                  </a:cubicBezTo>
                  <a:cubicBezTo>
                    <a:pt x="941" y="4"/>
                    <a:pt x="652" y="0"/>
                    <a:pt x="360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673;p59">
              <a:extLst>
                <a:ext uri="{FF2B5EF4-FFF2-40B4-BE49-F238E27FC236}">
                  <a16:creationId xmlns:a16="http://schemas.microsoft.com/office/drawing/2014/main" id="{3C36B553-C4DF-40AF-BDA3-4716821A7427}"/>
                </a:ext>
              </a:extLst>
            </p:cNvPr>
            <p:cNvSpPr/>
            <p:nvPr/>
          </p:nvSpPr>
          <p:spPr>
            <a:xfrm>
              <a:off x="-25800" y="1840400"/>
              <a:ext cx="28750" cy="18125"/>
            </a:xfrm>
            <a:custGeom>
              <a:avLst/>
              <a:gdLst/>
              <a:ahLst/>
              <a:cxnLst/>
              <a:rect l="l" t="t" r="r" b="b"/>
              <a:pathLst>
                <a:path w="1150" h="725" extrusionOk="0">
                  <a:moveTo>
                    <a:pt x="1" y="0"/>
                  </a:moveTo>
                  <a:lnTo>
                    <a:pt x="1" y="0"/>
                  </a:lnTo>
                  <a:cubicBezTo>
                    <a:pt x="154" y="132"/>
                    <a:pt x="311" y="264"/>
                    <a:pt x="472" y="395"/>
                  </a:cubicBezTo>
                  <a:cubicBezTo>
                    <a:pt x="361" y="502"/>
                    <a:pt x="251" y="609"/>
                    <a:pt x="140" y="716"/>
                  </a:cubicBezTo>
                  <a:cubicBezTo>
                    <a:pt x="432" y="716"/>
                    <a:pt x="721" y="720"/>
                    <a:pt x="1013" y="724"/>
                  </a:cubicBezTo>
                  <a:cubicBezTo>
                    <a:pt x="1149" y="431"/>
                    <a:pt x="903" y="64"/>
                    <a:pt x="208" y="14"/>
                  </a:cubicBezTo>
                  <a:cubicBezTo>
                    <a:pt x="140" y="7"/>
                    <a:pt x="72" y="3"/>
                    <a:pt x="1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74148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4" grpId="0"/>
      <p:bldP spid="188" grpId="0"/>
      <p:bldP spid="20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C2BABB-13F4-48DE-9044-ADFCB21B3F94}"/>
              </a:ext>
            </a:extLst>
          </p:cNvPr>
          <p:cNvSpPr txBox="1"/>
          <p:nvPr/>
        </p:nvSpPr>
        <p:spPr>
          <a:xfrm>
            <a:off x="591190" y="868421"/>
            <a:ext cx="20748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Itim" panose="020B0604020202020204" charset="-34"/>
                <a:cs typeface="Itim" panose="020B0604020202020204" charset="-34"/>
              </a:rPr>
              <a:t>Sketch</a:t>
            </a:r>
          </a:p>
        </p:txBody>
      </p:sp>
      <p:grpSp>
        <p:nvGrpSpPr>
          <p:cNvPr id="130" name="Google Shape;3127;p59">
            <a:extLst>
              <a:ext uri="{FF2B5EF4-FFF2-40B4-BE49-F238E27FC236}">
                <a16:creationId xmlns:a16="http://schemas.microsoft.com/office/drawing/2014/main" id="{B4051719-5F1B-4BEC-9E98-9CB3E7D103BA}"/>
              </a:ext>
            </a:extLst>
          </p:cNvPr>
          <p:cNvGrpSpPr/>
          <p:nvPr/>
        </p:nvGrpSpPr>
        <p:grpSpPr>
          <a:xfrm>
            <a:off x="1763311" y="939693"/>
            <a:ext cx="616365" cy="322254"/>
            <a:chOff x="1822875" y="1377000"/>
            <a:chExt cx="548075" cy="286550"/>
          </a:xfrm>
        </p:grpSpPr>
        <p:sp>
          <p:nvSpPr>
            <p:cNvPr id="131" name="Google Shape;3128;p59">
              <a:extLst>
                <a:ext uri="{FF2B5EF4-FFF2-40B4-BE49-F238E27FC236}">
                  <a16:creationId xmlns:a16="http://schemas.microsoft.com/office/drawing/2014/main" id="{1D1B3E0C-9BD2-4DCB-B357-762457CEC23B}"/>
                </a:ext>
              </a:extLst>
            </p:cNvPr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129;p59">
              <a:extLst>
                <a:ext uri="{FF2B5EF4-FFF2-40B4-BE49-F238E27FC236}">
                  <a16:creationId xmlns:a16="http://schemas.microsoft.com/office/drawing/2014/main" id="{2C90B363-43F5-4850-B8A7-1360B4751322}"/>
                </a:ext>
              </a:extLst>
            </p:cNvPr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130;p59">
              <a:extLst>
                <a:ext uri="{FF2B5EF4-FFF2-40B4-BE49-F238E27FC236}">
                  <a16:creationId xmlns:a16="http://schemas.microsoft.com/office/drawing/2014/main" id="{0D207474-8E54-47D4-AD66-EC7865462A97}"/>
                </a:ext>
              </a:extLst>
            </p:cNvPr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131;p59">
              <a:extLst>
                <a:ext uri="{FF2B5EF4-FFF2-40B4-BE49-F238E27FC236}">
                  <a16:creationId xmlns:a16="http://schemas.microsoft.com/office/drawing/2014/main" id="{0B6E617D-2E88-4E2B-9E69-7E1B2B0E994B}"/>
                </a:ext>
              </a:extLst>
            </p:cNvPr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132;p59">
              <a:extLst>
                <a:ext uri="{FF2B5EF4-FFF2-40B4-BE49-F238E27FC236}">
                  <a16:creationId xmlns:a16="http://schemas.microsoft.com/office/drawing/2014/main" id="{F7048B1D-A068-4769-9F09-D40AD4BE740E}"/>
                </a:ext>
              </a:extLst>
            </p:cNvPr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133;p59">
              <a:extLst>
                <a:ext uri="{FF2B5EF4-FFF2-40B4-BE49-F238E27FC236}">
                  <a16:creationId xmlns:a16="http://schemas.microsoft.com/office/drawing/2014/main" id="{169F269E-5EFF-43BA-B69A-4410A41826A4}"/>
                </a:ext>
              </a:extLst>
            </p:cNvPr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134;p59">
              <a:extLst>
                <a:ext uri="{FF2B5EF4-FFF2-40B4-BE49-F238E27FC236}">
                  <a16:creationId xmlns:a16="http://schemas.microsoft.com/office/drawing/2014/main" id="{273CA7D7-59B8-422D-B95C-B0D0C65C9762}"/>
                </a:ext>
              </a:extLst>
            </p:cNvPr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135;p59">
              <a:extLst>
                <a:ext uri="{FF2B5EF4-FFF2-40B4-BE49-F238E27FC236}">
                  <a16:creationId xmlns:a16="http://schemas.microsoft.com/office/drawing/2014/main" id="{176E1A3B-389C-446A-9FBB-FCB50E866202}"/>
                </a:ext>
              </a:extLst>
            </p:cNvPr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136;p59">
              <a:extLst>
                <a:ext uri="{FF2B5EF4-FFF2-40B4-BE49-F238E27FC236}">
                  <a16:creationId xmlns:a16="http://schemas.microsoft.com/office/drawing/2014/main" id="{6FD4FA95-8175-4BF8-87F1-50A257483ED5}"/>
                </a:ext>
              </a:extLst>
            </p:cNvPr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6DB1226D-19D3-4602-AD88-0F3E4E0A311C}"/>
              </a:ext>
            </a:extLst>
          </p:cNvPr>
          <p:cNvSpPr txBox="1"/>
          <p:nvPr/>
        </p:nvSpPr>
        <p:spPr>
          <a:xfrm>
            <a:off x="2444536" y="862293"/>
            <a:ext cx="16893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Itim" panose="020B0604020202020204" charset="-34"/>
                <a:cs typeface="Itim" panose="020B0604020202020204" charset="-34"/>
              </a:rPr>
              <a:t>Wireframe</a:t>
            </a:r>
          </a:p>
        </p:txBody>
      </p:sp>
      <p:grpSp>
        <p:nvGrpSpPr>
          <p:cNvPr id="178" name="Google Shape;3127;p59">
            <a:extLst>
              <a:ext uri="{FF2B5EF4-FFF2-40B4-BE49-F238E27FC236}">
                <a16:creationId xmlns:a16="http://schemas.microsoft.com/office/drawing/2014/main" id="{C23989C6-D85E-4F8B-9FC6-B0B3711EAB43}"/>
              </a:ext>
            </a:extLst>
          </p:cNvPr>
          <p:cNvGrpSpPr/>
          <p:nvPr/>
        </p:nvGrpSpPr>
        <p:grpSpPr>
          <a:xfrm>
            <a:off x="4029043" y="948914"/>
            <a:ext cx="616365" cy="322254"/>
            <a:chOff x="1822875" y="1377000"/>
            <a:chExt cx="548075" cy="286550"/>
          </a:xfrm>
        </p:grpSpPr>
        <p:sp>
          <p:nvSpPr>
            <p:cNvPr id="179" name="Google Shape;3128;p59">
              <a:extLst>
                <a:ext uri="{FF2B5EF4-FFF2-40B4-BE49-F238E27FC236}">
                  <a16:creationId xmlns:a16="http://schemas.microsoft.com/office/drawing/2014/main" id="{EAB6C3DA-7D5B-484C-9811-CC56D3D2F29B}"/>
                </a:ext>
              </a:extLst>
            </p:cNvPr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129;p59">
              <a:extLst>
                <a:ext uri="{FF2B5EF4-FFF2-40B4-BE49-F238E27FC236}">
                  <a16:creationId xmlns:a16="http://schemas.microsoft.com/office/drawing/2014/main" id="{7DAB1165-82C2-4556-8F6C-FB1B5AC76AF9}"/>
                </a:ext>
              </a:extLst>
            </p:cNvPr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130;p59">
              <a:extLst>
                <a:ext uri="{FF2B5EF4-FFF2-40B4-BE49-F238E27FC236}">
                  <a16:creationId xmlns:a16="http://schemas.microsoft.com/office/drawing/2014/main" id="{DBD0B1E2-C037-4455-888E-216ADFFCE3B1}"/>
                </a:ext>
              </a:extLst>
            </p:cNvPr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131;p59">
              <a:extLst>
                <a:ext uri="{FF2B5EF4-FFF2-40B4-BE49-F238E27FC236}">
                  <a16:creationId xmlns:a16="http://schemas.microsoft.com/office/drawing/2014/main" id="{CD8D17F9-7084-4D2C-9F6E-1FE969996E4E}"/>
                </a:ext>
              </a:extLst>
            </p:cNvPr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132;p59">
              <a:extLst>
                <a:ext uri="{FF2B5EF4-FFF2-40B4-BE49-F238E27FC236}">
                  <a16:creationId xmlns:a16="http://schemas.microsoft.com/office/drawing/2014/main" id="{72975426-9E49-4D66-9D79-E9F7C7D3F597}"/>
                </a:ext>
              </a:extLst>
            </p:cNvPr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133;p59">
              <a:extLst>
                <a:ext uri="{FF2B5EF4-FFF2-40B4-BE49-F238E27FC236}">
                  <a16:creationId xmlns:a16="http://schemas.microsoft.com/office/drawing/2014/main" id="{959275D3-6678-4631-B2D4-56B1B7383E61}"/>
                </a:ext>
              </a:extLst>
            </p:cNvPr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134;p59">
              <a:extLst>
                <a:ext uri="{FF2B5EF4-FFF2-40B4-BE49-F238E27FC236}">
                  <a16:creationId xmlns:a16="http://schemas.microsoft.com/office/drawing/2014/main" id="{34F88CED-DC11-4868-A646-B7BF6E95A505}"/>
                </a:ext>
              </a:extLst>
            </p:cNvPr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135;p59">
              <a:extLst>
                <a:ext uri="{FF2B5EF4-FFF2-40B4-BE49-F238E27FC236}">
                  <a16:creationId xmlns:a16="http://schemas.microsoft.com/office/drawing/2014/main" id="{C5AC65E6-7772-439E-A6A0-3FF28CC8090E}"/>
                </a:ext>
              </a:extLst>
            </p:cNvPr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136;p59">
              <a:extLst>
                <a:ext uri="{FF2B5EF4-FFF2-40B4-BE49-F238E27FC236}">
                  <a16:creationId xmlns:a16="http://schemas.microsoft.com/office/drawing/2014/main" id="{5CBC6208-A20E-410D-BA47-69B0347FB361}"/>
                </a:ext>
              </a:extLst>
            </p:cNvPr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0884DE55-C14A-4182-A751-8FC8941C8E14}"/>
              </a:ext>
            </a:extLst>
          </p:cNvPr>
          <p:cNvSpPr txBox="1"/>
          <p:nvPr/>
        </p:nvSpPr>
        <p:spPr>
          <a:xfrm>
            <a:off x="4685170" y="834122"/>
            <a:ext cx="16893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Itim" panose="020B0604020202020204" charset="-34"/>
                <a:cs typeface="Itim" panose="020B0604020202020204" charset="-34"/>
              </a:rPr>
              <a:t>Mockup</a:t>
            </a:r>
          </a:p>
        </p:txBody>
      </p:sp>
      <p:grpSp>
        <p:nvGrpSpPr>
          <p:cNvPr id="189" name="Google Shape;3127;p59">
            <a:extLst>
              <a:ext uri="{FF2B5EF4-FFF2-40B4-BE49-F238E27FC236}">
                <a16:creationId xmlns:a16="http://schemas.microsoft.com/office/drawing/2014/main" id="{05E52981-2D69-4DB9-8A78-EE5380E277B2}"/>
              </a:ext>
            </a:extLst>
          </p:cNvPr>
          <p:cNvGrpSpPr/>
          <p:nvPr/>
        </p:nvGrpSpPr>
        <p:grpSpPr>
          <a:xfrm>
            <a:off x="6186697" y="943682"/>
            <a:ext cx="616365" cy="322254"/>
            <a:chOff x="1822875" y="1377000"/>
            <a:chExt cx="548075" cy="286550"/>
          </a:xfrm>
        </p:grpSpPr>
        <p:sp>
          <p:nvSpPr>
            <p:cNvPr id="190" name="Google Shape;3128;p59">
              <a:extLst>
                <a:ext uri="{FF2B5EF4-FFF2-40B4-BE49-F238E27FC236}">
                  <a16:creationId xmlns:a16="http://schemas.microsoft.com/office/drawing/2014/main" id="{64F8E064-92D1-4D0E-B733-79E231ABB43D}"/>
                </a:ext>
              </a:extLst>
            </p:cNvPr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129;p59">
              <a:extLst>
                <a:ext uri="{FF2B5EF4-FFF2-40B4-BE49-F238E27FC236}">
                  <a16:creationId xmlns:a16="http://schemas.microsoft.com/office/drawing/2014/main" id="{C8CD0994-F6F1-45AF-AD8C-6D924AB8513B}"/>
                </a:ext>
              </a:extLst>
            </p:cNvPr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130;p59">
              <a:extLst>
                <a:ext uri="{FF2B5EF4-FFF2-40B4-BE49-F238E27FC236}">
                  <a16:creationId xmlns:a16="http://schemas.microsoft.com/office/drawing/2014/main" id="{BE0340AE-A682-4AB0-8746-95266D7BA2D7}"/>
                </a:ext>
              </a:extLst>
            </p:cNvPr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131;p59">
              <a:extLst>
                <a:ext uri="{FF2B5EF4-FFF2-40B4-BE49-F238E27FC236}">
                  <a16:creationId xmlns:a16="http://schemas.microsoft.com/office/drawing/2014/main" id="{D2A45607-192E-42F7-AF4C-AF99F4C0C690}"/>
                </a:ext>
              </a:extLst>
            </p:cNvPr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132;p59">
              <a:extLst>
                <a:ext uri="{FF2B5EF4-FFF2-40B4-BE49-F238E27FC236}">
                  <a16:creationId xmlns:a16="http://schemas.microsoft.com/office/drawing/2014/main" id="{2A5A71FB-C6E6-40FC-80B2-049DE81CDA78}"/>
                </a:ext>
              </a:extLst>
            </p:cNvPr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133;p59">
              <a:extLst>
                <a:ext uri="{FF2B5EF4-FFF2-40B4-BE49-F238E27FC236}">
                  <a16:creationId xmlns:a16="http://schemas.microsoft.com/office/drawing/2014/main" id="{B80EA673-FCB2-4CD9-B21C-E52BA6A79D41}"/>
                </a:ext>
              </a:extLst>
            </p:cNvPr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134;p59">
              <a:extLst>
                <a:ext uri="{FF2B5EF4-FFF2-40B4-BE49-F238E27FC236}">
                  <a16:creationId xmlns:a16="http://schemas.microsoft.com/office/drawing/2014/main" id="{45C3512E-70AA-4727-8AC9-024C7CF51E18}"/>
                </a:ext>
              </a:extLst>
            </p:cNvPr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135;p59">
              <a:extLst>
                <a:ext uri="{FF2B5EF4-FFF2-40B4-BE49-F238E27FC236}">
                  <a16:creationId xmlns:a16="http://schemas.microsoft.com/office/drawing/2014/main" id="{B6178347-FA6B-48DD-982E-AF248AD1561C}"/>
                </a:ext>
              </a:extLst>
            </p:cNvPr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136;p59">
              <a:extLst>
                <a:ext uri="{FF2B5EF4-FFF2-40B4-BE49-F238E27FC236}">
                  <a16:creationId xmlns:a16="http://schemas.microsoft.com/office/drawing/2014/main" id="{84E9AD1A-0302-4C4A-9EE7-6BDF1A747D98}"/>
                </a:ext>
              </a:extLst>
            </p:cNvPr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4597D27E-36FE-4199-8613-FDE285325D6B}"/>
              </a:ext>
            </a:extLst>
          </p:cNvPr>
          <p:cNvSpPr txBox="1"/>
          <p:nvPr/>
        </p:nvSpPr>
        <p:spPr>
          <a:xfrm>
            <a:off x="6885217" y="857777"/>
            <a:ext cx="21922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Itim" panose="020B0604020202020204" charset="-34"/>
                <a:cs typeface="Itim" panose="020B0604020202020204" charset="-34"/>
              </a:rPr>
              <a:t> PROTOTYPE</a:t>
            </a:r>
          </a:p>
        </p:txBody>
      </p:sp>
      <p:grpSp>
        <p:nvGrpSpPr>
          <p:cNvPr id="210" name="Google Shape;2812;p59">
            <a:extLst>
              <a:ext uri="{FF2B5EF4-FFF2-40B4-BE49-F238E27FC236}">
                <a16:creationId xmlns:a16="http://schemas.microsoft.com/office/drawing/2014/main" id="{07DCF8CD-BCA2-4052-BA44-0181756365FF}"/>
              </a:ext>
            </a:extLst>
          </p:cNvPr>
          <p:cNvGrpSpPr/>
          <p:nvPr/>
        </p:nvGrpSpPr>
        <p:grpSpPr>
          <a:xfrm>
            <a:off x="6779332" y="628600"/>
            <a:ext cx="2364668" cy="813928"/>
            <a:chOff x="1970787" y="2547138"/>
            <a:chExt cx="809652" cy="477139"/>
          </a:xfrm>
        </p:grpSpPr>
        <p:sp>
          <p:nvSpPr>
            <p:cNvPr id="211" name="Google Shape;2813;p59">
              <a:extLst>
                <a:ext uri="{FF2B5EF4-FFF2-40B4-BE49-F238E27FC236}">
                  <a16:creationId xmlns:a16="http://schemas.microsoft.com/office/drawing/2014/main" id="{6B97B728-9C7B-4BC9-BC1E-371E2C163E9A}"/>
                </a:ext>
              </a:extLst>
            </p:cNvPr>
            <p:cNvSpPr/>
            <p:nvPr/>
          </p:nvSpPr>
          <p:spPr>
            <a:xfrm>
              <a:off x="1970787" y="2547138"/>
              <a:ext cx="673354" cy="476240"/>
            </a:xfrm>
            <a:custGeom>
              <a:avLst/>
              <a:gdLst/>
              <a:ahLst/>
              <a:cxnLst/>
              <a:rect l="l" t="t" r="r" b="b"/>
              <a:pathLst>
                <a:path w="23950" h="16939" extrusionOk="0">
                  <a:moveTo>
                    <a:pt x="17473" y="1"/>
                  </a:moveTo>
                  <a:cubicBezTo>
                    <a:pt x="15352" y="1"/>
                    <a:pt x="13212" y="269"/>
                    <a:pt x="11152" y="678"/>
                  </a:cubicBezTo>
                  <a:cubicBezTo>
                    <a:pt x="11443" y="667"/>
                    <a:pt x="11733" y="664"/>
                    <a:pt x="12021" y="664"/>
                  </a:cubicBezTo>
                  <a:cubicBezTo>
                    <a:pt x="13515" y="664"/>
                    <a:pt x="15010" y="774"/>
                    <a:pt x="16471" y="963"/>
                  </a:cubicBezTo>
                  <a:cubicBezTo>
                    <a:pt x="17245" y="886"/>
                    <a:pt x="18019" y="843"/>
                    <a:pt x="18785" y="843"/>
                  </a:cubicBezTo>
                  <a:cubicBezTo>
                    <a:pt x="20130" y="843"/>
                    <a:pt x="21442" y="978"/>
                    <a:pt x="22669" y="1309"/>
                  </a:cubicBezTo>
                  <a:cubicBezTo>
                    <a:pt x="22790" y="1342"/>
                    <a:pt x="23197" y="1459"/>
                    <a:pt x="23503" y="1459"/>
                  </a:cubicBezTo>
                  <a:cubicBezTo>
                    <a:pt x="23681" y="1459"/>
                    <a:pt x="23824" y="1420"/>
                    <a:pt x="23860" y="1302"/>
                  </a:cubicBezTo>
                  <a:cubicBezTo>
                    <a:pt x="23949" y="988"/>
                    <a:pt x="23000" y="707"/>
                    <a:pt x="22850" y="667"/>
                  </a:cubicBezTo>
                  <a:cubicBezTo>
                    <a:pt x="21110" y="197"/>
                    <a:pt x="19299" y="1"/>
                    <a:pt x="17473" y="1"/>
                  </a:cubicBezTo>
                  <a:close/>
                  <a:moveTo>
                    <a:pt x="5136" y="2739"/>
                  </a:moveTo>
                  <a:cubicBezTo>
                    <a:pt x="3035" y="3937"/>
                    <a:pt x="1302" y="5670"/>
                    <a:pt x="547" y="8081"/>
                  </a:cubicBezTo>
                  <a:cubicBezTo>
                    <a:pt x="37" y="9710"/>
                    <a:pt x="1" y="11750"/>
                    <a:pt x="1306" y="13020"/>
                  </a:cubicBezTo>
                  <a:cubicBezTo>
                    <a:pt x="2561" y="14243"/>
                    <a:pt x="4487" y="14771"/>
                    <a:pt x="6109" y="15270"/>
                  </a:cubicBezTo>
                  <a:cubicBezTo>
                    <a:pt x="9707" y="16379"/>
                    <a:pt x="13451" y="16938"/>
                    <a:pt x="17210" y="16938"/>
                  </a:cubicBezTo>
                  <a:cubicBezTo>
                    <a:pt x="17373" y="16938"/>
                    <a:pt x="17541" y="16938"/>
                    <a:pt x="17705" y="16935"/>
                  </a:cubicBezTo>
                  <a:cubicBezTo>
                    <a:pt x="15762" y="16810"/>
                    <a:pt x="13805" y="16379"/>
                    <a:pt x="11968" y="15951"/>
                  </a:cubicBezTo>
                  <a:cubicBezTo>
                    <a:pt x="11868" y="15926"/>
                    <a:pt x="11754" y="15869"/>
                    <a:pt x="11639" y="15783"/>
                  </a:cubicBezTo>
                  <a:cubicBezTo>
                    <a:pt x="10096" y="15591"/>
                    <a:pt x="8566" y="15284"/>
                    <a:pt x="7061" y="14856"/>
                  </a:cubicBezTo>
                  <a:cubicBezTo>
                    <a:pt x="5446" y="14396"/>
                    <a:pt x="3278" y="13943"/>
                    <a:pt x="2643" y="12171"/>
                  </a:cubicBezTo>
                  <a:cubicBezTo>
                    <a:pt x="2112" y="10684"/>
                    <a:pt x="2543" y="8894"/>
                    <a:pt x="3228" y="7525"/>
                  </a:cubicBezTo>
                  <a:cubicBezTo>
                    <a:pt x="4340" y="5307"/>
                    <a:pt x="6316" y="3795"/>
                    <a:pt x="8537" y="2825"/>
                  </a:cubicBezTo>
                  <a:lnTo>
                    <a:pt x="8537" y="2825"/>
                  </a:lnTo>
                  <a:cubicBezTo>
                    <a:pt x="7793" y="2957"/>
                    <a:pt x="7051" y="3132"/>
                    <a:pt x="6316" y="3356"/>
                  </a:cubicBezTo>
                  <a:cubicBezTo>
                    <a:pt x="6274" y="3367"/>
                    <a:pt x="6227" y="3374"/>
                    <a:pt x="6180" y="3374"/>
                  </a:cubicBezTo>
                  <a:cubicBezTo>
                    <a:pt x="5860" y="3374"/>
                    <a:pt x="5443" y="3085"/>
                    <a:pt x="5136" y="2739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814;p59">
              <a:extLst>
                <a:ext uri="{FF2B5EF4-FFF2-40B4-BE49-F238E27FC236}">
                  <a16:creationId xmlns:a16="http://schemas.microsoft.com/office/drawing/2014/main" id="{B2968DDD-40A5-4C14-AFC7-C97418DBA87F}"/>
                </a:ext>
              </a:extLst>
            </p:cNvPr>
            <p:cNvSpPr/>
            <p:nvPr/>
          </p:nvSpPr>
          <p:spPr>
            <a:xfrm>
              <a:off x="2097611" y="2566199"/>
              <a:ext cx="682829" cy="458078"/>
            </a:xfrm>
            <a:custGeom>
              <a:avLst/>
              <a:gdLst/>
              <a:ahLst/>
              <a:cxnLst/>
              <a:rect l="l" t="t" r="r" b="b"/>
              <a:pathLst>
                <a:path w="24287" h="16293" extrusionOk="0">
                  <a:moveTo>
                    <a:pt x="6641" y="0"/>
                  </a:moveTo>
                  <a:lnTo>
                    <a:pt x="6641" y="0"/>
                  </a:lnTo>
                  <a:cubicBezTo>
                    <a:pt x="4511" y="61"/>
                    <a:pt x="2397" y="357"/>
                    <a:pt x="389" y="963"/>
                  </a:cubicBezTo>
                  <a:cubicBezTo>
                    <a:pt x="1" y="1080"/>
                    <a:pt x="222" y="1615"/>
                    <a:pt x="625" y="2061"/>
                  </a:cubicBezTo>
                  <a:cubicBezTo>
                    <a:pt x="2058" y="1241"/>
                    <a:pt x="3663" y="671"/>
                    <a:pt x="5235" y="303"/>
                  </a:cubicBezTo>
                  <a:cubicBezTo>
                    <a:pt x="5699" y="196"/>
                    <a:pt x="6170" y="93"/>
                    <a:pt x="6641" y="0"/>
                  </a:cubicBezTo>
                  <a:close/>
                  <a:moveTo>
                    <a:pt x="11960" y="285"/>
                  </a:moveTo>
                  <a:cubicBezTo>
                    <a:pt x="10089" y="475"/>
                    <a:pt x="8231" y="860"/>
                    <a:pt x="6555" y="1288"/>
                  </a:cubicBezTo>
                  <a:cubicBezTo>
                    <a:pt x="5699" y="1505"/>
                    <a:pt x="4844" y="1791"/>
                    <a:pt x="4026" y="2147"/>
                  </a:cubicBezTo>
                  <a:cubicBezTo>
                    <a:pt x="5489" y="1883"/>
                    <a:pt x="6965" y="1780"/>
                    <a:pt x="8448" y="1780"/>
                  </a:cubicBezTo>
                  <a:cubicBezTo>
                    <a:pt x="9768" y="1780"/>
                    <a:pt x="11091" y="1862"/>
                    <a:pt x="12409" y="1994"/>
                  </a:cubicBezTo>
                  <a:cubicBezTo>
                    <a:pt x="15648" y="2311"/>
                    <a:pt x="20001" y="2953"/>
                    <a:pt x="21275" y="6480"/>
                  </a:cubicBezTo>
                  <a:cubicBezTo>
                    <a:pt x="22330" y="9411"/>
                    <a:pt x="20151" y="12288"/>
                    <a:pt x="17630" y="13565"/>
                  </a:cubicBezTo>
                  <a:cubicBezTo>
                    <a:pt x="16193" y="14292"/>
                    <a:pt x="14646" y="14556"/>
                    <a:pt x="13073" y="14556"/>
                  </a:cubicBezTo>
                  <a:cubicBezTo>
                    <a:pt x="10955" y="14556"/>
                    <a:pt x="8794" y="14078"/>
                    <a:pt x="6794" y="13614"/>
                  </a:cubicBezTo>
                  <a:cubicBezTo>
                    <a:pt x="6705" y="13593"/>
                    <a:pt x="6626" y="13586"/>
                    <a:pt x="6562" y="13586"/>
                  </a:cubicBezTo>
                  <a:cubicBezTo>
                    <a:pt x="5877" y="13586"/>
                    <a:pt x="6529" y="14666"/>
                    <a:pt x="7128" y="15105"/>
                  </a:cubicBezTo>
                  <a:cubicBezTo>
                    <a:pt x="8523" y="15280"/>
                    <a:pt x="9928" y="15362"/>
                    <a:pt x="11333" y="15362"/>
                  </a:cubicBezTo>
                  <a:cubicBezTo>
                    <a:pt x="12274" y="15362"/>
                    <a:pt x="13216" y="15326"/>
                    <a:pt x="14157" y="15255"/>
                  </a:cubicBezTo>
                  <a:cubicBezTo>
                    <a:pt x="14167" y="15251"/>
                    <a:pt x="14178" y="15251"/>
                    <a:pt x="14189" y="15251"/>
                  </a:cubicBezTo>
                  <a:cubicBezTo>
                    <a:pt x="14710" y="15251"/>
                    <a:pt x="16635" y="16068"/>
                    <a:pt x="15584" y="16150"/>
                  </a:cubicBezTo>
                  <a:cubicBezTo>
                    <a:pt x="14788" y="16211"/>
                    <a:pt x="13993" y="16246"/>
                    <a:pt x="13194" y="16257"/>
                  </a:cubicBezTo>
                  <a:cubicBezTo>
                    <a:pt x="13547" y="16278"/>
                    <a:pt x="13900" y="16292"/>
                    <a:pt x="14249" y="16292"/>
                  </a:cubicBezTo>
                  <a:cubicBezTo>
                    <a:pt x="16154" y="16292"/>
                    <a:pt x="18015" y="15933"/>
                    <a:pt x="19708" y="14913"/>
                  </a:cubicBezTo>
                  <a:cubicBezTo>
                    <a:pt x="22746" y="13079"/>
                    <a:pt x="24287" y="9603"/>
                    <a:pt x="22644" y="6291"/>
                  </a:cubicBezTo>
                  <a:cubicBezTo>
                    <a:pt x="20960" y="2899"/>
                    <a:pt x="17394" y="1205"/>
                    <a:pt x="13829" y="575"/>
                  </a:cubicBezTo>
                  <a:cubicBezTo>
                    <a:pt x="13216" y="464"/>
                    <a:pt x="12592" y="368"/>
                    <a:pt x="11960" y="28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815;p59">
              <a:extLst>
                <a:ext uri="{FF2B5EF4-FFF2-40B4-BE49-F238E27FC236}">
                  <a16:creationId xmlns:a16="http://schemas.microsoft.com/office/drawing/2014/main" id="{FBFD977B-C686-4B58-8135-0F0629151CC5}"/>
                </a:ext>
              </a:extLst>
            </p:cNvPr>
            <p:cNvSpPr/>
            <p:nvPr/>
          </p:nvSpPr>
          <p:spPr>
            <a:xfrm>
              <a:off x="2115154" y="2565778"/>
              <a:ext cx="450177" cy="457487"/>
            </a:xfrm>
            <a:custGeom>
              <a:avLst/>
              <a:gdLst/>
              <a:ahLst/>
              <a:cxnLst/>
              <a:rect l="l" t="t" r="r" b="b"/>
              <a:pathLst>
                <a:path w="16012" h="16272" extrusionOk="0">
                  <a:moveTo>
                    <a:pt x="6886" y="1"/>
                  </a:moveTo>
                  <a:cubicBezTo>
                    <a:pt x="6598" y="1"/>
                    <a:pt x="6308" y="4"/>
                    <a:pt x="6017" y="15"/>
                  </a:cubicBezTo>
                  <a:cubicBezTo>
                    <a:pt x="5546" y="108"/>
                    <a:pt x="5075" y="211"/>
                    <a:pt x="4611" y="318"/>
                  </a:cubicBezTo>
                  <a:cubicBezTo>
                    <a:pt x="3039" y="686"/>
                    <a:pt x="1434" y="1256"/>
                    <a:pt x="1" y="2076"/>
                  </a:cubicBezTo>
                  <a:cubicBezTo>
                    <a:pt x="308" y="2422"/>
                    <a:pt x="725" y="2711"/>
                    <a:pt x="1045" y="2711"/>
                  </a:cubicBezTo>
                  <a:cubicBezTo>
                    <a:pt x="1092" y="2711"/>
                    <a:pt x="1139" y="2704"/>
                    <a:pt x="1181" y="2693"/>
                  </a:cubicBezTo>
                  <a:cubicBezTo>
                    <a:pt x="1916" y="2469"/>
                    <a:pt x="2658" y="2294"/>
                    <a:pt x="3402" y="2162"/>
                  </a:cubicBezTo>
                  <a:cubicBezTo>
                    <a:pt x="4220" y="1806"/>
                    <a:pt x="5075" y="1520"/>
                    <a:pt x="5931" y="1303"/>
                  </a:cubicBezTo>
                  <a:cubicBezTo>
                    <a:pt x="7607" y="875"/>
                    <a:pt x="9465" y="490"/>
                    <a:pt x="11336" y="300"/>
                  </a:cubicBezTo>
                  <a:cubicBezTo>
                    <a:pt x="9875" y="111"/>
                    <a:pt x="8380" y="1"/>
                    <a:pt x="6886" y="1"/>
                  </a:cubicBezTo>
                  <a:close/>
                  <a:moveTo>
                    <a:pt x="6504" y="15120"/>
                  </a:moveTo>
                  <a:cubicBezTo>
                    <a:pt x="6619" y="15206"/>
                    <a:pt x="6733" y="15263"/>
                    <a:pt x="6833" y="15288"/>
                  </a:cubicBezTo>
                  <a:cubicBezTo>
                    <a:pt x="8670" y="15716"/>
                    <a:pt x="10627" y="16147"/>
                    <a:pt x="12570" y="16272"/>
                  </a:cubicBezTo>
                  <a:cubicBezTo>
                    <a:pt x="13369" y="16261"/>
                    <a:pt x="14164" y="16226"/>
                    <a:pt x="14960" y="16165"/>
                  </a:cubicBezTo>
                  <a:cubicBezTo>
                    <a:pt x="16011" y="16083"/>
                    <a:pt x="14086" y="15266"/>
                    <a:pt x="13565" y="15266"/>
                  </a:cubicBezTo>
                  <a:cubicBezTo>
                    <a:pt x="13554" y="15266"/>
                    <a:pt x="13543" y="15266"/>
                    <a:pt x="13533" y="15270"/>
                  </a:cubicBezTo>
                  <a:cubicBezTo>
                    <a:pt x="12592" y="15341"/>
                    <a:pt x="11650" y="15377"/>
                    <a:pt x="10709" y="15377"/>
                  </a:cubicBezTo>
                  <a:cubicBezTo>
                    <a:pt x="9304" y="15377"/>
                    <a:pt x="7899" y="15295"/>
                    <a:pt x="6504" y="1512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2674;p59">
            <a:extLst>
              <a:ext uri="{FF2B5EF4-FFF2-40B4-BE49-F238E27FC236}">
                <a16:creationId xmlns:a16="http://schemas.microsoft.com/office/drawing/2014/main" id="{5D50920D-D548-4FE0-A58A-B7D5904AB924}"/>
              </a:ext>
            </a:extLst>
          </p:cNvPr>
          <p:cNvGrpSpPr/>
          <p:nvPr/>
        </p:nvGrpSpPr>
        <p:grpSpPr>
          <a:xfrm rot="5400000">
            <a:off x="3078590" y="1621768"/>
            <a:ext cx="625787" cy="367772"/>
            <a:chOff x="931124" y="2117777"/>
            <a:chExt cx="920215" cy="367772"/>
          </a:xfrm>
        </p:grpSpPr>
        <p:sp>
          <p:nvSpPr>
            <p:cNvPr id="162" name="Google Shape;2675;p59">
              <a:extLst>
                <a:ext uri="{FF2B5EF4-FFF2-40B4-BE49-F238E27FC236}">
                  <a16:creationId xmlns:a16="http://schemas.microsoft.com/office/drawing/2014/main" id="{EAC17C8B-195A-4B68-9004-49AF0DA2D446}"/>
                </a:ext>
              </a:extLst>
            </p:cNvPr>
            <p:cNvSpPr/>
            <p:nvPr/>
          </p:nvSpPr>
          <p:spPr>
            <a:xfrm>
              <a:off x="931124" y="2298215"/>
              <a:ext cx="195512" cy="60700"/>
            </a:xfrm>
            <a:custGeom>
              <a:avLst/>
              <a:gdLst/>
              <a:ahLst/>
              <a:cxnLst/>
              <a:rect l="l" t="t" r="r" b="b"/>
              <a:pathLst>
                <a:path w="6954" h="2159" extrusionOk="0">
                  <a:moveTo>
                    <a:pt x="768" y="1"/>
                  </a:moveTo>
                  <a:cubicBezTo>
                    <a:pt x="657" y="1"/>
                    <a:pt x="554" y="44"/>
                    <a:pt x="457" y="140"/>
                  </a:cubicBezTo>
                  <a:cubicBezTo>
                    <a:pt x="325" y="240"/>
                    <a:pt x="240" y="369"/>
                    <a:pt x="197" y="525"/>
                  </a:cubicBezTo>
                  <a:cubicBezTo>
                    <a:pt x="1" y="950"/>
                    <a:pt x="222" y="1699"/>
                    <a:pt x="649" y="2038"/>
                  </a:cubicBezTo>
                  <a:cubicBezTo>
                    <a:pt x="251" y="1627"/>
                    <a:pt x="211" y="964"/>
                    <a:pt x="999" y="775"/>
                  </a:cubicBezTo>
                  <a:cubicBezTo>
                    <a:pt x="1755" y="593"/>
                    <a:pt x="2511" y="511"/>
                    <a:pt x="3267" y="511"/>
                  </a:cubicBezTo>
                  <a:cubicBezTo>
                    <a:pt x="3794" y="511"/>
                    <a:pt x="4322" y="550"/>
                    <a:pt x="4854" y="625"/>
                  </a:cubicBezTo>
                  <a:cubicBezTo>
                    <a:pt x="5613" y="732"/>
                    <a:pt x="5906" y="1645"/>
                    <a:pt x="5289" y="2073"/>
                  </a:cubicBezTo>
                  <a:cubicBezTo>
                    <a:pt x="5574" y="2062"/>
                    <a:pt x="5856" y="2051"/>
                    <a:pt x="6141" y="2044"/>
                  </a:cubicBezTo>
                  <a:cubicBezTo>
                    <a:pt x="6954" y="2016"/>
                    <a:pt x="6215" y="211"/>
                    <a:pt x="5481" y="211"/>
                  </a:cubicBezTo>
                  <a:lnTo>
                    <a:pt x="5467" y="211"/>
                  </a:lnTo>
                  <a:cubicBezTo>
                    <a:pt x="4097" y="257"/>
                    <a:pt x="2732" y="305"/>
                    <a:pt x="1363" y="351"/>
                  </a:cubicBezTo>
                  <a:cubicBezTo>
                    <a:pt x="1184" y="144"/>
                    <a:pt x="970" y="1"/>
                    <a:pt x="768" y="1"/>
                  </a:cubicBezTo>
                  <a:close/>
                  <a:moveTo>
                    <a:pt x="3552" y="2112"/>
                  </a:moveTo>
                  <a:cubicBezTo>
                    <a:pt x="3278" y="2112"/>
                    <a:pt x="3006" y="2127"/>
                    <a:pt x="2736" y="2158"/>
                  </a:cubicBezTo>
                  <a:cubicBezTo>
                    <a:pt x="3075" y="2148"/>
                    <a:pt x="3417" y="2133"/>
                    <a:pt x="3759" y="2123"/>
                  </a:cubicBezTo>
                  <a:cubicBezTo>
                    <a:pt x="3755" y="2119"/>
                    <a:pt x="3752" y="2115"/>
                    <a:pt x="3748" y="2115"/>
                  </a:cubicBezTo>
                  <a:cubicBezTo>
                    <a:pt x="3681" y="2112"/>
                    <a:pt x="3616" y="2112"/>
                    <a:pt x="3552" y="2112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676;p59">
              <a:extLst>
                <a:ext uri="{FF2B5EF4-FFF2-40B4-BE49-F238E27FC236}">
                  <a16:creationId xmlns:a16="http://schemas.microsoft.com/office/drawing/2014/main" id="{45EA7856-95C0-4791-806F-97A3B43BFF9A}"/>
                </a:ext>
              </a:extLst>
            </p:cNvPr>
            <p:cNvSpPr/>
            <p:nvPr/>
          </p:nvSpPr>
          <p:spPr>
            <a:xfrm>
              <a:off x="1142149" y="2293716"/>
              <a:ext cx="161436" cy="53756"/>
            </a:xfrm>
            <a:custGeom>
              <a:avLst/>
              <a:gdLst/>
              <a:ahLst/>
              <a:cxnLst/>
              <a:rect l="l" t="t" r="r" b="b"/>
              <a:pathLst>
                <a:path w="5742" h="1912" extrusionOk="0">
                  <a:moveTo>
                    <a:pt x="2886" y="1"/>
                  </a:moveTo>
                  <a:cubicBezTo>
                    <a:pt x="2080" y="1"/>
                    <a:pt x="1270" y="22"/>
                    <a:pt x="464" y="72"/>
                  </a:cubicBezTo>
                  <a:cubicBezTo>
                    <a:pt x="126" y="93"/>
                    <a:pt x="1" y="350"/>
                    <a:pt x="15" y="664"/>
                  </a:cubicBezTo>
                  <a:cubicBezTo>
                    <a:pt x="839" y="585"/>
                    <a:pt x="1662" y="532"/>
                    <a:pt x="2489" y="521"/>
                  </a:cubicBezTo>
                  <a:cubicBezTo>
                    <a:pt x="2732" y="521"/>
                    <a:pt x="3035" y="496"/>
                    <a:pt x="3345" y="496"/>
                  </a:cubicBezTo>
                  <a:cubicBezTo>
                    <a:pt x="3848" y="496"/>
                    <a:pt x="4369" y="557"/>
                    <a:pt x="4686" y="860"/>
                  </a:cubicBezTo>
                  <a:cubicBezTo>
                    <a:pt x="4768" y="939"/>
                    <a:pt x="4861" y="1056"/>
                    <a:pt x="4764" y="1171"/>
                  </a:cubicBezTo>
                  <a:cubicBezTo>
                    <a:pt x="4750" y="1184"/>
                    <a:pt x="4736" y="1202"/>
                    <a:pt x="4718" y="1220"/>
                  </a:cubicBezTo>
                  <a:cubicBezTo>
                    <a:pt x="4565" y="1402"/>
                    <a:pt x="4280" y="1474"/>
                    <a:pt x="3973" y="1474"/>
                  </a:cubicBezTo>
                  <a:cubicBezTo>
                    <a:pt x="3688" y="1474"/>
                    <a:pt x="3381" y="1409"/>
                    <a:pt x="3149" y="1316"/>
                  </a:cubicBezTo>
                  <a:lnTo>
                    <a:pt x="3100" y="1316"/>
                  </a:lnTo>
                  <a:cubicBezTo>
                    <a:pt x="2828" y="1316"/>
                    <a:pt x="2560" y="1324"/>
                    <a:pt x="2293" y="1331"/>
                  </a:cubicBezTo>
                  <a:cubicBezTo>
                    <a:pt x="1747" y="1352"/>
                    <a:pt x="1202" y="1391"/>
                    <a:pt x="661" y="1444"/>
                  </a:cubicBezTo>
                  <a:cubicBezTo>
                    <a:pt x="567" y="1456"/>
                    <a:pt x="439" y="1466"/>
                    <a:pt x="304" y="1466"/>
                  </a:cubicBezTo>
                  <a:cubicBezTo>
                    <a:pt x="478" y="1723"/>
                    <a:pt x="714" y="1912"/>
                    <a:pt x="960" y="1912"/>
                  </a:cubicBezTo>
                  <a:lnTo>
                    <a:pt x="1498" y="1912"/>
                  </a:lnTo>
                  <a:cubicBezTo>
                    <a:pt x="1584" y="1912"/>
                    <a:pt x="1658" y="1901"/>
                    <a:pt x="1726" y="1880"/>
                  </a:cubicBezTo>
                  <a:cubicBezTo>
                    <a:pt x="2275" y="1855"/>
                    <a:pt x="2825" y="1844"/>
                    <a:pt x="3373" y="1844"/>
                  </a:cubicBezTo>
                  <a:cubicBezTo>
                    <a:pt x="3795" y="1844"/>
                    <a:pt x="4212" y="1851"/>
                    <a:pt x="4632" y="1865"/>
                  </a:cubicBezTo>
                  <a:lnTo>
                    <a:pt x="4668" y="1865"/>
                  </a:lnTo>
                  <a:cubicBezTo>
                    <a:pt x="5741" y="1865"/>
                    <a:pt x="5196" y="58"/>
                    <a:pt x="4329" y="26"/>
                  </a:cubicBezTo>
                  <a:cubicBezTo>
                    <a:pt x="3848" y="8"/>
                    <a:pt x="3367" y="1"/>
                    <a:pt x="2886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677;p59">
              <a:extLst>
                <a:ext uri="{FF2B5EF4-FFF2-40B4-BE49-F238E27FC236}">
                  <a16:creationId xmlns:a16="http://schemas.microsoft.com/office/drawing/2014/main" id="{5A88DB00-567F-47CE-BFD3-7D6BC379615D}"/>
                </a:ext>
              </a:extLst>
            </p:cNvPr>
            <p:cNvSpPr/>
            <p:nvPr/>
          </p:nvSpPr>
          <p:spPr>
            <a:xfrm>
              <a:off x="1308782" y="2296134"/>
              <a:ext cx="179880" cy="44815"/>
            </a:xfrm>
            <a:custGeom>
              <a:avLst/>
              <a:gdLst/>
              <a:ahLst/>
              <a:cxnLst/>
              <a:rect l="l" t="t" r="r" b="b"/>
              <a:pathLst>
                <a:path w="6398" h="1594" extrusionOk="0">
                  <a:moveTo>
                    <a:pt x="4172" y="0"/>
                  </a:moveTo>
                  <a:cubicBezTo>
                    <a:pt x="3869" y="0"/>
                    <a:pt x="3562" y="7"/>
                    <a:pt x="3259" y="22"/>
                  </a:cubicBezTo>
                  <a:cubicBezTo>
                    <a:pt x="3601" y="122"/>
                    <a:pt x="3904" y="443"/>
                    <a:pt x="4104" y="703"/>
                  </a:cubicBezTo>
                  <a:cubicBezTo>
                    <a:pt x="4154" y="767"/>
                    <a:pt x="4386" y="1131"/>
                    <a:pt x="4404" y="1355"/>
                  </a:cubicBezTo>
                  <a:cubicBezTo>
                    <a:pt x="4554" y="1363"/>
                    <a:pt x="4703" y="1373"/>
                    <a:pt x="4853" y="1388"/>
                  </a:cubicBezTo>
                  <a:cubicBezTo>
                    <a:pt x="4906" y="1391"/>
                    <a:pt x="4960" y="1394"/>
                    <a:pt x="5017" y="1394"/>
                  </a:cubicBezTo>
                  <a:cubicBezTo>
                    <a:pt x="5445" y="1394"/>
                    <a:pt x="5923" y="1245"/>
                    <a:pt x="6175" y="884"/>
                  </a:cubicBezTo>
                  <a:cubicBezTo>
                    <a:pt x="6397" y="563"/>
                    <a:pt x="6329" y="118"/>
                    <a:pt x="5869" y="79"/>
                  </a:cubicBezTo>
                  <a:cubicBezTo>
                    <a:pt x="5298" y="25"/>
                    <a:pt x="4735" y="0"/>
                    <a:pt x="4172" y="0"/>
                  </a:cubicBezTo>
                  <a:close/>
                  <a:moveTo>
                    <a:pt x="407" y="524"/>
                  </a:moveTo>
                  <a:cubicBezTo>
                    <a:pt x="182" y="670"/>
                    <a:pt x="0" y="877"/>
                    <a:pt x="0" y="1120"/>
                  </a:cubicBezTo>
                  <a:cubicBezTo>
                    <a:pt x="0" y="1487"/>
                    <a:pt x="353" y="1594"/>
                    <a:pt x="670" y="1594"/>
                  </a:cubicBezTo>
                  <a:cubicBezTo>
                    <a:pt x="759" y="1594"/>
                    <a:pt x="845" y="1587"/>
                    <a:pt x="920" y="1572"/>
                  </a:cubicBezTo>
                  <a:cubicBezTo>
                    <a:pt x="1052" y="1548"/>
                    <a:pt x="1180" y="1526"/>
                    <a:pt x="1309" y="1508"/>
                  </a:cubicBezTo>
                  <a:cubicBezTo>
                    <a:pt x="1027" y="1370"/>
                    <a:pt x="770" y="1077"/>
                    <a:pt x="617" y="877"/>
                  </a:cubicBezTo>
                  <a:cubicBezTo>
                    <a:pt x="581" y="828"/>
                    <a:pt x="481" y="682"/>
                    <a:pt x="407" y="524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678;p59">
              <a:extLst>
                <a:ext uri="{FF2B5EF4-FFF2-40B4-BE49-F238E27FC236}">
                  <a16:creationId xmlns:a16="http://schemas.microsoft.com/office/drawing/2014/main" id="{4F7AF919-C532-4097-9EF6-F28B3A3310D2}"/>
                </a:ext>
              </a:extLst>
            </p:cNvPr>
            <p:cNvSpPr/>
            <p:nvPr/>
          </p:nvSpPr>
          <p:spPr>
            <a:xfrm>
              <a:off x="1505975" y="2285901"/>
              <a:ext cx="143668" cy="58479"/>
            </a:xfrm>
            <a:custGeom>
              <a:avLst/>
              <a:gdLst/>
              <a:ahLst/>
              <a:cxnLst/>
              <a:rect l="l" t="t" r="r" b="b"/>
              <a:pathLst>
                <a:path w="5110" h="2080" extrusionOk="0">
                  <a:moveTo>
                    <a:pt x="4136" y="1"/>
                  </a:moveTo>
                  <a:cubicBezTo>
                    <a:pt x="4086" y="1"/>
                    <a:pt x="4036" y="4"/>
                    <a:pt x="3990" y="11"/>
                  </a:cubicBezTo>
                  <a:cubicBezTo>
                    <a:pt x="3269" y="136"/>
                    <a:pt x="2549" y="257"/>
                    <a:pt x="1832" y="382"/>
                  </a:cubicBezTo>
                  <a:cubicBezTo>
                    <a:pt x="2161" y="375"/>
                    <a:pt x="2467" y="332"/>
                    <a:pt x="2803" y="236"/>
                  </a:cubicBezTo>
                  <a:cubicBezTo>
                    <a:pt x="2884" y="215"/>
                    <a:pt x="2970" y="203"/>
                    <a:pt x="3055" y="203"/>
                  </a:cubicBezTo>
                  <a:cubicBezTo>
                    <a:pt x="3476" y="203"/>
                    <a:pt x="3908" y="468"/>
                    <a:pt x="4075" y="850"/>
                  </a:cubicBezTo>
                  <a:cubicBezTo>
                    <a:pt x="4186" y="1102"/>
                    <a:pt x="4161" y="1363"/>
                    <a:pt x="4039" y="1569"/>
                  </a:cubicBezTo>
                  <a:cubicBezTo>
                    <a:pt x="4075" y="1566"/>
                    <a:pt x="4111" y="1559"/>
                    <a:pt x="4146" y="1551"/>
                  </a:cubicBezTo>
                  <a:cubicBezTo>
                    <a:pt x="4582" y="1477"/>
                    <a:pt x="5109" y="1202"/>
                    <a:pt x="5063" y="682"/>
                  </a:cubicBezTo>
                  <a:cubicBezTo>
                    <a:pt x="5028" y="254"/>
                    <a:pt x="4543" y="1"/>
                    <a:pt x="4136" y="1"/>
                  </a:cubicBezTo>
                  <a:close/>
                  <a:moveTo>
                    <a:pt x="899" y="539"/>
                  </a:moveTo>
                  <a:lnTo>
                    <a:pt x="899" y="539"/>
                  </a:lnTo>
                  <a:cubicBezTo>
                    <a:pt x="474" y="628"/>
                    <a:pt x="0" y="903"/>
                    <a:pt x="43" y="1398"/>
                  </a:cubicBezTo>
                  <a:cubicBezTo>
                    <a:pt x="78" y="1826"/>
                    <a:pt x="567" y="2079"/>
                    <a:pt x="970" y="2079"/>
                  </a:cubicBezTo>
                  <a:cubicBezTo>
                    <a:pt x="1019" y="2079"/>
                    <a:pt x="1070" y="2076"/>
                    <a:pt x="1116" y="2069"/>
                  </a:cubicBezTo>
                  <a:cubicBezTo>
                    <a:pt x="1169" y="2058"/>
                    <a:pt x="1226" y="2051"/>
                    <a:pt x="1279" y="2040"/>
                  </a:cubicBezTo>
                  <a:cubicBezTo>
                    <a:pt x="941" y="1912"/>
                    <a:pt x="659" y="1655"/>
                    <a:pt x="603" y="1263"/>
                  </a:cubicBezTo>
                  <a:cubicBezTo>
                    <a:pt x="560" y="985"/>
                    <a:pt x="688" y="710"/>
                    <a:pt x="899" y="539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679;p59">
              <a:extLst>
                <a:ext uri="{FF2B5EF4-FFF2-40B4-BE49-F238E27FC236}">
                  <a16:creationId xmlns:a16="http://schemas.microsoft.com/office/drawing/2014/main" id="{11861FC1-9BAA-4E25-847B-D08C4048A0EA}"/>
                </a:ext>
              </a:extLst>
            </p:cNvPr>
            <p:cNvSpPr/>
            <p:nvPr/>
          </p:nvSpPr>
          <p:spPr>
            <a:xfrm>
              <a:off x="1554079" y="2117777"/>
              <a:ext cx="297260" cy="367772"/>
            </a:xfrm>
            <a:custGeom>
              <a:avLst/>
              <a:gdLst/>
              <a:ahLst/>
              <a:cxnLst/>
              <a:rect l="l" t="t" r="r" b="b"/>
              <a:pathLst>
                <a:path w="10573" h="13081" extrusionOk="0">
                  <a:moveTo>
                    <a:pt x="1865" y="0"/>
                  </a:moveTo>
                  <a:cubicBezTo>
                    <a:pt x="1127" y="0"/>
                    <a:pt x="1" y="835"/>
                    <a:pt x="574" y="1167"/>
                  </a:cubicBezTo>
                  <a:cubicBezTo>
                    <a:pt x="1010" y="1417"/>
                    <a:pt x="1438" y="1669"/>
                    <a:pt x="1865" y="1930"/>
                  </a:cubicBezTo>
                  <a:cubicBezTo>
                    <a:pt x="1805" y="2087"/>
                    <a:pt x="1819" y="2247"/>
                    <a:pt x="1948" y="2397"/>
                  </a:cubicBezTo>
                  <a:cubicBezTo>
                    <a:pt x="2675" y="3242"/>
                    <a:pt x="3406" y="4087"/>
                    <a:pt x="4137" y="4936"/>
                  </a:cubicBezTo>
                  <a:cubicBezTo>
                    <a:pt x="4828" y="5734"/>
                    <a:pt x="5930" y="6640"/>
                    <a:pt x="5356" y="7778"/>
                  </a:cubicBezTo>
                  <a:cubicBezTo>
                    <a:pt x="4971" y="8533"/>
                    <a:pt x="4201" y="9190"/>
                    <a:pt x="3698" y="9885"/>
                  </a:cubicBezTo>
                  <a:cubicBezTo>
                    <a:pt x="3117" y="10687"/>
                    <a:pt x="2603" y="11529"/>
                    <a:pt x="2126" y="12396"/>
                  </a:cubicBezTo>
                  <a:cubicBezTo>
                    <a:pt x="1851" y="12898"/>
                    <a:pt x="2122" y="13080"/>
                    <a:pt x="2514" y="13080"/>
                  </a:cubicBezTo>
                  <a:cubicBezTo>
                    <a:pt x="2899" y="13080"/>
                    <a:pt x="3395" y="12906"/>
                    <a:pt x="3598" y="12687"/>
                  </a:cubicBezTo>
                  <a:cubicBezTo>
                    <a:pt x="4176" y="12071"/>
                    <a:pt x="4757" y="11464"/>
                    <a:pt x="5349" y="10865"/>
                  </a:cubicBezTo>
                  <a:cubicBezTo>
                    <a:pt x="4789" y="10830"/>
                    <a:pt x="4026" y="9743"/>
                    <a:pt x="4351" y="9279"/>
                  </a:cubicBezTo>
                  <a:cubicBezTo>
                    <a:pt x="5088" y="8227"/>
                    <a:pt x="5937" y="7293"/>
                    <a:pt x="6907" y="6469"/>
                  </a:cubicBezTo>
                  <a:cubicBezTo>
                    <a:pt x="5923" y="5645"/>
                    <a:pt x="4935" y="4822"/>
                    <a:pt x="3951" y="3994"/>
                  </a:cubicBezTo>
                  <a:cubicBezTo>
                    <a:pt x="3673" y="3766"/>
                    <a:pt x="3174" y="3178"/>
                    <a:pt x="3324" y="2765"/>
                  </a:cubicBezTo>
                  <a:cubicBezTo>
                    <a:pt x="3402" y="2546"/>
                    <a:pt x="3548" y="2447"/>
                    <a:pt x="3716" y="2447"/>
                  </a:cubicBezTo>
                  <a:cubicBezTo>
                    <a:pt x="3852" y="2447"/>
                    <a:pt x="4001" y="2511"/>
                    <a:pt x="4140" y="2628"/>
                  </a:cubicBezTo>
                  <a:cubicBezTo>
                    <a:pt x="5513" y="3777"/>
                    <a:pt x="6882" y="4921"/>
                    <a:pt x="8251" y="6070"/>
                  </a:cubicBezTo>
                  <a:cubicBezTo>
                    <a:pt x="8558" y="6323"/>
                    <a:pt x="9235" y="7193"/>
                    <a:pt x="8733" y="7571"/>
                  </a:cubicBezTo>
                  <a:cubicBezTo>
                    <a:pt x="7781" y="8284"/>
                    <a:pt x="6946" y="9086"/>
                    <a:pt x="6212" y="10003"/>
                  </a:cubicBezTo>
                  <a:cubicBezTo>
                    <a:pt x="7489" y="8741"/>
                    <a:pt x="8804" y="7518"/>
                    <a:pt x="10155" y="6330"/>
                  </a:cubicBezTo>
                  <a:cubicBezTo>
                    <a:pt x="10351" y="6159"/>
                    <a:pt x="10573" y="5767"/>
                    <a:pt x="10302" y="5556"/>
                  </a:cubicBezTo>
                  <a:cubicBezTo>
                    <a:pt x="7728" y="3542"/>
                    <a:pt x="5024" y="1712"/>
                    <a:pt x="2197" y="76"/>
                  </a:cubicBezTo>
                  <a:cubicBezTo>
                    <a:pt x="2104" y="22"/>
                    <a:pt x="1990" y="0"/>
                    <a:pt x="1865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680;p59">
              <a:extLst>
                <a:ext uri="{FF2B5EF4-FFF2-40B4-BE49-F238E27FC236}">
                  <a16:creationId xmlns:a16="http://schemas.microsoft.com/office/drawing/2014/main" id="{D4C9FA6D-E646-4DA1-B3C4-A40D3C063C42}"/>
                </a:ext>
              </a:extLst>
            </p:cNvPr>
            <p:cNvSpPr/>
            <p:nvPr/>
          </p:nvSpPr>
          <p:spPr>
            <a:xfrm>
              <a:off x="1704461" y="2269144"/>
              <a:ext cx="82827" cy="154211"/>
            </a:xfrm>
            <a:custGeom>
              <a:avLst/>
              <a:gdLst/>
              <a:ahLst/>
              <a:cxnLst/>
              <a:rect l="l" t="t" r="r" b="b"/>
              <a:pathLst>
                <a:path w="2946" h="5485" extrusionOk="0">
                  <a:moveTo>
                    <a:pt x="1676" y="1"/>
                  </a:moveTo>
                  <a:cubicBezTo>
                    <a:pt x="1964" y="436"/>
                    <a:pt x="2165" y="911"/>
                    <a:pt x="2093" y="1470"/>
                  </a:cubicBezTo>
                  <a:cubicBezTo>
                    <a:pt x="2082" y="1581"/>
                    <a:pt x="2058" y="1691"/>
                    <a:pt x="2022" y="1795"/>
                  </a:cubicBezTo>
                  <a:cubicBezTo>
                    <a:pt x="2328" y="1517"/>
                    <a:pt x="2635" y="1238"/>
                    <a:pt x="2945" y="960"/>
                  </a:cubicBezTo>
                  <a:cubicBezTo>
                    <a:pt x="2525" y="636"/>
                    <a:pt x="2104" y="315"/>
                    <a:pt x="1676" y="1"/>
                  </a:cubicBezTo>
                  <a:close/>
                  <a:moveTo>
                    <a:pt x="863" y="4619"/>
                  </a:moveTo>
                  <a:lnTo>
                    <a:pt x="863" y="4619"/>
                  </a:lnTo>
                  <a:cubicBezTo>
                    <a:pt x="574" y="4904"/>
                    <a:pt x="285" y="5193"/>
                    <a:pt x="0" y="5481"/>
                  </a:cubicBezTo>
                  <a:cubicBezTo>
                    <a:pt x="7" y="5481"/>
                    <a:pt x="17" y="5485"/>
                    <a:pt x="29" y="5485"/>
                  </a:cubicBezTo>
                  <a:cubicBezTo>
                    <a:pt x="150" y="5485"/>
                    <a:pt x="260" y="5432"/>
                    <a:pt x="346" y="5310"/>
                  </a:cubicBezTo>
                  <a:cubicBezTo>
                    <a:pt x="514" y="5072"/>
                    <a:pt x="685" y="4843"/>
                    <a:pt x="863" y="4619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681;p59">
              <a:extLst>
                <a:ext uri="{FF2B5EF4-FFF2-40B4-BE49-F238E27FC236}">
                  <a16:creationId xmlns:a16="http://schemas.microsoft.com/office/drawing/2014/main" id="{7C60AE11-8B86-4F54-9F5E-76F3EE0C8F36}"/>
                </a:ext>
              </a:extLst>
            </p:cNvPr>
            <p:cNvSpPr/>
            <p:nvPr/>
          </p:nvSpPr>
          <p:spPr>
            <a:xfrm>
              <a:off x="1643285" y="2186573"/>
              <a:ext cx="170461" cy="236700"/>
            </a:xfrm>
            <a:custGeom>
              <a:avLst/>
              <a:gdLst/>
              <a:ahLst/>
              <a:cxnLst/>
              <a:rect l="l" t="t" r="r" b="b"/>
              <a:pathLst>
                <a:path w="6063" h="8419" extrusionOk="0">
                  <a:moveTo>
                    <a:pt x="3852" y="2938"/>
                  </a:moveTo>
                  <a:lnTo>
                    <a:pt x="3852" y="2938"/>
                  </a:lnTo>
                  <a:cubicBezTo>
                    <a:pt x="4280" y="3252"/>
                    <a:pt x="4701" y="3573"/>
                    <a:pt x="5121" y="3897"/>
                  </a:cubicBezTo>
                  <a:cubicBezTo>
                    <a:pt x="4811" y="4175"/>
                    <a:pt x="4504" y="4454"/>
                    <a:pt x="4198" y="4732"/>
                  </a:cubicBezTo>
                  <a:cubicBezTo>
                    <a:pt x="4234" y="4628"/>
                    <a:pt x="4258" y="4518"/>
                    <a:pt x="4269" y="4407"/>
                  </a:cubicBezTo>
                  <a:cubicBezTo>
                    <a:pt x="4341" y="3848"/>
                    <a:pt x="4140" y="3373"/>
                    <a:pt x="3852" y="2938"/>
                  </a:cubicBezTo>
                  <a:close/>
                  <a:moveTo>
                    <a:pt x="543" y="0"/>
                  </a:moveTo>
                  <a:cubicBezTo>
                    <a:pt x="375" y="0"/>
                    <a:pt x="229" y="99"/>
                    <a:pt x="151" y="318"/>
                  </a:cubicBezTo>
                  <a:cubicBezTo>
                    <a:pt x="1" y="731"/>
                    <a:pt x="500" y="1319"/>
                    <a:pt x="778" y="1547"/>
                  </a:cubicBezTo>
                  <a:cubicBezTo>
                    <a:pt x="1762" y="2375"/>
                    <a:pt x="2750" y="3198"/>
                    <a:pt x="3734" y="4022"/>
                  </a:cubicBezTo>
                  <a:cubicBezTo>
                    <a:pt x="2764" y="4846"/>
                    <a:pt x="1915" y="5780"/>
                    <a:pt x="1178" y="6832"/>
                  </a:cubicBezTo>
                  <a:cubicBezTo>
                    <a:pt x="853" y="7296"/>
                    <a:pt x="1616" y="8383"/>
                    <a:pt x="2176" y="8418"/>
                  </a:cubicBezTo>
                  <a:cubicBezTo>
                    <a:pt x="2461" y="8130"/>
                    <a:pt x="2750" y="7841"/>
                    <a:pt x="3039" y="7556"/>
                  </a:cubicBezTo>
                  <a:cubicBezTo>
                    <a:pt x="3773" y="6639"/>
                    <a:pt x="4608" y="5837"/>
                    <a:pt x="5560" y="5124"/>
                  </a:cubicBezTo>
                  <a:cubicBezTo>
                    <a:pt x="6062" y="4746"/>
                    <a:pt x="5385" y="3876"/>
                    <a:pt x="5078" y="3623"/>
                  </a:cubicBezTo>
                  <a:cubicBezTo>
                    <a:pt x="3709" y="2474"/>
                    <a:pt x="2340" y="1330"/>
                    <a:pt x="967" y="181"/>
                  </a:cubicBezTo>
                  <a:cubicBezTo>
                    <a:pt x="828" y="64"/>
                    <a:pt x="679" y="0"/>
                    <a:pt x="543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682;p59">
              <a:extLst>
                <a:ext uri="{FF2B5EF4-FFF2-40B4-BE49-F238E27FC236}">
                  <a16:creationId xmlns:a16="http://schemas.microsoft.com/office/drawing/2014/main" id="{5EEF8C71-3C6D-42A8-A192-CC39890F575C}"/>
                </a:ext>
              </a:extLst>
            </p:cNvPr>
            <p:cNvSpPr/>
            <p:nvPr/>
          </p:nvSpPr>
          <p:spPr>
            <a:xfrm>
              <a:off x="1531222" y="2296134"/>
              <a:ext cx="88337" cy="50129"/>
            </a:xfrm>
            <a:custGeom>
              <a:avLst/>
              <a:gdLst/>
              <a:ahLst/>
              <a:cxnLst/>
              <a:rect l="l" t="t" r="r" b="b"/>
              <a:pathLst>
                <a:path w="3142" h="1783" extrusionOk="0">
                  <a:moveTo>
                    <a:pt x="478" y="0"/>
                  </a:moveTo>
                  <a:cubicBezTo>
                    <a:pt x="300" y="0"/>
                    <a:pt x="132" y="68"/>
                    <a:pt x="1" y="175"/>
                  </a:cubicBezTo>
                  <a:cubicBezTo>
                    <a:pt x="22" y="171"/>
                    <a:pt x="43" y="168"/>
                    <a:pt x="61" y="165"/>
                  </a:cubicBezTo>
                  <a:cubicBezTo>
                    <a:pt x="353" y="114"/>
                    <a:pt x="643" y="64"/>
                    <a:pt x="934" y="18"/>
                  </a:cubicBezTo>
                  <a:lnTo>
                    <a:pt x="881" y="18"/>
                  </a:lnTo>
                  <a:cubicBezTo>
                    <a:pt x="767" y="18"/>
                    <a:pt x="653" y="11"/>
                    <a:pt x="531" y="4"/>
                  </a:cubicBezTo>
                  <a:cubicBezTo>
                    <a:pt x="514" y="4"/>
                    <a:pt x="496" y="0"/>
                    <a:pt x="478" y="0"/>
                  </a:cubicBezTo>
                  <a:close/>
                  <a:moveTo>
                    <a:pt x="3141" y="1205"/>
                  </a:moveTo>
                  <a:lnTo>
                    <a:pt x="3141" y="1205"/>
                  </a:lnTo>
                  <a:cubicBezTo>
                    <a:pt x="2221" y="1363"/>
                    <a:pt x="1301" y="1519"/>
                    <a:pt x="381" y="1676"/>
                  </a:cubicBezTo>
                  <a:cubicBezTo>
                    <a:pt x="518" y="1726"/>
                    <a:pt x="660" y="1758"/>
                    <a:pt x="803" y="1769"/>
                  </a:cubicBezTo>
                  <a:cubicBezTo>
                    <a:pt x="927" y="1779"/>
                    <a:pt x="1049" y="1783"/>
                    <a:pt x="1173" y="1783"/>
                  </a:cubicBezTo>
                  <a:cubicBezTo>
                    <a:pt x="1673" y="1783"/>
                    <a:pt x="2175" y="1708"/>
                    <a:pt x="2657" y="1572"/>
                  </a:cubicBezTo>
                  <a:cubicBezTo>
                    <a:pt x="2871" y="1512"/>
                    <a:pt x="3039" y="1376"/>
                    <a:pt x="3141" y="120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683;p59">
              <a:extLst>
                <a:ext uri="{FF2B5EF4-FFF2-40B4-BE49-F238E27FC236}">
                  <a16:creationId xmlns:a16="http://schemas.microsoft.com/office/drawing/2014/main" id="{6B085D90-012D-4DA0-A6A8-270DF5CC86CF}"/>
                </a:ext>
              </a:extLst>
            </p:cNvPr>
            <p:cNvSpPr/>
            <p:nvPr/>
          </p:nvSpPr>
          <p:spPr>
            <a:xfrm>
              <a:off x="1521691" y="2291608"/>
              <a:ext cx="101973" cy="51647"/>
            </a:xfrm>
            <a:custGeom>
              <a:avLst/>
              <a:gdLst/>
              <a:ahLst/>
              <a:cxnLst/>
              <a:rect l="l" t="t" r="r" b="b"/>
              <a:pathLst>
                <a:path w="3627" h="1837" extrusionOk="0">
                  <a:moveTo>
                    <a:pt x="2496" y="0"/>
                  </a:moveTo>
                  <a:cubicBezTo>
                    <a:pt x="2411" y="0"/>
                    <a:pt x="2325" y="12"/>
                    <a:pt x="2244" y="33"/>
                  </a:cubicBezTo>
                  <a:cubicBezTo>
                    <a:pt x="1908" y="129"/>
                    <a:pt x="1602" y="172"/>
                    <a:pt x="1273" y="179"/>
                  </a:cubicBezTo>
                  <a:cubicBezTo>
                    <a:pt x="982" y="225"/>
                    <a:pt x="692" y="275"/>
                    <a:pt x="400" y="326"/>
                  </a:cubicBezTo>
                  <a:cubicBezTo>
                    <a:pt x="382" y="329"/>
                    <a:pt x="361" y="332"/>
                    <a:pt x="340" y="336"/>
                  </a:cubicBezTo>
                  <a:cubicBezTo>
                    <a:pt x="129" y="507"/>
                    <a:pt x="1" y="782"/>
                    <a:pt x="44" y="1060"/>
                  </a:cubicBezTo>
                  <a:cubicBezTo>
                    <a:pt x="100" y="1452"/>
                    <a:pt x="382" y="1709"/>
                    <a:pt x="720" y="1837"/>
                  </a:cubicBezTo>
                  <a:cubicBezTo>
                    <a:pt x="1640" y="1680"/>
                    <a:pt x="2560" y="1524"/>
                    <a:pt x="3480" y="1366"/>
                  </a:cubicBezTo>
                  <a:cubicBezTo>
                    <a:pt x="3602" y="1160"/>
                    <a:pt x="3627" y="899"/>
                    <a:pt x="3516" y="647"/>
                  </a:cubicBezTo>
                  <a:cubicBezTo>
                    <a:pt x="3349" y="265"/>
                    <a:pt x="2917" y="0"/>
                    <a:pt x="2496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684;p59">
              <a:extLst>
                <a:ext uri="{FF2B5EF4-FFF2-40B4-BE49-F238E27FC236}">
                  <a16:creationId xmlns:a16="http://schemas.microsoft.com/office/drawing/2014/main" id="{BFC78837-CA18-4AC7-B602-1E03703AD36D}"/>
                </a:ext>
              </a:extLst>
            </p:cNvPr>
            <p:cNvSpPr/>
            <p:nvPr/>
          </p:nvSpPr>
          <p:spPr>
            <a:xfrm>
              <a:off x="1315586" y="2295628"/>
              <a:ext cx="117324" cy="45125"/>
            </a:xfrm>
            <a:custGeom>
              <a:avLst/>
              <a:gdLst/>
              <a:ahLst/>
              <a:cxnLst/>
              <a:rect l="l" t="t" r="r" b="b"/>
              <a:pathLst>
                <a:path w="4173" h="1605" extrusionOk="0">
                  <a:moveTo>
                    <a:pt x="2129" y="0"/>
                  </a:moveTo>
                  <a:cubicBezTo>
                    <a:pt x="1498" y="0"/>
                    <a:pt x="863" y="22"/>
                    <a:pt x="229" y="68"/>
                  </a:cubicBezTo>
                  <a:cubicBezTo>
                    <a:pt x="0" y="82"/>
                    <a:pt x="61" y="325"/>
                    <a:pt x="165" y="542"/>
                  </a:cubicBezTo>
                  <a:cubicBezTo>
                    <a:pt x="357" y="418"/>
                    <a:pt x="585" y="332"/>
                    <a:pt x="756" y="303"/>
                  </a:cubicBezTo>
                  <a:cubicBezTo>
                    <a:pt x="1512" y="165"/>
                    <a:pt x="2265" y="79"/>
                    <a:pt x="3017" y="40"/>
                  </a:cubicBezTo>
                  <a:cubicBezTo>
                    <a:pt x="2956" y="22"/>
                    <a:pt x="2892" y="11"/>
                    <a:pt x="2824" y="11"/>
                  </a:cubicBezTo>
                  <a:cubicBezTo>
                    <a:pt x="2592" y="4"/>
                    <a:pt x="2361" y="0"/>
                    <a:pt x="2129" y="0"/>
                  </a:cubicBezTo>
                  <a:close/>
                  <a:moveTo>
                    <a:pt x="3341" y="1348"/>
                  </a:moveTo>
                  <a:cubicBezTo>
                    <a:pt x="2582" y="1348"/>
                    <a:pt x="1822" y="1409"/>
                    <a:pt x="1067" y="1526"/>
                  </a:cubicBezTo>
                  <a:cubicBezTo>
                    <a:pt x="1167" y="1577"/>
                    <a:pt x="1274" y="1605"/>
                    <a:pt x="1376" y="1605"/>
                  </a:cubicBezTo>
                  <a:lnTo>
                    <a:pt x="1412" y="1605"/>
                  </a:lnTo>
                  <a:cubicBezTo>
                    <a:pt x="2044" y="1562"/>
                    <a:pt x="2678" y="1541"/>
                    <a:pt x="3313" y="1541"/>
                  </a:cubicBezTo>
                  <a:cubicBezTo>
                    <a:pt x="3545" y="1541"/>
                    <a:pt x="3777" y="1541"/>
                    <a:pt x="4008" y="1548"/>
                  </a:cubicBezTo>
                  <a:lnTo>
                    <a:pt x="4016" y="1548"/>
                  </a:lnTo>
                  <a:cubicBezTo>
                    <a:pt x="4136" y="1548"/>
                    <a:pt x="4172" y="1473"/>
                    <a:pt x="4162" y="1373"/>
                  </a:cubicBezTo>
                  <a:cubicBezTo>
                    <a:pt x="3887" y="1355"/>
                    <a:pt x="3616" y="1348"/>
                    <a:pt x="3341" y="1348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685;p59">
              <a:extLst>
                <a:ext uri="{FF2B5EF4-FFF2-40B4-BE49-F238E27FC236}">
                  <a16:creationId xmlns:a16="http://schemas.microsoft.com/office/drawing/2014/main" id="{49D35E62-DFDD-4D1D-BE39-E5ACA2E48E8C}"/>
                </a:ext>
              </a:extLst>
            </p:cNvPr>
            <p:cNvSpPr/>
            <p:nvPr/>
          </p:nvSpPr>
          <p:spPr>
            <a:xfrm>
              <a:off x="1320196" y="2296724"/>
              <a:ext cx="112404" cy="41835"/>
            </a:xfrm>
            <a:custGeom>
              <a:avLst/>
              <a:gdLst/>
              <a:ahLst/>
              <a:cxnLst/>
              <a:rect l="l" t="t" r="r" b="b"/>
              <a:pathLst>
                <a:path w="3998" h="1488" extrusionOk="0">
                  <a:moveTo>
                    <a:pt x="2853" y="1"/>
                  </a:moveTo>
                  <a:cubicBezTo>
                    <a:pt x="2101" y="40"/>
                    <a:pt x="1348" y="126"/>
                    <a:pt x="592" y="264"/>
                  </a:cubicBezTo>
                  <a:cubicBezTo>
                    <a:pt x="421" y="293"/>
                    <a:pt x="193" y="379"/>
                    <a:pt x="1" y="503"/>
                  </a:cubicBezTo>
                  <a:cubicBezTo>
                    <a:pt x="75" y="661"/>
                    <a:pt x="175" y="807"/>
                    <a:pt x="211" y="856"/>
                  </a:cubicBezTo>
                  <a:cubicBezTo>
                    <a:pt x="364" y="1056"/>
                    <a:pt x="621" y="1349"/>
                    <a:pt x="903" y="1487"/>
                  </a:cubicBezTo>
                  <a:cubicBezTo>
                    <a:pt x="1658" y="1370"/>
                    <a:pt x="2418" y="1309"/>
                    <a:pt x="3177" y="1309"/>
                  </a:cubicBezTo>
                  <a:cubicBezTo>
                    <a:pt x="3452" y="1309"/>
                    <a:pt x="3723" y="1316"/>
                    <a:pt x="3998" y="1334"/>
                  </a:cubicBezTo>
                  <a:cubicBezTo>
                    <a:pt x="3980" y="1110"/>
                    <a:pt x="3748" y="746"/>
                    <a:pt x="3698" y="682"/>
                  </a:cubicBezTo>
                  <a:cubicBezTo>
                    <a:pt x="3498" y="422"/>
                    <a:pt x="3195" y="101"/>
                    <a:pt x="2853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686;p59">
              <a:extLst>
                <a:ext uri="{FF2B5EF4-FFF2-40B4-BE49-F238E27FC236}">
                  <a16:creationId xmlns:a16="http://schemas.microsoft.com/office/drawing/2014/main" id="{6C2FFA8A-D37A-481B-B164-1C735E847A8B}"/>
                </a:ext>
              </a:extLst>
            </p:cNvPr>
            <p:cNvSpPr/>
            <p:nvPr/>
          </p:nvSpPr>
          <p:spPr>
            <a:xfrm>
              <a:off x="1115609" y="2312356"/>
              <a:ext cx="35088" cy="22576"/>
            </a:xfrm>
            <a:custGeom>
              <a:avLst/>
              <a:gdLst/>
              <a:ahLst/>
              <a:cxnLst/>
              <a:rect l="l" t="t" r="r" b="b"/>
              <a:pathLst>
                <a:path w="1248" h="803" extrusionOk="0">
                  <a:moveTo>
                    <a:pt x="959" y="1"/>
                  </a:moveTo>
                  <a:cubicBezTo>
                    <a:pt x="856" y="11"/>
                    <a:pt x="752" y="22"/>
                    <a:pt x="649" y="33"/>
                  </a:cubicBezTo>
                  <a:cubicBezTo>
                    <a:pt x="335" y="65"/>
                    <a:pt x="0" y="233"/>
                    <a:pt x="252" y="539"/>
                  </a:cubicBezTo>
                  <a:cubicBezTo>
                    <a:pt x="428" y="753"/>
                    <a:pt x="834" y="803"/>
                    <a:pt x="1184" y="803"/>
                  </a:cubicBezTo>
                  <a:lnTo>
                    <a:pt x="1248" y="803"/>
                  </a:lnTo>
                  <a:cubicBezTo>
                    <a:pt x="1083" y="564"/>
                    <a:pt x="973" y="261"/>
                    <a:pt x="959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687;p59">
              <a:extLst>
                <a:ext uri="{FF2B5EF4-FFF2-40B4-BE49-F238E27FC236}">
                  <a16:creationId xmlns:a16="http://schemas.microsoft.com/office/drawing/2014/main" id="{66C37097-B2B1-4467-AC57-04213E68CACD}"/>
                </a:ext>
              </a:extLst>
            </p:cNvPr>
            <p:cNvSpPr/>
            <p:nvPr/>
          </p:nvSpPr>
          <p:spPr>
            <a:xfrm>
              <a:off x="1142543" y="2307661"/>
              <a:ext cx="136273" cy="27496"/>
            </a:xfrm>
            <a:custGeom>
              <a:avLst/>
              <a:gdLst/>
              <a:ahLst/>
              <a:cxnLst/>
              <a:rect l="l" t="t" r="r" b="b"/>
              <a:pathLst>
                <a:path w="4847" h="978" extrusionOk="0">
                  <a:moveTo>
                    <a:pt x="3331" y="0"/>
                  </a:moveTo>
                  <a:cubicBezTo>
                    <a:pt x="3021" y="0"/>
                    <a:pt x="2718" y="25"/>
                    <a:pt x="2475" y="25"/>
                  </a:cubicBezTo>
                  <a:cubicBezTo>
                    <a:pt x="1648" y="36"/>
                    <a:pt x="825" y="89"/>
                    <a:pt x="1" y="168"/>
                  </a:cubicBezTo>
                  <a:cubicBezTo>
                    <a:pt x="15" y="428"/>
                    <a:pt x="125" y="731"/>
                    <a:pt x="290" y="970"/>
                  </a:cubicBezTo>
                  <a:cubicBezTo>
                    <a:pt x="425" y="970"/>
                    <a:pt x="553" y="960"/>
                    <a:pt x="647" y="948"/>
                  </a:cubicBezTo>
                  <a:cubicBezTo>
                    <a:pt x="1188" y="895"/>
                    <a:pt x="1733" y="856"/>
                    <a:pt x="2279" y="835"/>
                  </a:cubicBezTo>
                  <a:cubicBezTo>
                    <a:pt x="2546" y="828"/>
                    <a:pt x="2814" y="820"/>
                    <a:pt x="3086" y="820"/>
                  </a:cubicBezTo>
                  <a:lnTo>
                    <a:pt x="3135" y="820"/>
                  </a:lnTo>
                  <a:cubicBezTo>
                    <a:pt x="3367" y="913"/>
                    <a:pt x="3674" y="978"/>
                    <a:pt x="3959" y="978"/>
                  </a:cubicBezTo>
                  <a:cubicBezTo>
                    <a:pt x="4266" y="978"/>
                    <a:pt x="4551" y="906"/>
                    <a:pt x="4704" y="724"/>
                  </a:cubicBezTo>
                  <a:cubicBezTo>
                    <a:pt x="4722" y="706"/>
                    <a:pt x="4736" y="688"/>
                    <a:pt x="4750" y="675"/>
                  </a:cubicBezTo>
                  <a:cubicBezTo>
                    <a:pt x="4847" y="560"/>
                    <a:pt x="4754" y="443"/>
                    <a:pt x="4672" y="364"/>
                  </a:cubicBezTo>
                  <a:cubicBezTo>
                    <a:pt x="4355" y="61"/>
                    <a:pt x="3834" y="0"/>
                    <a:pt x="3331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688;p59">
              <a:extLst>
                <a:ext uri="{FF2B5EF4-FFF2-40B4-BE49-F238E27FC236}">
                  <a16:creationId xmlns:a16="http://schemas.microsoft.com/office/drawing/2014/main" id="{01936898-9AD8-4E5C-B029-143B01184305}"/>
                </a:ext>
              </a:extLst>
            </p:cNvPr>
            <p:cNvSpPr/>
            <p:nvPr/>
          </p:nvSpPr>
          <p:spPr>
            <a:xfrm>
              <a:off x="949370" y="2355483"/>
              <a:ext cx="130454" cy="10262"/>
            </a:xfrm>
            <a:custGeom>
              <a:avLst/>
              <a:gdLst/>
              <a:ahLst/>
              <a:cxnLst/>
              <a:rect l="l" t="t" r="r" b="b"/>
              <a:pathLst>
                <a:path w="4640" h="365" extrusionOk="0">
                  <a:moveTo>
                    <a:pt x="0" y="1"/>
                  </a:moveTo>
                  <a:lnTo>
                    <a:pt x="0" y="1"/>
                  </a:lnTo>
                  <a:cubicBezTo>
                    <a:pt x="190" y="200"/>
                    <a:pt x="468" y="339"/>
                    <a:pt x="774" y="339"/>
                  </a:cubicBezTo>
                  <a:cubicBezTo>
                    <a:pt x="853" y="339"/>
                    <a:pt x="935" y="332"/>
                    <a:pt x="1014" y="310"/>
                  </a:cubicBezTo>
                  <a:cubicBezTo>
                    <a:pt x="1370" y="225"/>
                    <a:pt x="1727" y="161"/>
                    <a:pt x="2087" y="121"/>
                  </a:cubicBezTo>
                  <a:lnTo>
                    <a:pt x="2087" y="121"/>
                  </a:lnTo>
                  <a:cubicBezTo>
                    <a:pt x="1552" y="139"/>
                    <a:pt x="1017" y="157"/>
                    <a:pt x="482" y="175"/>
                  </a:cubicBezTo>
                  <a:lnTo>
                    <a:pt x="461" y="175"/>
                  </a:lnTo>
                  <a:cubicBezTo>
                    <a:pt x="290" y="175"/>
                    <a:pt x="137" y="108"/>
                    <a:pt x="0" y="1"/>
                  </a:cubicBezTo>
                  <a:close/>
                  <a:moveTo>
                    <a:pt x="4640" y="36"/>
                  </a:moveTo>
                  <a:lnTo>
                    <a:pt x="4640" y="36"/>
                  </a:lnTo>
                  <a:cubicBezTo>
                    <a:pt x="4130" y="54"/>
                    <a:pt x="3620" y="68"/>
                    <a:pt x="3110" y="86"/>
                  </a:cubicBezTo>
                  <a:cubicBezTo>
                    <a:pt x="3310" y="253"/>
                    <a:pt x="3570" y="364"/>
                    <a:pt x="3838" y="364"/>
                  </a:cubicBezTo>
                  <a:cubicBezTo>
                    <a:pt x="3991" y="364"/>
                    <a:pt x="4144" y="328"/>
                    <a:pt x="4287" y="243"/>
                  </a:cubicBezTo>
                  <a:cubicBezTo>
                    <a:pt x="4383" y="189"/>
                    <a:pt x="4480" y="132"/>
                    <a:pt x="4575" y="75"/>
                  </a:cubicBezTo>
                  <a:cubicBezTo>
                    <a:pt x="4597" y="60"/>
                    <a:pt x="4618" y="50"/>
                    <a:pt x="4640" y="36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689;p59">
              <a:extLst>
                <a:ext uri="{FF2B5EF4-FFF2-40B4-BE49-F238E27FC236}">
                  <a16:creationId xmlns:a16="http://schemas.microsoft.com/office/drawing/2014/main" id="{EE0D49F9-33B5-4435-B47E-FBBA55B708D4}"/>
                </a:ext>
              </a:extLst>
            </p:cNvPr>
            <p:cNvSpPr/>
            <p:nvPr/>
          </p:nvSpPr>
          <p:spPr>
            <a:xfrm>
              <a:off x="937056" y="2312553"/>
              <a:ext cx="160115" cy="47880"/>
            </a:xfrm>
            <a:custGeom>
              <a:avLst/>
              <a:gdLst/>
              <a:ahLst/>
              <a:cxnLst/>
              <a:rect l="l" t="t" r="r" b="b"/>
              <a:pathLst>
                <a:path w="5695" h="1703" extrusionOk="0">
                  <a:moveTo>
                    <a:pt x="3056" y="1"/>
                  </a:moveTo>
                  <a:cubicBezTo>
                    <a:pt x="2300" y="1"/>
                    <a:pt x="1544" y="83"/>
                    <a:pt x="788" y="265"/>
                  </a:cubicBezTo>
                  <a:cubicBezTo>
                    <a:pt x="0" y="454"/>
                    <a:pt x="40" y="1117"/>
                    <a:pt x="438" y="1528"/>
                  </a:cubicBezTo>
                  <a:cubicBezTo>
                    <a:pt x="575" y="1635"/>
                    <a:pt x="728" y="1702"/>
                    <a:pt x="899" y="1702"/>
                  </a:cubicBezTo>
                  <a:lnTo>
                    <a:pt x="920" y="1702"/>
                  </a:lnTo>
                  <a:cubicBezTo>
                    <a:pt x="1455" y="1684"/>
                    <a:pt x="1990" y="1666"/>
                    <a:pt x="2525" y="1648"/>
                  </a:cubicBezTo>
                  <a:cubicBezTo>
                    <a:pt x="2795" y="1617"/>
                    <a:pt x="3067" y="1602"/>
                    <a:pt x="3341" y="1602"/>
                  </a:cubicBezTo>
                  <a:cubicBezTo>
                    <a:pt x="3405" y="1602"/>
                    <a:pt x="3470" y="1602"/>
                    <a:pt x="3537" y="1605"/>
                  </a:cubicBezTo>
                  <a:cubicBezTo>
                    <a:pt x="3541" y="1605"/>
                    <a:pt x="3544" y="1609"/>
                    <a:pt x="3548" y="1613"/>
                  </a:cubicBezTo>
                  <a:cubicBezTo>
                    <a:pt x="4058" y="1595"/>
                    <a:pt x="4568" y="1581"/>
                    <a:pt x="5078" y="1563"/>
                  </a:cubicBezTo>
                  <a:cubicBezTo>
                    <a:pt x="5695" y="1135"/>
                    <a:pt x="5402" y="222"/>
                    <a:pt x="4643" y="115"/>
                  </a:cubicBezTo>
                  <a:cubicBezTo>
                    <a:pt x="4111" y="40"/>
                    <a:pt x="3583" y="1"/>
                    <a:pt x="3056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2674;p59">
            <a:extLst>
              <a:ext uri="{FF2B5EF4-FFF2-40B4-BE49-F238E27FC236}">
                <a16:creationId xmlns:a16="http://schemas.microsoft.com/office/drawing/2014/main" id="{4F7A6FB2-CE53-4E04-A261-A01C5492BA49}"/>
              </a:ext>
            </a:extLst>
          </p:cNvPr>
          <p:cNvGrpSpPr/>
          <p:nvPr/>
        </p:nvGrpSpPr>
        <p:grpSpPr>
          <a:xfrm rot="5400000">
            <a:off x="906837" y="1633318"/>
            <a:ext cx="625787" cy="367772"/>
            <a:chOff x="931124" y="2117777"/>
            <a:chExt cx="920215" cy="367772"/>
          </a:xfrm>
        </p:grpSpPr>
        <p:sp>
          <p:nvSpPr>
            <p:cNvPr id="199" name="Google Shape;2675;p59">
              <a:extLst>
                <a:ext uri="{FF2B5EF4-FFF2-40B4-BE49-F238E27FC236}">
                  <a16:creationId xmlns:a16="http://schemas.microsoft.com/office/drawing/2014/main" id="{343B6468-62C9-4545-91C3-5FBB1B7925B4}"/>
                </a:ext>
              </a:extLst>
            </p:cNvPr>
            <p:cNvSpPr/>
            <p:nvPr/>
          </p:nvSpPr>
          <p:spPr>
            <a:xfrm>
              <a:off x="931124" y="2298215"/>
              <a:ext cx="195512" cy="60700"/>
            </a:xfrm>
            <a:custGeom>
              <a:avLst/>
              <a:gdLst/>
              <a:ahLst/>
              <a:cxnLst/>
              <a:rect l="l" t="t" r="r" b="b"/>
              <a:pathLst>
                <a:path w="6954" h="2159" extrusionOk="0">
                  <a:moveTo>
                    <a:pt x="768" y="1"/>
                  </a:moveTo>
                  <a:cubicBezTo>
                    <a:pt x="657" y="1"/>
                    <a:pt x="554" y="44"/>
                    <a:pt x="457" y="140"/>
                  </a:cubicBezTo>
                  <a:cubicBezTo>
                    <a:pt x="325" y="240"/>
                    <a:pt x="240" y="369"/>
                    <a:pt x="197" y="525"/>
                  </a:cubicBezTo>
                  <a:cubicBezTo>
                    <a:pt x="1" y="950"/>
                    <a:pt x="222" y="1699"/>
                    <a:pt x="649" y="2038"/>
                  </a:cubicBezTo>
                  <a:cubicBezTo>
                    <a:pt x="251" y="1627"/>
                    <a:pt x="211" y="964"/>
                    <a:pt x="999" y="775"/>
                  </a:cubicBezTo>
                  <a:cubicBezTo>
                    <a:pt x="1755" y="593"/>
                    <a:pt x="2511" y="511"/>
                    <a:pt x="3267" y="511"/>
                  </a:cubicBezTo>
                  <a:cubicBezTo>
                    <a:pt x="3794" y="511"/>
                    <a:pt x="4322" y="550"/>
                    <a:pt x="4854" y="625"/>
                  </a:cubicBezTo>
                  <a:cubicBezTo>
                    <a:pt x="5613" y="732"/>
                    <a:pt x="5906" y="1645"/>
                    <a:pt x="5289" y="2073"/>
                  </a:cubicBezTo>
                  <a:cubicBezTo>
                    <a:pt x="5574" y="2062"/>
                    <a:pt x="5856" y="2051"/>
                    <a:pt x="6141" y="2044"/>
                  </a:cubicBezTo>
                  <a:cubicBezTo>
                    <a:pt x="6954" y="2016"/>
                    <a:pt x="6215" y="211"/>
                    <a:pt x="5481" y="211"/>
                  </a:cubicBezTo>
                  <a:lnTo>
                    <a:pt x="5467" y="211"/>
                  </a:lnTo>
                  <a:cubicBezTo>
                    <a:pt x="4097" y="257"/>
                    <a:pt x="2732" y="305"/>
                    <a:pt x="1363" y="351"/>
                  </a:cubicBezTo>
                  <a:cubicBezTo>
                    <a:pt x="1184" y="144"/>
                    <a:pt x="970" y="1"/>
                    <a:pt x="768" y="1"/>
                  </a:cubicBezTo>
                  <a:close/>
                  <a:moveTo>
                    <a:pt x="3552" y="2112"/>
                  </a:moveTo>
                  <a:cubicBezTo>
                    <a:pt x="3278" y="2112"/>
                    <a:pt x="3006" y="2127"/>
                    <a:pt x="2736" y="2158"/>
                  </a:cubicBezTo>
                  <a:cubicBezTo>
                    <a:pt x="3075" y="2148"/>
                    <a:pt x="3417" y="2133"/>
                    <a:pt x="3759" y="2123"/>
                  </a:cubicBezTo>
                  <a:cubicBezTo>
                    <a:pt x="3755" y="2119"/>
                    <a:pt x="3752" y="2115"/>
                    <a:pt x="3748" y="2115"/>
                  </a:cubicBezTo>
                  <a:cubicBezTo>
                    <a:pt x="3681" y="2112"/>
                    <a:pt x="3616" y="2112"/>
                    <a:pt x="3552" y="2112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676;p59">
              <a:extLst>
                <a:ext uri="{FF2B5EF4-FFF2-40B4-BE49-F238E27FC236}">
                  <a16:creationId xmlns:a16="http://schemas.microsoft.com/office/drawing/2014/main" id="{9CF2FD6A-4E68-45EF-90F5-4D145520EDC7}"/>
                </a:ext>
              </a:extLst>
            </p:cNvPr>
            <p:cNvSpPr/>
            <p:nvPr/>
          </p:nvSpPr>
          <p:spPr>
            <a:xfrm>
              <a:off x="1142149" y="2293716"/>
              <a:ext cx="161436" cy="53756"/>
            </a:xfrm>
            <a:custGeom>
              <a:avLst/>
              <a:gdLst/>
              <a:ahLst/>
              <a:cxnLst/>
              <a:rect l="l" t="t" r="r" b="b"/>
              <a:pathLst>
                <a:path w="5742" h="1912" extrusionOk="0">
                  <a:moveTo>
                    <a:pt x="2886" y="1"/>
                  </a:moveTo>
                  <a:cubicBezTo>
                    <a:pt x="2080" y="1"/>
                    <a:pt x="1270" y="22"/>
                    <a:pt x="464" y="72"/>
                  </a:cubicBezTo>
                  <a:cubicBezTo>
                    <a:pt x="126" y="93"/>
                    <a:pt x="1" y="350"/>
                    <a:pt x="15" y="664"/>
                  </a:cubicBezTo>
                  <a:cubicBezTo>
                    <a:pt x="839" y="585"/>
                    <a:pt x="1662" y="532"/>
                    <a:pt x="2489" y="521"/>
                  </a:cubicBezTo>
                  <a:cubicBezTo>
                    <a:pt x="2732" y="521"/>
                    <a:pt x="3035" y="496"/>
                    <a:pt x="3345" y="496"/>
                  </a:cubicBezTo>
                  <a:cubicBezTo>
                    <a:pt x="3848" y="496"/>
                    <a:pt x="4369" y="557"/>
                    <a:pt x="4686" y="860"/>
                  </a:cubicBezTo>
                  <a:cubicBezTo>
                    <a:pt x="4768" y="939"/>
                    <a:pt x="4861" y="1056"/>
                    <a:pt x="4764" y="1171"/>
                  </a:cubicBezTo>
                  <a:cubicBezTo>
                    <a:pt x="4750" y="1184"/>
                    <a:pt x="4736" y="1202"/>
                    <a:pt x="4718" y="1220"/>
                  </a:cubicBezTo>
                  <a:cubicBezTo>
                    <a:pt x="4565" y="1402"/>
                    <a:pt x="4280" y="1474"/>
                    <a:pt x="3973" y="1474"/>
                  </a:cubicBezTo>
                  <a:cubicBezTo>
                    <a:pt x="3688" y="1474"/>
                    <a:pt x="3381" y="1409"/>
                    <a:pt x="3149" y="1316"/>
                  </a:cubicBezTo>
                  <a:lnTo>
                    <a:pt x="3100" y="1316"/>
                  </a:lnTo>
                  <a:cubicBezTo>
                    <a:pt x="2828" y="1316"/>
                    <a:pt x="2560" y="1324"/>
                    <a:pt x="2293" y="1331"/>
                  </a:cubicBezTo>
                  <a:cubicBezTo>
                    <a:pt x="1747" y="1352"/>
                    <a:pt x="1202" y="1391"/>
                    <a:pt x="661" y="1444"/>
                  </a:cubicBezTo>
                  <a:cubicBezTo>
                    <a:pt x="567" y="1456"/>
                    <a:pt x="439" y="1466"/>
                    <a:pt x="304" y="1466"/>
                  </a:cubicBezTo>
                  <a:cubicBezTo>
                    <a:pt x="478" y="1723"/>
                    <a:pt x="714" y="1912"/>
                    <a:pt x="960" y="1912"/>
                  </a:cubicBezTo>
                  <a:lnTo>
                    <a:pt x="1498" y="1912"/>
                  </a:lnTo>
                  <a:cubicBezTo>
                    <a:pt x="1584" y="1912"/>
                    <a:pt x="1658" y="1901"/>
                    <a:pt x="1726" y="1880"/>
                  </a:cubicBezTo>
                  <a:cubicBezTo>
                    <a:pt x="2275" y="1855"/>
                    <a:pt x="2825" y="1844"/>
                    <a:pt x="3373" y="1844"/>
                  </a:cubicBezTo>
                  <a:cubicBezTo>
                    <a:pt x="3795" y="1844"/>
                    <a:pt x="4212" y="1851"/>
                    <a:pt x="4632" y="1865"/>
                  </a:cubicBezTo>
                  <a:lnTo>
                    <a:pt x="4668" y="1865"/>
                  </a:lnTo>
                  <a:cubicBezTo>
                    <a:pt x="5741" y="1865"/>
                    <a:pt x="5196" y="58"/>
                    <a:pt x="4329" y="26"/>
                  </a:cubicBezTo>
                  <a:cubicBezTo>
                    <a:pt x="3848" y="8"/>
                    <a:pt x="3367" y="1"/>
                    <a:pt x="2886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677;p59">
              <a:extLst>
                <a:ext uri="{FF2B5EF4-FFF2-40B4-BE49-F238E27FC236}">
                  <a16:creationId xmlns:a16="http://schemas.microsoft.com/office/drawing/2014/main" id="{FCC4D7BF-55CA-4A79-8F70-B01CE8940CE9}"/>
                </a:ext>
              </a:extLst>
            </p:cNvPr>
            <p:cNvSpPr/>
            <p:nvPr/>
          </p:nvSpPr>
          <p:spPr>
            <a:xfrm>
              <a:off x="1308782" y="2296134"/>
              <a:ext cx="179880" cy="44815"/>
            </a:xfrm>
            <a:custGeom>
              <a:avLst/>
              <a:gdLst/>
              <a:ahLst/>
              <a:cxnLst/>
              <a:rect l="l" t="t" r="r" b="b"/>
              <a:pathLst>
                <a:path w="6398" h="1594" extrusionOk="0">
                  <a:moveTo>
                    <a:pt x="4172" y="0"/>
                  </a:moveTo>
                  <a:cubicBezTo>
                    <a:pt x="3869" y="0"/>
                    <a:pt x="3562" y="7"/>
                    <a:pt x="3259" y="22"/>
                  </a:cubicBezTo>
                  <a:cubicBezTo>
                    <a:pt x="3601" y="122"/>
                    <a:pt x="3904" y="443"/>
                    <a:pt x="4104" y="703"/>
                  </a:cubicBezTo>
                  <a:cubicBezTo>
                    <a:pt x="4154" y="767"/>
                    <a:pt x="4386" y="1131"/>
                    <a:pt x="4404" y="1355"/>
                  </a:cubicBezTo>
                  <a:cubicBezTo>
                    <a:pt x="4554" y="1363"/>
                    <a:pt x="4703" y="1373"/>
                    <a:pt x="4853" y="1388"/>
                  </a:cubicBezTo>
                  <a:cubicBezTo>
                    <a:pt x="4906" y="1391"/>
                    <a:pt x="4960" y="1394"/>
                    <a:pt x="5017" y="1394"/>
                  </a:cubicBezTo>
                  <a:cubicBezTo>
                    <a:pt x="5445" y="1394"/>
                    <a:pt x="5923" y="1245"/>
                    <a:pt x="6175" y="884"/>
                  </a:cubicBezTo>
                  <a:cubicBezTo>
                    <a:pt x="6397" y="563"/>
                    <a:pt x="6329" y="118"/>
                    <a:pt x="5869" y="79"/>
                  </a:cubicBezTo>
                  <a:cubicBezTo>
                    <a:pt x="5298" y="25"/>
                    <a:pt x="4735" y="0"/>
                    <a:pt x="4172" y="0"/>
                  </a:cubicBezTo>
                  <a:close/>
                  <a:moveTo>
                    <a:pt x="407" y="524"/>
                  </a:moveTo>
                  <a:cubicBezTo>
                    <a:pt x="182" y="670"/>
                    <a:pt x="0" y="877"/>
                    <a:pt x="0" y="1120"/>
                  </a:cubicBezTo>
                  <a:cubicBezTo>
                    <a:pt x="0" y="1487"/>
                    <a:pt x="353" y="1594"/>
                    <a:pt x="670" y="1594"/>
                  </a:cubicBezTo>
                  <a:cubicBezTo>
                    <a:pt x="759" y="1594"/>
                    <a:pt x="845" y="1587"/>
                    <a:pt x="920" y="1572"/>
                  </a:cubicBezTo>
                  <a:cubicBezTo>
                    <a:pt x="1052" y="1548"/>
                    <a:pt x="1180" y="1526"/>
                    <a:pt x="1309" y="1508"/>
                  </a:cubicBezTo>
                  <a:cubicBezTo>
                    <a:pt x="1027" y="1370"/>
                    <a:pt x="770" y="1077"/>
                    <a:pt x="617" y="877"/>
                  </a:cubicBezTo>
                  <a:cubicBezTo>
                    <a:pt x="581" y="828"/>
                    <a:pt x="481" y="682"/>
                    <a:pt x="407" y="524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678;p59">
              <a:extLst>
                <a:ext uri="{FF2B5EF4-FFF2-40B4-BE49-F238E27FC236}">
                  <a16:creationId xmlns:a16="http://schemas.microsoft.com/office/drawing/2014/main" id="{C9794573-2DE8-420B-98EA-09FA2E7482E3}"/>
                </a:ext>
              </a:extLst>
            </p:cNvPr>
            <p:cNvSpPr/>
            <p:nvPr/>
          </p:nvSpPr>
          <p:spPr>
            <a:xfrm>
              <a:off x="1505975" y="2285901"/>
              <a:ext cx="143668" cy="58479"/>
            </a:xfrm>
            <a:custGeom>
              <a:avLst/>
              <a:gdLst/>
              <a:ahLst/>
              <a:cxnLst/>
              <a:rect l="l" t="t" r="r" b="b"/>
              <a:pathLst>
                <a:path w="5110" h="2080" extrusionOk="0">
                  <a:moveTo>
                    <a:pt x="4136" y="1"/>
                  </a:moveTo>
                  <a:cubicBezTo>
                    <a:pt x="4086" y="1"/>
                    <a:pt x="4036" y="4"/>
                    <a:pt x="3990" y="11"/>
                  </a:cubicBezTo>
                  <a:cubicBezTo>
                    <a:pt x="3269" y="136"/>
                    <a:pt x="2549" y="257"/>
                    <a:pt x="1832" y="382"/>
                  </a:cubicBezTo>
                  <a:cubicBezTo>
                    <a:pt x="2161" y="375"/>
                    <a:pt x="2467" y="332"/>
                    <a:pt x="2803" y="236"/>
                  </a:cubicBezTo>
                  <a:cubicBezTo>
                    <a:pt x="2884" y="215"/>
                    <a:pt x="2970" y="203"/>
                    <a:pt x="3055" y="203"/>
                  </a:cubicBezTo>
                  <a:cubicBezTo>
                    <a:pt x="3476" y="203"/>
                    <a:pt x="3908" y="468"/>
                    <a:pt x="4075" y="850"/>
                  </a:cubicBezTo>
                  <a:cubicBezTo>
                    <a:pt x="4186" y="1102"/>
                    <a:pt x="4161" y="1363"/>
                    <a:pt x="4039" y="1569"/>
                  </a:cubicBezTo>
                  <a:cubicBezTo>
                    <a:pt x="4075" y="1566"/>
                    <a:pt x="4111" y="1559"/>
                    <a:pt x="4146" y="1551"/>
                  </a:cubicBezTo>
                  <a:cubicBezTo>
                    <a:pt x="4582" y="1477"/>
                    <a:pt x="5109" y="1202"/>
                    <a:pt x="5063" y="682"/>
                  </a:cubicBezTo>
                  <a:cubicBezTo>
                    <a:pt x="5028" y="254"/>
                    <a:pt x="4543" y="1"/>
                    <a:pt x="4136" y="1"/>
                  </a:cubicBezTo>
                  <a:close/>
                  <a:moveTo>
                    <a:pt x="899" y="539"/>
                  </a:moveTo>
                  <a:lnTo>
                    <a:pt x="899" y="539"/>
                  </a:lnTo>
                  <a:cubicBezTo>
                    <a:pt x="474" y="628"/>
                    <a:pt x="0" y="903"/>
                    <a:pt x="43" y="1398"/>
                  </a:cubicBezTo>
                  <a:cubicBezTo>
                    <a:pt x="78" y="1826"/>
                    <a:pt x="567" y="2079"/>
                    <a:pt x="970" y="2079"/>
                  </a:cubicBezTo>
                  <a:cubicBezTo>
                    <a:pt x="1019" y="2079"/>
                    <a:pt x="1070" y="2076"/>
                    <a:pt x="1116" y="2069"/>
                  </a:cubicBezTo>
                  <a:cubicBezTo>
                    <a:pt x="1169" y="2058"/>
                    <a:pt x="1226" y="2051"/>
                    <a:pt x="1279" y="2040"/>
                  </a:cubicBezTo>
                  <a:cubicBezTo>
                    <a:pt x="941" y="1912"/>
                    <a:pt x="659" y="1655"/>
                    <a:pt x="603" y="1263"/>
                  </a:cubicBezTo>
                  <a:cubicBezTo>
                    <a:pt x="560" y="985"/>
                    <a:pt x="688" y="710"/>
                    <a:pt x="899" y="539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679;p59">
              <a:extLst>
                <a:ext uri="{FF2B5EF4-FFF2-40B4-BE49-F238E27FC236}">
                  <a16:creationId xmlns:a16="http://schemas.microsoft.com/office/drawing/2014/main" id="{F500CFF9-D857-4085-B46E-54ED9054465D}"/>
                </a:ext>
              </a:extLst>
            </p:cNvPr>
            <p:cNvSpPr/>
            <p:nvPr/>
          </p:nvSpPr>
          <p:spPr>
            <a:xfrm>
              <a:off x="1554079" y="2117777"/>
              <a:ext cx="297260" cy="367772"/>
            </a:xfrm>
            <a:custGeom>
              <a:avLst/>
              <a:gdLst/>
              <a:ahLst/>
              <a:cxnLst/>
              <a:rect l="l" t="t" r="r" b="b"/>
              <a:pathLst>
                <a:path w="10573" h="13081" extrusionOk="0">
                  <a:moveTo>
                    <a:pt x="1865" y="0"/>
                  </a:moveTo>
                  <a:cubicBezTo>
                    <a:pt x="1127" y="0"/>
                    <a:pt x="1" y="835"/>
                    <a:pt x="574" y="1167"/>
                  </a:cubicBezTo>
                  <a:cubicBezTo>
                    <a:pt x="1010" y="1417"/>
                    <a:pt x="1438" y="1669"/>
                    <a:pt x="1865" y="1930"/>
                  </a:cubicBezTo>
                  <a:cubicBezTo>
                    <a:pt x="1805" y="2087"/>
                    <a:pt x="1819" y="2247"/>
                    <a:pt x="1948" y="2397"/>
                  </a:cubicBezTo>
                  <a:cubicBezTo>
                    <a:pt x="2675" y="3242"/>
                    <a:pt x="3406" y="4087"/>
                    <a:pt x="4137" y="4936"/>
                  </a:cubicBezTo>
                  <a:cubicBezTo>
                    <a:pt x="4828" y="5734"/>
                    <a:pt x="5930" y="6640"/>
                    <a:pt x="5356" y="7778"/>
                  </a:cubicBezTo>
                  <a:cubicBezTo>
                    <a:pt x="4971" y="8533"/>
                    <a:pt x="4201" y="9190"/>
                    <a:pt x="3698" y="9885"/>
                  </a:cubicBezTo>
                  <a:cubicBezTo>
                    <a:pt x="3117" y="10687"/>
                    <a:pt x="2603" y="11529"/>
                    <a:pt x="2126" y="12396"/>
                  </a:cubicBezTo>
                  <a:cubicBezTo>
                    <a:pt x="1851" y="12898"/>
                    <a:pt x="2122" y="13080"/>
                    <a:pt x="2514" y="13080"/>
                  </a:cubicBezTo>
                  <a:cubicBezTo>
                    <a:pt x="2899" y="13080"/>
                    <a:pt x="3395" y="12906"/>
                    <a:pt x="3598" y="12687"/>
                  </a:cubicBezTo>
                  <a:cubicBezTo>
                    <a:pt x="4176" y="12071"/>
                    <a:pt x="4757" y="11464"/>
                    <a:pt x="5349" y="10865"/>
                  </a:cubicBezTo>
                  <a:cubicBezTo>
                    <a:pt x="4789" y="10830"/>
                    <a:pt x="4026" y="9743"/>
                    <a:pt x="4351" y="9279"/>
                  </a:cubicBezTo>
                  <a:cubicBezTo>
                    <a:pt x="5088" y="8227"/>
                    <a:pt x="5937" y="7293"/>
                    <a:pt x="6907" y="6469"/>
                  </a:cubicBezTo>
                  <a:cubicBezTo>
                    <a:pt x="5923" y="5645"/>
                    <a:pt x="4935" y="4822"/>
                    <a:pt x="3951" y="3994"/>
                  </a:cubicBezTo>
                  <a:cubicBezTo>
                    <a:pt x="3673" y="3766"/>
                    <a:pt x="3174" y="3178"/>
                    <a:pt x="3324" y="2765"/>
                  </a:cubicBezTo>
                  <a:cubicBezTo>
                    <a:pt x="3402" y="2546"/>
                    <a:pt x="3548" y="2447"/>
                    <a:pt x="3716" y="2447"/>
                  </a:cubicBezTo>
                  <a:cubicBezTo>
                    <a:pt x="3852" y="2447"/>
                    <a:pt x="4001" y="2511"/>
                    <a:pt x="4140" y="2628"/>
                  </a:cubicBezTo>
                  <a:cubicBezTo>
                    <a:pt x="5513" y="3777"/>
                    <a:pt x="6882" y="4921"/>
                    <a:pt x="8251" y="6070"/>
                  </a:cubicBezTo>
                  <a:cubicBezTo>
                    <a:pt x="8558" y="6323"/>
                    <a:pt x="9235" y="7193"/>
                    <a:pt x="8733" y="7571"/>
                  </a:cubicBezTo>
                  <a:cubicBezTo>
                    <a:pt x="7781" y="8284"/>
                    <a:pt x="6946" y="9086"/>
                    <a:pt x="6212" y="10003"/>
                  </a:cubicBezTo>
                  <a:cubicBezTo>
                    <a:pt x="7489" y="8741"/>
                    <a:pt x="8804" y="7518"/>
                    <a:pt x="10155" y="6330"/>
                  </a:cubicBezTo>
                  <a:cubicBezTo>
                    <a:pt x="10351" y="6159"/>
                    <a:pt x="10573" y="5767"/>
                    <a:pt x="10302" y="5556"/>
                  </a:cubicBezTo>
                  <a:cubicBezTo>
                    <a:pt x="7728" y="3542"/>
                    <a:pt x="5024" y="1712"/>
                    <a:pt x="2197" y="76"/>
                  </a:cubicBezTo>
                  <a:cubicBezTo>
                    <a:pt x="2104" y="22"/>
                    <a:pt x="1990" y="0"/>
                    <a:pt x="1865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680;p59">
              <a:extLst>
                <a:ext uri="{FF2B5EF4-FFF2-40B4-BE49-F238E27FC236}">
                  <a16:creationId xmlns:a16="http://schemas.microsoft.com/office/drawing/2014/main" id="{27645F2B-0E01-4F9A-BD74-224771A8C37B}"/>
                </a:ext>
              </a:extLst>
            </p:cNvPr>
            <p:cNvSpPr/>
            <p:nvPr/>
          </p:nvSpPr>
          <p:spPr>
            <a:xfrm>
              <a:off x="1704461" y="2269144"/>
              <a:ext cx="82827" cy="154211"/>
            </a:xfrm>
            <a:custGeom>
              <a:avLst/>
              <a:gdLst/>
              <a:ahLst/>
              <a:cxnLst/>
              <a:rect l="l" t="t" r="r" b="b"/>
              <a:pathLst>
                <a:path w="2946" h="5485" extrusionOk="0">
                  <a:moveTo>
                    <a:pt x="1676" y="1"/>
                  </a:moveTo>
                  <a:cubicBezTo>
                    <a:pt x="1964" y="436"/>
                    <a:pt x="2165" y="911"/>
                    <a:pt x="2093" y="1470"/>
                  </a:cubicBezTo>
                  <a:cubicBezTo>
                    <a:pt x="2082" y="1581"/>
                    <a:pt x="2058" y="1691"/>
                    <a:pt x="2022" y="1795"/>
                  </a:cubicBezTo>
                  <a:cubicBezTo>
                    <a:pt x="2328" y="1517"/>
                    <a:pt x="2635" y="1238"/>
                    <a:pt x="2945" y="960"/>
                  </a:cubicBezTo>
                  <a:cubicBezTo>
                    <a:pt x="2525" y="636"/>
                    <a:pt x="2104" y="315"/>
                    <a:pt x="1676" y="1"/>
                  </a:cubicBezTo>
                  <a:close/>
                  <a:moveTo>
                    <a:pt x="863" y="4619"/>
                  </a:moveTo>
                  <a:lnTo>
                    <a:pt x="863" y="4619"/>
                  </a:lnTo>
                  <a:cubicBezTo>
                    <a:pt x="574" y="4904"/>
                    <a:pt x="285" y="5193"/>
                    <a:pt x="0" y="5481"/>
                  </a:cubicBezTo>
                  <a:cubicBezTo>
                    <a:pt x="7" y="5481"/>
                    <a:pt x="17" y="5485"/>
                    <a:pt x="29" y="5485"/>
                  </a:cubicBezTo>
                  <a:cubicBezTo>
                    <a:pt x="150" y="5485"/>
                    <a:pt x="260" y="5432"/>
                    <a:pt x="346" y="5310"/>
                  </a:cubicBezTo>
                  <a:cubicBezTo>
                    <a:pt x="514" y="5072"/>
                    <a:pt x="685" y="4843"/>
                    <a:pt x="863" y="4619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681;p59">
              <a:extLst>
                <a:ext uri="{FF2B5EF4-FFF2-40B4-BE49-F238E27FC236}">
                  <a16:creationId xmlns:a16="http://schemas.microsoft.com/office/drawing/2014/main" id="{FBF9038C-B151-4D70-906B-69B15E4501FA}"/>
                </a:ext>
              </a:extLst>
            </p:cNvPr>
            <p:cNvSpPr/>
            <p:nvPr/>
          </p:nvSpPr>
          <p:spPr>
            <a:xfrm>
              <a:off x="1643285" y="2186573"/>
              <a:ext cx="170461" cy="236700"/>
            </a:xfrm>
            <a:custGeom>
              <a:avLst/>
              <a:gdLst/>
              <a:ahLst/>
              <a:cxnLst/>
              <a:rect l="l" t="t" r="r" b="b"/>
              <a:pathLst>
                <a:path w="6063" h="8419" extrusionOk="0">
                  <a:moveTo>
                    <a:pt x="3852" y="2938"/>
                  </a:moveTo>
                  <a:lnTo>
                    <a:pt x="3852" y="2938"/>
                  </a:lnTo>
                  <a:cubicBezTo>
                    <a:pt x="4280" y="3252"/>
                    <a:pt x="4701" y="3573"/>
                    <a:pt x="5121" y="3897"/>
                  </a:cubicBezTo>
                  <a:cubicBezTo>
                    <a:pt x="4811" y="4175"/>
                    <a:pt x="4504" y="4454"/>
                    <a:pt x="4198" y="4732"/>
                  </a:cubicBezTo>
                  <a:cubicBezTo>
                    <a:pt x="4234" y="4628"/>
                    <a:pt x="4258" y="4518"/>
                    <a:pt x="4269" y="4407"/>
                  </a:cubicBezTo>
                  <a:cubicBezTo>
                    <a:pt x="4341" y="3848"/>
                    <a:pt x="4140" y="3373"/>
                    <a:pt x="3852" y="2938"/>
                  </a:cubicBezTo>
                  <a:close/>
                  <a:moveTo>
                    <a:pt x="543" y="0"/>
                  </a:moveTo>
                  <a:cubicBezTo>
                    <a:pt x="375" y="0"/>
                    <a:pt x="229" y="99"/>
                    <a:pt x="151" y="318"/>
                  </a:cubicBezTo>
                  <a:cubicBezTo>
                    <a:pt x="1" y="731"/>
                    <a:pt x="500" y="1319"/>
                    <a:pt x="778" y="1547"/>
                  </a:cubicBezTo>
                  <a:cubicBezTo>
                    <a:pt x="1762" y="2375"/>
                    <a:pt x="2750" y="3198"/>
                    <a:pt x="3734" y="4022"/>
                  </a:cubicBezTo>
                  <a:cubicBezTo>
                    <a:pt x="2764" y="4846"/>
                    <a:pt x="1915" y="5780"/>
                    <a:pt x="1178" y="6832"/>
                  </a:cubicBezTo>
                  <a:cubicBezTo>
                    <a:pt x="853" y="7296"/>
                    <a:pt x="1616" y="8383"/>
                    <a:pt x="2176" y="8418"/>
                  </a:cubicBezTo>
                  <a:cubicBezTo>
                    <a:pt x="2461" y="8130"/>
                    <a:pt x="2750" y="7841"/>
                    <a:pt x="3039" y="7556"/>
                  </a:cubicBezTo>
                  <a:cubicBezTo>
                    <a:pt x="3773" y="6639"/>
                    <a:pt x="4608" y="5837"/>
                    <a:pt x="5560" y="5124"/>
                  </a:cubicBezTo>
                  <a:cubicBezTo>
                    <a:pt x="6062" y="4746"/>
                    <a:pt x="5385" y="3876"/>
                    <a:pt x="5078" y="3623"/>
                  </a:cubicBezTo>
                  <a:cubicBezTo>
                    <a:pt x="3709" y="2474"/>
                    <a:pt x="2340" y="1330"/>
                    <a:pt x="967" y="181"/>
                  </a:cubicBezTo>
                  <a:cubicBezTo>
                    <a:pt x="828" y="64"/>
                    <a:pt x="679" y="0"/>
                    <a:pt x="543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682;p59">
              <a:extLst>
                <a:ext uri="{FF2B5EF4-FFF2-40B4-BE49-F238E27FC236}">
                  <a16:creationId xmlns:a16="http://schemas.microsoft.com/office/drawing/2014/main" id="{BF531A57-3CDB-428C-BD85-D10E0106E9FD}"/>
                </a:ext>
              </a:extLst>
            </p:cNvPr>
            <p:cNvSpPr/>
            <p:nvPr/>
          </p:nvSpPr>
          <p:spPr>
            <a:xfrm>
              <a:off x="1531222" y="2296134"/>
              <a:ext cx="88337" cy="50129"/>
            </a:xfrm>
            <a:custGeom>
              <a:avLst/>
              <a:gdLst/>
              <a:ahLst/>
              <a:cxnLst/>
              <a:rect l="l" t="t" r="r" b="b"/>
              <a:pathLst>
                <a:path w="3142" h="1783" extrusionOk="0">
                  <a:moveTo>
                    <a:pt x="478" y="0"/>
                  </a:moveTo>
                  <a:cubicBezTo>
                    <a:pt x="300" y="0"/>
                    <a:pt x="132" y="68"/>
                    <a:pt x="1" y="175"/>
                  </a:cubicBezTo>
                  <a:cubicBezTo>
                    <a:pt x="22" y="171"/>
                    <a:pt x="43" y="168"/>
                    <a:pt x="61" y="165"/>
                  </a:cubicBezTo>
                  <a:cubicBezTo>
                    <a:pt x="353" y="114"/>
                    <a:pt x="643" y="64"/>
                    <a:pt x="934" y="18"/>
                  </a:cubicBezTo>
                  <a:lnTo>
                    <a:pt x="881" y="18"/>
                  </a:lnTo>
                  <a:cubicBezTo>
                    <a:pt x="767" y="18"/>
                    <a:pt x="653" y="11"/>
                    <a:pt x="531" y="4"/>
                  </a:cubicBezTo>
                  <a:cubicBezTo>
                    <a:pt x="514" y="4"/>
                    <a:pt x="496" y="0"/>
                    <a:pt x="478" y="0"/>
                  </a:cubicBezTo>
                  <a:close/>
                  <a:moveTo>
                    <a:pt x="3141" y="1205"/>
                  </a:moveTo>
                  <a:lnTo>
                    <a:pt x="3141" y="1205"/>
                  </a:lnTo>
                  <a:cubicBezTo>
                    <a:pt x="2221" y="1363"/>
                    <a:pt x="1301" y="1519"/>
                    <a:pt x="381" y="1676"/>
                  </a:cubicBezTo>
                  <a:cubicBezTo>
                    <a:pt x="518" y="1726"/>
                    <a:pt x="660" y="1758"/>
                    <a:pt x="803" y="1769"/>
                  </a:cubicBezTo>
                  <a:cubicBezTo>
                    <a:pt x="927" y="1779"/>
                    <a:pt x="1049" y="1783"/>
                    <a:pt x="1173" y="1783"/>
                  </a:cubicBezTo>
                  <a:cubicBezTo>
                    <a:pt x="1673" y="1783"/>
                    <a:pt x="2175" y="1708"/>
                    <a:pt x="2657" y="1572"/>
                  </a:cubicBezTo>
                  <a:cubicBezTo>
                    <a:pt x="2871" y="1512"/>
                    <a:pt x="3039" y="1376"/>
                    <a:pt x="3141" y="120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683;p59">
              <a:extLst>
                <a:ext uri="{FF2B5EF4-FFF2-40B4-BE49-F238E27FC236}">
                  <a16:creationId xmlns:a16="http://schemas.microsoft.com/office/drawing/2014/main" id="{37ABAC77-11C1-4FFF-B9A1-9EC67A7BC7A5}"/>
                </a:ext>
              </a:extLst>
            </p:cNvPr>
            <p:cNvSpPr/>
            <p:nvPr/>
          </p:nvSpPr>
          <p:spPr>
            <a:xfrm>
              <a:off x="1521691" y="2291608"/>
              <a:ext cx="101973" cy="51647"/>
            </a:xfrm>
            <a:custGeom>
              <a:avLst/>
              <a:gdLst/>
              <a:ahLst/>
              <a:cxnLst/>
              <a:rect l="l" t="t" r="r" b="b"/>
              <a:pathLst>
                <a:path w="3627" h="1837" extrusionOk="0">
                  <a:moveTo>
                    <a:pt x="2496" y="0"/>
                  </a:moveTo>
                  <a:cubicBezTo>
                    <a:pt x="2411" y="0"/>
                    <a:pt x="2325" y="12"/>
                    <a:pt x="2244" y="33"/>
                  </a:cubicBezTo>
                  <a:cubicBezTo>
                    <a:pt x="1908" y="129"/>
                    <a:pt x="1602" y="172"/>
                    <a:pt x="1273" y="179"/>
                  </a:cubicBezTo>
                  <a:cubicBezTo>
                    <a:pt x="982" y="225"/>
                    <a:pt x="692" y="275"/>
                    <a:pt x="400" y="326"/>
                  </a:cubicBezTo>
                  <a:cubicBezTo>
                    <a:pt x="382" y="329"/>
                    <a:pt x="361" y="332"/>
                    <a:pt x="340" y="336"/>
                  </a:cubicBezTo>
                  <a:cubicBezTo>
                    <a:pt x="129" y="507"/>
                    <a:pt x="1" y="782"/>
                    <a:pt x="44" y="1060"/>
                  </a:cubicBezTo>
                  <a:cubicBezTo>
                    <a:pt x="100" y="1452"/>
                    <a:pt x="382" y="1709"/>
                    <a:pt x="720" y="1837"/>
                  </a:cubicBezTo>
                  <a:cubicBezTo>
                    <a:pt x="1640" y="1680"/>
                    <a:pt x="2560" y="1524"/>
                    <a:pt x="3480" y="1366"/>
                  </a:cubicBezTo>
                  <a:cubicBezTo>
                    <a:pt x="3602" y="1160"/>
                    <a:pt x="3627" y="899"/>
                    <a:pt x="3516" y="647"/>
                  </a:cubicBezTo>
                  <a:cubicBezTo>
                    <a:pt x="3349" y="265"/>
                    <a:pt x="2917" y="0"/>
                    <a:pt x="2496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684;p59">
              <a:extLst>
                <a:ext uri="{FF2B5EF4-FFF2-40B4-BE49-F238E27FC236}">
                  <a16:creationId xmlns:a16="http://schemas.microsoft.com/office/drawing/2014/main" id="{9FA76DCB-EDC4-417B-BCBC-751F514FDF4F}"/>
                </a:ext>
              </a:extLst>
            </p:cNvPr>
            <p:cNvSpPr/>
            <p:nvPr/>
          </p:nvSpPr>
          <p:spPr>
            <a:xfrm>
              <a:off x="1315586" y="2295628"/>
              <a:ext cx="117324" cy="45125"/>
            </a:xfrm>
            <a:custGeom>
              <a:avLst/>
              <a:gdLst/>
              <a:ahLst/>
              <a:cxnLst/>
              <a:rect l="l" t="t" r="r" b="b"/>
              <a:pathLst>
                <a:path w="4173" h="1605" extrusionOk="0">
                  <a:moveTo>
                    <a:pt x="2129" y="0"/>
                  </a:moveTo>
                  <a:cubicBezTo>
                    <a:pt x="1498" y="0"/>
                    <a:pt x="863" y="22"/>
                    <a:pt x="229" y="68"/>
                  </a:cubicBezTo>
                  <a:cubicBezTo>
                    <a:pt x="0" y="82"/>
                    <a:pt x="61" y="325"/>
                    <a:pt x="165" y="542"/>
                  </a:cubicBezTo>
                  <a:cubicBezTo>
                    <a:pt x="357" y="418"/>
                    <a:pt x="585" y="332"/>
                    <a:pt x="756" y="303"/>
                  </a:cubicBezTo>
                  <a:cubicBezTo>
                    <a:pt x="1512" y="165"/>
                    <a:pt x="2265" y="79"/>
                    <a:pt x="3017" y="40"/>
                  </a:cubicBezTo>
                  <a:cubicBezTo>
                    <a:pt x="2956" y="22"/>
                    <a:pt x="2892" y="11"/>
                    <a:pt x="2824" y="11"/>
                  </a:cubicBezTo>
                  <a:cubicBezTo>
                    <a:pt x="2592" y="4"/>
                    <a:pt x="2361" y="0"/>
                    <a:pt x="2129" y="0"/>
                  </a:cubicBezTo>
                  <a:close/>
                  <a:moveTo>
                    <a:pt x="3341" y="1348"/>
                  </a:moveTo>
                  <a:cubicBezTo>
                    <a:pt x="2582" y="1348"/>
                    <a:pt x="1822" y="1409"/>
                    <a:pt x="1067" y="1526"/>
                  </a:cubicBezTo>
                  <a:cubicBezTo>
                    <a:pt x="1167" y="1577"/>
                    <a:pt x="1274" y="1605"/>
                    <a:pt x="1376" y="1605"/>
                  </a:cubicBezTo>
                  <a:lnTo>
                    <a:pt x="1412" y="1605"/>
                  </a:lnTo>
                  <a:cubicBezTo>
                    <a:pt x="2044" y="1562"/>
                    <a:pt x="2678" y="1541"/>
                    <a:pt x="3313" y="1541"/>
                  </a:cubicBezTo>
                  <a:cubicBezTo>
                    <a:pt x="3545" y="1541"/>
                    <a:pt x="3777" y="1541"/>
                    <a:pt x="4008" y="1548"/>
                  </a:cubicBezTo>
                  <a:lnTo>
                    <a:pt x="4016" y="1548"/>
                  </a:lnTo>
                  <a:cubicBezTo>
                    <a:pt x="4136" y="1548"/>
                    <a:pt x="4172" y="1473"/>
                    <a:pt x="4162" y="1373"/>
                  </a:cubicBezTo>
                  <a:cubicBezTo>
                    <a:pt x="3887" y="1355"/>
                    <a:pt x="3616" y="1348"/>
                    <a:pt x="3341" y="1348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685;p59">
              <a:extLst>
                <a:ext uri="{FF2B5EF4-FFF2-40B4-BE49-F238E27FC236}">
                  <a16:creationId xmlns:a16="http://schemas.microsoft.com/office/drawing/2014/main" id="{94296EB3-98AE-4D16-BED1-17554E8F3D2F}"/>
                </a:ext>
              </a:extLst>
            </p:cNvPr>
            <p:cNvSpPr/>
            <p:nvPr/>
          </p:nvSpPr>
          <p:spPr>
            <a:xfrm>
              <a:off x="1320196" y="2296724"/>
              <a:ext cx="112404" cy="41835"/>
            </a:xfrm>
            <a:custGeom>
              <a:avLst/>
              <a:gdLst/>
              <a:ahLst/>
              <a:cxnLst/>
              <a:rect l="l" t="t" r="r" b="b"/>
              <a:pathLst>
                <a:path w="3998" h="1488" extrusionOk="0">
                  <a:moveTo>
                    <a:pt x="2853" y="1"/>
                  </a:moveTo>
                  <a:cubicBezTo>
                    <a:pt x="2101" y="40"/>
                    <a:pt x="1348" y="126"/>
                    <a:pt x="592" y="264"/>
                  </a:cubicBezTo>
                  <a:cubicBezTo>
                    <a:pt x="421" y="293"/>
                    <a:pt x="193" y="379"/>
                    <a:pt x="1" y="503"/>
                  </a:cubicBezTo>
                  <a:cubicBezTo>
                    <a:pt x="75" y="661"/>
                    <a:pt x="175" y="807"/>
                    <a:pt x="211" y="856"/>
                  </a:cubicBezTo>
                  <a:cubicBezTo>
                    <a:pt x="364" y="1056"/>
                    <a:pt x="621" y="1349"/>
                    <a:pt x="903" y="1487"/>
                  </a:cubicBezTo>
                  <a:cubicBezTo>
                    <a:pt x="1658" y="1370"/>
                    <a:pt x="2418" y="1309"/>
                    <a:pt x="3177" y="1309"/>
                  </a:cubicBezTo>
                  <a:cubicBezTo>
                    <a:pt x="3452" y="1309"/>
                    <a:pt x="3723" y="1316"/>
                    <a:pt x="3998" y="1334"/>
                  </a:cubicBezTo>
                  <a:cubicBezTo>
                    <a:pt x="3980" y="1110"/>
                    <a:pt x="3748" y="746"/>
                    <a:pt x="3698" y="682"/>
                  </a:cubicBezTo>
                  <a:cubicBezTo>
                    <a:pt x="3498" y="422"/>
                    <a:pt x="3195" y="101"/>
                    <a:pt x="2853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686;p59">
              <a:extLst>
                <a:ext uri="{FF2B5EF4-FFF2-40B4-BE49-F238E27FC236}">
                  <a16:creationId xmlns:a16="http://schemas.microsoft.com/office/drawing/2014/main" id="{36B80FEF-E41F-4675-B9E5-4EA76E5F963C}"/>
                </a:ext>
              </a:extLst>
            </p:cNvPr>
            <p:cNvSpPr/>
            <p:nvPr/>
          </p:nvSpPr>
          <p:spPr>
            <a:xfrm>
              <a:off x="1115609" y="2312356"/>
              <a:ext cx="35088" cy="22576"/>
            </a:xfrm>
            <a:custGeom>
              <a:avLst/>
              <a:gdLst/>
              <a:ahLst/>
              <a:cxnLst/>
              <a:rect l="l" t="t" r="r" b="b"/>
              <a:pathLst>
                <a:path w="1248" h="803" extrusionOk="0">
                  <a:moveTo>
                    <a:pt x="959" y="1"/>
                  </a:moveTo>
                  <a:cubicBezTo>
                    <a:pt x="856" y="11"/>
                    <a:pt x="752" y="22"/>
                    <a:pt x="649" y="33"/>
                  </a:cubicBezTo>
                  <a:cubicBezTo>
                    <a:pt x="335" y="65"/>
                    <a:pt x="0" y="233"/>
                    <a:pt x="252" y="539"/>
                  </a:cubicBezTo>
                  <a:cubicBezTo>
                    <a:pt x="428" y="753"/>
                    <a:pt x="834" y="803"/>
                    <a:pt x="1184" y="803"/>
                  </a:cubicBezTo>
                  <a:lnTo>
                    <a:pt x="1248" y="803"/>
                  </a:lnTo>
                  <a:cubicBezTo>
                    <a:pt x="1083" y="564"/>
                    <a:pt x="973" y="261"/>
                    <a:pt x="959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687;p59">
              <a:extLst>
                <a:ext uri="{FF2B5EF4-FFF2-40B4-BE49-F238E27FC236}">
                  <a16:creationId xmlns:a16="http://schemas.microsoft.com/office/drawing/2014/main" id="{A7160811-8634-4B84-932C-CB2D48D9E25B}"/>
                </a:ext>
              </a:extLst>
            </p:cNvPr>
            <p:cNvSpPr/>
            <p:nvPr/>
          </p:nvSpPr>
          <p:spPr>
            <a:xfrm>
              <a:off x="1142543" y="2307661"/>
              <a:ext cx="136273" cy="27496"/>
            </a:xfrm>
            <a:custGeom>
              <a:avLst/>
              <a:gdLst/>
              <a:ahLst/>
              <a:cxnLst/>
              <a:rect l="l" t="t" r="r" b="b"/>
              <a:pathLst>
                <a:path w="4847" h="978" extrusionOk="0">
                  <a:moveTo>
                    <a:pt x="3331" y="0"/>
                  </a:moveTo>
                  <a:cubicBezTo>
                    <a:pt x="3021" y="0"/>
                    <a:pt x="2718" y="25"/>
                    <a:pt x="2475" y="25"/>
                  </a:cubicBezTo>
                  <a:cubicBezTo>
                    <a:pt x="1648" y="36"/>
                    <a:pt x="825" y="89"/>
                    <a:pt x="1" y="168"/>
                  </a:cubicBezTo>
                  <a:cubicBezTo>
                    <a:pt x="15" y="428"/>
                    <a:pt x="125" y="731"/>
                    <a:pt x="290" y="970"/>
                  </a:cubicBezTo>
                  <a:cubicBezTo>
                    <a:pt x="425" y="970"/>
                    <a:pt x="553" y="960"/>
                    <a:pt x="647" y="948"/>
                  </a:cubicBezTo>
                  <a:cubicBezTo>
                    <a:pt x="1188" y="895"/>
                    <a:pt x="1733" y="856"/>
                    <a:pt x="2279" y="835"/>
                  </a:cubicBezTo>
                  <a:cubicBezTo>
                    <a:pt x="2546" y="828"/>
                    <a:pt x="2814" y="820"/>
                    <a:pt x="3086" y="820"/>
                  </a:cubicBezTo>
                  <a:lnTo>
                    <a:pt x="3135" y="820"/>
                  </a:lnTo>
                  <a:cubicBezTo>
                    <a:pt x="3367" y="913"/>
                    <a:pt x="3674" y="978"/>
                    <a:pt x="3959" y="978"/>
                  </a:cubicBezTo>
                  <a:cubicBezTo>
                    <a:pt x="4266" y="978"/>
                    <a:pt x="4551" y="906"/>
                    <a:pt x="4704" y="724"/>
                  </a:cubicBezTo>
                  <a:cubicBezTo>
                    <a:pt x="4722" y="706"/>
                    <a:pt x="4736" y="688"/>
                    <a:pt x="4750" y="675"/>
                  </a:cubicBezTo>
                  <a:cubicBezTo>
                    <a:pt x="4847" y="560"/>
                    <a:pt x="4754" y="443"/>
                    <a:pt x="4672" y="364"/>
                  </a:cubicBezTo>
                  <a:cubicBezTo>
                    <a:pt x="4355" y="61"/>
                    <a:pt x="3834" y="0"/>
                    <a:pt x="3331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688;p59">
              <a:extLst>
                <a:ext uri="{FF2B5EF4-FFF2-40B4-BE49-F238E27FC236}">
                  <a16:creationId xmlns:a16="http://schemas.microsoft.com/office/drawing/2014/main" id="{94A6D21D-06C7-4081-B161-21C57FAACECB}"/>
                </a:ext>
              </a:extLst>
            </p:cNvPr>
            <p:cNvSpPr/>
            <p:nvPr/>
          </p:nvSpPr>
          <p:spPr>
            <a:xfrm>
              <a:off x="949370" y="2355483"/>
              <a:ext cx="130454" cy="10262"/>
            </a:xfrm>
            <a:custGeom>
              <a:avLst/>
              <a:gdLst/>
              <a:ahLst/>
              <a:cxnLst/>
              <a:rect l="l" t="t" r="r" b="b"/>
              <a:pathLst>
                <a:path w="4640" h="365" extrusionOk="0">
                  <a:moveTo>
                    <a:pt x="0" y="1"/>
                  </a:moveTo>
                  <a:lnTo>
                    <a:pt x="0" y="1"/>
                  </a:lnTo>
                  <a:cubicBezTo>
                    <a:pt x="190" y="200"/>
                    <a:pt x="468" y="339"/>
                    <a:pt x="774" y="339"/>
                  </a:cubicBezTo>
                  <a:cubicBezTo>
                    <a:pt x="853" y="339"/>
                    <a:pt x="935" y="332"/>
                    <a:pt x="1014" y="310"/>
                  </a:cubicBezTo>
                  <a:cubicBezTo>
                    <a:pt x="1370" y="225"/>
                    <a:pt x="1727" y="161"/>
                    <a:pt x="2087" y="121"/>
                  </a:cubicBezTo>
                  <a:lnTo>
                    <a:pt x="2087" y="121"/>
                  </a:lnTo>
                  <a:cubicBezTo>
                    <a:pt x="1552" y="139"/>
                    <a:pt x="1017" y="157"/>
                    <a:pt x="482" y="175"/>
                  </a:cubicBezTo>
                  <a:lnTo>
                    <a:pt x="461" y="175"/>
                  </a:lnTo>
                  <a:cubicBezTo>
                    <a:pt x="290" y="175"/>
                    <a:pt x="137" y="108"/>
                    <a:pt x="0" y="1"/>
                  </a:cubicBezTo>
                  <a:close/>
                  <a:moveTo>
                    <a:pt x="4640" y="36"/>
                  </a:moveTo>
                  <a:lnTo>
                    <a:pt x="4640" y="36"/>
                  </a:lnTo>
                  <a:cubicBezTo>
                    <a:pt x="4130" y="54"/>
                    <a:pt x="3620" y="68"/>
                    <a:pt x="3110" y="86"/>
                  </a:cubicBezTo>
                  <a:cubicBezTo>
                    <a:pt x="3310" y="253"/>
                    <a:pt x="3570" y="364"/>
                    <a:pt x="3838" y="364"/>
                  </a:cubicBezTo>
                  <a:cubicBezTo>
                    <a:pt x="3991" y="364"/>
                    <a:pt x="4144" y="328"/>
                    <a:pt x="4287" y="243"/>
                  </a:cubicBezTo>
                  <a:cubicBezTo>
                    <a:pt x="4383" y="189"/>
                    <a:pt x="4480" y="132"/>
                    <a:pt x="4575" y="75"/>
                  </a:cubicBezTo>
                  <a:cubicBezTo>
                    <a:pt x="4597" y="60"/>
                    <a:pt x="4618" y="50"/>
                    <a:pt x="4640" y="36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689;p59">
              <a:extLst>
                <a:ext uri="{FF2B5EF4-FFF2-40B4-BE49-F238E27FC236}">
                  <a16:creationId xmlns:a16="http://schemas.microsoft.com/office/drawing/2014/main" id="{021E0DC6-C178-4D9A-A895-CB6855FCCCC5}"/>
                </a:ext>
              </a:extLst>
            </p:cNvPr>
            <p:cNvSpPr/>
            <p:nvPr/>
          </p:nvSpPr>
          <p:spPr>
            <a:xfrm>
              <a:off x="937056" y="2312553"/>
              <a:ext cx="160115" cy="47880"/>
            </a:xfrm>
            <a:custGeom>
              <a:avLst/>
              <a:gdLst/>
              <a:ahLst/>
              <a:cxnLst/>
              <a:rect l="l" t="t" r="r" b="b"/>
              <a:pathLst>
                <a:path w="5695" h="1703" extrusionOk="0">
                  <a:moveTo>
                    <a:pt x="3056" y="1"/>
                  </a:moveTo>
                  <a:cubicBezTo>
                    <a:pt x="2300" y="1"/>
                    <a:pt x="1544" y="83"/>
                    <a:pt x="788" y="265"/>
                  </a:cubicBezTo>
                  <a:cubicBezTo>
                    <a:pt x="0" y="454"/>
                    <a:pt x="40" y="1117"/>
                    <a:pt x="438" y="1528"/>
                  </a:cubicBezTo>
                  <a:cubicBezTo>
                    <a:pt x="575" y="1635"/>
                    <a:pt x="728" y="1702"/>
                    <a:pt x="899" y="1702"/>
                  </a:cubicBezTo>
                  <a:lnTo>
                    <a:pt x="920" y="1702"/>
                  </a:lnTo>
                  <a:cubicBezTo>
                    <a:pt x="1455" y="1684"/>
                    <a:pt x="1990" y="1666"/>
                    <a:pt x="2525" y="1648"/>
                  </a:cubicBezTo>
                  <a:cubicBezTo>
                    <a:pt x="2795" y="1617"/>
                    <a:pt x="3067" y="1602"/>
                    <a:pt x="3341" y="1602"/>
                  </a:cubicBezTo>
                  <a:cubicBezTo>
                    <a:pt x="3405" y="1602"/>
                    <a:pt x="3470" y="1602"/>
                    <a:pt x="3537" y="1605"/>
                  </a:cubicBezTo>
                  <a:cubicBezTo>
                    <a:pt x="3541" y="1605"/>
                    <a:pt x="3544" y="1609"/>
                    <a:pt x="3548" y="1613"/>
                  </a:cubicBezTo>
                  <a:cubicBezTo>
                    <a:pt x="4058" y="1595"/>
                    <a:pt x="4568" y="1581"/>
                    <a:pt x="5078" y="1563"/>
                  </a:cubicBezTo>
                  <a:cubicBezTo>
                    <a:pt x="5695" y="1135"/>
                    <a:pt x="5402" y="222"/>
                    <a:pt x="4643" y="115"/>
                  </a:cubicBezTo>
                  <a:cubicBezTo>
                    <a:pt x="4111" y="40"/>
                    <a:pt x="3583" y="1"/>
                    <a:pt x="3056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674;p59">
            <a:extLst>
              <a:ext uri="{FF2B5EF4-FFF2-40B4-BE49-F238E27FC236}">
                <a16:creationId xmlns:a16="http://schemas.microsoft.com/office/drawing/2014/main" id="{25ED90C0-A3CE-4B84-B4DD-F19DBE98492A}"/>
              </a:ext>
            </a:extLst>
          </p:cNvPr>
          <p:cNvGrpSpPr/>
          <p:nvPr/>
        </p:nvGrpSpPr>
        <p:grpSpPr>
          <a:xfrm rot="5400000">
            <a:off x="5121708" y="1607753"/>
            <a:ext cx="625788" cy="367772"/>
            <a:chOff x="931124" y="2117777"/>
            <a:chExt cx="920217" cy="367772"/>
          </a:xfrm>
        </p:grpSpPr>
        <p:sp>
          <p:nvSpPr>
            <p:cNvPr id="220" name="Google Shape;2675;p59">
              <a:extLst>
                <a:ext uri="{FF2B5EF4-FFF2-40B4-BE49-F238E27FC236}">
                  <a16:creationId xmlns:a16="http://schemas.microsoft.com/office/drawing/2014/main" id="{2C18259E-65C8-489D-82FC-39EAD3830B3C}"/>
                </a:ext>
              </a:extLst>
            </p:cNvPr>
            <p:cNvSpPr/>
            <p:nvPr/>
          </p:nvSpPr>
          <p:spPr>
            <a:xfrm>
              <a:off x="931124" y="2298215"/>
              <a:ext cx="195512" cy="60700"/>
            </a:xfrm>
            <a:custGeom>
              <a:avLst/>
              <a:gdLst/>
              <a:ahLst/>
              <a:cxnLst/>
              <a:rect l="l" t="t" r="r" b="b"/>
              <a:pathLst>
                <a:path w="6954" h="2159" extrusionOk="0">
                  <a:moveTo>
                    <a:pt x="768" y="1"/>
                  </a:moveTo>
                  <a:cubicBezTo>
                    <a:pt x="657" y="1"/>
                    <a:pt x="554" y="44"/>
                    <a:pt x="457" y="140"/>
                  </a:cubicBezTo>
                  <a:cubicBezTo>
                    <a:pt x="325" y="240"/>
                    <a:pt x="240" y="369"/>
                    <a:pt x="197" y="525"/>
                  </a:cubicBezTo>
                  <a:cubicBezTo>
                    <a:pt x="1" y="950"/>
                    <a:pt x="222" y="1699"/>
                    <a:pt x="649" y="2038"/>
                  </a:cubicBezTo>
                  <a:cubicBezTo>
                    <a:pt x="251" y="1627"/>
                    <a:pt x="211" y="964"/>
                    <a:pt x="999" y="775"/>
                  </a:cubicBezTo>
                  <a:cubicBezTo>
                    <a:pt x="1755" y="593"/>
                    <a:pt x="2511" y="511"/>
                    <a:pt x="3267" y="511"/>
                  </a:cubicBezTo>
                  <a:cubicBezTo>
                    <a:pt x="3794" y="511"/>
                    <a:pt x="4322" y="550"/>
                    <a:pt x="4854" y="625"/>
                  </a:cubicBezTo>
                  <a:cubicBezTo>
                    <a:pt x="5613" y="732"/>
                    <a:pt x="5906" y="1645"/>
                    <a:pt x="5289" y="2073"/>
                  </a:cubicBezTo>
                  <a:cubicBezTo>
                    <a:pt x="5574" y="2062"/>
                    <a:pt x="5856" y="2051"/>
                    <a:pt x="6141" y="2044"/>
                  </a:cubicBezTo>
                  <a:cubicBezTo>
                    <a:pt x="6954" y="2016"/>
                    <a:pt x="6215" y="211"/>
                    <a:pt x="5481" y="211"/>
                  </a:cubicBezTo>
                  <a:lnTo>
                    <a:pt x="5467" y="211"/>
                  </a:lnTo>
                  <a:cubicBezTo>
                    <a:pt x="4097" y="257"/>
                    <a:pt x="2732" y="305"/>
                    <a:pt x="1363" y="351"/>
                  </a:cubicBezTo>
                  <a:cubicBezTo>
                    <a:pt x="1184" y="144"/>
                    <a:pt x="970" y="1"/>
                    <a:pt x="768" y="1"/>
                  </a:cubicBezTo>
                  <a:close/>
                  <a:moveTo>
                    <a:pt x="3552" y="2112"/>
                  </a:moveTo>
                  <a:cubicBezTo>
                    <a:pt x="3278" y="2112"/>
                    <a:pt x="3006" y="2127"/>
                    <a:pt x="2736" y="2158"/>
                  </a:cubicBezTo>
                  <a:cubicBezTo>
                    <a:pt x="3075" y="2148"/>
                    <a:pt x="3417" y="2133"/>
                    <a:pt x="3759" y="2123"/>
                  </a:cubicBezTo>
                  <a:cubicBezTo>
                    <a:pt x="3755" y="2119"/>
                    <a:pt x="3752" y="2115"/>
                    <a:pt x="3748" y="2115"/>
                  </a:cubicBezTo>
                  <a:cubicBezTo>
                    <a:pt x="3681" y="2112"/>
                    <a:pt x="3616" y="2112"/>
                    <a:pt x="3552" y="2112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676;p59">
              <a:extLst>
                <a:ext uri="{FF2B5EF4-FFF2-40B4-BE49-F238E27FC236}">
                  <a16:creationId xmlns:a16="http://schemas.microsoft.com/office/drawing/2014/main" id="{5B37B031-9678-4DB7-B845-167119B54280}"/>
                </a:ext>
              </a:extLst>
            </p:cNvPr>
            <p:cNvSpPr/>
            <p:nvPr/>
          </p:nvSpPr>
          <p:spPr>
            <a:xfrm>
              <a:off x="1142149" y="2293716"/>
              <a:ext cx="161436" cy="53756"/>
            </a:xfrm>
            <a:custGeom>
              <a:avLst/>
              <a:gdLst/>
              <a:ahLst/>
              <a:cxnLst/>
              <a:rect l="l" t="t" r="r" b="b"/>
              <a:pathLst>
                <a:path w="5742" h="1912" extrusionOk="0">
                  <a:moveTo>
                    <a:pt x="2886" y="1"/>
                  </a:moveTo>
                  <a:cubicBezTo>
                    <a:pt x="2080" y="1"/>
                    <a:pt x="1270" y="22"/>
                    <a:pt x="464" y="72"/>
                  </a:cubicBezTo>
                  <a:cubicBezTo>
                    <a:pt x="126" y="93"/>
                    <a:pt x="1" y="350"/>
                    <a:pt x="15" y="664"/>
                  </a:cubicBezTo>
                  <a:cubicBezTo>
                    <a:pt x="839" y="585"/>
                    <a:pt x="1662" y="532"/>
                    <a:pt x="2489" y="521"/>
                  </a:cubicBezTo>
                  <a:cubicBezTo>
                    <a:pt x="2732" y="521"/>
                    <a:pt x="3035" y="496"/>
                    <a:pt x="3345" y="496"/>
                  </a:cubicBezTo>
                  <a:cubicBezTo>
                    <a:pt x="3848" y="496"/>
                    <a:pt x="4369" y="557"/>
                    <a:pt x="4686" y="860"/>
                  </a:cubicBezTo>
                  <a:cubicBezTo>
                    <a:pt x="4768" y="939"/>
                    <a:pt x="4861" y="1056"/>
                    <a:pt x="4764" y="1171"/>
                  </a:cubicBezTo>
                  <a:cubicBezTo>
                    <a:pt x="4750" y="1184"/>
                    <a:pt x="4736" y="1202"/>
                    <a:pt x="4718" y="1220"/>
                  </a:cubicBezTo>
                  <a:cubicBezTo>
                    <a:pt x="4565" y="1402"/>
                    <a:pt x="4280" y="1474"/>
                    <a:pt x="3973" y="1474"/>
                  </a:cubicBezTo>
                  <a:cubicBezTo>
                    <a:pt x="3688" y="1474"/>
                    <a:pt x="3381" y="1409"/>
                    <a:pt x="3149" y="1316"/>
                  </a:cubicBezTo>
                  <a:lnTo>
                    <a:pt x="3100" y="1316"/>
                  </a:lnTo>
                  <a:cubicBezTo>
                    <a:pt x="2828" y="1316"/>
                    <a:pt x="2560" y="1324"/>
                    <a:pt x="2293" y="1331"/>
                  </a:cubicBezTo>
                  <a:cubicBezTo>
                    <a:pt x="1747" y="1352"/>
                    <a:pt x="1202" y="1391"/>
                    <a:pt x="661" y="1444"/>
                  </a:cubicBezTo>
                  <a:cubicBezTo>
                    <a:pt x="567" y="1456"/>
                    <a:pt x="439" y="1466"/>
                    <a:pt x="304" y="1466"/>
                  </a:cubicBezTo>
                  <a:cubicBezTo>
                    <a:pt x="478" y="1723"/>
                    <a:pt x="714" y="1912"/>
                    <a:pt x="960" y="1912"/>
                  </a:cubicBezTo>
                  <a:lnTo>
                    <a:pt x="1498" y="1912"/>
                  </a:lnTo>
                  <a:cubicBezTo>
                    <a:pt x="1584" y="1912"/>
                    <a:pt x="1658" y="1901"/>
                    <a:pt x="1726" y="1880"/>
                  </a:cubicBezTo>
                  <a:cubicBezTo>
                    <a:pt x="2275" y="1855"/>
                    <a:pt x="2825" y="1844"/>
                    <a:pt x="3373" y="1844"/>
                  </a:cubicBezTo>
                  <a:cubicBezTo>
                    <a:pt x="3795" y="1844"/>
                    <a:pt x="4212" y="1851"/>
                    <a:pt x="4632" y="1865"/>
                  </a:cubicBezTo>
                  <a:lnTo>
                    <a:pt x="4668" y="1865"/>
                  </a:lnTo>
                  <a:cubicBezTo>
                    <a:pt x="5741" y="1865"/>
                    <a:pt x="5196" y="58"/>
                    <a:pt x="4329" y="26"/>
                  </a:cubicBezTo>
                  <a:cubicBezTo>
                    <a:pt x="3848" y="8"/>
                    <a:pt x="3367" y="1"/>
                    <a:pt x="2886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677;p59">
              <a:extLst>
                <a:ext uri="{FF2B5EF4-FFF2-40B4-BE49-F238E27FC236}">
                  <a16:creationId xmlns:a16="http://schemas.microsoft.com/office/drawing/2014/main" id="{414D079D-A9EF-4948-8012-1E0AAFF511CB}"/>
                </a:ext>
              </a:extLst>
            </p:cNvPr>
            <p:cNvSpPr/>
            <p:nvPr/>
          </p:nvSpPr>
          <p:spPr>
            <a:xfrm>
              <a:off x="1308782" y="2296134"/>
              <a:ext cx="179880" cy="44815"/>
            </a:xfrm>
            <a:custGeom>
              <a:avLst/>
              <a:gdLst/>
              <a:ahLst/>
              <a:cxnLst/>
              <a:rect l="l" t="t" r="r" b="b"/>
              <a:pathLst>
                <a:path w="6398" h="1594" extrusionOk="0">
                  <a:moveTo>
                    <a:pt x="4172" y="0"/>
                  </a:moveTo>
                  <a:cubicBezTo>
                    <a:pt x="3869" y="0"/>
                    <a:pt x="3562" y="7"/>
                    <a:pt x="3259" y="22"/>
                  </a:cubicBezTo>
                  <a:cubicBezTo>
                    <a:pt x="3601" y="122"/>
                    <a:pt x="3904" y="443"/>
                    <a:pt x="4104" y="703"/>
                  </a:cubicBezTo>
                  <a:cubicBezTo>
                    <a:pt x="4154" y="767"/>
                    <a:pt x="4386" y="1131"/>
                    <a:pt x="4404" y="1355"/>
                  </a:cubicBezTo>
                  <a:cubicBezTo>
                    <a:pt x="4554" y="1363"/>
                    <a:pt x="4703" y="1373"/>
                    <a:pt x="4853" y="1388"/>
                  </a:cubicBezTo>
                  <a:cubicBezTo>
                    <a:pt x="4906" y="1391"/>
                    <a:pt x="4960" y="1394"/>
                    <a:pt x="5017" y="1394"/>
                  </a:cubicBezTo>
                  <a:cubicBezTo>
                    <a:pt x="5445" y="1394"/>
                    <a:pt x="5923" y="1245"/>
                    <a:pt x="6175" y="884"/>
                  </a:cubicBezTo>
                  <a:cubicBezTo>
                    <a:pt x="6397" y="563"/>
                    <a:pt x="6329" y="118"/>
                    <a:pt x="5869" y="79"/>
                  </a:cubicBezTo>
                  <a:cubicBezTo>
                    <a:pt x="5298" y="25"/>
                    <a:pt x="4735" y="0"/>
                    <a:pt x="4172" y="0"/>
                  </a:cubicBezTo>
                  <a:close/>
                  <a:moveTo>
                    <a:pt x="407" y="524"/>
                  </a:moveTo>
                  <a:cubicBezTo>
                    <a:pt x="182" y="670"/>
                    <a:pt x="0" y="877"/>
                    <a:pt x="0" y="1120"/>
                  </a:cubicBezTo>
                  <a:cubicBezTo>
                    <a:pt x="0" y="1487"/>
                    <a:pt x="353" y="1594"/>
                    <a:pt x="670" y="1594"/>
                  </a:cubicBezTo>
                  <a:cubicBezTo>
                    <a:pt x="759" y="1594"/>
                    <a:pt x="845" y="1587"/>
                    <a:pt x="920" y="1572"/>
                  </a:cubicBezTo>
                  <a:cubicBezTo>
                    <a:pt x="1052" y="1548"/>
                    <a:pt x="1180" y="1526"/>
                    <a:pt x="1309" y="1508"/>
                  </a:cubicBezTo>
                  <a:cubicBezTo>
                    <a:pt x="1027" y="1370"/>
                    <a:pt x="770" y="1077"/>
                    <a:pt x="617" y="877"/>
                  </a:cubicBezTo>
                  <a:cubicBezTo>
                    <a:pt x="581" y="828"/>
                    <a:pt x="481" y="682"/>
                    <a:pt x="407" y="524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678;p59">
              <a:extLst>
                <a:ext uri="{FF2B5EF4-FFF2-40B4-BE49-F238E27FC236}">
                  <a16:creationId xmlns:a16="http://schemas.microsoft.com/office/drawing/2014/main" id="{62F35D2E-3979-4AB1-AA3E-2466A4285DEA}"/>
                </a:ext>
              </a:extLst>
            </p:cNvPr>
            <p:cNvSpPr/>
            <p:nvPr/>
          </p:nvSpPr>
          <p:spPr>
            <a:xfrm>
              <a:off x="1505975" y="2285901"/>
              <a:ext cx="143668" cy="58479"/>
            </a:xfrm>
            <a:custGeom>
              <a:avLst/>
              <a:gdLst/>
              <a:ahLst/>
              <a:cxnLst/>
              <a:rect l="l" t="t" r="r" b="b"/>
              <a:pathLst>
                <a:path w="5110" h="2080" extrusionOk="0">
                  <a:moveTo>
                    <a:pt x="4136" y="1"/>
                  </a:moveTo>
                  <a:cubicBezTo>
                    <a:pt x="4086" y="1"/>
                    <a:pt x="4036" y="4"/>
                    <a:pt x="3990" y="11"/>
                  </a:cubicBezTo>
                  <a:cubicBezTo>
                    <a:pt x="3269" y="136"/>
                    <a:pt x="2549" y="257"/>
                    <a:pt x="1832" y="382"/>
                  </a:cubicBezTo>
                  <a:cubicBezTo>
                    <a:pt x="2161" y="375"/>
                    <a:pt x="2467" y="332"/>
                    <a:pt x="2803" y="236"/>
                  </a:cubicBezTo>
                  <a:cubicBezTo>
                    <a:pt x="2884" y="215"/>
                    <a:pt x="2970" y="203"/>
                    <a:pt x="3055" y="203"/>
                  </a:cubicBezTo>
                  <a:cubicBezTo>
                    <a:pt x="3476" y="203"/>
                    <a:pt x="3908" y="468"/>
                    <a:pt x="4075" y="850"/>
                  </a:cubicBezTo>
                  <a:cubicBezTo>
                    <a:pt x="4186" y="1102"/>
                    <a:pt x="4161" y="1363"/>
                    <a:pt x="4039" y="1569"/>
                  </a:cubicBezTo>
                  <a:cubicBezTo>
                    <a:pt x="4075" y="1566"/>
                    <a:pt x="4111" y="1559"/>
                    <a:pt x="4146" y="1551"/>
                  </a:cubicBezTo>
                  <a:cubicBezTo>
                    <a:pt x="4582" y="1477"/>
                    <a:pt x="5109" y="1202"/>
                    <a:pt x="5063" y="682"/>
                  </a:cubicBezTo>
                  <a:cubicBezTo>
                    <a:pt x="5028" y="254"/>
                    <a:pt x="4543" y="1"/>
                    <a:pt x="4136" y="1"/>
                  </a:cubicBezTo>
                  <a:close/>
                  <a:moveTo>
                    <a:pt x="899" y="539"/>
                  </a:moveTo>
                  <a:lnTo>
                    <a:pt x="899" y="539"/>
                  </a:lnTo>
                  <a:cubicBezTo>
                    <a:pt x="474" y="628"/>
                    <a:pt x="0" y="903"/>
                    <a:pt x="43" y="1398"/>
                  </a:cubicBezTo>
                  <a:cubicBezTo>
                    <a:pt x="78" y="1826"/>
                    <a:pt x="567" y="2079"/>
                    <a:pt x="970" y="2079"/>
                  </a:cubicBezTo>
                  <a:cubicBezTo>
                    <a:pt x="1019" y="2079"/>
                    <a:pt x="1070" y="2076"/>
                    <a:pt x="1116" y="2069"/>
                  </a:cubicBezTo>
                  <a:cubicBezTo>
                    <a:pt x="1169" y="2058"/>
                    <a:pt x="1226" y="2051"/>
                    <a:pt x="1279" y="2040"/>
                  </a:cubicBezTo>
                  <a:cubicBezTo>
                    <a:pt x="941" y="1912"/>
                    <a:pt x="659" y="1655"/>
                    <a:pt x="603" y="1263"/>
                  </a:cubicBezTo>
                  <a:cubicBezTo>
                    <a:pt x="560" y="985"/>
                    <a:pt x="688" y="710"/>
                    <a:pt x="899" y="539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679;p59">
              <a:extLst>
                <a:ext uri="{FF2B5EF4-FFF2-40B4-BE49-F238E27FC236}">
                  <a16:creationId xmlns:a16="http://schemas.microsoft.com/office/drawing/2014/main" id="{8110127E-E50E-4166-BD12-9DFE682DD668}"/>
                </a:ext>
              </a:extLst>
            </p:cNvPr>
            <p:cNvSpPr/>
            <p:nvPr/>
          </p:nvSpPr>
          <p:spPr>
            <a:xfrm>
              <a:off x="1554081" y="2117777"/>
              <a:ext cx="297260" cy="367772"/>
            </a:xfrm>
            <a:custGeom>
              <a:avLst/>
              <a:gdLst/>
              <a:ahLst/>
              <a:cxnLst/>
              <a:rect l="l" t="t" r="r" b="b"/>
              <a:pathLst>
                <a:path w="10573" h="13081" extrusionOk="0">
                  <a:moveTo>
                    <a:pt x="1865" y="0"/>
                  </a:moveTo>
                  <a:cubicBezTo>
                    <a:pt x="1127" y="0"/>
                    <a:pt x="1" y="835"/>
                    <a:pt x="574" y="1167"/>
                  </a:cubicBezTo>
                  <a:cubicBezTo>
                    <a:pt x="1010" y="1417"/>
                    <a:pt x="1438" y="1669"/>
                    <a:pt x="1865" y="1930"/>
                  </a:cubicBezTo>
                  <a:cubicBezTo>
                    <a:pt x="1805" y="2087"/>
                    <a:pt x="1819" y="2247"/>
                    <a:pt x="1948" y="2397"/>
                  </a:cubicBezTo>
                  <a:cubicBezTo>
                    <a:pt x="2675" y="3242"/>
                    <a:pt x="3406" y="4087"/>
                    <a:pt x="4137" y="4936"/>
                  </a:cubicBezTo>
                  <a:cubicBezTo>
                    <a:pt x="4828" y="5734"/>
                    <a:pt x="5930" y="6640"/>
                    <a:pt x="5356" y="7778"/>
                  </a:cubicBezTo>
                  <a:cubicBezTo>
                    <a:pt x="4971" y="8533"/>
                    <a:pt x="4201" y="9190"/>
                    <a:pt x="3698" y="9885"/>
                  </a:cubicBezTo>
                  <a:cubicBezTo>
                    <a:pt x="3117" y="10687"/>
                    <a:pt x="2603" y="11529"/>
                    <a:pt x="2126" y="12396"/>
                  </a:cubicBezTo>
                  <a:cubicBezTo>
                    <a:pt x="1851" y="12898"/>
                    <a:pt x="2122" y="13080"/>
                    <a:pt x="2514" y="13080"/>
                  </a:cubicBezTo>
                  <a:cubicBezTo>
                    <a:pt x="2899" y="13080"/>
                    <a:pt x="3395" y="12906"/>
                    <a:pt x="3598" y="12687"/>
                  </a:cubicBezTo>
                  <a:cubicBezTo>
                    <a:pt x="4176" y="12071"/>
                    <a:pt x="4757" y="11464"/>
                    <a:pt x="5349" y="10865"/>
                  </a:cubicBezTo>
                  <a:cubicBezTo>
                    <a:pt x="4789" y="10830"/>
                    <a:pt x="4026" y="9743"/>
                    <a:pt x="4351" y="9279"/>
                  </a:cubicBezTo>
                  <a:cubicBezTo>
                    <a:pt x="5088" y="8227"/>
                    <a:pt x="5937" y="7293"/>
                    <a:pt x="6907" y="6469"/>
                  </a:cubicBezTo>
                  <a:cubicBezTo>
                    <a:pt x="5923" y="5645"/>
                    <a:pt x="4935" y="4822"/>
                    <a:pt x="3951" y="3994"/>
                  </a:cubicBezTo>
                  <a:cubicBezTo>
                    <a:pt x="3673" y="3766"/>
                    <a:pt x="3174" y="3178"/>
                    <a:pt x="3324" y="2765"/>
                  </a:cubicBezTo>
                  <a:cubicBezTo>
                    <a:pt x="3402" y="2546"/>
                    <a:pt x="3548" y="2447"/>
                    <a:pt x="3716" y="2447"/>
                  </a:cubicBezTo>
                  <a:cubicBezTo>
                    <a:pt x="3852" y="2447"/>
                    <a:pt x="4001" y="2511"/>
                    <a:pt x="4140" y="2628"/>
                  </a:cubicBezTo>
                  <a:cubicBezTo>
                    <a:pt x="5513" y="3777"/>
                    <a:pt x="6882" y="4921"/>
                    <a:pt x="8251" y="6070"/>
                  </a:cubicBezTo>
                  <a:cubicBezTo>
                    <a:pt x="8558" y="6323"/>
                    <a:pt x="9235" y="7193"/>
                    <a:pt x="8733" y="7571"/>
                  </a:cubicBezTo>
                  <a:cubicBezTo>
                    <a:pt x="7781" y="8284"/>
                    <a:pt x="6946" y="9086"/>
                    <a:pt x="6212" y="10003"/>
                  </a:cubicBezTo>
                  <a:cubicBezTo>
                    <a:pt x="7489" y="8741"/>
                    <a:pt x="8804" y="7518"/>
                    <a:pt x="10155" y="6330"/>
                  </a:cubicBezTo>
                  <a:cubicBezTo>
                    <a:pt x="10351" y="6159"/>
                    <a:pt x="10573" y="5767"/>
                    <a:pt x="10302" y="5556"/>
                  </a:cubicBezTo>
                  <a:cubicBezTo>
                    <a:pt x="7728" y="3542"/>
                    <a:pt x="5024" y="1712"/>
                    <a:pt x="2197" y="76"/>
                  </a:cubicBezTo>
                  <a:cubicBezTo>
                    <a:pt x="2104" y="22"/>
                    <a:pt x="1990" y="0"/>
                    <a:pt x="1865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680;p59">
              <a:extLst>
                <a:ext uri="{FF2B5EF4-FFF2-40B4-BE49-F238E27FC236}">
                  <a16:creationId xmlns:a16="http://schemas.microsoft.com/office/drawing/2014/main" id="{88BE63CF-8F71-4347-BFB2-BEAA774624AA}"/>
                </a:ext>
              </a:extLst>
            </p:cNvPr>
            <p:cNvSpPr/>
            <p:nvPr/>
          </p:nvSpPr>
          <p:spPr>
            <a:xfrm>
              <a:off x="1704461" y="2269144"/>
              <a:ext cx="82827" cy="154211"/>
            </a:xfrm>
            <a:custGeom>
              <a:avLst/>
              <a:gdLst/>
              <a:ahLst/>
              <a:cxnLst/>
              <a:rect l="l" t="t" r="r" b="b"/>
              <a:pathLst>
                <a:path w="2946" h="5485" extrusionOk="0">
                  <a:moveTo>
                    <a:pt x="1676" y="1"/>
                  </a:moveTo>
                  <a:cubicBezTo>
                    <a:pt x="1964" y="436"/>
                    <a:pt x="2165" y="911"/>
                    <a:pt x="2093" y="1470"/>
                  </a:cubicBezTo>
                  <a:cubicBezTo>
                    <a:pt x="2082" y="1581"/>
                    <a:pt x="2058" y="1691"/>
                    <a:pt x="2022" y="1795"/>
                  </a:cubicBezTo>
                  <a:cubicBezTo>
                    <a:pt x="2328" y="1517"/>
                    <a:pt x="2635" y="1238"/>
                    <a:pt x="2945" y="960"/>
                  </a:cubicBezTo>
                  <a:cubicBezTo>
                    <a:pt x="2525" y="636"/>
                    <a:pt x="2104" y="315"/>
                    <a:pt x="1676" y="1"/>
                  </a:cubicBezTo>
                  <a:close/>
                  <a:moveTo>
                    <a:pt x="863" y="4619"/>
                  </a:moveTo>
                  <a:lnTo>
                    <a:pt x="863" y="4619"/>
                  </a:lnTo>
                  <a:cubicBezTo>
                    <a:pt x="574" y="4904"/>
                    <a:pt x="285" y="5193"/>
                    <a:pt x="0" y="5481"/>
                  </a:cubicBezTo>
                  <a:cubicBezTo>
                    <a:pt x="7" y="5481"/>
                    <a:pt x="17" y="5485"/>
                    <a:pt x="29" y="5485"/>
                  </a:cubicBezTo>
                  <a:cubicBezTo>
                    <a:pt x="150" y="5485"/>
                    <a:pt x="260" y="5432"/>
                    <a:pt x="346" y="5310"/>
                  </a:cubicBezTo>
                  <a:cubicBezTo>
                    <a:pt x="514" y="5072"/>
                    <a:pt x="685" y="4843"/>
                    <a:pt x="863" y="4619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681;p59">
              <a:extLst>
                <a:ext uri="{FF2B5EF4-FFF2-40B4-BE49-F238E27FC236}">
                  <a16:creationId xmlns:a16="http://schemas.microsoft.com/office/drawing/2014/main" id="{4A552A7C-B096-4EB5-95E1-5D8991D76F2F}"/>
                </a:ext>
              </a:extLst>
            </p:cNvPr>
            <p:cNvSpPr/>
            <p:nvPr/>
          </p:nvSpPr>
          <p:spPr>
            <a:xfrm>
              <a:off x="1643285" y="2186573"/>
              <a:ext cx="170461" cy="236700"/>
            </a:xfrm>
            <a:custGeom>
              <a:avLst/>
              <a:gdLst/>
              <a:ahLst/>
              <a:cxnLst/>
              <a:rect l="l" t="t" r="r" b="b"/>
              <a:pathLst>
                <a:path w="6063" h="8419" extrusionOk="0">
                  <a:moveTo>
                    <a:pt x="3852" y="2938"/>
                  </a:moveTo>
                  <a:lnTo>
                    <a:pt x="3852" y="2938"/>
                  </a:lnTo>
                  <a:cubicBezTo>
                    <a:pt x="4280" y="3252"/>
                    <a:pt x="4701" y="3573"/>
                    <a:pt x="5121" y="3897"/>
                  </a:cubicBezTo>
                  <a:cubicBezTo>
                    <a:pt x="4811" y="4175"/>
                    <a:pt x="4504" y="4454"/>
                    <a:pt x="4198" y="4732"/>
                  </a:cubicBezTo>
                  <a:cubicBezTo>
                    <a:pt x="4234" y="4628"/>
                    <a:pt x="4258" y="4518"/>
                    <a:pt x="4269" y="4407"/>
                  </a:cubicBezTo>
                  <a:cubicBezTo>
                    <a:pt x="4341" y="3848"/>
                    <a:pt x="4140" y="3373"/>
                    <a:pt x="3852" y="2938"/>
                  </a:cubicBezTo>
                  <a:close/>
                  <a:moveTo>
                    <a:pt x="543" y="0"/>
                  </a:moveTo>
                  <a:cubicBezTo>
                    <a:pt x="375" y="0"/>
                    <a:pt x="229" y="99"/>
                    <a:pt x="151" y="318"/>
                  </a:cubicBezTo>
                  <a:cubicBezTo>
                    <a:pt x="1" y="731"/>
                    <a:pt x="500" y="1319"/>
                    <a:pt x="778" y="1547"/>
                  </a:cubicBezTo>
                  <a:cubicBezTo>
                    <a:pt x="1762" y="2375"/>
                    <a:pt x="2750" y="3198"/>
                    <a:pt x="3734" y="4022"/>
                  </a:cubicBezTo>
                  <a:cubicBezTo>
                    <a:pt x="2764" y="4846"/>
                    <a:pt x="1915" y="5780"/>
                    <a:pt x="1178" y="6832"/>
                  </a:cubicBezTo>
                  <a:cubicBezTo>
                    <a:pt x="853" y="7296"/>
                    <a:pt x="1616" y="8383"/>
                    <a:pt x="2176" y="8418"/>
                  </a:cubicBezTo>
                  <a:cubicBezTo>
                    <a:pt x="2461" y="8130"/>
                    <a:pt x="2750" y="7841"/>
                    <a:pt x="3039" y="7556"/>
                  </a:cubicBezTo>
                  <a:cubicBezTo>
                    <a:pt x="3773" y="6639"/>
                    <a:pt x="4608" y="5837"/>
                    <a:pt x="5560" y="5124"/>
                  </a:cubicBezTo>
                  <a:cubicBezTo>
                    <a:pt x="6062" y="4746"/>
                    <a:pt x="5385" y="3876"/>
                    <a:pt x="5078" y="3623"/>
                  </a:cubicBezTo>
                  <a:cubicBezTo>
                    <a:pt x="3709" y="2474"/>
                    <a:pt x="2340" y="1330"/>
                    <a:pt x="967" y="181"/>
                  </a:cubicBezTo>
                  <a:cubicBezTo>
                    <a:pt x="828" y="64"/>
                    <a:pt x="679" y="0"/>
                    <a:pt x="543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682;p59">
              <a:extLst>
                <a:ext uri="{FF2B5EF4-FFF2-40B4-BE49-F238E27FC236}">
                  <a16:creationId xmlns:a16="http://schemas.microsoft.com/office/drawing/2014/main" id="{BE9000D2-F809-4BB4-87F0-D659F157B6AC}"/>
                </a:ext>
              </a:extLst>
            </p:cNvPr>
            <p:cNvSpPr/>
            <p:nvPr/>
          </p:nvSpPr>
          <p:spPr>
            <a:xfrm>
              <a:off x="1531222" y="2296134"/>
              <a:ext cx="88337" cy="50129"/>
            </a:xfrm>
            <a:custGeom>
              <a:avLst/>
              <a:gdLst/>
              <a:ahLst/>
              <a:cxnLst/>
              <a:rect l="l" t="t" r="r" b="b"/>
              <a:pathLst>
                <a:path w="3142" h="1783" extrusionOk="0">
                  <a:moveTo>
                    <a:pt x="478" y="0"/>
                  </a:moveTo>
                  <a:cubicBezTo>
                    <a:pt x="300" y="0"/>
                    <a:pt x="132" y="68"/>
                    <a:pt x="1" y="175"/>
                  </a:cubicBezTo>
                  <a:cubicBezTo>
                    <a:pt x="22" y="171"/>
                    <a:pt x="43" y="168"/>
                    <a:pt x="61" y="165"/>
                  </a:cubicBezTo>
                  <a:cubicBezTo>
                    <a:pt x="353" y="114"/>
                    <a:pt x="643" y="64"/>
                    <a:pt x="934" y="18"/>
                  </a:cubicBezTo>
                  <a:lnTo>
                    <a:pt x="881" y="18"/>
                  </a:lnTo>
                  <a:cubicBezTo>
                    <a:pt x="767" y="18"/>
                    <a:pt x="653" y="11"/>
                    <a:pt x="531" y="4"/>
                  </a:cubicBezTo>
                  <a:cubicBezTo>
                    <a:pt x="514" y="4"/>
                    <a:pt x="496" y="0"/>
                    <a:pt x="478" y="0"/>
                  </a:cubicBezTo>
                  <a:close/>
                  <a:moveTo>
                    <a:pt x="3141" y="1205"/>
                  </a:moveTo>
                  <a:lnTo>
                    <a:pt x="3141" y="1205"/>
                  </a:lnTo>
                  <a:cubicBezTo>
                    <a:pt x="2221" y="1363"/>
                    <a:pt x="1301" y="1519"/>
                    <a:pt x="381" y="1676"/>
                  </a:cubicBezTo>
                  <a:cubicBezTo>
                    <a:pt x="518" y="1726"/>
                    <a:pt x="660" y="1758"/>
                    <a:pt x="803" y="1769"/>
                  </a:cubicBezTo>
                  <a:cubicBezTo>
                    <a:pt x="927" y="1779"/>
                    <a:pt x="1049" y="1783"/>
                    <a:pt x="1173" y="1783"/>
                  </a:cubicBezTo>
                  <a:cubicBezTo>
                    <a:pt x="1673" y="1783"/>
                    <a:pt x="2175" y="1708"/>
                    <a:pt x="2657" y="1572"/>
                  </a:cubicBezTo>
                  <a:cubicBezTo>
                    <a:pt x="2871" y="1512"/>
                    <a:pt x="3039" y="1376"/>
                    <a:pt x="3141" y="120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683;p59">
              <a:extLst>
                <a:ext uri="{FF2B5EF4-FFF2-40B4-BE49-F238E27FC236}">
                  <a16:creationId xmlns:a16="http://schemas.microsoft.com/office/drawing/2014/main" id="{B281969C-CDCD-4972-8EE0-BCA01E03F639}"/>
                </a:ext>
              </a:extLst>
            </p:cNvPr>
            <p:cNvSpPr/>
            <p:nvPr/>
          </p:nvSpPr>
          <p:spPr>
            <a:xfrm>
              <a:off x="1521691" y="2291608"/>
              <a:ext cx="101973" cy="51647"/>
            </a:xfrm>
            <a:custGeom>
              <a:avLst/>
              <a:gdLst/>
              <a:ahLst/>
              <a:cxnLst/>
              <a:rect l="l" t="t" r="r" b="b"/>
              <a:pathLst>
                <a:path w="3627" h="1837" extrusionOk="0">
                  <a:moveTo>
                    <a:pt x="2496" y="0"/>
                  </a:moveTo>
                  <a:cubicBezTo>
                    <a:pt x="2411" y="0"/>
                    <a:pt x="2325" y="12"/>
                    <a:pt x="2244" y="33"/>
                  </a:cubicBezTo>
                  <a:cubicBezTo>
                    <a:pt x="1908" y="129"/>
                    <a:pt x="1602" y="172"/>
                    <a:pt x="1273" y="179"/>
                  </a:cubicBezTo>
                  <a:cubicBezTo>
                    <a:pt x="982" y="225"/>
                    <a:pt x="692" y="275"/>
                    <a:pt x="400" y="326"/>
                  </a:cubicBezTo>
                  <a:cubicBezTo>
                    <a:pt x="382" y="329"/>
                    <a:pt x="361" y="332"/>
                    <a:pt x="340" y="336"/>
                  </a:cubicBezTo>
                  <a:cubicBezTo>
                    <a:pt x="129" y="507"/>
                    <a:pt x="1" y="782"/>
                    <a:pt x="44" y="1060"/>
                  </a:cubicBezTo>
                  <a:cubicBezTo>
                    <a:pt x="100" y="1452"/>
                    <a:pt x="382" y="1709"/>
                    <a:pt x="720" y="1837"/>
                  </a:cubicBezTo>
                  <a:cubicBezTo>
                    <a:pt x="1640" y="1680"/>
                    <a:pt x="2560" y="1524"/>
                    <a:pt x="3480" y="1366"/>
                  </a:cubicBezTo>
                  <a:cubicBezTo>
                    <a:pt x="3602" y="1160"/>
                    <a:pt x="3627" y="899"/>
                    <a:pt x="3516" y="647"/>
                  </a:cubicBezTo>
                  <a:cubicBezTo>
                    <a:pt x="3349" y="265"/>
                    <a:pt x="2917" y="0"/>
                    <a:pt x="2496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684;p59">
              <a:extLst>
                <a:ext uri="{FF2B5EF4-FFF2-40B4-BE49-F238E27FC236}">
                  <a16:creationId xmlns:a16="http://schemas.microsoft.com/office/drawing/2014/main" id="{D9C1ABB3-D3B2-476D-86B9-8BCF37EF389A}"/>
                </a:ext>
              </a:extLst>
            </p:cNvPr>
            <p:cNvSpPr/>
            <p:nvPr/>
          </p:nvSpPr>
          <p:spPr>
            <a:xfrm>
              <a:off x="1315586" y="2295628"/>
              <a:ext cx="117324" cy="45125"/>
            </a:xfrm>
            <a:custGeom>
              <a:avLst/>
              <a:gdLst/>
              <a:ahLst/>
              <a:cxnLst/>
              <a:rect l="l" t="t" r="r" b="b"/>
              <a:pathLst>
                <a:path w="4173" h="1605" extrusionOk="0">
                  <a:moveTo>
                    <a:pt x="2129" y="0"/>
                  </a:moveTo>
                  <a:cubicBezTo>
                    <a:pt x="1498" y="0"/>
                    <a:pt x="863" y="22"/>
                    <a:pt x="229" y="68"/>
                  </a:cubicBezTo>
                  <a:cubicBezTo>
                    <a:pt x="0" y="82"/>
                    <a:pt x="61" y="325"/>
                    <a:pt x="165" y="542"/>
                  </a:cubicBezTo>
                  <a:cubicBezTo>
                    <a:pt x="357" y="418"/>
                    <a:pt x="585" y="332"/>
                    <a:pt x="756" y="303"/>
                  </a:cubicBezTo>
                  <a:cubicBezTo>
                    <a:pt x="1512" y="165"/>
                    <a:pt x="2265" y="79"/>
                    <a:pt x="3017" y="40"/>
                  </a:cubicBezTo>
                  <a:cubicBezTo>
                    <a:pt x="2956" y="22"/>
                    <a:pt x="2892" y="11"/>
                    <a:pt x="2824" y="11"/>
                  </a:cubicBezTo>
                  <a:cubicBezTo>
                    <a:pt x="2592" y="4"/>
                    <a:pt x="2361" y="0"/>
                    <a:pt x="2129" y="0"/>
                  </a:cubicBezTo>
                  <a:close/>
                  <a:moveTo>
                    <a:pt x="3341" y="1348"/>
                  </a:moveTo>
                  <a:cubicBezTo>
                    <a:pt x="2582" y="1348"/>
                    <a:pt x="1822" y="1409"/>
                    <a:pt x="1067" y="1526"/>
                  </a:cubicBezTo>
                  <a:cubicBezTo>
                    <a:pt x="1167" y="1577"/>
                    <a:pt x="1274" y="1605"/>
                    <a:pt x="1376" y="1605"/>
                  </a:cubicBezTo>
                  <a:lnTo>
                    <a:pt x="1412" y="1605"/>
                  </a:lnTo>
                  <a:cubicBezTo>
                    <a:pt x="2044" y="1562"/>
                    <a:pt x="2678" y="1541"/>
                    <a:pt x="3313" y="1541"/>
                  </a:cubicBezTo>
                  <a:cubicBezTo>
                    <a:pt x="3545" y="1541"/>
                    <a:pt x="3777" y="1541"/>
                    <a:pt x="4008" y="1548"/>
                  </a:cubicBezTo>
                  <a:lnTo>
                    <a:pt x="4016" y="1548"/>
                  </a:lnTo>
                  <a:cubicBezTo>
                    <a:pt x="4136" y="1548"/>
                    <a:pt x="4172" y="1473"/>
                    <a:pt x="4162" y="1373"/>
                  </a:cubicBezTo>
                  <a:cubicBezTo>
                    <a:pt x="3887" y="1355"/>
                    <a:pt x="3616" y="1348"/>
                    <a:pt x="3341" y="1348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685;p59">
              <a:extLst>
                <a:ext uri="{FF2B5EF4-FFF2-40B4-BE49-F238E27FC236}">
                  <a16:creationId xmlns:a16="http://schemas.microsoft.com/office/drawing/2014/main" id="{A49369F1-642A-43B7-8C94-455B3BB7CB59}"/>
                </a:ext>
              </a:extLst>
            </p:cNvPr>
            <p:cNvSpPr/>
            <p:nvPr/>
          </p:nvSpPr>
          <p:spPr>
            <a:xfrm>
              <a:off x="1320196" y="2296724"/>
              <a:ext cx="112404" cy="41835"/>
            </a:xfrm>
            <a:custGeom>
              <a:avLst/>
              <a:gdLst/>
              <a:ahLst/>
              <a:cxnLst/>
              <a:rect l="l" t="t" r="r" b="b"/>
              <a:pathLst>
                <a:path w="3998" h="1488" extrusionOk="0">
                  <a:moveTo>
                    <a:pt x="2853" y="1"/>
                  </a:moveTo>
                  <a:cubicBezTo>
                    <a:pt x="2101" y="40"/>
                    <a:pt x="1348" y="126"/>
                    <a:pt x="592" y="264"/>
                  </a:cubicBezTo>
                  <a:cubicBezTo>
                    <a:pt x="421" y="293"/>
                    <a:pt x="193" y="379"/>
                    <a:pt x="1" y="503"/>
                  </a:cubicBezTo>
                  <a:cubicBezTo>
                    <a:pt x="75" y="661"/>
                    <a:pt x="175" y="807"/>
                    <a:pt x="211" y="856"/>
                  </a:cubicBezTo>
                  <a:cubicBezTo>
                    <a:pt x="364" y="1056"/>
                    <a:pt x="621" y="1349"/>
                    <a:pt x="903" y="1487"/>
                  </a:cubicBezTo>
                  <a:cubicBezTo>
                    <a:pt x="1658" y="1370"/>
                    <a:pt x="2418" y="1309"/>
                    <a:pt x="3177" y="1309"/>
                  </a:cubicBezTo>
                  <a:cubicBezTo>
                    <a:pt x="3452" y="1309"/>
                    <a:pt x="3723" y="1316"/>
                    <a:pt x="3998" y="1334"/>
                  </a:cubicBezTo>
                  <a:cubicBezTo>
                    <a:pt x="3980" y="1110"/>
                    <a:pt x="3748" y="746"/>
                    <a:pt x="3698" y="682"/>
                  </a:cubicBezTo>
                  <a:cubicBezTo>
                    <a:pt x="3498" y="422"/>
                    <a:pt x="3195" y="101"/>
                    <a:pt x="2853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686;p59">
              <a:extLst>
                <a:ext uri="{FF2B5EF4-FFF2-40B4-BE49-F238E27FC236}">
                  <a16:creationId xmlns:a16="http://schemas.microsoft.com/office/drawing/2014/main" id="{178948CD-94D9-445D-B08B-3C1CADF5099D}"/>
                </a:ext>
              </a:extLst>
            </p:cNvPr>
            <p:cNvSpPr/>
            <p:nvPr/>
          </p:nvSpPr>
          <p:spPr>
            <a:xfrm>
              <a:off x="1115609" y="2312356"/>
              <a:ext cx="35088" cy="22576"/>
            </a:xfrm>
            <a:custGeom>
              <a:avLst/>
              <a:gdLst/>
              <a:ahLst/>
              <a:cxnLst/>
              <a:rect l="l" t="t" r="r" b="b"/>
              <a:pathLst>
                <a:path w="1248" h="803" extrusionOk="0">
                  <a:moveTo>
                    <a:pt x="959" y="1"/>
                  </a:moveTo>
                  <a:cubicBezTo>
                    <a:pt x="856" y="11"/>
                    <a:pt x="752" y="22"/>
                    <a:pt x="649" y="33"/>
                  </a:cubicBezTo>
                  <a:cubicBezTo>
                    <a:pt x="335" y="65"/>
                    <a:pt x="0" y="233"/>
                    <a:pt x="252" y="539"/>
                  </a:cubicBezTo>
                  <a:cubicBezTo>
                    <a:pt x="428" y="753"/>
                    <a:pt x="834" y="803"/>
                    <a:pt x="1184" y="803"/>
                  </a:cubicBezTo>
                  <a:lnTo>
                    <a:pt x="1248" y="803"/>
                  </a:lnTo>
                  <a:cubicBezTo>
                    <a:pt x="1083" y="564"/>
                    <a:pt x="973" y="261"/>
                    <a:pt x="959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687;p59">
              <a:extLst>
                <a:ext uri="{FF2B5EF4-FFF2-40B4-BE49-F238E27FC236}">
                  <a16:creationId xmlns:a16="http://schemas.microsoft.com/office/drawing/2014/main" id="{EA2F1351-9329-41AE-B126-BE27B681D004}"/>
                </a:ext>
              </a:extLst>
            </p:cNvPr>
            <p:cNvSpPr/>
            <p:nvPr/>
          </p:nvSpPr>
          <p:spPr>
            <a:xfrm>
              <a:off x="1142543" y="2307661"/>
              <a:ext cx="136273" cy="27496"/>
            </a:xfrm>
            <a:custGeom>
              <a:avLst/>
              <a:gdLst/>
              <a:ahLst/>
              <a:cxnLst/>
              <a:rect l="l" t="t" r="r" b="b"/>
              <a:pathLst>
                <a:path w="4847" h="978" extrusionOk="0">
                  <a:moveTo>
                    <a:pt x="3331" y="0"/>
                  </a:moveTo>
                  <a:cubicBezTo>
                    <a:pt x="3021" y="0"/>
                    <a:pt x="2718" y="25"/>
                    <a:pt x="2475" y="25"/>
                  </a:cubicBezTo>
                  <a:cubicBezTo>
                    <a:pt x="1648" y="36"/>
                    <a:pt x="825" y="89"/>
                    <a:pt x="1" y="168"/>
                  </a:cubicBezTo>
                  <a:cubicBezTo>
                    <a:pt x="15" y="428"/>
                    <a:pt x="125" y="731"/>
                    <a:pt x="290" y="970"/>
                  </a:cubicBezTo>
                  <a:cubicBezTo>
                    <a:pt x="425" y="970"/>
                    <a:pt x="553" y="960"/>
                    <a:pt x="647" y="948"/>
                  </a:cubicBezTo>
                  <a:cubicBezTo>
                    <a:pt x="1188" y="895"/>
                    <a:pt x="1733" y="856"/>
                    <a:pt x="2279" y="835"/>
                  </a:cubicBezTo>
                  <a:cubicBezTo>
                    <a:pt x="2546" y="828"/>
                    <a:pt x="2814" y="820"/>
                    <a:pt x="3086" y="820"/>
                  </a:cubicBezTo>
                  <a:lnTo>
                    <a:pt x="3135" y="820"/>
                  </a:lnTo>
                  <a:cubicBezTo>
                    <a:pt x="3367" y="913"/>
                    <a:pt x="3674" y="978"/>
                    <a:pt x="3959" y="978"/>
                  </a:cubicBezTo>
                  <a:cubicBezTo>
                    <a:pt x="4266" y="978"/>
                    <a:pt x="4551" y="906"/>
                    <a:pt x="4704" y="724"/>
                  </a:cubicBezTo>
                  <a:cubicBezTo>
                    <a:pt x="4722" y="706"/>
                    <a:pt x="4736" y="688"/>
                    <a:pt x="4750" y="675"/>
                  </a:cubicBezTo>
                  <a:cubicBezTo>
                    <a:pt x="4847" y="560"/>
                    <a:pt x="4754" y="443"/>
                    <a:pt x="4672" y="364"/>
                  </a:cubicBezTo>
                  <a:cubicBezTo>
                    <a:pt x="4355" y="61"/>
                    <a:pt x="3834" y="0"/>
                    <a:pt x="3331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688;p59">
              <a:extLst>
                <a:ext uri="{FF2B5EF4-FFF2-40B4-BE49-F238E27FC236}">
                  <a16:creationId xmlns:a16="http://schemas.microsoft.com/office/drawing/2014/main" id="{BCBB6EAD-03FD-4110-BE08-8F07AAE5DB28}"/>
                </a:ext>
              </a:extLst>
            </p:cNvPr>
            <p:cNvSpPr/>
            <p:nvPr/>
          </p:nvSpPr>
          <p:spPr>
            <a:xfrm>
              <a:off x="949370" y="2355483"/>
              <a:ext cx="130454" cy="10262"/>
            </a:xfrm>
            <a:custGeom>
              <a:avLst/>
              <a:gdLst/>
              <a:ahLst/>
              <a:cxnLst/>
              <a:rect l="l" t="t" r="r" b="b"/>
              <a:pathLst>
                <a:path w="4640" h="365" extrusionOk="0">
                  <a:moveTo>
                    <a:pt x="0" y="1"/>
                  </a:moveTo>
                  <a:lnTo>
                    <a:pt x="0" y="1"/>
                  </a:lnTo>
                  <a:cubicBezTo>
                    <a:pt x="190" y="200"/>
                    <a:pt x="468" y="339"/>
                    <a:pt x="774" y="339"/>
                  </a:cubicBezTo>
                  <a:cubicBezTo>
                    <a:pt x="853" y="339"/>
                    <a:pt x="935" y="332"/>
                    <a:pt x="1014" y="310"/>
                  </a:cubicBezTo>
                  <a:cubicBezTo>
                    <a:pt x="1370" y="225"/>
                    <a:pt x="1727" y="161"/>
                    <a:pt x="2087" y="121"/>
                  </a:cubicBezTo>
                  <a:lnTo>
                    <a:pt x="2087" y="121"/>
                  </a:lnTo>
                  <a:cubicBezTo>
                    <a:pt x="1552" y="139"/>
                    <a:pt x="1017" y="157"/>
                    <a:pt x="482" y="175"/>
                  </a:cubicBezTo>
                  <a:lnTo>
                    <a:pt x="461" y="175"/>
                  </a:lnTo>
                  <a:cubicBezTo>
                    <a:pt x="290" y="175"/>
                    <a:pt x="137" y="108"/>
                    <a:pt x="0" y="1"/>
                  </a:cubicBezTo>
                  <a:close/>
                  <a:moveTo>
                    <a:pt x="4640" y="36"/>
                  </a:moveTo>
                  <a:lnTo>
                    <a:pt x="4640" y="36"/>
                  </a:lnTo>
                  <a:cubicBezTo>
                    <a:pt x="4130" y="54"/>
                    <a:pt x="3620" y="68"/>
                    <a:pt x="3110" y="86"/>
                  </a:cubicBezTo>
                  <a:cubicBezTo>
                    <a:pt x="3310" y="253"/>
                    <a:pt x="3570" y="364"/>
                    <a:pt x="3838" y="364"/>
                  </a:cubicBezTo>
                  <a:cubicBezTo>
                    <a:pt x="3991" y="364"/>
                    <a:pt x="4144" y="328"/>
                    <a:pt x="4287" y="243"/>
                  </a:cubicBezTo>
                  <a:cubicBezTo>
                    <a:pt x="4383" y="189"/>
                    <a:pt x="4480" y="132"/>
                    <a:pt x="4575" y="75"/>
                  </a:cubicBezTo>
                  <a:cubicBezTo>
                    <a:pt x="4597" y="60"/>
                    <a:pt x="4618" y="50"/>
                    <a:pt x="4640" y="36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689;p59">
              <a:extLst>
                <a:ext uri="{FF2B5EF4-FFF2-40B4-BE49-F238E27FC236}">
                  <a16:creationId xmlns:a16="http://schemas.microsoft.com/office/drawing/2014/main" id="{EDE511D3-36D7-4FD2-B7BB-9000B1F9DAAB}"/>
                </a:ext>
              </a:extLst>
            </p:cNvPr>
            <p:cNvSpPr/>
            <p:nvPr/>
          </p:nvSpPr>
          <p:spPr>
            <a:xfrm>
              <a:off x="937056" y="2312553"/>
              <a:ext cx="160115" cy="47880"/>
            </a:xfrm>
            <a:custGeom>
              <a:avLst/>
              <a:gdLst/>
              <a:ahLst/>
              <a:cxnLst/>
              <a:rect l="l" t="t" r="r" b="b"/>
              <a:pathLst>
                <a:path w="5695" h="1703" extrusionOk="0">
                  <a:moveTo>
                    <a:pt x="3056" y="1"/>
                  </a:moveTo>
                  <a:cubicBezTo>
                    <a:pt x="2300" y="1"/>
                    <a:pt x="1544" y="83"/>
                    <a:pt x="788" y="265"/>
                  </a:cubicBezTo>
                  <a:cubicBezTo>
                    <a:pt x="0" y="454"/>
                    <a:pt x="40" y="1117"/>
                    <a:pt x="438" y="1528"/>
                  </a:cubicBezTo>
                  <a:cubicBezTo>
                    <a:pt x="575" y="1635"/>
                    <a:pt x="728" y="1702"/>
                    <a:pt x="899" y="1702"/>
                  </a:cubicBezTo>
                  <a:lnTo>
                    <a:pt x="920" y="1702"/>
                  </a:lnTo>
                  <a:cubicBezTo>
                    <a:pt x="1455" y="1684"/>
                    <a:pt x="1990" y="1666"/>
                    <a:pt x="2525" y="1648"/>
                  </a:cubicBezTo>
                  <a:cubicBezTo>
                    <a:pt x="2795" y="1617"/>
                    <a:pt x="3067" y="1602"/>
                    <a:pt x="3341" y="1602"/>
                  </a:cubicBezTo>
                  <a:cubicBezTo>
                    <a:pt x="3405" y="1602"/>
                    <a:pt x="3470" y="1602"/>
                    <a:pt x="3537" y="1605"/>
                  </a:cubicBezTo>
                  <a:cubicBezTo>
                    <a:pt x="3541" y="1605"/>
                    <a:pt x="3544" y="1609"/>
                    <a:pt x="3548" y="1613"/>
                  </a:cubicBezTo>
                  <a:cubicBezTo>
                    <a:pt x="4058" y="1595"/>
                    <a:pt x="4568" y="1581"/>
                    <a:pt x="5078" y="1563"/>
                  </a:cubicBezTo>
                  <a:cubicBezTo>
                    <a:pt x="5695" y="1135"/>
                    <a:pt x="5402" y="222"/>
                    <a:pt x="4643" y="115"/>
                  </a:cubicBezTo>
                  <a:cubicBezTo>
                    <a:pt x="4111" y="40"/>
                    <a:pt x="3583" y="1"/>
                    <a:pt x="3056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D6B42B3-4420-4136-8B6E-E57B8556A41A}"/>
              </a:ext>
            </a:extLst>
          </p:cNvPr>
          <p:cNvSpPr txBox="1"/>
          <p:nvPr/>
        </p:nvSpPr>
        <p:spPr>
          <a:xfrm>
            <a:off x="520815" y="2330578"/>
            <a:ext cx="177035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Itim" panose="00000500000000000000" pitchFamily="2" charset="-34"/>
                <a:cs typeface="Itim" panose="00000500000000000000" pitchFamily="2" charset="-34"/>
              </a:rPr>
              <a:t>Quick sketch</a:t>
            </a:r>
          </a:p>
        </p:txBody>
      </p:sp>
      <p:grpSp>
        <p:nvGrpSpPr>
          <p:cNvPr id="252" name="Google Shape;2660;p59">
            <a:extLst>
              <a:ext uri="{FF2B5EF4-FFF2-40B4-BE49-F238E27FC236}">
                <a16:creationId xmlns:a16="http://schemas.microsoft.com/office/drawing/2014/main" id="{B4893A47-14B8-40A3-8CDD-E812D7641B2F}"/>
              </a:ext>
            </a:extLst>
          </p:cNvPr>
          <p:cNvGrpSpPr/>
          <p:nvPr/>
        </p:nvGrpSpPr>
        <p:grpSpPr>
          <a:xfrm>
            <a:off x="485775" y="2793627"/>
            <a:ext cx="432692" cy="213228"/>
            <a:chOff x="-516100" y="1709250"/>
            <a:chExt cx="649725" cy="287875"/>
          </a:xfrm>
        </p:grpSpPr>
        <p:sp>
          <p:nvSpPr>
            <p:cNvPr id="253" name="Google Shape;2661;p59">
              <a:extLst>
                <a:ext uri="{FF2B5EF4-FFF2-40B4-BE49-F238E27FC236}">
                  <a16:creationId xmlns:a16="http://schemas.microsoft.com/office/drawing/2014/main" id="{BCDBF648-8559-47CD-9C0C-7BCCF89F791F}"/>
                </a:ext>
              </a:extLst>
            </p:cNvPr>
            <p:cNvSpPr/>
            <p:nvPr/>
          </p:nvSpPr>
          <p:spPr>
            <a:xfrm>
              <a:off x="-516100" y="1816650"/>
              <a:ext cx="649725" cy="57275"/>
            </a:xfrm>
            <a:custGeom>
              <a:avLst/>
              <a:gdLst/>
              <a:ahLst/>
              <a:cxnLst/>
              <a:rect l="l" t="t" r="r" b="b"/>
              <a:pathLst>
                <a:path w="25989" h="2291" extrusionOk="0">
                  <a:moveTo>
                    <a:pt x="25062" y="101"/>
                  </a:moveTo>
                  <a:cubicBezTo>
                    <a:pt x="25080" y="137"/>
                    <a:pt x="25093" y="176"/>
                    <a:pt x="25108" y="215"/>
                  </a:cubicBezTo>
                  <a:cubicBezTo>
                    <a:pt x="25182" y="468"/>
                    <a:pt x="25133" y="728"/>
                    <a:pt x="24997" y="985"/>
                  </a:cubicBezTo>
                  <a:cubicBezTo>
                    <a:pt x="24943" y="1146"/>
                    <a:pt x="24837" y="1296"/>
                    <a:pt x="24698" y="1413"/>
                  </a:cubicBezTo>
                  <a:cubicBezTo>
                    <a:pt x="24605" y="1524"/>
                    <a:pt x="24502" y="1631"/>
                    <a:pt x="24387" y="1738"/>
                  </a:cubicBezTo>
                  <a:cubicBezTo>
                    <a:pt x="25246" y="1659"/>
                    <a:pt x="25988" y="279"/>
                    <a:pt x="25062" y="101"/>
                  </a:cubicBezTo>
                  <a:close/>
                  <a:moveTo>
                    <a:pt x="18622" y="1"/>
                  </a:moveTo>
                  <a:cubicBezTo>
                    <a:pt x="12995" y="9"/>
                    <a:pt x="7375" y="215"/>
                    <a:pt x="1763" y="629"/>
                  </a:cubicBezTo>
                  <a:cubicBezTo>
                    <a:pt x="864" y="693"/>
                    <a:pt x="1" y="2290"/>
                    <a:pt x="1085" y="2290"/>
                  </a:cubicBezTo>
                  <a:cubicBezTo>
                    <a:pt x="1113" y="2290"/>
                    <a:pt x="1142" y="2287"/>
                    <a:pt x="1174" y="2287"/>
                  </a:cubicBezTo>
                  <a:cubicBezTo>
                    <a:pt x="1263" y="2280"/>
                    <a:pt x="1349" y="2273"/>
                    <a:pt x="1434" y="2265"/>
                  </a:cubicBezTo>
                  <a:cubicBezTo>
                    <a:pt x="932" y="1987"/>
                    <a:pt x="661" y="1549"/>
                    <a:pt x="1481" y="1446"/>
                  </a:cubicBezTo>
                  <a:cubicBezTo>
                    <a:pt x="5332" y="960"/>
                    <a:pt x="9194" y="718"/>
                    <a:pt x="13059" y="718"/>
                  </a:cubicBezTo>
                  <a:cubicBezTo>
                    <a:pt x="15188" y="718"/>
                    <a:pt x="17320" y="789"/>
                    <a:pt x="19449" y="935"/>
                  </a:cubicBezTo>
                  <a:cubicBezTo>
                    <a:pt x="19460" y="900"/>
                    <a:pt x="19466" y="864"/>
                    <a:pt x="19478" y="825"/>
                  </a:cubicBezTo>
                  <a:cubicBezTo>
                    <a:pt x="19182" y="561"/>
                    <a:pt x="18897" y="287"/>
                    <a:pt x="18622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254" name="Google Shape;2662;p59">
              <a:extLst>
                <a:ext uri="{FF2B5EF4-FFF2-40B4-BE49-F238E27FC236}">
                  <a16:creationId xmlns:a16="http://schemas.microsoft.com/office/drawing/2014/main" id="{E1586115-E06C-4460-AA49-1736C92025FB}"/>
                </a:ext>
              </a:extLst>
            </p:cNvPr>
            <p:cNvSpPr/>
            <p:nvPr/>
          </p:nvSpPr>
          <p:spPr>
            <a:xfrm>
              <a:off x="-139975" y="1709250"/>
              <a:ext cx="250425" cy="287875"/>
            </a:xfrm>
            <a:custGeom>
              <a:avLst/>
              <a:gdLst/>
              <a:ahLst/>
              <a:cxnLst/>
              <a:rect l="l" t="t" r="r" b="b"/>
              <a:pathLst>
                <a:path w="10017" h="11515" extrusionOk="0">
                  <a:moveTo>
                    <a:pt x="2290" y="1"/>
                  </a:moveTo>
                  <a:cubicBezTo>
                    <a:pt x="1644" y="1"/>
                    <a:pt x="899" y="617"/>
                    <a:pt x="1273" y="1252"/>
                  </a:cubicBezTo>
                  <a:cubicBezTo>
                    <a:pt x="1926" y="2368"/>
                    <a:pt x="2696" y="3385"/>
                    <a:pt x="3577" y="4297"/>
                  </a:cubicBezTo>
                  <a:lnTo>
                    <a:pt x="3758" y="4297"/>
                  </a:lnTo>
                  <a:cubicBezTo>
                    <a:pt x="3990" y="4297"/>
                    <a:pt x="4222" y="4297"/>
                    <a:pt x="4454" y="4301"/>
                  </a:cubicBezTo>
                  <a:cubicBezTo>
                    <a:pt x="4275" y="3260"/>
                    <a:pt x="3348" y="2401"/>
                    <a:pt x="2507" y="1708"/>
                  </a:cubicBezTo>
                  <a:cubicBezTo>
                    <a:pt x="2468" y="1677"/>
                    <a:pt x="2428" y="1644"/>
                    <a:pt x="2389" y="1609"/>
                  </a:cubicBezTo>
                  <a:cubicBezTo>
                    <a:pt x="1790" y="1117"/>
                    <a:pt x="2154" y="895"/>
                    <a:pt x="2671" y="895"/>
                  </a:cubicBezTo>
                  <a:cubicBezTo>
                    <a:pt x="3021" y="895"/>
                    <a:pt x="3441" y="999"/>
                    <a:pt x="3680" y="1191"/>
                  </a:cubicBezTo>
                  <a:cubicBezTo>
                    <a:pt x="3727" y="1231"/>
                    <a:pt x="3776" y="1270"/>
                    <a:pt x="3826" y="1313"/>
                  </a:cubicBezTo>
                  <a:cubicBezTo>
                    <a:pt x="5007" y="2279"/>
                    <a:pt x="6184" y="3245"/>
                    <a:pt x="7364" y="4216"/>
                  </a:cubicBezTo>
                  <a:cubicBezTo>
                    <a:pt x="7517" y="4226"/>
                    <a:pt x="7688" y="4269"/>
                    <a:pt x="7852" y="4333"/>
                  </a:cubicBezTo>
                  <a:cubicBezTo>
                    <a:pt x="8511" y="4347"/>
                    <a:pt x="9174" y="4361"/>
                    <a:pt x="9834" y="4379"/>
                  </a:cubicBezTo>
                  <a:cubicBezTo>
                    <a:pt x="9902" y="4379"/>
                    <a:pt x="9963" y="4387"/>
                    <a:pt x="10017" y="4397"/>
                  </a:cubicBezTo>
                  <a:cubicBezTo>
                    <a:pt x="9863" y="4076"/>
                    <a:pt x="9542" y="3948"/>
                    <a:pt x="9204" y="3948"/>
                  </a:cubicBezTo>
                  <a:cubicBezTo>
                    <a:pt x="9093" y="3948"/>
                    <a:pt x="8979" y="3962"/>
                    <a:pt x="8868" y="3987"/>
                  </a:cubicBezTo>
                  <a:cubicBezTo>
                    <a:pt x="6818" y="2697"/>
                    <a:pt x="4771" y="1405"/>
                    <a:pt x="2721" y="115"/>
                  </a:cubicBezTo>
                  <a:cubicBezTo>
                    <a:pt x="2593" y="36"/>
                    <a:pt x="2443" y="1"/>
                    <a:pt x="2290" y="1"/>
                  </a:cubicBezTo>
                  <a:close/>
                  <a:moveTo>
                    <a:pt x="7681" y="6002"/>
                  </a:moveTo>
                  <a:cubicBezTo>
                    <a:pt x="6511" y="6875"/>
                    <a:pt x="5388" y="7802"/>
                    <a:pt x="4311" y="8783"/>
                  </a:cubicBezTo>
                  <a:cubicBezTo>
                    <a:pt x="3776" y="9318"/>
                    <a:pt x="3231" y="9803"/>
                    <a:pt x="2810" y="10216"/>
                  </a:cubicBezTo>
                  <a:cubicBezTo>
                    <a:pt x="2718" y="10305"/>
                    <a:pt x="2578" y="10348"/>
                    <a:pt x="2418" y="10348"/>
                  </a:cubicBezTo>
                  <a:cubicBezTo>
                    <a:pt x="1983" y="10348"/>
                    <a:pt x="1395" y="10052"/>
                    <a:pt x="1156" y="9721"/>
                  </a:cubicBezTo>
                  <a:cubicBezTo>
                    <a:pt x="959" y="9942"/>
                    <a:pt x="766" y="10170"/>
                    <a:pt x="574" y="10394"/>
                  </a:cubicBezTo>
                  <a:cubicBezTo>
                    <a:pt x="1" y="11079"/>
                    <a:pt x="695" y="11515"/>
                    <a:pt x="1370" y="11515"/>
                  </a:cubicBezTo>
                  <a:cubicBezTo>
                    <a:pt x="1619" y="11515"/>
                    <a:pt x="1862" y="11457"/>
                    <a:pt x="2043" y="11329"/>
                  </a:cubicBezTo>
                  <a:cubicBezTo>
                    <a:pt x="3798" y="10074"/>
                    <a:pt x="5577" y="8844"/>
                    <a:pt x="7299" y="7546"/>
                  </a:cubicBezTo>
                  <a:cubicBezTo>
                    <a:pt x="7716" y="7232"/>
                    <a:pt x="8665" y="6672"/>
                    <a:pt x="9342" y="6034"/>
                  </a:cubicBezTo>
                  <a:cubicBezTo>
                    <a:pt x="9317" y="6034"/>
                    <a:pt x="9293" y="6038"/>
                    <a:pt x="9268" y="6038"/>
                  </a:cubicBezTo>
                  <a:lnTo>
                    <a:pt x="9250" y="6038"/>
                  </a:lnTo>
                  <a:cubicBezTo>
                    <a:pt x="8725" y="6023"/>
                    <a:pt x="8205" y="6013"/>
                    <a:pt x="7681" y="6002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255" name="Google Shape;2663;p59">
              <a:extLst>
                <a:ext uri="{FF2B5EF4-FFF2-40B4-BE49-F238E27FC236}">
                  <a16:creationId xmlns:a16="http://schemas.microsoft.com/office/drawing/2014/main" id="{C370A124-1C46-465B-9E75-D7A7236196EA}"/>
                </a:ext>
              </a:extLst>
            </p:cNvPr>
            <p:cNvSpPr/>
            <p:nvPr/>
          </p:nvSpPr>
          <p:spPr>
            <a:xfrm>
              <a:off x="-50575" y="1816650"/>
              <a:ext cx="164050" cy="43550"/>
            </a:xfrm>
            <a:custGeom>
              <a:avLst/>
              <a:gdLst/>
              <a:ahLst/>
              <a:cxnLst/>
              <a:rect l="l" t="t" r="r" b="b"/>
              <a:pathLst>
                <a:path w="6562" h="1742" extrusionOk="0">
                  <a:moveTo>
                    <a:pt x="1" y="1"/>
                  </a:moveTo>
                  <a:cubicBezTo>
                    <a:pt x="276" y="287"/>
                    <a:pt x="561" y="561"/>
                    <a:pt x="857" y="825"/>
                  </a:cubicBezTo>
                  <a:cubicBezTo>
                    <a:pt x="917" y="540"/>
                    <a:pt x="921" y="265"/>
                    <a:pt x="878" y="5"/>
                  </a:cubicBezTo>
                  <a:cubicBezTo>
                    <a:pt x="646" y="1"/>
                    <a:pt x="414" y="1"/>
                    <a:pt x="182" y="1"/>
                  </a:cubicBezTo>
                  <a:close/>
                  <a:moveTo>
                    <a:pt x="4276" y="37"/>
                  </a:moveTo>
                  <a:lnTo>
                    <a:pt x="4276" y="37"/>
                  </a:lnTo>
                  <a:cubicBezTo>
                    <a:pt x="4861" y="272"/>
                    <a:pt x="5389" y="775"/>
                    <a:pt x="5004" y="1046"/>
                  </a:cubicBezTo>
                  <a:cubicBezTo>
                    <a:pt x="4700" y="1263"/>
                    <a:pt x="4400" y="1481"/>
                    <a:pt x="4105" y="1706"/>
                  </a:cubicBezTo>
                  <a:cubicBezTo>
                    <a:pt x="4629" y="1717"/>
                    <a:pt x="5149" y="1727"/>
                    <a:pt x="5674" y="1742"/>
                  </a:cubicBezTo>
                  <a:lnTo>
                    <a:pt x="5692" y="1742"/>
                  </a:lnTo>
                  <a:cubicBezTo>
                    <a:pt x="5717" y="1742"/>
                    <a:pt x="5741" y="1738"/>
                    <a:pt x="5766" y="1738"/>
                  </a:cubicBezTo>
                  <a:cubicBezTo>
                    <a:pt x="5881" y="1631"/>
                    <a:pt x="5984" y="1524"/>
                    <a:pt x="6077" y="1413"/>
                  </a:cubicBezTo>
                  <a:cubicBezTo>
                    <a:pt x="6216" y="1296"/>
                    <a:pt x="6322" y="1146"/>
                    <a:pt x="6376" y="985"/>
                  </a:cubicBezTo>
                  <a:cubicBezTo>
                    <a:pt x="6512" y="728"/>
                    <a:pt x="6561" y="468"/>
                    <a:pt x="6487" y="215"/>
                  </a:cubicBezTo>
                  <a:cubicBezTo>
                    <a:pt x="6472" y="176"/>
                    <a:pt x="6459" y="137"/>
                    <a:pt x="6441" y="101"/>
                  </a:cubicBezTo>
                  <a:cubicBezTo>
                    <a:pt x="6387" y="91"/>
                    <a:pt x="6326" y="83"/>
                    <a:pt x="6258" y="83"/>
                  </a:cubicBezTo>
                  <a:cubicBezTo>
                    <a:pt x="5598" y="65"/>
                    <a:pt x="4935" y="51"/>
                    <a:pt x="4276" y="37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256" name="Google Shape;2664;p59">
              <a:extLst>
                <a:ext uri="{FF2B5EF4-FFF2-40B4-BE49-F238E27FC236}">
                  <a16:creationId xmlns:a16="http://schemas.microsoft.com/office/drawing/2014/main" id="{E4B33F56-1878-4C47-B8E5-6C78B065ADF9}"/>
                </a:ext>
              </a:extLst>
            </p:cNvPr>
            <p:cNvSpPr/>
            <p:nvPr/>
          </p:nvSpPr>
          <p:spPr>
            <a:xfrm>
              <a:off x="-115125" y="1866325"/>
              <a:ext cx="83850" cy="85950"/>
            </a:xfrm>
            <a:custGeom>
              <a:avLst/>
              <a:gdLst/>
              <a:ahLst/>
              <a:cxnLst/>
              <a:rect l="l" t="t" r="r" b="b"/>
              <a:pathLst>
                <a:path w="3354" h="3438" extrusionOk="0">
                  <a:moveTo>
                    <a:pt x="2893" y="0"/>
                  </a:moveTo>
                  <a:cubicBezTo>
                    <a:pt x="2515" y="568"/>
                    <a:pt x="2015" y="1109"/>
                    <a:pt x="1502" y="1616"/>
                  </a:cubicBezTo>
                  <a:cubicBezTo>
                    <a:pt x="1049" y="2033"/>
                    <a:pt x="603" y="2461"/>
                    <a:pt x="165" y="2896"/>
                  </a:cubicBezTo>
                  <a:cubicBezTo>
                    <a:pt x="1" y="3060"/>
                    <a:pt x="29" y="3252"/>
                    <a:pt x="162" y="3438"/>
                  </a:cubicBezTo>
                  <a:cubicBezTo>
                    <a:pt x="1181" y="2261"/>
                    <a:pt x="2247" y="1127"/>
                    <a:pt x="3353" y="33"/>
                  </a:cubicBezTo>
                  <a:cubicBezTo>
                    <a:pt x="3200" y="22"/>
                    <a:pt x="3046" y="11"/>
                    <a:pt x="2893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260" name="Google Shape;2665;p59">
              <a:extLst>
                <a:ext uri="{FF2B5EF4-FFF2-40B4-BE49-F238E27FC236}">
                  <a16:creationId xmlns:a16="http://schemas.microsoft.com/office/drawing/2014/main" id="{97A73A6B-B3F4-46E1-A264-ED649695A4D0}"/>
                </a:ext>
              </a:extLst>
            </p:cNvPr>
            <p:cNvSpPr/>
            <p:nvPr/>
          </p:nvSpPr>
          <p:spPr>
            <a:xfrm>
              <a:off x="-29900" y="1837275"/>
              <a:ext cx="77575" cy="5800"/>
            </a:xfrm>
            <a:custGeom>
              <a:avLst/>
              <a:gdLst/>
              <a:ahLst/>
              <a:cxnLst/>
              <a:rect l="l" t="t" r="r" b="b"/>
              <a:pathLst>
                <a:path w="3103" h="232" extrusionOk="0">
                  <a:moveTo>
                    <a:pt x="30" y="0"/>
                  </a:moveTo>
                  <a:cubicBezTo>
                    <a:pt x="18" y="39"/>
                    <a:pt x="12" y="75"/>
                    <a:pt x="1" y="110"/>
                  </a:cubicBezTo>
                  <a:cubicBezTo>
                    <a:pt x="54" y="114"/>
                    <a:pt x="112" y="117"/>
                    <a:pt x="165" y="125"/>
                  </a:cubicBezTo>
                  <a:cubicBezTo>
                    <a:pt x="119" y="82"/>
                    <a:pt x="72" y="43"/>
                    <a:pt x="30" y="0"/>
                  </a:cubicBezTo>
                  <a:close/>
                  <a:moveTo>
                    <a:pt x="2921" y="15"/>
                  </a:moveTo>
                  <a:lnTo>
                    <a:pt x="2921" y="15"/>
                  </a:lnTo>
                  <a:cubicBezTo>
                    <a:pt x="2957" y="86"/>
                    <a:pt x="2974" y="157"/>
                    <a:pt x="2982" y="232"/>
                  </a:cubicBezTo>
                  <a:cubicBezTo>
                    <a:pt x="3021" y="199"/>
                    <a:pt x="3060" y="164"/>
                    <a:pt x="3103" y="128"/>
                  </a:cubicBezTo>
                  <a:cubicBezTo>
                    <a:pt x="3043" y="92"/>
                    <a:pt x="2982" y="53"/>
                    <a:pt x="2921" y="1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261" name="Google Shape;2666;p59">
              <a:extLst>
                <a:ext uri="{FF2B5EF4-FFF2-40B4-BE49-F238E27FC236}">
                  <a16:creationId xmlns:a16="http://schemas.microsoft.com/office/drawing/2014/main" id="{3C10ACC0-69B3-48D4-8E7D-22B11D712B34}"/>
                </a:ext>
              </a:extLst>
            </p:cNvPr>
            <p:cNvSpPr/>
            <p:nvPr/>
          </p:nvSpPr>
          <p:spPr>
            <a:xfrm>
              <a:off x="-111100" y="1731625"/>
              <a:ext cx="167450" cy="236350"/>
            </a:xfrm>
            <a:custGeom>
              <a:avLst/>
              <a:gdLst/>
              <a:ahLst/>
              <a:cxnLst/>
              <a:rect l="l" t="t" r="r" b="b"/>
              <a:pathLst>
                <a:path w="6698" h="9454" extrusionOk="0">
                  <a:moveTo>
                    <a:pt x="1516" y="0"/>
                  </a:moveTo>
                  <a:cubicBezTo>
                    <a:pt x="999" y="0"/>
                    <a:pt x="635" y="222"/>
                    <a:pt x="1234" y="714"/>
                  </a:cubicBezTo>
                  <a:cubicBezTo>
                    <a:pt x="1273" y="749"/>
                    <a:pt x="1313" y="782"/>
                    <a:pt x="1352" y="813"/>
                  </a:cubicBezTo>
                  <a:cubicBezTo>
                    <a:pt x="2193" y="1506"/>
                    <a:pt x="3120" y="2365"/>
                    <a:pt x="3299" y="3406"/>
                  </a:cubicBezTo>
                  <a:cubicBezTo>
                    <a:pt x="4429" y="3410"/>
                    <a:pt x="5563" y="3420"/>
                    <a:pt x="6697" y="3438"/>
                  </a:cubicBezTo>
                  <a:cubicBezTo>
                    <a:pt x="6533" y="3374"/>
                    <a:pt x="6362" y="3331"/>
                    <a:pt x="6209" y="3321"/>
                  </a:cubicBezTo>
                  <a:cubicBezTo>
                    <a:pt x="5029" y="2350"/>
                    <a:pt x="3852" y="1384"/>
                    <a:pt x="2671" y="418"/>
                  </a:cubicBezTo>
                  <a:cubicBezTo>
                    <a:pt x="2621" y="375"/>
                    <a:pt x="2572" y="336"/>
                    <a:pt x="2525" y="296"/>
                  </a:cubicBezTo>
                  <a:cubicBezTo>
                    <a:pt x="2286" y="104"/>
                    <a:pt x="1866" y="0"/>
                    <a:pt x="1516" y="0"/>
                  </a:cubicBezTo>
                  <a:close/>
                  <a:moveTo>
                    <a:pt x="4425" y="5075"/>
                  </a:moveTo>
                  <a:cubicBezTo>
                    <a:pt x="4333" y="5278"/>
                    <a:pt x="4055" y="5446"/>
                    <a:pt x="3620" y="5446"/>
                  </a:cubicBezTo>
                  <a:cubicBezTo>
                    <a:pt x="3577" y="5446"/>
                    <a:pt x="3531" y="5442"/>
                    <a:pt x="3484" y="5439"/>
                  </a:cubicBezTo>
                  <a:cubicBezTo>
                    <a:pt x="3388" y="5431"/>
                    <a:pt x="3291" y="5428"/>
                    <a:pt x="3192" y="5421"/>
                  </a:cubicBezTo>
                  <a:cubicBezTo>
                    <a:pt x="2086" y="6515"/>
                    <a:pt x="1020" y="7649"/>
                    <a:pt x="1" y="8826"/>
                  </a:cubicBezTo>
                  <a:cubicBezTo>
                    <a:pt x="240" y="9157"/>
                    <a:pt x="828" y="9453"/>
                    <a:pt x="1263" y="9453"/>
                  </a:cubicBezTo>
                  <a:cubicBezTo>
                    <a:pt x="1423" y="9453"/>
                    <a:pt x="1563" y="9410"/>
                    <a:pt x="1655" y="9321"/>
                  </a:cubicBezTo>
                  <a:cubicBezTo>
                    <a:pt x="2076" y="8908"/>
                    <a:pt x="2621" y="8423"/>
                    <a:pt x="3156" y="7888"/>
                  </a:cubicBezTo>
                  <a:cubicBezTo>
                    <a:pt x="4233" y="6907"/>
                    <a:pt x="5356" y="5980"/>
                    <a:pt x="6526" y="5107"/>
                  </a:cubicBezTo>
                  <a:cubicBezTo>
                    <a:pt x="5827" y="5092"/>
                    <a:pt x="5124" y="5082"/>
                    <a:pt x="4425" y="507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293" name="Google Shape;2667;p59">
              <a:extLst>
                <a:ext uri="{FF2B5EF4-FFF2-40B4-BE49-F238E27FC236}">
                  <a16:creationId xmlns:a16="http://schemas.microsoft.com/office/drawing/2014/main" id="{84E9291F-52B3-4346-95DC-98D979BACEDE}"/>
                </a:ext>
              </a:extLst>
            </p:cNvPr>
            <p:cNvSpPr/>
            <p:nvPr/>
          </p:nvSpPr>
          <p:spPr>
            <a:xfrm>
              <a:off x="-29175" y="1816775"/>
              <a:ext cx="113325" cy="42525"/>
            </a:xfrm>
            <a:custGeom>
              <a:avLst/>
              <a:gdLst/>
              <a:ahLst/>
              <a:cxnLst/>
              <a:rect l="l" t="t" r="r" b="b"/>
              <a:pathLst>
                <a:path w="4533" h="1701" extrusionOk="0">
                  <a:moveTo>
                    <a:pt x="2892" y="835"/>
                  </a:moveTo>
                  <a:lnTo>
                    <a:pt x="2892" y="835"/>
                  </a:lnTo>
                  <a:cubicBezTo>
                    <a:pt x="2953" y="873"/>
                    <a:pt x="3014" y="912"/>
                    <a:pt x="3074" y="948"/>
                  </a:cubicBezTo>
                  <a:cubicBezTo>
                    <a:pt x="3031" y="984"/>
                    <a:pt x="2992" y="1019"/>
                    <a:pt x="2953" y="1052"/>
                  </a:cubicBezTo>
                  <a:cubicBezTo>
                    <a:pt x="2945" y="977"/>
                    <a:pt x="2928" y="906"/>
                    <a:pt x="2892" y="835"/>
                  </a:cubicBezTo>
                  <a:close/>
                  <a:moveTo>
                    <a:pt x="22" y="0"/>
                  </a:moveTo>
                  <a:lnTo>
                    <a:pt x="22" y="0"/>
                  </a:lnTo>
                  <a:cubicBezTo>
                    <a:pt x="65" y="260"/>
                    <a:pt x="61" y="535"/>
                    <a:pt x="1" y="820"/>
                  </a:cubicBezTo>
                  <a:cubicBezTo>
                    <a:pt x="43" y="863"/>
                    <a:pt x="90" y="902"/>
                    <a:pt x="136" y="945"/>
                  </a:cubicBezTo>
                  <a:cubicBezTo>
                    <a:pt x="207" y="948"/>
                    <a:pt x="275" y="952"/>
                    <a:pt x="343" y="959"/>
                  </a:cubicBezTo>
                  <a:cubicBezTo>
                    <a:pt x="1038" y="1009"/>
                    <a:pt x="1284" y="1376"/>
                    <a:pt x="1148" y="1669"/>
                  </a:cubicBezTo>
                  <a:cubicBezTo>
                    <a:pt x="1847" y="1676"/>
                    <a:pt x="2550" y="1686"/>
                    <a:pt x="3249" y="1701"/>
                  </a:cubicBezTo>
                  <a:cubicBezTo>
                    <a:pt x="3544" y="1476"/>
                    <a:pt x="3844" y="1258"/>
                    <a:pt x="4148" y="1041"/>
                  </a:cubicBezTo>
                  <a:cubicBezTo>
                    <a:pt x="4533" y="770"/>
                    <a:pt x="4005" y="267"/>
                    <a:pt x="3420" y="32"/>
                  </a:cubicBezTo>
                  <a:cubicBezTo>
                    <a:pt x="2286" y="14"/>
                    <a:pt x="1152" y="4"/>
                    <a:pt x="22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294" name="Google Shape;2668;p59">
              <a:extLst>
                <a:ext uri="{FF2B5EF4-FFF2-40B4-BE49-F238E27FC236}">
                  <a16:creationId xmlns:a16="http://schemas.microsoft.com/office/drawing/2014/main" id="{8CAE0283-A4D6-4878-84A3-91FDF3DDDF29}"/>
                </a:ext>
              </a:extLst>
            </p:cNvPr>
            <p:cNvSpPr/>
            <p:nvPr/>
          </p:nvSpPr>
          <p:spPr>
            <a:xfrm>
              <a:off x="-480250" y="1858125"/>
              <a:ext cx="442450" cy="21250"/>
            </a:xfrm>
            <a:custGeom>
              <a:avLst/>
              <a:gdLst/>
              <a:ahLst/>
              <a:cxnLst/>
              <a:rect l="l" t="t" r="r" b="b"/>
              <a:pathLst>
                <a:path w="17698" h="850" extrusionOk="0">
                  <a:moveTo>
                    <a:pt x="16785" y="0"/>
                  </a:moveTo>
                  <a:cubicBezTo>
                    <a:pt x="11186" y="0"/>
                    <a:pt x="5589" y="203"/>
                    <a:pt x="0" y="606"/>
                  </a:cubicBezTo>
                  <a:cubicBezTo>
                    <a:pt x="254" y="746"/>
                    <a:pt x="561" y="849"/>
                    <a:pt x="821" y="849"/>
                  </a:cubicBezTo>
                  <a:cubicBezTo>
                    <a:pt x="860" y="849"/>
                    <a:pt x="895" y="845"/>
                    <a:pt x="931" y="842"/>
                  </a:cubicBezTo>
                  <a:cubicBezTo>
                    <a:pt x="4579" y="382"/>
                    <a:pt x="8245" y="150"/>
                    <a:pt x="11914" y="150"/>
                  </a:cubicBezTo>
                  <a:cubicBezTo>
                    <a:pt x="13775" y="150"/>
                    <a:pt x="15636" y="211"/>
                    <a:pt x="17498" y="328"/>
                  </a:cubicBezTo>
                  <a:cubicBezTo>
                    <a:pt x="17570" y="221"/>
                    <a:pt x="17637" y="114"/>
                    <a:pt x="17698" y="4"/>
                  </a:cubicBezTo>
                  <a:cubicBezTo>
                    <a:pt x="17394" y="4"/>
                    <a:pt x="17088" y="0"/>
                    <a:pt x="16785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295" name="Google Shape;2669;p59">
              <a:extLst>
                <a:ext uri="{FF2B5EF4-FFF2-40B4-BE49-F238E27FC236}">
                  <a16:creationId xmlns:a16="http://schemas.microsoft.com/office/drawing/2014/main" id="{F902A15A-30E9-43DD-A6F4-E296F945D471}"/>
                </a:ext>
              </a:extLst>
            </p:cNvPr>
            <p:cNvSpPr/>
            <p:nvPr/>
          </p:nvSpPr>
          <p:spPr>
            <a:xfrm>
              <a:off x="-499600" y="1834600"/>
              <a:ext cx="469725" cy="38700"/>
            </a:xfrm>
            <a:custGeom>
              <a:avLst/>
              <a:gdLst/>
              <a:ahLst/>
              <a:cxnLst/>
              <a:rect l="l" t="t" r="r" b="b"/>
              <a:pathLst>
                <a:path w="18789" h="1548" extrusionOk="0">
                  <a:moveTo>
                    <a:pt x="12399" y="0"/>
                  </a:moveTo>
                  <a:cubicBezTo>
                    <a:pt x="8534" y="0"/>
                    <a:pt x="4672" y="242"/>
                    <a:pt x="821" y="728"/>
                  </a:cubicBezTo>
                  <a:cubicBezTo>
                    <a:pt x="1" y="831"/>
                    <a:pt x="272" y="1269"/>
                    <a:pt x="774" y="1547"/>
                  </a:cubicBezTo>
                  <a:cubicBezTo>
                    <a:pt x="6363" y="1144"/>
                    <a:pt x="11960" y="941"/>
                    <a:pt x="17559" y="941"/>
                  </a:cubicBezTo>
                  <a:cubicBezTo>
                    <a:pt x="17862" y="941"/>
                    <a:pt x="18168" y="945"/>
                    <a:pt x="18472" y="945"/>
                  </a:cubicBezTo>
                  <a:cubicBezTo>
                    <a:pt x="18539" y="828"/>
                    <a:pt x="18600" y="710"/>
                    <a:pt x="18653" y="588"/>
                  </a:cubicBezTo>
                  <a:cubicBezTo>
                    <a:pt x="18711" y="464"/>
                    <a:pt x="18753" y="339"/>
                    <a:pt x="18789" y="217"/>
                  </a:cubicBezTo>
                  <a:cubicBezTo>
                    <a:pt x="16660" y="71"/>
                    <a:pt x="14528" y="0"/>
                    <a:pt x="12399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296" name="Google Shape;2670;p59">
              <a:extLst>
                <a:ext uri="{FF2B5EF4-FFF2-40B4-BE49-F238E27FC236}">
                  <a16:creationId xmlns:a16="http://schemas.microsoft.com/office/drawing/2014/main" id="{68A3355A-82C6-4A90-839D-47D46C2B6D1D}"/>
                </a:ext>
              </a:extLst>
            </p:cNvPr>
            <p:cNvSpPr/>
            <p:nvPr/>
          </p:nvSpPr>
          <p:spPr>
            <a:xfrm>
              <a:off x="-42825" y="1858200"/>
              <a:ext cx="20550" cy="8950"/>
            </a:xfrm>
            <a:custGeom>
              <a:avLst/>
              <a:gdLst/>
              <a:ahLst/>
              <a:cxnLst/>
              <a:rect l="l" t="t" r="r" b="b"/>
              <a:pathLst>
                <a:path w="822" h="358" extrusionOk="0">
                  <a:moveTo>
                    <a:pt x="201" y="1"/>
                  </a:moveTo>
                  <a:cubicBezTo>
                    <a:pt x="140" y="111"/>
                    <a:pt x="73" y="218"/>
                    <a:pt x="1" y="325"/>
                  </a:cubicBezTo>
                  <a:cubicBezTo>
                    <a:pt x="154" y="336"/>
                    <a:pt x="308" y="347"/>
                    <a:pt x="461" y="358"/>
                  </a:cubicBezTo>
                  <a:cubicBezTo>
                    <a:pt x="582" y="240"/>
                    <a:pt x="700" y="122"/>
                    <a:pt x="821" y="4"/>
                  </a:cubicBezTo>
                  <a:cubicBezTo>
                    <a:pt x="614" y="1"/>
                    <a:pt x="407" y="1"/>
                    <a:pt x="201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297" name="Google Shape;2671;p59">
              <a:extLst>
                <a:ext uri="{FF2B5EF4-FFF2-40B4-BE49-F238E27FC236}">
                  <a16:creationId xmlns:a16="http://schemas.microsoft.com/office/drawing/2014/main" id="{67BB8237-9CA2-484A-A922-45E3EEEC940A}"/>
                </a:ext>
              </a:extLst>
            </p:cNvPr>
            <p:cNvSpPr/>
            <p:nvPr/>
          </p:nvSpPr>
          <p:spPr>
            <a:xfrm>
              <a:off x="-37825" y="1840025"/>
              <a:ext cx="23825" cy="18300"/>
            </a:xfrm>
            <a:custGeom>
              <a:avLst/>
              <a:gdLst/>
              <a:ahLst/>
              <a:cxnLst/>
              <a:rect l="l" t="t" r="r" b="b"/>
              <a:pathLst>
                <a:path w="953" h="732" extrusionOk="0">
                  <a:moveTo>
                    <a:pt x="318" y="0"/>
                  </a:moveTo>
                  <a:cubicBezTo>
                    <a:pt x="282" y="122"/>
                    <a:pt x="240" y="247"/>
                    <a:pt x="182" y="371"/>
                  </a:cubicBezTo>
                  <a:cubicBezTo>
                    <a:pt x="129" y="493"/>
                    <a:pt x="68" y="611"/>
                    <a:pt x="1" y="728"/>
                  </a:cubicBezTo>
                  <a:cubicBezTo>
                    <a:pt x="207" y="728"/>
                    <a:pt x="414" y="728"/>
                    <a:pt x="621" y="731"/>
                  </a:cubicBezTo>
                  <a:cubicBezTo>
                    <a:pt x="732" y="624"/>
                    <a:pt x="842" y="517"/>
                    <a:pt x="953" y="410"/>
                  </a:cubicBezTo>
                  <a:cubicBezTo>
                    <a:pt x="792" y="279"/>
                    <a:pt x="635" y="147"/>
                    <a:pt x="482" y="15"/>
                  </a:cubicBezTo>
                  <a:cubicBezTo>
                    <a:pt x="429" y="7"/>
                    <a:pt x="371" y="4"/>
                    <a:pt x="318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298" name="Google Shape;2672;p59">
              <a:extLst>
                <a:ext uri="{FF2B5EF4-FFF2-40B4-BE49-F238E27FC236}">
                  <a16:creationId xmlns:a16="http://schemas.microsoft.com/office/drawing/2014/main" id="{5EF3DCAA-4986-46A3-ADA2-82108E1C39F3}"/>
                </a:ext>
              </a:extLst>
            </p:cNvPr>
            <p:cNvSpPr/>
            <p:nvPr/>
          </p:nvSpPr>
          <p:spPr>
            <a:xfrm>
              <a:off x="-31300" y="1858300"/>
              <a:ext cx="30850" cy="9475"/>
            </a:xfrm>
            <a:custGeom>
              <a:avLst/>
              <a:gdLst/>
              <a:ahLst/>
              <a:cxnLst/>
              <a:rect l="l" t="t" r="r" b="b"/>
              <a:pathLst>
                <a:path w="1234" h="379" extrusionOk="0">
                  <a:moveTo>
                    <a:pt x="360" y="0"/>
                  </a:moveTo>
                  <a:cubicBezTo>
                    <a:pt x="239" y="118"/>
                    <a:pt x="121" y="236"/>
                    <a:pt x="0" y="354"/>
                  </a:cubicBezTo>
                  <a:cubicBezTo>
                    <a:pt x="99" y="361"/>
                    <a:pt x="196" y="364"/>
                    <a:pt x="292" y="372"/>
                  </a:cubicBezTo>
                  <a:cubicBezTo>
                    <a:pt x="339" y="375"/>
                    <a:pt x="385" y="379"/>
                    <a:pt x="428" y="379"/>
                  </a:cubicBezTo>
                  <a:cubicBezTo>
                    <a:pt x="863" y="379"/>
                    <a:pt x="1141" y="211"/>
                    <a:pt x="1233" y="8"/>
                  </a:cubicBezTo>
                  <a:cubicBezTo>
                    <a:pt x="941" y="4"/>
                    <a:pt x="652" y="0"/>
                    <a:pt x="360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299" name="Google Shape;2673;p59">
              <a:extLst>
                <a:ext uri="{FF2B5EF4-FFF2-40B4-BE49-F238E27FC236}">
                  <a16:creationId xmlns:a16="http://schemas.microsoft.com/office/drawing/2014/main" id="{320AD525-F4BE-47D1-AAE0-8BAF2519C382}"/>
                </a:ext>
              </a:extLst>
            </p:cNvPr>
            <p:cNvSpPr/>
            <p:nvPr/>
          </p:nvSpPr>
          <p:spPr>
            <a:xfrm>
              <a:off x="-25800" y="1840400"/>
              <a:ext cx="28750" cy="18125"/>
            </a:xfrm>
            <a:custGeom>
              <a:avLst/>
              <a:gdLst/>
              <a:ahLst/>
              <a:cxnLst/>
              <a:rect l="l" t="t" r="r" b="b"/>
              <a:pathLst>
                <a:path w="1150" h="725" extrusionOk="0">
                  <a:moveTo>
                    <a:pt x="1" y="0"/>
                  </a:moveTo>
                  <a:lnTo>
                    <a:pt x="1" y="0"/>
                  </a:lnTo>
                  <a:cubicBezTo>
                    <a:pt x="154" y="132"/>
                    <a:pt x="311" y="264"/>
                    <a:pt x="472" y="395"/>
                  </a:cubicBezTo>
                  <a:cubicBezTo>
                    <a:pt x="361" y="502"/>
                    <a:pt x="251" y="609"/>
                    <a:pt x="140" y="716"/>
                  </a:cubicBezTo>
                  <a:cubicBezTo>
                    <a:pt x="432" y="716"/>
                    <a:pt x="721" y="720"/>
                    <a:pt x="1013" y="724"/>
                  </a:cubicBezTo>
                  <a:cubicBezTo>
                    <a:pt x="1149" y="431"/>
                    <a:pt x="903" y="64"/>
                    <a:pt x="208" y="14"/>
                  </a:cubicBezTo>
                  <a:cubicBezTo>
                    <a:pt x="140" y="7"/>
                    <a:pt x="72" y="3"/>
                    <a:pt x="1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638F890-53FD-4841-A370-468A21CEF911}"/>
              </a:ext>
            </a:extLst>
          </p:cNvPr>
          <p:cNvSpPr txBox="1"/>
          <p:nvPr/>
        </p:nvSpPr>
        <p:spPr>
          <a:xfrm>
            <a:off x="977550" y="2722365"/>
            <a:ext cx="116413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Itim" panose="00000500000000000000" pitchFamily="2" charset="-34"/>
                <a:cs typeface="Itim" panose="00000500000000000000" pitchFamily="2" charset="-34"/>
              </a:rPr>
              <a:t>Quick note the ideas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3C19CB-513F-4F07-923B-7E41CA500C31}"/>
              </a:ext>
            </a:extLst>
          </p:cNvPr>
          <p:cNvSpPr txBox="1"/>
          <p:nvPr/>
        </p:nvSpPr>
        <p:spPr>
          <a:xfrm>
            <a:off x="2652481" y="2216956"/>
            <a:ext cx="183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27272A"/>
                </a:solidFill>
                <a:effectLst/>
                <a:latin typeface="Itim" panose="00000500000000000000" pitchFamily="2" charset="-34"/>
                <a:cs typeface="Itim" panose="00000500000000000000" pitchFamily="2" charset="-34"/>
              </a:rPr>
              <a:t>The UI </a:t>
            </a:r>
            <a:r>
              <a:rPr lang="en-US" sz="1800" b="0" i="0" dirty="0" err="1">
                <a:solidFill>
                  <a:srgbClr val="27272A"/>
                </a:solidFill>
                <a:effectLst/>
                <a:latin typeface="Itim" panose="00000500000000000000" pitchFamily="2" charset="-34"/>
                <a:cs typeface="Itim" panose="00000500000000000000" pitchFamily="2" charset="-34"/>
              </a:rPr>
              <a:t>structre</a:t>
            </a:r>
            <a:r>
              <a:rPr lang="en-US" sz="1800" b="0" i="0" dirty="0">
                <a:solidFill>
                  <a:srgbClr val="52525B"/>
                </a:solidFill>
                <a:effectLst/>
                <a:latin typeface="Itim" panose="00000500000000000000" pitchFamily="2" charset="-34"/>
                <a:cs typeface="Itim" panose="00000500000000000000" pitchFamily="2" charset="-34"/>
              </a:rPr>
              <a:t> </a:t>
            </a:r>
            <a:endParaRPr lang="en-US" sz="18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1B3C35-E799-47AD-BAE8-47EFD79ABA12}"/>
              </a:ext>
            </a:extLst>
          </p:cNvPr>
          <p:cNvSpPr txBox="1"/>
          <p:nvPr/>
        </p:nvSpPr>
        <p:spPr>
          <a:xfrm>
            <a:off x="3040585" y="2674401"/>
            <a:ext cx="16419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i="1" dirty="0">
                <a:latin typeface="Itim" panose="00000500000000000000" pitchFamily="2" charset="-34"/>
                <a:cs typeface="Itim" panose="00000500000000000000" pitchFamily="2" charset="-34"/>
              </a:rPr>
              <a:t>Show</a:t>
            </a:r>
          </a:p>
        </p:txBody>
      </p:sp>
      <p:grpSp>
        <p:nvGrpSpPr>
          <p:cNvPr id="314" name="Google Shape;2660;p59">
            <a:extLst>
              <a:ext uri="{FF2B5EF4-FFF2-40B4-BE49-F238E27FC236}">
                <a16:creationId xmlns:a16="http://schemas.microsoft.com/office/drawing/2014/main" id="{0E7BB48A-7603-4CC7-AF61-70ACBECA9BD6}"/>
              </a:ext>
            </a:extLst>
          </p:cNvPr>
          <p:cNvGrpSpPr/>
          <p:nvPr/>
        </p:nvGrpSpPr>
        <p:grpSpPr>
          <a:xfrm rot="6805861">
            <a:off x="2994576" y="3092420"/>
            <a:ext cx="432692" cy="213228"/>
            <a:chOff x="-516100" y="1709250"/>
            <a:chExt cx="649725" cy="287875"/>
          </a:xfrm>
        </p:grpSpPr>
        <p:sp>
          <p:nvSpPr>
            <p:cNvPr id="315" name="Google Shape;2661;p59">
              <a:extLst>
                <a:ext uri="{FF2B5EF4-FFF2-40B4-BE49-F238E27FC236}">
                  <a16:creationId xmlns:a16="http://schemas.microsoft.com/office/drawing/2014/main" id="{D1F30227-783F-4F8F-90C5-680E8DABB917}"/>
                </a:ext>
              </a:extLst>
            </p:cNvPr>
            <p:cNvSpPr/>
            <p:nvPr/>
          </p:nvSpPr>
          <p:spPr>
            <a:xfrm>
              <a:off x="-516100" y="1816650"/>
              <a:ext cx="649725" cy="57275"/>
            </a:xfrm>
            <a:custGeom>
              <a:avLst/>
              <a:gdLst/>
              <a:ahLst/>
              <a:cxnLst/>
              <a:rect l="l" t="t" r="r" b="b"/>
              <a:pathLst>
                <a:path w="25989" h="2291" extrusionOk="0">
                  <a:moveTo>
                    <a:pt x="25062" y="101"/>
                  </a:moveTo>
                  <a:cubicBezTo>
                    <a:pt x="25080" y="137"/>
                    <a:pt x="25093" y="176"/>
                    <a:pt x="25108" y="215"/>
                  </a:cubicBezTo>
                  <a:cubicBezTo>
                    <a:pt x="25182" y="468"/>
                    <a:pt x="25133" y="728"/>
                    <a:pt x="24997" y="985"/>
                  </a:cubicBezTo>
                  <a:cubicBezTo>
                    <a:pt x="24943" y="1146"/>
                    <a:pt x="24837" y="1296"/>
                    <a:pt x="24698" y="1413"/>
                  </a:cubicBezTo>
                  <a:cubicBezTo>
                    <a:pt x="24605" y="1524"/>
                    <a:pt x="24502" y="1631"/>
                    <a:pt x="24387" y="1738"/>
                  </a:cubicBezTo>
                  <a:cubicBezTo>
                    <a:pt x="25246" y="1659"/>
                    <a:pt x="25988" y="279"/>
                    <a:pt x="25062" y="101"/>
                  </a:cubicBezTo>
                  <a:close/>
                  <a:moveTo>
                    <a:pt x="18622" y="1"/>
                  </a:moveTo>
                  <a:cubicBezTo>
                    <a:pt x="12995" y="9"/>
                    <a:pt x="7375" y="215"/>
                    <a:pt x="1763" y="629"/>
                  </a:cubicBezTo>
                  <a:cubicBezTo>
                    <a:pt x="864" y="693"/>
                    <a:pt x="1" y="2290"/>
                    <a:pt x="1085" y="2290"/>
                  </a:cubicBezTo>
                  <a:cubicBezTo>
                    <a:pt x="1113" y="2290"/>
                    <a:pt x="1142" y="2287"/>
                    <a:pt x="1174" y="2287"/>
                  </a:cubicBezTo>
                  <a:cubicBezTo>
                    <a:pt x="1263" y="2280"/>
                    <a:pt x="1349" y="2273"/>
                    <a:pt x="1434" y="2265"/>
                  </a:cubicBezTo>
                  <a:cubicBezTo>
                    <a:pt x="932" y="1987"/>
                    <a:pt x="661" y="1549"/>
                    <a:pt x="1481" y="1446"/>
                  </a:cubicBezTo>
                  <a:cubicBezTo>
                    <a:pt x="5332" y="960"/>
                    <a:pt x="9194" y="718"/>
                    <a:pt x="13059" y="718"/>
                  </a:cubicBezTo>
                  <a:cubicBezTo>
                    <a:pt x="15188" y="718"/>
                    <a:pt x="17320" y="789"/>
                    <a:pt x="19449" y="935"/>
                  </a:cubicBezTo>
                  <a:cubicBezTo>
                    <a:pt x="19460" y="900"/>
                    <a:pt x="19466" y="864"/>
                    <a:pt x="19478" y="825"/>
                  </a:cubicBezTo>
                  <a:cubicBezTo>
                    <a:pt x="19182" y="561"/>
                    <a:pt x="18897" y="287"/>
                    <a:pt x="18622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316" name="Google Shape;2662;p59">
              <a:extLst>
                <a:ext uri="{FF2B5EF4-FFF2-40B4-BE49-F238E27FC236}">
                  <a16:creationId xmlns:a16="http://schemas.microsoft.com/office/drawing/2014/main" id="{D46DCED4-7B29-47F5-957A-1F02EE2F8B8D}"/>
                </a:ext>
              </a:extLst>
            </p:cNvPr>
            <p:cNvSpPr/>
            <p:nvPr/>
          </p:nvSpPr>
          <p:spPr>
            <a:xfrm>
              <a:off x="-139975" y="1709250"/>
              <a:ext cx="250425" cy="287875"/>
            </a:xfrm>
            <a:custGeom>
              <a:avLst/>
              <a:gdLst/>
              <a:ahLst/>
              <a:cxnLst/>
              <a:rect l="l" t="t" r="r" b="b"/>
              <a:pathLst>
                <a:path w="10017" h="11515" extrusionOk="0">
                  <a:moveTo>
                    <a:pt x="2290" y="1"/>
                  </a:moveTo>
                  <a:cubicBezTo>
                    <a:pt x="1644" y="1"/>
                    <a:pt x="899" y="617"/>
                    <a:pt x="1273" y="1252"/>
                  </a:cubicBezTo>
                  <a:cubicBezTo>
                    <a:pt x="1926" y="2368"/>
                    <a:pt x="2696" y="3385"/>
                    <a:pt x="3577" y="4297"/>
                  </a:cubicBezTo>
                  <a:lnTo>
                    <a:pt x="3758" y="4297"/>
                  </a:lnTo>
                  <a:cubicBezTo>
                    <a:pt x="3990" y="4297"/>
                    <a:pt x="4222" y="4297"/>
                    <a:pt x="4454" y="4301"/>
                  </a:cubicBezTo>
                  <a:cubicBezTo>
                    <a:pt x="4275" y="3260"/>
                    <a:pt x="3348" y="2401"/>
                    <a:pt x="2507" y="1708"/>
                  </a:cubicBezTo>
                  <a:cubicBezTo>
                    <a:pt x="2468" y="1677"/>
                    <a:pt x="2428" y="1644"/>
                    <a:pt x="2389" y="1609"/>
                  </a:cubicBezTo>
                  <a:cubicBezTo>
                    <a:pt x="1790" y="1117"/>
                    <a:pt x="2154" y="895"/>
                    <a:pt x="2671" y="895"/>
                  </a:cubicBezTo>
                  <a:cubicBezTo>
                    <a:pt x="3021" y="895"/>
                    <a:pt x="3441" y="999"/>
                    <a:pt x="3680" y="1191"/>
                  </a:cubicBezTo>
                  <a:cubicBezTo>
                    <a:pt x="3727" y="1231"/>
                    <a:pt x="3776" y="1270"/>
                    <a:pt x="3826" y="1313"/>
                  </a:cubicBezTo>
                  <a:cubicBezTo>
                    <a:pt x="5007" y="2279"/>
                    <a:pt x="6184" y="3245"/>
                    <a:pt x="7364" y="4216"/>
                  </a:cubicBezTo>
                  <a:cubicBezTo>
                    <a:pt x="7517" y="4226"/>
                    <a:pt x="7688" y="4269"/>
                    <a:pt x="7852" y="4333"/>
                  </a:cubicBezTo>
                  <a:cubicBezTo>
                    <a:pt x="8511" y="4347"/>
                    <a:pt x="9174" y="4361"/>
                    <a:pt x="9834" y="4379"/>
                  </a:cubicBezTo>
                  <a:cubicBezTo>
                    <a:pt x="9902" y="4379"/>
                    <a:pt x="9963" y="4387"/>
                    <a:pt x="10017" y="4397"/>
                  </a:cubicBezTo>
                  <a:cubicBezTo>
                    <a:pt x="9863" y="4076"/>
                    <a:pt x="9542" y="3948"/>
                    <a:pt x="9204" y="3948"/>
                  </a:cubicBezTo>
                  <a:cubicBezTo>
                    <a:pt x="9093" y="3948"/>
                    <a:pt x="8979" y="3962"/>
                    <a:pt x="8868" y="3987"/>
                  </a:cubicBezTo>
                  <a:cubicBezTo>
                    <a:pt x="6818" y="2697"/>
                    <a:pt x="4771" y="1405"/>
                    <a:pt x="2721" y="115"/>
                  </a:cubicBezTo>
                  <a:cubicBezTo>
                    <a:pt x="2593" y="36"/>
                    <a:pt x="2443" y="1"/>
                    <a:pt x="2290" y="1"/>
                  </a:cubicBezTo>
                  <a:close/>
                  <a:moveTo>
                    <a:pt x="7681" y="6002"/>
                  </a:moveTo>
                  <a:cubicBezTo>
                    <a:pt x="6511" y="6875"/>
                    <a:pt x="5388" y="7802"/>
                    <a:pt x="4311" y="8783"/>
                  </a:cubicBezTo>
                  <a:cubicBezTo>
                    <a:pt x="3776" y="9318"/>
                    <a:pt x="3231" y="9803"/>
                    <a:pt x="2810" y="10216"/>
                  </a:cubicBezTo>
                  <a:cubicBezTo>
                    <a:pt x="2718" y="10305"/>
                    <a:pt x="2578" y="10348"/>
                    <a:pt x="2418" y="10348"/>
                  </a:cubicBezTo>
                  <a:cubicBezTo>
                    <a:pt x="1983" y="10348"/>
                    <a:pt x="1395" y="10052"/>
                    <a:pt x="1156" y="9721"/>
                  </a:cubicBezTo>
                  <a:cubicBezTo>
                    <a:pt x="959" y="9942"/>
                    <a:pt x="766" y="10170"/>
                    <a:pt x="574" y="10394"/>
                  </a:cubicBezTo>
                  <a:cubicBezTo>
                    <a:pt x="1" y="11079"/>
                    <a:pt x="695" y="11515"/>
                    <a:pt x="1370" y="11515"/>
                  </a:cubicBezTo>
                  <a:cubicBezTo>
                    <a:pt x="1619" y="11515"/>
                    <a:pt x="1862" y="11457"/>
                    <a:pt x="2043" y="11329"/>
                  </a:cubicBezTo>
                  <a:cubicBezTo>
                    <a:pt x="3798" y="10074"/>
                    <a:pt x="5577" y="8844"/>
                    <a:pt x="7299" y="7546"/>
                  </a:cubicBezTo>
                  <a:cubicBezTo>
                    <a:pt x="7716" y="7232"/>
                    <a:pt x="8665" y="6672"/>
                    <a:pt x="9342" y="6034"/>
                  </a:cubicBezTo>
                  <a:cubicBezTo>
                    <a:pt x="9317" y="6034"/>
                    <a:pt x="9293" y="6038"/>
                    <a:pt x="9268" y="6038"/>
                  </a:cubicBezTo>
                  <a:lnTo>
                    <a:pt x="9250" y="6038"/>
                  </a:lnTo>
                  <a:cubicBezTo>
                    <a:pt x="8725" y="6023"/>
                    <a:pt x="8205" y="6013"/>
                    <a:pt x="7681" y="6002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317" name="Google Shape;2663;p59">
              <a:extLst>
                <a:ext uri="{FF2B5EF4-FFF2-40B4-BE49-F238E27FC236}">
                  <a16:creationId xmlns:a16="http://schemas.microsoft.com/office/drawing/2014/main" id="{16B5DA46-742C-439C-98EF-0DAA0E2ABB3C}"/>
                </a:ext>
              </a:extLst>
            </p:cNvPr>
            <p:cNvSpPr/>
            <p:nvPr/>
          </p:nvSpPr>
          <p:spPr>
            <a:xfrm>
              <a:off x="-50575" y="1816650"/>
              <a:ext cx="164050" cy="43550"/>
            </a:xfrm>
            <a:custGeom>
              <a:avLst/>
              <a:gdLst/>
              <a:ahLst/>
              <a:cxnLst/>
              <a:rect l="l" t="t" r="r" b="b"/>
              <a:pathLst>
                <a:path w="6562" h="1742" extrusionOk="0">
                  <a:moveTo>
                    <a:pt x="1" y="1"/>
                  </a:moveTo>
                  <a:cubicBezTo>
                    <a:pt x="276" y="287"/>
                    <a:pt x="561" y="561"/>
                    <a:pt x="857" y="825"/>
                  </a:cubicBezTo>
                  <a:cubicBezTo>
                    <a:pt x="917" y="540"/>
                    <a:pt x="921" y="265"/>
                    <a:pt x="878" y="5"/>
                  </a:cubicBezTo>
                  <a:cubicBezTo>
                    <a:pt x="646" y="1"/>
                    <a:pt x="414" y="1"/>
                    <a:pt x="182" y="1"/>
                  </a:cubicBezTo>
                  <a:close/>
                  <a:moveTo>
                    <a:pt x="4276" y="37"/>
                  </a:moveTo>
                  <a:lnTo>
                    <a:pt x="4276" y="37"/>
                  </a:lnTo>
                  <a:cubicBezTo>
                    <a:pt x="4861" y="272"/>
                    <a:pt x="5389" y="775"/>
                    <a:pt x="5004" y="1046"/>
                  </a:cubicBezTo>
                  <a:cubicBezTo>
                    <a:pt x="4700" y="1263"/>
                    <a:pt x="4400" y="1481"/>
                    <a:pt x="4105" y="1706"/>
                  </a:cubicBezTo>
                  <a:cubicBezTo>
                    <a:pt x="4629" y="1717"/>
                    <a:pt x="5149" y="1727"/>
                    <a:pt x="5674" y="1742"/>
                  </a:cubicBezTo>
                  <a:lnTo>
                    <a:pt x="5692" y="1742"/>
                  </a:lnTo>
                  <a:cubicBezTo>
                    <a:pt x="5717" y="1742"/>
                    <a:pt x="5741" y="1738"/>
                    <a:pt x="5766" y="1738"/>
                  </a:cubicBezTo>
                  <a:cubicBezTo>
                    <a:pt x="5881" y="1631"/>
                    <a:pt x="5984" y="1524"/>
                    <a:pt x="6077" y="1413"/>
                  </a:cubicBezTo>
                  <a:cubicBezTo>
                    <a:pt x="6216" y="1296"/>
                    <a:pt x="6322" y="1146"/>
                    <a:pt x="6376" y="985"/>
                  </a:cubicBezTo>
                  <a:cubicBezTo>
                    <a:pt x="6512" y="728"/>
                    <a:pt x="6561" y="468"/>
                    <a:pt x="6487" y="215"/>
                  </a:cubicBezTo>
                  <a:cubicBezTo>
                    <a:pt x="6472" y="176"/>
                    <a:pt x="6459" y="137"/>
                    <a:pt x="6441" y="101"/>
                  </a:cubicBezTo>
                  <a:cubicBezTo>
                    <a:pt x="6387" y="91"/>
                    <a:pt x="6326" y="83"/>
                    <a:pt x="6258" y="83"/>
                  </a:cubicBezTo>
                  <a:cubicBezTo>
                    <a:pt x="5598" y="65"/>
                    <a:pt x="4935" y="51"/>
                    <a:pt x="4276" y="37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318" name="Google Shape;2664;p59">
              <a:extLst>
                <a:ext uri="{FF2B5EF4-FFF2-40B4-BE49-F238E27FC236}">
                  <a16:creationId xmlns:a16="http://schemas.microsoft.com/office/drawing/2014/main" id="{AA7D770C-C9EA-44AA-BF0D-C265CB9BB0B8}"/>
                </a:ext>
              </a:extLst>
            </p:cNvPr>
            <p:cNvSpPr/>
            <p:nvPr/>
          </p:nvSpPr>
          <p:spPr>
            <a:xfrm>
              <a:off x="-115125" y="1866325"/>
              <a:ext cx="83850" cy="85950"/>
            </a:xfrm>
            <a:custGeom>
              <a:avLst/>
              <a:gdLst/>
              <a:ahLst/>
              <a:cxnLst/>
              <a:rect l="l" t="t" r="r" b="b"/>
              <a:pathLst>
                <a:path w="3354" h="3438" extrusionOk="0">
                  <a:moveTo>
                    <a:pt x="2893" y="0"/>
                  </a:moveTo>
                  <a:cubicBezTo>
                    <a:pt x="2515" y="568"/>
                    <a:pt x="2015" y="1109"/>
                    <a:pt x="1502" y="1616"/>
                  </a:cubicBezTo>
                  <a:cubicBezTo>
                    <a:pt x="1049" y="2033"/>
                    <a:pt x="603" y="2461"/>
                    <a:pt x="165" y="2896"/>
                  </a:cubicBezTo>
                  <a:cubicBezTo>
                    <a:pt x="1" y="3060"/>
                    <a:pt x="29" y="3252"/>
                    <a:pt x="162" y="3438"/>
                  </a:cubicBezTo>
                  <a:cubicBezTo>
                    <a:pt x="1181" y="2261"/>
                    <a:pt x="2247" y="1127"/>
                    <a:pt x="3353" y="33"/>
                  </a:cubicBezTo>
                  <a:cubicBezTo>
                    <a:pt x="3200" y="22"/>
                    <a:pt x="3046" y="11"/>
                    <a:pt x="2893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319" name="Google Shape;2665;p59">
              <a:extLst>
                <a:ext uri="{FF2B5EF4-FFF2-40B4-BE49-F238E27FC236}">
                  <a16:creationId xmlns:a16="http://schemas.microsoft.com/office/drawing/2014/main" id="{E7C7A2DC-1B10-4590-B0F6-8D808EF201C2}"/>
                </a:ext>
              </a:extLst>
            </p:cNvPr>
            <p:cNvSpPr/>
            <p:nvPr/>
          </p:nvSpPr>
          <p:spPr>
            <a:xfrm>
              <a:off x="-29900" y="1837275"/>
              <a:ext cx="77575" cy="5800"/>
            </a:xfrm>
            <a:custGeom>
              <a:avLst/>
              <a:gdLst/>
              <a:ahLst/>
              <a:cxnLst/>
              <a:rect l="l" t="t" r="r" b="b"/>
              <a:pathLst>
                <a:path w="3103" h="232" extrusionOk="0">
                  <a:moveTo>
                    <a:pt x="30" y="0"/>
                  </a:moveTo>
                  <a:cubicBezTo>
                    <a:pt x="18" y="39"/>
                    <a:pt x="12" y="75"/>
                    <a:pt x="1" y="110"/>
                  </a:cubicBezTo>
                  <a:cubicBezTo>
                    <a:pt x="54" y="114"/>
                    <a:pt x="112" y="117"/>
                    <a:pt x="165" y="125"/>
                  </a:cubicBezTo>
                  <a:cubicBezTo>
                    <a:pt x="119" y="82"/>
                    <a:pt x="72" y="43"/>
                    <a:pt x="30" y="0"/>
                  </a:cubicBezTo>
                  <a:close/>
                  <a:moveTo>
                    <a:pt x="2921" y="15"/>
                  </a:moveTo>
                  <a:lnTo>
                    <a:pt x="2921" y="15"/>
                  </a:lnTo>
                  <a:cubicBezTo>
                    <a:pt x="2957" y="86"/>
                    <a:pt x="2974" y="157"/>
                    <a:pt x="2982" y="232"/>
                  </a:cubicBezTo>
                  <a:cubicBezTo>
                    <a:pt x="3021" y="199"/>
                    <a:pt x="3060" y="164"/>
                    <a:pt x="3103" y="128"/>
                  </a:cubicBezTo>
                  <a:cubicBezTo>
                    <a:pt x="3043" y="92"/>
                    <a:pt x="2982" y="53"/>
                    <a:pt x="2921" y="1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320" name="Google Shape;2666;p59">
              <a:extLst>
                <a:ext uri="{FF2B5EF4-FFF2-40B4-BE49-F238E27FC236}">
                  <a16:creationId xmlns:a16="http://schemas.microsoft.com/office/drawing/2014/main" id="{0B167A7B-B015-4B85-B759-2B59874C0246}"/>
                </a:ext>
              </a:extLst>
            </p:cNvPr>
            <p:cNvSpPr/>
            <p:nvPr/>
          </p:nvSpPr>
          <p:spPr>
            <a:xfrm>
              <a:off x="-111100" y="1731625"/>
              <a:ext cx="167450" cy="236350"/>
            </a:xfrm>
            <a:custGeom>
              <a:avLst/>
              <a:gdLst/>
              <a:ahLst/>
              <a:cxnLst/>
              <a:rect l="l" t="t" r="r" b="b"/>
              <a:pathLst>
                <a:path w="6698" h="9454" extrusionOk="0">
                  <a:moveTo>
                    <a:pt x="1516" y="0"/>
                  </a:moveTo>
                  <a:cubicBezTo>
                    <a:pt x="999" y="0"/>
                    <a:pt x="635" y="222"/>
                    <a:pt x="1234" y="714"/>
                  </a:cubicBezTo>
                  <a:cubicBezTo>
                    <a:pt x="1273" y="749"/>
                    <a:pt x="1313" y="782"/>
                    <a:pt x="1352" y="813"/>
                  </a:cubicBezTo>
                  <a:cubicBezTo>
                    <a:pt x="2193" y="1506"/>
                    <a:pt x="3120" y="2365"/>
                    <a:pt x="3299" y="3406"/>
                  </a:cubicBezTo>
                  <a:cubicBezTo>
                    <a:pt x="4429" y="3410"/>
                    <a:pt x="5563" y="3420"/>
                    <a:pt x="6697" y="3438"/>
                  </a:cubicBezTo>
                  <a:cubicBezTo>
                    <a:pt x="6533" y="3374"/>
                    <a:pt x="6362" y="3331"/>
                    <a:pt x="6209" y="3321"/>
                  </a:cubicBezTo>
                  <a:cubicBezTo>
                    <a:pt x="5029" y="2350"/>
                    <a:pt x="3852" y="1384"/>
                    <a:pt x="2671" y="418"/>
                  </a:cubicBezTo>
                  <a:cubicBezTo>
                    <a:pt x="2621" y="375"/>
                    <a:pt x="2572" y="336"/>
                    <a:pt x="2525" y="296"/>
                  </a:cubicBezTo>
                  <a:cubicBezTo>
                    <a:pt x="2286" y="104"/>
                    <a:pt x="1866" y="0"/>
                    <a:pt x="1516" y="0"/>
                  </a:cubicBezTo>
                  <a:close/>
                  <a:moveTo>
                    <a:pt x="4425" y="5075"/>
                  </a:moveTo>
                  <a:cubicBezTo>
                    <a:pt x="4333" y="5278"/>
                    <a:pt x="4055" y="5446"/>
                    <a:pt x="3620" y="5446"/>
                  </a:cubicBezTo>
                  <a:cubicBezTo>
                    <a:pt x="3577" y="5446"/>
                    <a:pt x="3531" y="5442"/>
                    <a:pt x="3484" y="5439"/>
                  </a:cubicBezTo>
                  <a:cubicBezTo>
                    <a:pt x="3388" y="5431"/>
                    <a:pt x="3291" y="5428"/>
                    <a:pt x="3192" y="5421"/>
                  </a:cubicBezTo>
                  <a:cubicBezTo>
                    <a:pt x="2086" y="6515"/>
                    <a:pt x="1020" y="7649"/>
                    <a:pt x="1" y="8826"/>
                  </a:cubicBezTo>
                  <a:cubicBezTo>
                    <a:pt x="240" y="9157"/>
                    <a:pt x="828" y="9453"/>
                    <a:pt x="1263" y="9453"/>
                  </a:cubicBezTo>
                  <a:cubicBezTo>
                    <a:pt x="1423" y="9453"/>
                    <a:pt x="1563" y="9410"/>
                    <a:pt x="1655" y="9321"/>
                  </a:cubicBezTo>
                  <a:cubicBezTo>
                    <a:pt x="2076" y="8908"/>
                    <a:pt x="2621" y="8423"/>
                    <a:pt x="3156" y="7888"/>
                  </a:cubicBezTo>
                  <a:cubicBezTo>
                    <a:pt x="4233" y="6907"/>
                    <a:pt x="5356" y="5980"/>
                    <a:pt x="6526" y="5107"/>
                  </a:cubicBezTo>
                  <a:cubicBezTo>
                    <a:pt x="5827" y="5092"/>
                    <a:pt x="5124" y="5082"/>
                    <a:pt x="4425" y="507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321" name="Google Shape;2667;p59">
              <a:extLst>
                <a:ext uri="{FF2B5EF4-FFF2-40B4-BE49-F238E27FC236}">
                  <a16:creationId xmlns:a16="http://schemas.microsoft.com/office/drawing/2014/main" id="{1EA21B24-0D9E-4552-BFAC-8BB32BABB874}"/>
                </a:ext>
              </a:extLst>
            </p:cNvPr>
            <p:cNvSpPr/>
            <p:nvPr/>
          </p:nvSpPr>
          <p:spPr>
            <a:xfrm>
              <a:off x="-29175" y="1816775"/>
              <a:ext cx="113325" cy="42525"/>
            </a:xfrm>
            <a:custGeom>
              <a:avLst/>
              <a:gdLst/>
              <a:ahLst/>
              <a:cxnLst/>
              <a:rect l="l" t="t" r="r" b="b"/>
              <a:pathLst>
                <a:path w="4533" h="1701" extrusionOk="0">
                  <a:moveTo>
                    <a:pt x="2892" y="835"/>
                  </a:moveTo>
                  <a:lnTo>
                    <a:pt x="2892" y="835"/>
                  </a:lnTo>
                  <a:cubicBezTo>
                    <a:pt x="2953" y="873"/>
                    <a:pt x="3014" y="912"/>
                    <a:pt x="3074" y="948"/>
                  </a:cubicBezTo>
                  <a:cubicBezTo>
                    <a:pt x="3031" y="984"/>
                    <a:pt x="2992" y="1019"/>
                    <a:pt x="2953" y="1052"/>
                  </a:cubicBezTo>
                  <a:cubicBezTo>
                    <a:pt x="2945" y="977"/>
                    <a:pt x="2928" y="906"/>
                    <a:pt x="2892" y="835"/>
                  </a:cubicBezTo>
                  <a:close/>
                  <a:moveTo>
                    <a:pt x="22" y="0"/>
                  </a:moveTo>
                  <a:lnTo>
                    <a:pt x="22" y="0"/>
                  </a:lnTo>
                  <a:cubicBezTo>
                    <a:pt x="65" y="260"/>
                    <a:pt x="61" y="535"/>
                    <a:pt x="1" y="820"/>
                  </a:cubicBezTo>
                  <a:cubicBezTo>
                    <a:pt x="43" y="863"/>
                    <a:pt x="90" y="902"/>
                    <a:pt x="136" y="945"/>
                  </a:cubicBezTo>
                  <a:cubicBezTo>
                    <a:pt x="207" y="948"/>
                    <a:pt x="275" y="952"/>
                    <a:pt x="343" y="959"/>
                  </a:cubicBezTo>
                  <a:cubicBezTo>
                    <a:pt x="1038" y="1009"/>
                    <a:pt x="1284" y="1376"/>
                    <a:pt x="1148" y="1669"/>
                  </a:cubicBezTo>
                  <a:cubicBezTo>
                    <a:pt x="1847" y="1676"/>
                    <a:pt x="2550" y="1686"/>
                    <a:pt x="3249" y="1701"/>
                  </a:cubicBezTo>
                  <a:cubicBezTo>
                    <a:pt x="3544" y="1476"/>
                    <a:pt x="3844" y="1258"/>
                    <a:pt x="4148" y="1041"/>
                  </a:cubicBezTo>
                  <a:cubicBezTo>
                    <a:pt x="4533" y="770"/>
                    <a:pt x="4005" y="267"/>
                    <a:pt x="3420" y="32"/>
                  </a:cubicBezTo>
                  <a:cubicBezTo>
                    <a:pt x="2286" y="14"/>
                    <a:pt x="1152" y="4"/>
                    <a:pt x="22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322" name="Google Shape;2668;p59">
              <a:extLst>
                <a:ext uri="{FF2B5EF4-FFF2-40B4-BE49-F238E27FC236}">
                  <a16:creationId xmlns:a16="http://schemas.microsoft.com/office/drawing/2014/main" id="{A2CF8897-9A83-44A5-B861-604415C4BAA6}"/>
                </a:ext>
              </a:extLst>
            </p:cNvPr>
            <p:cNvSpPr/>
            <p:nvPr/>
          </p:nvSpPr>
          <p:spPr>
            <a:xfrm>
              <a:off x="-480250" y="1858125"/>
              <a:ext cx="442450" cy="21250"/>
            </a:xfrm>
            <a:custGeom>
              <a:avLst/>
              <a:gdLst/>
              <a:ahLst/>
              <a:cxnLst/>
              <a:rect l="l" t="t" r="r" b="b"/>
              <a:pathLst>
                <a:path w="17698" h="850" extrusionOk="0">
                  <a:moveTo>
                    <a:pt x="16785" y="0"/>
                  </a:moveTo>
                  <a:cubicBezTo>
                    <a:pt x="11186" y="0"/>
                    <a:pt x="5589" y="203"/>
                    <a:pt x="0" y="606"/>
                  </a:cubicBezTo>
                  <a:cubicBezTo>
                    <a:pt x="254" y="746"/>
                    <a:pt x="561" y="849"/>
                    <a:pt x="821" y="849"/>
                  </a:cubicBezTo>
                  <a:cubicBezTo>
                    <a:pt x="860" y="849"/>
                    <a:pt x="895" y="845"/>
                    <a:pt x="931" y="842"/>
                  </a:cubicBezTo>
                  <a:cubicBezTo>
                    <a:pt x="4579" y="382"/>
                    <a:pt x="8245" y="150"/>
                    <a:pt x="11914" y="150"/>
                  </a:cubicBezTo>
                  <a:cubicBezTo>
                    <a:pt x="13775" y="150"/>
                    <a:pt x="15636" y="211"/>
                    <a:pt x="17498" y="328"/>
                  </a:cubicBezTo>
                  <a:cubicBezTo>
                    <a:pt x="17570" y="221"/>
                    <a:pt x="17637" y="114"/>
                    <a:pt x="17698" y="4"/>
                  </a:cubicBezTo>
                  <a:cubicBezTo>
                    <a:pt x="17394" y="4"/>
                    <a:pt x="17088" y="0"/>
                    <a:pt x="16785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323" name="Google Shape;2669;p59">
              <a:extLst>
                <a:ext uri="{FF2B5EF4-FFF2-40B4-BE49-F238E27FC236}">
                  <a16:creationId xmlns:a16="http://schemas.microsoft.com/office/drawing/2014/main" id="{2048DA32-6C9D-41DF-9978-D650D79658B7}"/>
                </a:ext>
              </a:extLst>
            </p:cNvPr>
            <p:cNvSpPr/>
            <p:nvPr/>
          </p:nvSpPr>
          <p:spPr>
            <a:xfrm>
              <a:off x="-499600" y="1834600"/>
              <a:ext cx="469725" cy="38700"/>
            </a:xfrm>
            <a:custGeom>
              <a:avLst/>
              <a:gdLst/>
              <a:ahLst/>
              <a:cxnLst/>
              <a:rect l="l" t="t" r="r" b="b"/>
              <a:pathLst>
                <a:path w="18789" h="1548" extrusionOk="0">
                  <a:moveTo>
                    <a:pt x="12399" y="0"/>
                  </a:moveTo>
                  <a:cubicBezTo>
                    <a:pt x="8534" y="0"/>
                    <a:pt x="4672" y="242"/>
                    <a:pt x="821" y="728"/>
                  </a:cubicBezTo>
                  <a:cubicBezTo>
                    <a:pt x="1" y="831"/>
                    <a:pt x="272" y="1269"/>
                    <a:pt x="774" y="1547"/>
                  </a:cubicBezTo>
                  <a:cubicBezTo>
                    <a:pt x="6363" y="1144"/>
                    <a:pt x="11960" y="941"/>
                    <a:pt x="17559" y="941"/>
                  </a:cubicBezTo>
                  <a:cubicBezTo>
                    <a:pt x="17862" y="941"/>
                    <a:pt x="18168" y="945"/>
                    <a:pt x="18472" y="945"/>
                  </a:cubicBezTo>
                  <a:cubicBezTo>
                    <a:pt x="18539" y="828"/>
                    <a:pt x="18600" y="710"/>
                    <a:pt x="18653" y="588"/>
                  </a:cubicBezTo>
                  <a:cubicBezTo>
                    <a:pt x="18711" y="464"/>
                    <a:pt x="18753" y="339"/>
                    <a:pt x="18789" y="217"/>
                  </a:cubicBezTo>
                  <a:cubicBezTo>
                    <a:pt x="16660" y="71"/>
                    <a:pt x="14528" y="0"/>
                    <a:pt x="12399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324" name="Google Shape;2670;p59">
              <a:extLst>
                <a:ext uri="{FF2B5EF4-FFF2-40B4-BE49-F238E27FC236}">
                  <a16:creationId xmlns:a16="http://schemas.microsoft.com/office/drawing/2014/main" id="{06832FA9-A5C2-4143-8A7B-1CC47D0F8CF4}"/>
                </a:ext>
              </a:extLst>
            </p:cNvPr>
            <p:cNvSpPr/>
            <p:nvPr/>
          </p:nvSpPr>
          <p:spPr>
            <a:xfrm>
              <a:off x="-42825" y="1858200"/>
              <a:ext cx="20550" cy="8950"/>
            </a:xfrm>
            <a:custGeom>
              <a:avLst/>
              <a:gdLst/>
              <a:ahLst/>
              <a:cxnLst/>
              <a:rect l="l" t="t" r="r" b="b"/>
              <a:pathLst>
                <a:path w="822" h="358" extrusionOk="0">
                  <a:moveTo>
                    <a:pt x="201" y="1"/>
                  </a:moveTo>
                  <a:cubicBezTo>
                    <a:pt x="140" y="111"/>
                    <a:pt x="73" y="218"/>
                    <a:pt x="1" y="325"/>
                  </a:cubicBezTo>
                  <a:cubicBezTo>
                    <a:pt x="154" y="336"/>
                    <a:pt x="308" y="347"/>
                    <a:pt x="461" y="358"/>
                  </a:cubicBezTo>
                  <a:cubicBezTo>
                    <a:pt x="582" y="240"/>
                    <a:pt x="700" y="122"/>
                    <a:pt x="821" y="4"/>
                  </a:cubicBezTo>
                  <a:cubicBezTo>
                    <a:pt x="614" y="1"/>
                    <a:pt x="407" y="1"/>
                    <a:pt x="201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325" name="Google Shape;2671;p59">
              <a:extLst>
                <a:ext uri="{FF2B5EF4-FFF2-40B4-BE49-F238E27FC236}">
                  <a16:creationId xmlns:a16="http://schemas.microsoft.com/office/drawing/2014/main" id="{029B8B82-56D1-4435-9D6A-C346CCB3D213}"/>
                </a:ext>
              </a:extLst>
            </p:cNvPr>
            <p:cNvSpPr/>
            <p:nvPr/>
          </p:nvSpPr>
          <p:spPr>
            <a:xfrm>
              <a:off x="-37825" y="1840025"/>
              <a:ext cx="23825" cy="18300"/>
            </a:xfrm>
            <a:custGeom>
              <a:avLst/>
              <a:gdLst/>
              <a:ahLst/>
              <a:cxnLst/>
              <a:rect l="l" t="t" r="r" b="b"/>
              <a:pathLst>
                <a:path w="953" h="732" extrusionOk="0">
                  <a:moveTo>
                    <a:pt x="318" y="0"/>
                  </a:moveTo>
                  <a:cubicBezTo>
                    <a:pt x="282" y="122"/>
                    <a:pt x="240" y="247"/>
                    <a:pt x="182" y="371"/>
                  </a:cubicBezTo>
                  <a:cubicBezTo>
                    <a:pt x="129" y="493"/>
                    <a:pt x="68" y="611"/>
                    <a:pt x="1" y="728"/>
                  </a:cubicBezTo>
                  <a:cubicBezTo>
                    <a:pt x="207" y="728"/>
                    <a:pt x="414" y="728"/>
                    <a:pt x="621" y="731"/>
                  </a:cubicBezTo>
                  <a:cubicBezTo>
                    <a:pt x="732" y="624"/>
                    <a:pt x="842" y="517"/>
                    <a:pt x="953" y="410"/>
                  </a:cubicBezTo>
                  <a:cubicBezTo>
                    <a:pt x="792" y="279"/>
                    <a:pt x="635" y="147"/>
                    <a:pt x="482" y="15"/>
                  </a:cubicBezTo>
                  <a:cubicBezTo>
                    <a:pt x="429" y="7"/>
                    <a:pt x="371" y="4"/>
                    <a:pt x="318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326" name="Google Shape;2672;p59">
              <a:extLst>
                <a:ext uri="{FF2B5EF4-FFF2-40B4-BE49-F238E27FC236}">
                  <a16:creationId xmlns:a16="http://schemas.microsoft.com/office/drawing/2014/main" id="{99567CDA-3EFF-42C7-A270-D15B0156FCE6}"/>
                </a:ext>
              </a:extLst>
            </p:cNvPr>
            <p:cNvSpPr/>
            <p:nvPr/>
          </p:nvSpPr>
          <p:spPr>
            <a:xfrm>
              <a:off x="-31300" y="1858300"/>
              <a:ext cx="30850" cy="9475"/>
            </a:xfrm>
            <a:custGeom>
              <a:avLst/>
              <a:gdLst/>
              <a:ahLst/>
              <a:cxnLst/>
              <a:rect l="l" t="t" r="r" b="b"/>
              <a:pathLst>
                <a:path w="1234" h="379" extrusionOk="0">
                  <a:moveTo>
                    <a:pt x="360" y="0"/>
                  </a:moveTo>
                  <a:cubicBezTo>
                    <a:pt x="239" y="118"/>
                    <a:pt x="121" y="236"/>
                    <a:pt x="0" y="354"/>
                  </a:cubicBezTo>
                  <a:cubicBezTo>
                    <a:pt x="99" y="361"/>
                    <a:pt x="196" y="364"/>
                    <a:pt x="292" y="372"/>
                  </a:cubicBezTo>
                  <a:cubicBezTo>
                    <a:pt x="339" y="375"/>
                    <a:pt x="385" y="379"/>
                    <a:pt x="428" y="379"/>
                  </a:cubicBezTo>
                  <a:cubicBezTo>
                    <a:pt x="863" y="379"/>
                    <a:pt x="1141" y="211"/>
                    <a:pt x="1233" y="8"/>
                  </a:cubicBezTo>
                  <a:cubicBezTo>
                    <a:pt x="941" y="4"/>
                    <a:pt x="652" y="0"/>
                    <a:pt x="360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327" name="Google Shape;2673;p59">
              <a:extLst>
                <a:ext uri="{FF2B5EF4-FFF2-40B4-BE49-F238E27FC236}">
                  <a16:creationId xmlns:a16="http://schemas.microsoft.com/office/drawing/2014/main" id="{20B0A222-772C-43F0-AC05-08106207BEA0}"/>
                </a:ext>
              </a:extLst>
            </p:cNvPr>
            <p:cNvSpPr/>
            <p:nvPr/>
          </p:nvSpPr>
          <p:spPr>
            <a:xfrm>
              <a:off x="-25800" y="1840400"/>
              <a:ext cx="28750" cy="18125"/>
            </a:xfrm>
            <a:custGeom>
              <a:avLst/>
              <a:gdLst/>
              <a:ahLst/>
              <a:cxnLst/>
              <a:rect l="l" t="t" r="r" b="b"/>
              <a:pathLst>
                <a:path w="1150" h="725" extrusionOk="0">
                  <a:moveTo>
                    <a:pt x="1" y="0"/>
                  </a:moveTo>
                  <a:lnTo>
                    <a:pt x="1" y="0"/>
                  </a:lnTo>
                  <a:cubicBezTo>
                    <a:pt x="154" y="132"/>
                    <a:pt x="311" y="264"/>
                    <a:pt x="472" y="395"/>
                  </a:cubicBezTo>
                  <a:cubicBezTo>
                    <a:pt x="361" y="502"/>
                    <a:pt x="251" y="609"/>
                    <a:pt x="140" y="716"/>
                  </a:cubicBezTo>
                  <a:cubicBezTo>
                    <a:pt x="432" y="716"/>
                    <a:pt x="721" y="720"/>
                    <a:pt x="1013" y="724"/>
                  </a:cubicBezTo>
                  <a:cubicBezTo>
                    <a:pt x="1149" y="431"/>
                    <a:pt x="903" y="64"/>
                    <a:pt x="208" y="14"/>
                  </a:cubicBezTo>
                  <a:cubicBezTo>
                    <a:pt x="140" y="7"/>
                    <a:pt x="72" y="3"/>
                    <a:pt x="1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</p:grpSp>
      <p:grpSp>
        <p:nvGrpSpPr>
          <p:cNvPr id="328" name="Google Shape;2660;p59">
            <a:extLst>
              <a:ext uri="{FF2B5EF4-FFF2-40B4-BE49-F238E27FC236}">
                <a16:creationId xmlns:a16="http://schemas.microsoft.com/office/drawing/2014/main" id="{78FCFD6B-D3D9-4836-92DF-A042D0F1C77F}"/>
              </a:ext>
            </a:extLst>
          </p:cNvPr>
          <p:cNvGrpSpPr/>
          <p:nvPr/>
        </p:nvGrpSpPr>
        <p:grpSpPr>
          <a:xfrm rot="3374216">
            <a:off x="3385828" y="3147215"/>
            <a:ext cx="432692" cy="213228"/>
            <a:chOff x="-516100" y="1709250"/>
            <a:chExt cx="649725" cy="287875"/>
          </a:xfrm>
        </p:grpSpPr>
        <p:sp>
          <p:nvSpPr>
            <p:cNvPr id="329" name="Google Shape;2661;p59">
              <a:extLst>
                <a:ext uri="{FF2B5EF4-FFF2-40B4-BE49-F238E27FC236}">
                  <a16:creationId xmlns:a16="http://schemas.microsoft.com/office/drawing/2014/main" id="{D5DF3EE7-0819-4CA9-8369-512C98D748E8}"/>
                </a:ext>
              </a:extLst>
            </p:cNvPr>
            <p:cNvSpPr/>
            <p:nvPr/>
          </p:nvSpPr>
          <p:spPr>
            <a:xfrm>
              <a:off x="-516100" y="1816650"/>
              <a:ext cx="649725" cy="57275"/>
            </a:xfrm>
            <a:custGeom>
              <a:avLst/>
              <a:gdLst/>
              <a:ahLst/>
              <a:cxnLst/>
              <a:rect l="l" t="t" r="r" b="b"/>
              <a:pathLst>
                <a:path w="25989" h="2291" extrusionOk="0">
                  <a:moveTo>
                    <a:pt x="25062" y="101"/>
                  </a:moveTo>
                  <a:cubicBezTo>
                    <a:pt x="25080" y="137"/>
                    <a:pt x="25093" y="176"/>
                    <a:pt x="25108" y="215"/>
                  </a:cubicBezTo>
                  <a:cubicBezTo>
                    <a:pt x="25182" y="468"/>
                    <a:pt x="25133" y="728"/>
                    <a:pt x="24997" y="985"/>
                  </a:cubicBezTo>
                  <a:cubicBezTo>
                    <a:pt x="24943" y="1146"/>
                    <a:pt x="24837" y="1296"/>
                    <a:pt x="24698" y="1413"/>
                  </a:cubicBezTo>
                  <a:cubicBezTo>
                    <a:pt x="24605" y="1524"/>
                    <a:pt x="24502" y="1631"/>
                    <a:pt x="24387" y="1738"/>
                  </a:cubicBezTo>
                  <a:cubicBezTo>
                    <a:pt x="25246" y="1659"/>
                    <a:pt x="25988" y="279"/>
                    <a:pt x="25062" y="101"/>
                  </a:cubicBezTo>
                  <a:close/>
                  <a:moveTo>
                    <a:pt x="18622" y="1"/>
                  </a:moveTo>
                  <a:cubicBezTo>
                    <a:pt x="12995" y="9"/>
                    <a:pt x="7375" y="215"/>
                    <a:pt x="1763" y="629"/>
                  </a:cubicBezTo>
                  <a:cubicBezTo>
                    <a:pt x="864" y="693"/>
                    <a:pt x="1" y="2290"/>
                    <a:pt x="1085" y="2290"/>
                  </a:cubicBezTo>
                  <a:cubicBezTo>
                    <a:pt x="1113" y="2290"/>
                    <a:pt x="1142" y="2287"/>
                    <a:pt x="1174" y="2287"/>
                  </a:cubicBezTo>
                  <a:cubicBezTo>
                    <a:pt x="1263" y="2280"/>
                    <a:pt x="1349" y="2273"/>
                    <a:pt x="1434" y="2265"/>
                  </a:cubicBezTo>
                  <a:cubicBezTo>
                    <a:pt x="932" y="1987"/>
                    <a:pt x="661" y="1549"/>
                    <a:pt x="1481" y="1446"/>
                  </a:cubicBezTo>
                  <a:cubicBezTo>
                    <a:pt x="5332" y="960"/>
                    <a:pt x="9194" y="718"/>
                    <a:pt x="13059" y="718"/>
                  </a:cubicBezTo>
                  <a:cubicBezTo>
                    <a:pt x="15188" y="718"/>
                    <a:pt x="17320" y="789"/>
                    <a:pt x="19449" y="935"/>
                  </a:cubicBezTo>
                  <a:cubicBezTo>
                    <a:pt x="19460" y="900"/>
                    <a:pt x="19466" y="864"/>
                    <a:pt x="19478" y="825"/>
                  </a:cubicBezTo>
                  <a:cubicBezTo>
                    <a:pt x="19182" y="561"/>
                    <a:pt x="18897" y="287"/>
                    <a:pt x="18622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330" name="Google Shape;2662;p59">
              <a:extLst>
                <a:ext uri="{FF2B5EF4-FFF2-40B4-BE49-F238E27FC236}">
                  <a16:creationId xmlns:a16="http://schemas.microsoft.com/office/drawing/2014/main" id="{A18AF469-DE41-43DE-BF69-743D4A0D35A2}"/>
                </a:ext>
              </a:extLst>
            </p:cNvPr>
            <p:cNvSpPr/>
            <p:nvPr/>
          </p:nvSpPr>
          <p:spPr>
            <a:xfrm>
              <a:off x="-139975" y="1709250"/>
              <a:ext cx="250425" cy="287875"/>
            </a:xfrm>
            <a:custGeom>
              <a:avLst/>
              <a:gdLst/>
              <a:ahLst/>
              <a:cxnLst/>
              <a:rect l="l" t="t" r="r" b="b"/>
              <a:pathLst>
                <a:path w="10017" h="11515" extrusionOk="0">
                  <a:moveTo>
                    <a:pt x="2290" y="1"/>
                  </a:moveTo>
                  <a:cubicBezTo>
                    <a:pt x="1644" y="1"/>
                    <a:pt x="899" y="617"/>
                    <a:pt x="1273" y="1252"/>
                  </a:cubicBezTo>
                  <a:cubicBezTo>
                    <a:pt x="1926" y="2368"/>
                    <a:pt x="2696" y="3385"/>
                    <a:pt x="3577" y="4297"/>
                  </a:cubicBezTo>
                  <a:lnTo>
                    <a:pt x="3758" y="4297"/>
                  </a:lnTo>
                  <a:cubicBezTo>
                    <a:pt x="3990" y="4297"/>
                    <a:pt x="4222" y="4297"/>
                    <a:pt x="4454" y="4301"/>
                  </a:cubicBezTo>
                  <a:cubicBezTo>
                    <a:pt x="4275" y="3260"/>
                    <a:pt x="3348" y="2401"/>
                    <a:pt x="2507" y="1708"/>
                  </a:cubicBezTo>
                  <a:cubicBezTo>
                    <a:pt x="2468" y="1677"/>
                    <a:pt x="2428" y="1644"/>
                    <a:pt x="2389" y="1609"/>
                  </a:cubicBezTo>
                  <a:cubicBezTo>
                    <a:pt x="1790" y="1117"/>
                    <a:pt x="2154" y="895"/>
                    <a:pt x="2671" y="895"/>
                  </a:cubicBezTo>
                  <a:cubicBezTo>
                    <a:pt x="3021" y="895"/>
                    <a:pt x="3441" y="999"/>
                    <a:pt x="3680" y="1191"/>
                  </a:cubicBezTo>
                  <a:cubicBezTo>
                    <a:pt x="3727" y="1231"/>
                    <a:pt x="3776" y="1270"/>
                    <a:pt x="3826" y="1313"/>
                  </a:cubicBezTo>
                  <a:cubicBezTo>
                    <a:pt x="5007" y="2279"/>
                    <a:pt x="6184" y="3245"/>
                    <a:pt x="7364" y="4216"/>
                  </a:cubicBezTo>
                  <a:cubicBezTo>
                    <a:pt x="7517" y="4226"/>
                    <a:pt x="7688" y="4269"/>
                    <a:pt x="7852" y="4333"/>
                  </a:cubicBezTo>
                  <a:cubicBezTo>
                    <a:pt x="8511" y="4347"/>
                    <a:pt x="9174" y="4361"/>
                    <a:pt x="9834" y="4379"/>
                  </a:cubicBezTo>
                  <a:cubicBezTo>
                    <a:pt x="9902" y="4379"/>
                    <a:pt x="9963" y="4387"/>
                    <a:pt x="10017" y="4397"/>
                  </a:cubicBezTo>
                  <a:cubicBezTo>
                    <a:pt x="9863" y="4076"/>
                    <a:pt x="9542" y="3948"/>
                    <a:pt x="9204" y="3948"/>
                  </a:cubicBezTo>
                  <a:cubicBezTo>
                    <a:pt x="9093" y="3948"/>
                    <a:pt x="8979" y="3962"/>
                    <a:pt x="8868" y="3987"/>
                  </a:cubicBezTo>
                  <a:cubicBezTo>
                    <a:pt x="6818" y="2697"/>
                    <a:pt x="4771" y="1405"/>
                    <a:pt x="2721" y="115"/>
                  </a:cubicBezTo>
                  <a:cubicBezTo>
                    <a:pt x="2593" y="36"/>
                    <a:pt x="2443" y="1"/>
                    <a:pt x="2290" y="1"/>
                  </a:cubicBezTo>
                  <a:close/>
                  <a:moveTo>
                    <a:pt x="7681" y="6002"/>
                  </a:moveTo>
                  <a:cubicBezTo>
                    <a:pt x="6511" y="6875"/>
                    <a:pt x="5388" y="7802"/>
                    <a:pt x="4311" y="8783"/>
                  </a:cubicBezTo>
                  <a:cubicBezTo>
                    <a:pt x="3776" y="9318"/>
                    <a:pt x="3231" y="9803"/>
                    <a:pt x="2810" y="10216"/>
                  </a:cubicBezTo>
                  <a:cubicBezTo>
                    <a:pt x="2718" y="10305"/>
                    <a:pt x="2578" y="10348"/>
                    <a:pt x="2418" y="10348"/>
                  </a:cubicBezTo>
                  <a:cubicBezTo>
                    <a:pt x="1983" y="10348"/>
                    <a:pt x="1395" y="10052"/>
                    <a:pt x="1156" y="9721"/>
                  </a:cubicBezTo>
                  <a:cubicBezTo>
                    <a:pt x="959" y="9942"/>
                    <a:pt x="766" y="10170"/>
                    <a:pt x="574" y="10394"/>
                  </a:cubicBezTo>
                  <a:cubicBezTo>
                    <a:pt x="1" y="11079"/>
                    <a:pt x="695" y="11515"/>
                    <a:pt x="1370" y="11515"/>
                  </a:cubicBezTo>
                  <a:cubicBezTo>
                    <a:pt x="1619" y="11515"/>
                    <a:pt x="1862" y="11457"/>
                    <a:pt x="2043" y="11329"/>
                  </a:cubicBezTo>
                  <a:cubicBezTo>
                    <a:pt x="3798" y="10074"/>
                    <a:pt x="5577" y="8844"/>
                    <a:pt x="7299" y="7546"/>
                  </a:cubicBezTo>
                  <a:cubicBezTo>
                    <a:pt x="7716" y="7232"/>
                    <a:pt x="8665" y="6672"/>
                    <a:pt x="9342" y="6034"/>
                  </a:cubicBezTo>
                  <a:cubicBezTo>
                    <a:pt x="9317" y="6034"/>
                    <a:pt x="9293" y="6038"/>
                    <a:pt x="9268" y="6038"/>
                  </a:cubicBezTo>
                  <a:lnTo>
                    <a:pt x="9250" y="6038"/>
                  </a:lnTo>
                  <a:cubicBezTo>
                    <a:pt x="8725" y="6023"/>
                    <a:pt x="8205" y="6013"/>
                    <a:pt x="7681" y="6002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331" name="Google Shape;2663;p59">
              <a:extLst>
                <a:ext uri="{FF2B5EF4-FFF2-40B4-BE49-F238E27FC236}">
                  <a16:creationId xmlns:a16="http://schemas.microsoft.com/office/drawing/2014/main" id="{5E21C38A-8884-424F-8182-7F9919C5C165}"/>
                </a:ext>
              </a:extLst>
            </p:cNvPr>
            <p:cNvSpPr/>
            <p:nvPr/>
          </p:nvSpPr>
          <p:spPr>
            <a:xfrm>
              <a:off x="-50575" y="1816650"/>
              <a:ext cx="164050" cy="43550"/>
            </a:xfrm>
            <a:custGeom>
              <a:avLst/>
              <a:gdLst/>
              <a:ahLst/>
              <a:cxnLst/>
              <a:rect l="l" t="t" r="r" b="b"/>
              <a:pathLst>
                <a:path w="6562" h="1742" extrusionOk="0">
                  <a:moveTo>
                    <a:pt x="1" y="1"/>
                  </a:moveTo>
                  <a:cubicBezTo>
                    <a:pt x="276" y="287"/>
                    <a:pt x="561" y="561"/>
                    <a:pt x="857" y="825"/>
                  </a:cubicBezTo>
                  <a:cubicBezTo>
                    <a:pt x="917" y="540"/>
                    <a:pt x="921" y="265"/>
                    <a:pt x="878" y="5"/>
                  </a:cubicBezTo>
                  <a:cubicBezTo>
                    <a:pt x="646" y="1"/>
                    <a:pt x="414" y="1"/>
                    <a:pt x="182" y="1"/>
                  </a:cubicBezTo>
                  <a:close/>
                  <a:moveTo>
                    <a:pt x="4276" y="37"/>
                  </a:moveTo>
                  <a:lnTo>
                    <a:pt x="4276" y="37"/>
                  </a:lnTo>
                  <a:cubicBezTo>
                    <a:pt x="4861" y="272"/>
                    <a:pt x="5389" y="775"/>
                    <a:pt x="5004" y="1046"/>
                  </a:cubicBezTo>
                  <a:cubicBezTo>
                    <a:pt x="4700" y="1263"/>
                    <a:pt x="4400" y="1481"/>
                    <a:pt x="4105" y="1706"/>
                  </a:cubicBezTo>
                  <a:cubicBezTo>
                    <a:pt x="4629" y="1717"/>
                    <a:pt x="5149" y="1727"/>
                    <a:pt x="5674" y="1742"/>
                  </a:cubicBezTo>
                  <a:lnTo>
                    <a:pt x="5692" y="1742"/>
                  </a:lnTo>
                  <a:cubicBezTo>
                    <a:pt x="5717" y="1742"/>
                    <a:pt x="5741" y="1738"/>
                    <a:pt x="5766" y="1738"/>
                  </a:cubicBezTo>
                  <a:cubicBezTo>
                    <a:pt x="5881" y="1631"/>
                    <a:pt x="5984" y="1524"/>
                    <a:pt x="6077" y="1413"/>
                  </a:cubicBezTo>
                  <a:cubicBezTo>
                    <a:pt x="6216" y="1296"/>
                    <a:pt x="6322" y="1146"/>
                    <a:pt x="6376" y="985"/>
                  </a:cubicBezTo>
                  <a:cubicBezTo>
                    <a:pt x="6512" y="728"/>
                    <a:pt x="6561" y="468"/>
                    <a:pt x="6487" y="215"/>
                  </a:cubicBezTo>
                  <a:cubicBezTo>
                    <a:pt x="6472" y="176"/>
                    <a:pt x="6459" y="137"/>
                    <a:pt x="6441" y="101"/>
                  </a:cubicBezTo>
                  <a:cubicBezTo>
                    <a:pt x="6387" y="91"/>
                    <a:pt x="6326" y="83"/>
                    <a:pt x="6258" y="83"/>
                  </a:cubicBezTo>
                  <a:cubicBezTo>
                    <a:pt x="5598" y="65"/>
                    <a:pt x="4935" y="51"/>
                    <a:pt x="4276" y="37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332" name="Google Shape;2664;p59">
              <a:extLst>
                <a:ext uri="{FF2B5EF4-FFF2-40B4-BE49-F238E27FC236}">
                  <a16:creationId xmlns:a16="http://schemas.microsoft.com/office/drawing/2014/main" id="{8F8D0FE0-E33F-4E22-BABA-30EA4CD8DDDA}"/>
                </a:ext>
              </a:extLst>
            </p:cNvPr>
            <p:cNvSpPr/>
            <p:nvPr/>
          </p:nvSpPr>
          <p:spPr>
            <a:xfrm>
              <a:off x="-115125" y="1866325"/>
              <a:ext cx="83850" cy="85950"/>
            </a:xfrm>
            <a:custGeom>
              <a:avLst/>
              <a:gdLst/>
              <a:ahLst/>
              <a:cxnLst/>
              <a:rect l="l" t="t" r="r" b="b"/>
              <a:pathLst>
                <a:path w="3354" h="3438" extrusionOk="0">
                  <a:moveTo>
                    <a:pt x="2893" y="0"/>
                  </a:moveTo>
                  <a:cubicBezTo>
                    <a:pt x="2515" y="568"/>
                    <a:pt x="2015" y="1109"/>
                    <a:pt x="1502" y="1616"/>
                  </a:cubicBezTo>
                  <a:cubicBezTo>
                    <a:pt x="1049" y="2033"/>
                    <a:pt x="603" y="2461"/>
                    <a:pt x="165" y="2896"/>
                  </a:cubicBezTo>
                  <a:cubicBezTo>
                    <a:pt x="1" y="3060"/>
                    <a:pt x="29" y="3252"/>
                    <a:pt x="162" y="3438"/>
                  </a:cubicBezTo>
                  <a:cubicBezTo>
                    <a:pt x="1181" y="2261"/>
                    <a:pt x="2247" y="1127"/>
                    <a:pt x="3353" y="33"/>
                  </a:cubicBezTo>
                  <a:cubicBezTo>
                    <a:pt x="3200" y="22"/>
                    <a:pt x="3046" y="11"/>
                    <a:pt x="2893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333" name="Google Shape;2665;p59">
              <a:extLst>
                <a:ext uri="{FF2B5EF4-FFF2-40B4-BE49-F238E27FC236}">
                  <a16:creationId xmlns:a16="http://schemas.microsoft.com/office/drawing/2014/main" id="{6416A1E2-DDAF-4D75-BDCB-46D40A47872A}"/>
                </a:ext>
              </a:extLst>
            </p:cNvPr>
            <p:cNvSpPr/>
            <p:nvPr/>
          </p:nvSpPr>
          <p:spPr>
            <a:xfrm>
              <a:off x="-29900" y="1837275"/>
              <a:ext cx="77575" cy="5800"/>
            </a:xfrm>
            <a:custGeom>
              <a:avLst/>
              <a:gdLst/>
              <a:ahLst/>
              <a:cxnLst/>
              <a:rect l="l" t="t" r="r" b="b"/>
              <a:pathLst>
                <a:path w="3103" h="232" extrusionOk="0">
                  <a:moveTo>
                    <a:pt x="30" y="0"/>
                  </a:moveTo>
                  <a:cubicBezTo>
                    <a:pt x="18" y="39"/>
                    <a:pt x="12" y="75"/>
                    <a:pt x="1" y="110"/>
                  </a:cubicBezTo>
                  <a:cubicBezTo>
                    <a:pt x="54" y="114"/>
                    <a:pt x="112" y="117"/>
                    <a:pt x="165" y="125"/>
                  </a:cubicBezTo>
                  <a:cubicBezTo>
                    <a:pt x="119" y="82"/>
                    <a:pt x="72" y="43"/>
                    <a:pt x="30" y="0"/>
                  </a:cubicBezTo>
                  <a:close/>
                  <a:moveTo>
                    <a:pt x="2921" y="15"/>
                  </a:moveTo>
                  <a:lnTo>
                    <a:pt x="2921" y="15"/>
                  </a:lnTo>
                  <a:cubicBezTo>
                    <a:pt x="2957" y="86"/>
                    <a:pt x="2974" y="157"/>
                    <a:pt x="2982" y="232"/>
                  </a:cubicBezTo>
                  <a:cubicBezTo>
                    <a:pt x="3021" y="199"/>
                    <a:pt x="3060" y="164"/>
                    <a:pt x="3103" y="128"/>
                  </a:cubicBezTo>
                  <a:cubicBezTo>
                    <a:pt x="3043" y="92"/>
                    <a:pt x="2982" y="53"/>
                    <a:pt x="2921" y="1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334" name="Google Shape;2666;p59">
              <a:extLst>
                <a:ext uri="{FF2B5EF4-FFF2-40B4-BE49-F238E27FC236}">
                  <a16:creationId xmlns:a16="http://schemas.microsoft.com/office/drawing/2014/main" id="{BE16FE6C-90C3-4448-BD6C-6ECAC600082C}"/>
                </a:ext>
              </a:extLst>
            </p:cNvPr>
            <p:cNvSpPr/>
            <p:nvPr/>
          </p:nvSpPr>
          <p:spPr>
            <a:xfrm>
              <a:off x="-111100" y="1731625"/>
              <a:ext cx="167450" cy="236350"/>
            </a:xfrm>
            <a:custGeom>
              <a:avLst/>
              <a:gdLst/>
              <a:ahLst/>
              <a:cxnLst/>
              <a:rect l="l" t="t" r="r" b="b"/>
              <a:pathLst>
                <a:path w="6698" h="9454" extrusionOk="0">
                  <a:moveTo>
                    <a:pt x="1516" y="0"/>
                  </a:moveTo>
                  <a:cubicBezTo>
                    <a:pt x="999" y="0"/>
                    <a:pt x="635" y="222"/>
                    <a:pt x="1234" y="714"/>
                  </a:cubicBezTo>
                  <a:cubicBezTo>
                    <a:pt x="1273" y="749"/>
                    <a:pt x="1313" y="782"/>
                    <a:pt x="1352" y="813"/>
                  </a:cubicBezTo>
                  <a:cubicBezTo>
                    <a:pt x="2193" y="1506"/>
                    <a:pt x="3120" y="2365"/>
                    <a:pt x="3299" y="3406"/>
                  </a:cubicBezTo>
                  <a:cubicBezTo>
                    <a:pt x="4429" y="3410"/>
                    <a:pt x="5563" y="3420"/>
                    <a:pt x="6697" y="3438"/>
                  </a:cubicBezTo>
                  <a:cubicBezTo>
                    <a:pt x="6533" y="3374"/>
                    <a:pt x="6362" y="3331"/>
                    <a:pt x="6209" y="3321"/>
                  </a:cubicBezTo>
                  <a:cubicBezTo>
                    <a:pt x="5029" y="2350"/>
                    <a:pt x="3852" y="1384"/>
                    <a:pt x="2671" y="418"/>
                  </a:cubicBezTo>
                  <a:cubicBezTo>
                    <a:pt x="2621" y="375"/>
                    <a:pt x="2572" y="336"/>
                    <a:pt x="2525" y="296"/>
                  </a:cubicBezTo>
                  <a:cubicBezTo>
                    <a:pt x="2286" y="104"/>
                    <a:pt x="1866" y="0"/>
                    <a:pt x="1516" y="0"/>
                  </a:cubicBezTo>
                  <a:close/>
                  <a:moveTo>
                    <a:pt x="4425" y="5075"/>
                  </a:moveTo>
                  <a:cubicBezTo>
                    <a:pt x="4333" y="5278"/>
                    <a:pt x="4055" y="5446"/>
                    <a:pt x="3620" y="5446"/>
                  </a:cubicBezTo>
                  <a:cubicBezTo>
                    <a:pt x="3577" y="5446"/>
                    <a:pt x="3531" y="5442"/>
                    <a:pt x="3484" y="5439"/>
                  </a:cubicBezTo>
                  <a:cubicBezTo>
                    <a:pt x="3388" y="5431"/>
                    <a:pt x="3291" y="5428"/>
                    <a:pt x="3192" y="5421"/>
                  </a:cubicBezTo>
                  <a:cubicBezTo>
                    <a:pt x="2086" y="6515"/>
                    <a:pt x="1020" y="7649"/>
                    <a:pt x="1" y="8826"/>
                  </a:cubicBezTo>
                  <a:cubicBezTo>
                    <a:pt x="240" y="9157"/>
                    <a:pt x="828" y="9453"/>
                    <a:pt x="1263" y="9453"/>
                  </a:cubicBezTo>
                  <a:cubicBezTo>
                    <a:pt x="1423" y="9453"/>
                    <a:pt x="1563" y="9410"/>
                    <a:pt x="1655" y="9321"/>
                  </a:cubicBezTo>
                  <a:cubicBezTo>
                    <a:pt x="2076" y="8908"/>
                    <a:pt x="2621" y="8423"/>
                    <a:pt x="3156" y="7888"/>
                  </a:cubicBezTo>
                  <a:cubicBezTo>
                    <a:pt x="4233" y="6907"/>
                    <a:pt x="5356" y="5980"/>
                    <a:pt x="6526" y="5107"/>
                  </a:cubicBezTo>
                  <a:cubicBezTo>
                    <a:pt x="5827" y="5092"/>
                    <a:pt x="5124" y="5082"/>
                    <a:pt x="4425" y="507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335" name="Google Shape;2667;p59">
              <a:extLst>
                <a:ext uri="{FF2B5EF4-FFF2-40B4-BE49-F238E27FC236}">
                  <a16:creationId xmlns:a16="http://schemas.microsoft.com/office/drawing/2014/main" id="{B544535D-94EB-4A75-BAC6-B98E213C4D10}"/>
                </a:ext>
              </a:extLst>
            </p:cNvPr>
            <p:cNvSpPr/>
            <p:nvPr/>
          </p:nvSpPr>
          <p:spPr>
            <a:xfrm>
              <a:off x="-29175" y="1816775"/>
              <a:ext cx="113325" cy="42525"/>
            </a:xfrm>
            <a:custGeom>
              <a:avLst/>
              <a:gdLst/>
              <a:ahLst/>
              <a:cxnLst/>
              <a:rect l="l" t="t" r="r" b="b"/>
              <a:pathLst>
                <a:path w="4533" h="1701" extrusionOk="0">
                  <a:moveTo>
                    <a:pt x="2892" y="835"/>
                  </a:moveTo>
                  <a:lnTo>
                    <a:pt x="2892" y="835"/>
                  </a:lnTo>
                  <a:cubicBezTo>
                    <a:pt x="2953" y="873"/>
                    <a:pt x="3014" y="912"/>
                    <a:pt x="3074" y="948"/>
                  </a:cubicBezTo>
                  <a:cubicBezTo>
                    <a:pt x="3031" y="984"/>
                    <a:pt x="2992" y="1019"/>
                    <a:pt x="2953" y="1052"/>
                  </a:cubicBezTo>
                  <a:cubicBezTo>
                    <a:pt x="2945" y="977"/>
                    <a:pt x="2928" y="906"/>
                    <a:pt x="2892" y="835"/>
                  </a:cubicBezTo>
                  <a:close/>
                  <a:moveTo>
                    <a:pt x="22" y="0"/>
                  </a:moveTo>
                  <a:lnTo>
                    <a:pt x="22" y="0"/>
                  </a:lnTo>
                  <a:cubicBezTo>
                    <a:pt x="65" y="260"/>
                    <a:pt x="61" y="535"/>
                    <a:pt x="1" y="820"/>
                  </a:cubicBezTo>
                  <a:cubicBezTo>
                    <a:pt x="43" y="863"/>
                    <a:pt x="90" y="902"/>
                    <a:pt x="136" y="945"/>
                  </a:cubicBezTo>
                  <a:cubicBezTo>
                    <a:pt x="207" y="948"/>
                    <a:pt x="275" y="952"/>
                    <a:pt x="343" y="959"/>
                  </a:cubicBezTo>
                  <a:cubicBezTo>
                    <a:pt x="1038" y="1009"/>
                    <a:pt x="1284" y="1376"/>
                    <a:pt x="1148" y="1669"/>
                  </a:cubicBezTo>
                  <a:cubicBezTo>
                    <a:pt x="1847" y="1676"/>
                    <a:pt x="2550" y="1686"/>
                    <a:pt x="3249" y="1701"/>
                  </a:cubicBezTo>
                  <a:cubicBezTo>
                    <a:pt x="3544" y="1476"/>
                    <a:pt x="3844" y="1258"/>
                    <a:pt x="4148" y="1041"/>
                  </a:cubicBezTo>
                  <a:cubicBezTo>
                    <a:pt x="4533" y="770"/>
                    <a:pt x="4005" y="267"/>
                    <a:pt x="3420" y="32"/>
                  </a:cubicBezTo>
                  <a:cubicBezTo>
                    <a:pt x="2286" y="14"/>
                    <a:pt x="1152" y="4"/>
                    <a:pt x="22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336" name="Google Shape;2668;p59">
              <a:extLst>
                <a:ext uri="{FF2B5EF4-FFF2-40B4-BE49-F238E27FC236}">
                  <a16:creationId xmlns:a16="http://schemas.microsoft.com/office/drawing/2014/main" id="{E4C12541-9486-43DE-A968-15E223103CB3}"/>
                </a:ext>
              </a:extLst>
            </p:cNvPr>
            <p:cNvSpPr/>
            <p:nvPr/>
          </p:nvSpPr>
          <p:spPr>
            <a:xfrm>
              <a:off x="-480250" y="1858125"/>
              <a:ext cx="442450" cy="21250"/>
            </a:xfrm>
            <a:custGeom>
              <a:avLst/>
              <a:gdLst/>
              <a:ahLst/>
              <a:cxnLst/>
              <a:rect l="l" t="t" r="r" b="b"/>
              <a:pathLst>
                <a:path w="17698" h="850" extrusionOk="0">
                  <a:moveTo>
                    <a:pt x="16785" y="0"/>
                  </a:moveTo>
                  <a:cubicBezTo>
                    <a:pt x="11186" y="0"/>
                    <a:pt x="5589" y="203"/>
                    <a:pt x="0" y="606"/>
                  </a:cubicBezTo>
                  <a:cubicBezTo>
                    <a:pt x="254" y="746"/>
                    <a:pt x="561" y="849"/>
                    <a:pt x="821" y="849"/>
                  </a:cubicBezTo>
                  <a:cubicBezTo>
                    <a:pt x="860" y="849"/>
                    <a:pt x="895" y="845"/>
                    <a:pt x="931" y="842"/>
                  </a:cubicBezTo>
                  <a:cubicBezTo>
                    <a:pt x="4579" y="382"/>
                    <a:pt x="8245" y="150"/>
                    <a:pt x="11914" y="150"/>
                  </a:cubicBezTo>
                  <a:cubicBezTo>
                    <a:pt x="13775" y="150"/>
                    <a:pt x="15636" y="211"/>
                    <a:pt x="17498" y="328"/>
                  </a:cubicBezTo>
                  <a:cubicBezTo>
                    <a:pt x="17570" y="221"/>
                    <a:pt x="17637" y="114"/>
                    <a:pt x="17698" y="4"/>
                  </a:cubicBezTo>
                  <a:cubicBezTo>
                    <a:pt x="17394" y="4"/>
                    <a:pt x="17088" y="0"/>
                    <a:pt x="16785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337" name="Google Shape;2669;p59">
              <a:extLst>
                <a:ext uri="{FF2B5EF4-FFF2-40B4-BE49-F238E27FC236}">
                  <a16:creationId xmlns:a16="http://schemas.microsoft.com/office/drawing/2014/main" id="{964018DA-AC01-4F87-AAF7-72B06F998717}"/>
                </a:ext>
              </a:extLst>
            </p:cNvPr>
            <p:cNvSpPr/>
            <p:nvPr/>
          </p:nvSpPr>
          <p:spPr>
            <a:xfrm>
              <a:off x="-499600" y="1834600"/>
              <a:ext cx="469725" cy="38700"/>
            </a:xfrm>
            <a:custGeom>
              <a:avLst/>
              <a:gdLst/>
              <a:ahLst/>
              <a:cxnLst/>
              <a:rect l="l" t="t" r="r" b="b"/>
              <a:pathLst>
                <a:path w="18789" h="1548" extrusionOk="0">
                  <a:moveTo>
                    <a:pt x="12399" y="0"/>
                  </a:moveTo>
                  <a:cubicBezTo>
                    <a:pt x="8534" y="0"/>
                    <a:pt x="4672" y="242"/>
                    <a:pt x="821" y="728"/>
                  </a:cubicBezTo>
                  <a:cubicBezTo>
                    <a:pt x="1" y="831"/>
                    <a:pt x="272" y="1269"/>
                    <a:pt x="774" y="1547"/>
                  </a:cubicBezTo>
                  <a:cubicBezTo>
                    <a:pt x="6363" y="1144"/>
                    <a:pt x="11960" y="941"/>
                    <a:pt x="17559" y="941"/>
                  </a:cubicBezTo>
                  <a:cubicBezTo>
                    <a:pt x="17862" y="941"/>
                    <a:pt x="18168" y="945"/>
                    <a:pt x="18472" y="945"/>
                  </a:cubicBezTo>
                  <a:cubicBezTo>
                    <a:pt x="18539" y="828"/>
                    <a:pt x="18600" y="710"/>
                    <a:pt x="18653" y="588"/>
                  </a:cubicBezTo>
                  <a:cubicBezTo>
                    <a:pt x="18711" y="464"/>
                    <a:pt x="18753" y="339"/>
                    <a:pt x="18789" y="217"/>
                  </a:cubicBezTo>
                  <a:cubicBezTo>
                    <a:pt x="16660" y="71"/>
                    <a:pt x="14528" y="0"/>
                    <a:pt x="12399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338" name="Google Shape;2670;p59">
              <a:extLst>
                <a:ext uri="{FF2B5EF4-FFF2-40B4-BE49-F238E27FC236}">
                  <a16:creationId xmlns:a16="http://schemas.microsoft.com/office/drawing/2014/main" id="{563CFB4D-6411-4119-B686-4ABBDE422FA2}"/>
                </a:ext>
              </a:extLst>
            </p:cNvPr>
            <p:cNvSpPr/>
            <p:nvPr/>
          </p:nvSpPr>
          <p:spPr>
            <a:xfrm>
              <a:off x="-42825" y="1858200"/>
              <a:ext cx="20550" cy="8950"/>
            </a:xfrm>
            <a:custGeom>
              <a:avLst/>
              <a:gdLst/>
              <a:ahLst/>
              <a:cxnLst/>
              <a:rect l="l" t="t" r="r" b="b"/>
              <a:pathLst>
                <a:path w="822" h="358" extrusionOk="0">
                  <a:moveTo>
                    <a:pt x="201" y="1"/>
                  </a:moveTo>
                  <a:cubicBezTo>
                    <a:pt x="140" y="111"/>
                    <a:pt x="73" y="218"/>
                    <a:pt x="1" y="325"/>
                  </a:cubicBezTo>
                  <a:cubicBezTo>
                    <a:pt x="154" y="336"/>
                    <a:pt x="308" y="347"/>
                    <a:pt x="461" y="358"/>
                  </a:cubicBezTo>
                  <a:cubicBezTo>
                    <a:pt x="582" y="240"/>
                    <a:pt x="700" y="122"/>
                    <a:pt x="821" y="4"/>
                  </a:cubicBezTo>
                  <a:cubicBezTo>
                    <a:pt x="614" y="1"/>
                    <a:pt x="407" y="1"/>
                    <a:pt x="201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339" name="Google Shape;2671;p59">
              <a:extLst>
                <a:ext uri="{FF2B5EF4-FFF2-40B4-BE49-F238E27FC236}">
                  <a16:creationId xmlns:a16="http://schemas.microsoft.com/office/drawing/2014/main" id="{D4AA744B-B8F9-4624-A298-FE881583576A}"/>
                </a:ext>
              </a:extLst>
            </p:cNvPr>
            <p:cNvSpPr/>
            <p:nvPr/>
          </p:nvSpPr>
          <p:spPr>
            <a:xfrm>
              <a:off x="-37825" y="1840025"/>
              <a:ext cx="23825" cy="18300"/>
            </a:xfrm>
            <a:custGeom>
              <a:avLst/>
              <a:gdLst/>
              <a:ahLst/>
              <a:cxnLst/>
              <a:rect l="l" t="t" r="r" b="b"/>
              <a:pathLst>
                <a:path w="953" h="732" extrusionOk="0">
                  <a:moveTo>
                    <a:pt x="318" y="0"/>
                  </a:moveTo>
                  <a:cubicBezTo>
                    <a:pt x="282" y="122"/>
                    <a:pt x="240" y="247"/>
                    <a:pt x="182" y="371"/>
                  </a:cubicBezTo>
                  <a:cubicBezTo>
                    <a:pt x="129" y="493"/>
                    <a:pt x="68" y="611"/>
                    <a:pt x="1" y="728"/>
                  </a:cubicBezTo>
                  <a:cubicBezTo>
                    <a:pt x="207" y="728"/>
                    <a:pt x="414" y="728"/>
                    <a:pt x="621" y="731"/>
                  </a:cubicBezTo>
                  <a:cubicBezTo>
                    <a:pt x="732" y="624"/>
                    <a:pt x="842" y="517"/>
                    <a:pt x="953" y="410"/>
                  </a:cubicBezTo>
                  <a:cubicBezTo>
                    <a:pt x="792" y="279"/>
                    <a:pt x="635" y="147"/>
                    <a:pt x="482" y="15"/>
                  </a:cubicBezTo>
                  <a:cubicBezTo>
                    <a:pt x="429" y="7"/>
                    <a:pt x="371" y="4"/>
                    <a:pt x="318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340" name="Google Shape;2672;p59">
              <a:extLst>
                <a:ext uri="{FF2B5EF4-FFF2-40B4-BE49-F238E27FC236}">
                  <a16:creationId xmlns:a16="http://schemas.microsoft.com/office/drawing/2014/main" id="{42088119-4AC3-40DF-9A73-4F178564C145}"/>
                </a:ext>
              </a:extLst>
            </p:cNvPr>
            <p:cNvSpPr/>
            <p:nvPr/>
          </p:nvSpPr>
          <p:spPr>
            <a:xfrm>
              <a:off x="-31300" y="1858300"/>
              <a:ext cx="30850" cy="9475"/>
            </a:xfrm>
            <a:custGeom>
              <a:avLst/>
              <a:gdLst/>
              <a:ahLst/>
              <a:cxnLst/>
              <a:rect l="l" t="t" r="r" b="b"/>
              <a:pathLst>
                <a:path w="1234" h="379" extrusionOk="0">
                  <a:moveTo>
                    <a:pt x="360" y="0"/>
                  </a:moveTo>
                  <a:cubicBezTo>
                    <a:pt x="239" y="118"/>
                    <a:pt x="121" y="236"/>
                    <a:pt x="0" y="354"/>
                  </a:cubicBezTo>
                  <a:cubicBezTo>
                    <a:pt x="99" y="361"/>
                    <a:pt x="196" y="364"/>
                    <a:pt x="292" y="372"/>
                  </a:cubicBezTo>
                  <a:cubicBezTo>
                    <a:pt x="339" y="375"/>
                    <a:pt x="385" y="379"/>
                    <a:pt x="428" y="379"/>
                  </a:cubicBezTo>
                  <a:cubicBezTo>
                    <a:pt x="863" y="379"/>
                    <a:pt x="1141" y="211"/>
                    <a:pt x="1233" y="8"/>
                  </a:cubicBezTo>
                  <a:cubicBezTo>
                    <a:pt x="941" y="4"/>
                    <a:pt x="652" y="0"/>
                    <a:pt x="360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341" name="Google Shape;2673;p59">
              <a:extLst>
                <a:ext uri="{FF2B5EF4-FFF2-40B4-BE49-F238E27FC236}">
                  <a16:creationId xmlns:a16="http://schemas.microsoft.com/office/drawing/2014/main" id="{1390836D-4B3C-4CD7-8248-B288E06AA1B4}"/>
                </a:ext>
              </a:extLst>
            </p:cNvPr>
            <p:cNvSpPr/>
            <p:nvPr/>
          </p:nvSpPr>
          <p:spPr>
            <a:xfrm>
              <a:off x="-25800" y="1840400"/>
              <a:ext cx="28750" cy="18125"/>
            </a:xfrm>
            <a:custGeom>
              <a:avLst/>
              <a:gdLst/>
              <a:ahLst/>
              <a:cxnLst/>
              <a:rect l="l" t="t" r="r" b="b"/>
              <a:pathLst>
                <a:path w="1150" h="725" extrusionOk="0">
                  <a:moveTo>
                    <a:pt x="1" y="0"/>
                  </a:moveTo>
                  <a:lnTo>
                    <a:pt x="1" y="0"/>
                  </a:lnTo>
                  <a:cubicBezTo>
                    <a:pt x="154" y="132"/>
                    <a:pt x="311" y="264"/>
                    <a:pt x="472" y="395"/>
                  </a:cubicBezTo>
                  <a:cubicBezTo>
                    <a:pt x="361" y="502"/>
                    <a:pt x="251" y="609"/>
                    <a:pt x="140" y="716"/>
                  </a:cubicBezTo>
                  <a:cubicBezTo>
                    <a:pt x="432" y="716"/>
                    <a:pt x="721" y="720"/>
                    <a:pt x="1013" y="724"/>
                  </a:cubicBezTo>
                  <a:cubicBezTo>
                    <a:pt x="1149" y="431"/>
                    <a:pt x="903" y="64"/>
                    <a:pt x="208" y="14"/>
                  </a:cubicBezTo>
                  <a:cubicBezTo>
                    <a:pt x="140" y="7"/>
                    <a:pt x="72" y="3"/>
                    <a:pt x="1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04C5F74-F139-4891-BBC0-674BFEA070B7}"/>
              </a:ext>
            </a:extLst>
          </p:cNvPr>
          <p:cNvSpPr txBox="1"/>
          <p:nvPr/>
        </p:nvSpPr>
        <p:spPr>
          <a:xfrm>
            <a:off x="2235416" y="3449354"/>
            <a:ext cx="12747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Itim" panose="00000500000000000000" pitchFamily="2" charset="-34"/>
                <a:cs typeface="Itim" panose="00000500000000000000" pitchFamily="2" charset="-34"/>
              </a:rPr>
              <a:t>Operation flow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0D4E35BC-09C9-4B01-AFC1-8740D542AB5C}"/>
              </a:ext>
            </a:extLst>
          </p:cNvPr>
          <p:cNvSpPr txBox="1"/>
          <p:nvPr/>
        </p:nvSpPr>
        <p:spPr>
          <a:xfrm>
            <a:off x="3440503" y="3479478"/>
            <a:ext cx="15439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Itim" panose="00000500000000000000" pitchFamily="2" charset="-34"/>
                <a:cs typeface="Itim" panose="00000500000000000000" pitchFamily="2" charset="-34"/>
              </a:rPr>
              <a:t>Information </a:t>
            </a:r>
            <a:r>
              <a:rPr lang="en-US" sz="1700" dirty="0" err="1">
                <a:latin typeface="Itim" panose="00000500000000000000" pitchFamily="2" charset="-34"/>
                <a:cs typeface="Itim" panose="00000500000000000000" pitchFamily="2" charset="-34"/>
              </a:rPr>
              <a:t>structre</a:t>
            </a:r>
            <a:endParaRPr lang="en-US" sz="17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C8A24414-C887-4B03-9D51-83A69F9CD734}"/>
              </a:ext>
            </a:extLst>
          </p:cNvPr>
          <p:cNvSpPr txBox="1"/>
          <p:nvPr/>
        </p:nvSpPr>
        <p:spPr>
          <a:xfrm>
            <a:off x="2434240" y="859282"/>
            <a:ext cx="16893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Itim" panose="020B0604020202020204" charset="-34"/>
                <a:cs typeface="Itim" panose="020B0604020202020204" charset="-34"/>
              </a:rPr>
              <a:t>Wireframe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630E73-0C6B-4F30-B81D-D621FA94E62F}"/>
              </a:ext>
            </a:extLst>
          </p:cNvPr>
          <p:cNvSpPr txBox="1"/>
          <p:nvPr/>
        </p:nvSpPr>
        <p:spPr>
          <a:xfrm>
            <a:off x="4635706" y="2335056"/>
            <a:ext cx="15439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Itim" panose="00000500000000000000" pitchFamily="2" charset="-34"/>
                <a:cs typeface="Itim" panose="00000500000000000000" pitchFamily="2" charset="-34"/>
              </a:rPr>
              <a:t>Detailer</a:t>
            </a:r>
          </a:p>
        </p:txBody>
      </p:sp>
      <p:grpSp>
        <p:nvGrpSpPr>
          <p:cNvPr id="344" name="Google Shape;2786;p59">
            <a:extLst>
              <a:ext uri="{FF2B5EF4-FFF2-40B4-BE49-F238E27FC236}">
                <a16:creationId xmlns:a16="http://schemas.microsoft.com/office/drawing/2014/main" id="{E24F9EAF-2092-4246-B028-A7C1BBF30BD2}"/>
              </a:ext>
            </a:extLst>
          </p:cNvPr>
          <p:cNvGrpSpPr/>
          <p:nvPr/>
        </p:nvGrpSpPr>
        <p:grpSpPr>
          <a:xfrm>
            <a:off x="2891102" y="2583060"/>
            <a:ext cx="1078918" cy="553187"/>
            <a:chOff x="1939918" y="1441012"/>
            <a:chExt cx="771672" cy="313505"/>
          </a:xfrm>
        </p:grpSpPr>
        <p:sp>
          <p:nvSpPr>
            <p:cNvPr id="345" name="Google Shape;2787;p59">
              <a:extLst>
                <a:ext uri="{FF2B5EF4-FFF2-40B4-BE49-F238E27FC236}">
                  <a16:creationId xmlns:a16="http://schemas.microsoft.com/office/drawing/2014/main" id="{51C150A7-637E-40C9-B08F-AF6797608FF3}"/>
                </a:ext>
              </a:extLst>
            </p:cNvPr>
            <p:cNvSpPr/>
            <p:nvPr/>
          </p:nvSpPr>
          <p:spPr>
            <a:xfrm>
              <a:off x="1939918" y="1482396"/>
              <a:ext cx="771672" cy="74111"/>
            </a:xfrm>
            <a:custGeom>
              <a:avLst/>
              <a:gdLst/>
              <a:ahLst/>
              <a:cxnLst/>
              <a:rect l="l" t="t" r="r" b="b"/>
              <a:pathLst>
                <a:path w="27447" h="2636" extrusionOk="0">
                  <a:moveTo>
                    <a:pt x="26145" y="1"/>
                  </a:moveTo>
                  <a:lnTo>
                    <a:pt x="26145" y="1"/>
                  </a:lnTo>
                  <a:cubicBezTo>
                    <a:pt x="26109" y="336"/>
                    <a:pt x="26074" y="675"/>
                    <a:pt x="26038" y="1010"/>
                  </a:cubicBezTo>
                  <a:lnTo>
                    <a:pt x="26113" y="1010"/>
                  </a:lnTo>
                  <a:cubicBezTo>
                    <a:pt x="27447" y="1003"/>
                    <a:pt x="27414" y="37"/>
                    <a:pt x="26145" y="1"/>
                  </a:cubicBezTo>
                  <a:close/>
                  <a:moveTo>
                    <a:pt x="23849" y="22"/>
                  </a:moveTo>
                  <a:cubicBezTo>
                    <a:pt x="16713" y="136"/>
                    <a:pt x="9597" y="632"/>
                    <a:pt x="2515" y="1492"/>
                  </a:cubicBezTo>
                  <a:cubicBezTo>
                    <a:pt x="2519" y="1666"/>
                    <a:pt x="2522" y="1841"/>
                    <a:pt x="2525" y="2015"/>
                  </a:cubicBezTo>
                  <a:cubicBezTo>
                    <a:pt x="2529" y="2083"/>
                    <a:pt x="2501" y="2126"/>
                    <a:pt x="2454" y="2144"/>
                  </a:cubicBezTo>
                  <a:cubicBezTo>
                    <a:pt x="2443" y="2272"/>
                    <a:pt x="2433" y="2397"/>
                    <a:pt x="2425" y="2522"/>
                  </a:cubicBezTo>
                  <a:cubicBezTo>
                    <a:pt x="9500" y="1645"/>
                    <a:pt x="16618" y="1153"/>
                    <a:pt x="23745" y="1035"/>
                  </a:cubicBezTo>
                  <a:cubicBezTo>
                    <a:pt x="23777" y="700"/>
                    <a:pt x="23813" y="361"/>
                    <a:pt x="23849" y="22"/>
                  </a:cubicBezTo>
                  <a:close/>
                  <a:moveTo>
                    <a:pt x="611" y="1759"/>
                  </a:moveTo>
                  <a:lnTo>
                    <a:pt x="611" y="1759"/>
                  </a:lnTo>
                  <a:cubicBezTo>
                    <a:pt x="312" y="1852"/>
                    <a:pt x="1" y="2048"/>
                    <a:pt x="129" y="2361"/>
                  </a:cubicBezTo>
                  <a:cubicBezTo>
                    <a:pt x="193" y="2515"/>
                    <a:pt x="371" y="2596"/>
                    <a:pt x="582" y="2636"/>
                  </a:cubicBezTo>
                  <a:cubicBezTo>
                    <a:pt x="585" y="2344"/>
                    <a:pt x="596" y="2051"/>
                    <a:pt x="611" y="1759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2788;p59">
              <a:extLst>
                <a:ext uri="{FF2B5EF4-FFF2-40B4-BE49-F238E27FC236}">
                  <a16:creationId xmlns:a16="http://schemas.microsoft.com/office/drawing/2014/main" id="{7B3FC300-CF63-4DDC-A6BE-CFBE150A1FEB}"/>
                </a:ext>
              </a:extLst>
            </p:cNvPr>
            <p:cNvSpPr/>
            <p:nvPr/>
          </p:nvSpPr>
          <p:spPr>
            <a:xfrm>
              <a:off x="2600068" y="1441012"/>
              <a:ext cx="78103" cy="211959"/>
            </a:xfrm>
            <a:custGeom>
              <a:avLst/>
              <a:gdLst/>
              <a:ahLst/>
              <a:cxnLst/>
              <a:rect l="l" t="t" r="r" b="b"/>
              <a:pathLst>
                <a:path w="2778" h="7539" extrusionOk="0">
                  <a:moveTo>
                    <a:pt x="1448" y="0"/>
                  </a:moveTo>
                  <a:cubicBezTo>
                    <a:pt x="952" y="0"/>
                    <a:pt x="496" y="200"/>
                    <a:pt x="454" y="635"/>
                  </a:cubicBezTo>
                  <a:cubicBezTo>
                    <a:pt x="424" y="923"/>
                    <a:pt x="396" y="1209"/>
                    <a:pt x="368" y="1494"/>
                  </a:cubicBezTo>
                  <a:cubicBezTo>
                    <a:pt x="1102" y="1484"/>
                    <a:pt x="1841" y="1476"/>
                    <a:pt x="2575" y="1473"/>
                  </a:cubicBezTo>
                  <a:lnTo>
                    <a:pt x="2664" y="1473"/>
                  </a:lnTo>
                  <a:cubicBezTo>
                    <a:pt x="2685" y="1277"/>
                    <a:pt x="2707" y="1084"/>
                    <a:pt x="2725" y="888"/>
                  </a:cubicBezTo>
                  <a:cubicBezTo>
                    <a:pt x="2778" y="329"/>
                    <a:pt x="2083" y="0"/>
                    <a:pt x="1448" y="0"/>
                  </a:cubicBezTo>
                  <a:close/>
                  <a:moveTo>
                    <a:pt x="2557" y="2482"/>
                  </a:moveTo>
                  <a:lnTo>
                    <a:pt x="2557" y="2482"/>
                  </a:lnTo>
                  <a:cubicBezTo>
                    <a:pt x="1790" y="2485"/>
                    <a:pt x="1028" y="2496"/>
                    <a:pt x="264" y="2507"/>
                  </a:cubicBezTo>
                  <a:cubicBezTo>
                    <a:pt x="100" y="4190"/>
                    <a:pt x="1" y="5859"/>
                    <a:pt x="325" y="7539"/>
                  </a:cubicBezTo>
                  <a:cubicBezTo>
                    <a:pt x="1077" y="7517"/>
                    <a:pt x="1830" y="7503"/>
                    <a:pt x="2578" y="7492"/>
                  </a:cubicBezTo>
                  <a:cubicBezTo>
                    <a:pt x="2243" y="5827"/>
                    <a:pt x="2379" y="4158"/>
                    <a:pt x="2557" y="2482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2789;p59">
              <a:extLst>
                <a:ext uri="{FF2B5EF4-FFF2-40B4-BE49-F238E27FC236}">
                  <a16:creationId xmlns:a16="http://schemas.microsoft.com/office/drawing/2014/main" id="{F37A218B-B2AC-42B5-BAE4-8304B4E131EE}"/>
                </a:ext>
              </a:extLst>
            </p:cNvPr>
            <p:cNvSpPr/>
            <p:nvPr/>
          </p:nvSpPr>
          <p:spPr>
            <a:xfrm>
              <a:off x="2607490" y="1482396"/>
              <a:ext cx="67476" cy="29099"/>
            </a:xfrm>
            <a:custGeom>
              <a:avLst/>
              <a:gdLst/>
              <a:ahLst/>
              <a:cxnLst/>
              <a:rect l="l" t="t" r="r" b="b"/>
              <a:pathLst>
                <a:path w="2400" h="1035" extrusionOk="0">
                  <a:moveTo>
                    <a:pt x="2311" y="1"/>
                  </a:moveTo>
                  <a:cubicBezTo>
                    <a:pt x="1577" y="4"/>
                    <a:pt x="838" y="12"/>
                    <a:pt x="104" y="22"/>
                  </a:cubicBezTo>
                  <a:cubicBezTo>
                    <a:pt x="68" y="361"/>
                    <a:pt x="32" y="700"/>
                    <a:pt x="0" y="1035"/>
                  </a:cubicBezTo>
                  <a:cubicBezTo>
                    <a:pt x="764" y="1024"/>
                    <a:pt x="1526" y="1013"/>
                    <a:pt x="2293" y="1010"/>
                  </a:cubicBezTo>
                  <a:cubicBezTo>
                    <a:pt x="2329" y="675"/>
                    <a:pt x="2364" y="336"/>
                    <a:pt x="2400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2790;p59">
              <a:extLst>
                <a:ext uri="{FF2B5EF4-FFF2-40B4-BE49-F238E27FC236}">
                  <a16:creationId xmlns:a16="http://schemas.microsoft.com/office/drawing/2014/main" id="{1FB1F9CD-60B8-4FC1-A9B4-0A7B6292AD63}"/>
                </a:ext>
              </a:extLst>
            </p:cNvPr>
            <p:cNvSpPr/>
            <p:nvPr/>
          </p:nvSpPr>
          <p:spPr>
            <a:xfrm>
              <a:off x="1962100" y="1651616"/>
              <a:ext cx="746594" cy="102901"/>
            </a:xfrm>
            <a:custGeom>
              <a:avLst/>
              <a:gdLst/>
              <a:ahLst/>
              <a:cxnLst/>
              <a:rect l="l" t="t" r="r" b="b"/>
              <a:pathLst>
                <a:path w="26555" h="3660" extrusionOk="0">
                  <a:moveTo>
                    <a:pt x="25270" y="1"/>
                  </a:moveTo>
                  <a:cubicBezTo>
                    <a:pt x="25288" y="79"/>
                    <a:pt x="25303" y="155"/>
                    <a:pt x="25320" y="232"/>
                  </a:cubicBezTo>
                  <a:cubicBezTo>
                    <a:pt x="25448" y="789"/>
                    <a:pt x="24903" y="1053"/>
                    <a:pt x="24315" y="1053"/>
                  </a:cubicBezTo>
                  <a:cubicBezTo>
                    <a:pt x="23769" y="1053"/>
                    <a:pt x="23188" y="821"/>
                    <a:pt x="23088" y="379"/>
                  </a:cubicBezTo>
                  <a:cubicBezTo>
                    <a:pt x="23063" y="268"/>
                    <a:pt x="23039" y="158"/>
                    <a:pt x="23017" y="48"/>
                  </a:cubicBezTo>
                  <a:cubicBezTo>
                    <a:pt x="15875" y="244"/>
                    <a:pt x="8757" y="921"/>
                    <a:pt x="1700" y="2080"/>
                  </a:cubicBezTo>
                  <a:cubicBezTo>
                    <a:pt x="1700" y="2166"/>
                    <a:pt x="1697" y="2251"/>
                    <a:pt x="1697" y="2333"/>
                  </a:cubicBezTo>
                  <a:cubicBezTo>
                    <a:pt x="1697" y="2433"/>
                    <a:pt x="1491" y="2511"/>
                    <a:pt x="1419" y="2547"/>
                  </a:cubicBezTo>
                  <a:cubicBezTo>
                    <a:pt x="1180" y="2675"/>
                    <a:pt x="923" y="2768"/>
                    <a:pt x="674" y="2861"/>
                  </a:cubicBezTo>
                  <a:cubicBezTo>
                    <a:pt x="635" y="2875"/>
                    <a:pt x="371" y="2961"/>
                    <a:pt x="107" y="3028"/>
                  </a:cubicBezTo>
                  <a:cubicBezTo>
                    <a:pt x="0" y="3346"/>
                    <a:pt x="36" y="3659"/>
                    <a:pt x="410" y="3659"/>
                  </a:cubicBezTo>
                  <a:cubicBezTo>
                    <a:pt x="453" y="3659"/>
                    <a:pt x="502" y="3656"/>
                    <a:pt x="553" y="3649"/>
                  </a:cubicBezTo>
                  <a:cubicBezTo>
                    <a:pt x="8418" y="2344"/>
                    <a:pt x="16367" y="1638"/>
                    <a:pt x="24340" y="1534"/>
                  </a:cubicBezTo>
                  <a:cubicBezTo>
                    <a:pt x="25060" y="1524"/>
                    <a:pt x="26554" y="1"/>
                    <a:pt x="25306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2791;p59">
              <a:extLst>
                <a:ext uri="{FF2B5EF4-FFF2-40B4-BE49-F238E27FC236}">
                  <a16:creationId xmlns:a16="http://schemas.microsoft.com/office/drawing/2014/main" id="{AB06F0FB-B3BB-462C-BD2F-DD2BA0A23826}"/>
                </a:ext>
              </a:extLst>
            </p:cNvPr>
            <p:cNvSpPr/>
            <p:nvPr/>
          </p:nvSpPr>
          <p:spPr>
            <a:xfrm>
              <a:off x="2609205" y="1651616"/>
              <a:ext cx="68376" cy="29633"/>
            </a:xfrm>
            <a:custGeom>
              <a:avLst/>
              <a:gdLst/>
              <a:ahLst/>
              <a:cxnLst/>
              <a:rect l="l" t="t" r="r" b="b"/>
              <a:pathLst>
                <a:path w="2432" h="1054" extrusionOk="0">
                  <a:moveTo>
                    <a:pt x="2253" y="1"/>
                  </a:moveTo>
                  <a:cubicBezTo>
                    <a:pt x="1505" y="12"/>
                    <a:pt x="752" y="26"/>
                    <a:pt x="0" y="48"/>
                  </a:cubicBezTo>
                  <a:cubicBezTo>
                    <a:pt x="22" y="158"/>
                    <a:pt x="46" y="268"/>
                    <a:pt x="71" y="379"/>
                  </a:cubicBezTo>
                  <a:cubicBezTo>
                    <a:pt x="171" y="821"/>
                    <a:pt x="752" y="1053"/>
                    <a:pt x="1298" y="1053"/>
                  </a:cubicBezTo>
                  <a:cubicBezTo>
                    <a:pt x="1886" y="1053"/>
                    <a:pt x="2431" y="789"/>
                    <a:pt x="2303" y="232"/>
                  </a:cubicBezTo>
                  <a:cubicBezTo>
                    <a:pt x="2286" y="155"/>
                    <a:pt x="2271" y="79"/>
                    <a:pt x="2253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2792;p59">
              <a:extLst>
                <a:ext uri="{FF2B5EF4-FFF2-40B4-BE49-F238E27FC236}">
                  <a16:creationId xmlns:a16="http://schemas.microsoft.com/office/drawing/2014/main" id="{0F1E0212-5C5C-4D40-B015-D9B9ABA80794}"/>
                </a:ext>
              </a:extLst>
            </p:cNvPr>
            <p:cNvSpPr/>
            <p:nvPr/>
          </p:nvSpPr>
          <p:spPr>
            <a:xfrm>
              <a:off x="1955578" y="1481525"/>
              <a:ext cx="57158" cy="226888"/>
            </a:xfrm>
            <a:custGeom>
              <a:avLst/>
              <a:gdLst/>
              <a:ahLst/>
              <a:cxnLst/>
              <a:rect l="l" t="t" r="r" b="b"/>
              <a:pathLst>
                <a:path w="2033" h="8070" extrusionOk="0">
                  <a:moveTo>
                    <a:pt x="367" y="0"/>
                  </a:moveTo>
                  <a:cubicBezTo>
                    <a:pt x="260" y="0"/>
                    <a:pt x="189" y="53"/>
                    <a:pt x="175" y="185"/>
                  </a:cubicBezTo>
                  <a:cubicBezTo>
                    <a:pt x="118" y="720"/>
                    <a:pt x="79" y="1255"/>
                    <a:pt x="54" y="1790"/>
                  </a:cubicBezTo>
                  <a:cubicBezTo>
                    <a:pt x="153" y="1755"/>
                    <a:pt x="253" y="1733"/>
                    <a:pt x="336" y="1725"/>
                  </a:cubicBezTo>
                  <a:cubicBezTo>
                    <a:pt x="877" y="1654"/>
                    <a:pt x="1416" y="1587"/>
                    <a:pt x="1958" y="1523"/>
                  </a:cubicBezTo>
                  <a:lnTo>
                    <a:pt x="1958" y="1508"/>
                  </a:lnTo>
                  <a:cubicBezTo>
                    <a:pt x="1947" y="1023"/>
                    <a:pt x="828" y="0"/>
                    <a:pt x="367" y="0"/>
                  </a:cubicBezTo>
                  <a:close/>
                  <a:moveTo>
                    <a:pt x="1868" y="2553"/>
                  </a:moveTo>
                  <a:cubicBezTo>
                    <a:pt x="1576" y="2592"/>
                    <a:pt x="1287" y="2627"/>
                    <a:pt x="999" y="2663"/>
                  </a:cubicBezTo>
                  <a:cubicBezTo>
                    <a:pt x="881" y="2681"/>
                    <a:pt x="667" y="2703"/>
                    <a:pt x="443" y="2703"/>
                  </a:cubicBezTo>
                  <a:cubicBezTo>
                    <a:pt x="303" y="2703"/>
                    <a:pt x="157" y="2696"/>
                    <a:pt x="25" y="2667"/>
                  </a:cubicBezTo>
                  <a:lnTo>
                    <a:pt x="25" y="2667"/>
                  </a:lnTo>
                  <a:cubicBezTo>
                    <a:pt x="0" y="4047"/>
                    <a:pt x="75" y="5420"/>
                    <a:pt x="247" y="6796"/>
                  </a:cubicBezTo>
                  <a:cubicBezTo>
                    <a:pt x="275" y="7039"/>
                    <a:pt x="567" y="7381"/>
                    <a:pt x="910" y="7652"/>
                  </a:cubicBezTo>
                  <a:cubicBezTo>
                    <a:pt x="1131" y="7577"/>
                    <a:pt x="1647" y="7410"/>
                    <a:pt x="1855" y="7410"/>
                  </a:cubicBezTo>
                  <a:cubicBezTo>
                    <a:pt x="1904" y="7410"/>
                    <a:pt x="1937" y="7420"/>
                    <a:pt x="1940" y="7445"/>
                  </a:cubicBezTo>
                  <a:cubicBezTo>
                    <a:pt x="1958" y="7570"/>
                    <a:pt x="1954" y="7688"/>
                    <a:pt x="1937" y="7801"/>
                  </a:cubicBezTo>
                  <a:cubicBezTo>
                    <a:pt x="1937" y="7890"/>
                    <a:pt x="1932" y="7980"/>
                    <a:pt x="1932" y="8069"/>
                  </a:cubicBezTo>
                  <a:cubicBezTo>
                    <a:pt x="2001" y="8027"/>
                    <a:pt x="2033" y="7938"/>
                    <a:pt x="2015" y="7795"/>
                  </a:cubicBezTo>
                  <a:cubicBezTo>
                    <a:pt x="1797" y="6044"/>
                    <a:pt x="1751" y="4304"/>
                    <a:pt x="1868" y="2553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2793;p59">
              <a:extLst>
                <a:ext uri="{FF2B5EF4-FFF2-40B4-BE49-F238E27FC236}">
                  <a16:creationId xmlns:a16="http://schemas.microsoft.com/office/drawing/2014/main" id="{2F4AE101-4DBC-4AE7-9FFC-5979ABEA01E9}"/>
                </a:ext>
              </a:extLst>
            </p:cNvPr>
            <p:cNvSpPr/>
            <p:nvPr/>
          </p:nvSpPr>
          <p:spPr>
            <a:xfrm>
              <a:off x="1956252" y="1524314"/>
              <a:ext cx="54768" cy="33204"/>
            </a:xfrm>
            <a:custGeom>
              <a:avLst/>
              <a:gdLst/>
              <a:ahLst/>
              <a:cxnLst/>
              <a:rect l="l" t="t" r="r" b="b"/>
              <a:pathLst>
                <a:path w="1948" h="1181" extrusionOk="0">
                  <a:moveTo>
                    <a:pt x="1934" y="1"/>
                  </a:moveTo>
                  <a:cubicBezTo>
                    <a:pt x="1392" y="65"/>
                    <a:pt x="853" y="132"/>
                    <a:pt x="312" y="203"/>
                  </a:cubicBezTo>
                  <a:cubicBezTo>
                    <a:pt x="229" y="211"/>
                    <a:pt x="129" y="233"/>
                    <a:pt x="30" y="268"/>
                  </a:cubicBezTo>
                  <a:cubicBezTo>
                    <a:pt x="15" y="560"/>
                    <a:pt x="4" y="853"/>
                    <a:pt x="1" y="1145"/>
                  </a:cubicBezTo>
                  <a:cubicBezTo>
                    <a:pt x="133" y="1174"/>
                    <a:pt x="279" y="1181"/>
                    <a:pt x="419" y="1181"/>
                  </a:cubicBezTo>
                  <a:cubicBezTo>
                    <a:pt x="643" y="1181"/>
                    <a:pt x="857" y="1159"/>
                    <a:pt x="975" y="1141"/>
                  </a:cubicBezTo>
                  <a:cubicBezTo>
                    <a:pt x="1263" y="1105"/>
                    <a:pt x="1552" y="1070"/>
                    <a:pt x="1844" y="1031"/>
                  </a:cubicBezTo>
                  <a:cubicBezTo>
                    <a:pt x="1852" y="906"/>
                    <a:pt x="1862" y="781"/>
                    <a:pt x="1873" y="653"/>
                  </a:cubicBezTo>
                  <a:cubicBezTo>
                    <a:pt x="1920" y="635"/>
                    <a:pt x="1948" y="592"/>
                    <a:pt x="1944" y="524"/>
                  </a:cubicBezTo>
                  <a:cubicBezTo>
                    <a:pt x="1941" y="350"/>
                    <a:pt x="1938" y="175"/>
                    <a:pt x="1934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2794;p59">
              <a:extLst>
                <a:ext uri="{FF2B5EF4-FFF2-40B4-BE49-F238E27FC236}">
                  <a16:creationId xmlns:a16="http://schemas.microsoft.com/office/drawing/2014/main" id="{C2CFC1E2-992E-4969-ADC1-DE1FFEC15859}"/>
                </a:ext>
              </a:extLst>
            </p:cNvPr>
            <p:cNvSpPr/>
            <p:nvPr/>
          </p:nvSpPr>
          <p:spPr>
            <a:xfrm>
              <a:off x="1946131" y="1696627"/>
              <a:ext cx="63793" cy="42960"/>
            </a:xfrm>
            <a:custGeom>
              <a:avLst/>
              <a:gdLst/>
              <a:ahLst/>
              <a:cxnLst/>
              <a:rect l="l" t="t" r="r" b="b"/>
              <a:pathLst>
                <a:path w="2269" h="1528" extrusionOk="0">
                  <a:moveTo>
                    <a:pt x="1246" y="1"/>
                  </a:moveTo>
                  <a:cubicBezTo>
                    <a:pt x="1195" y="19"/>
                    <a:pt x="1160" y="30"/>
                    <a:pt x="1146" y="33"/>
                  </a:cubicBezTo>
                  <a:cubicBezTo>
                    <a:pt x="896" y="126"/>
                    <a:pt x="639" y="222"/>
                    <a:pt x="400" y="346"/>
                  </a:cubicBezTo>
                  <a:cubicBezTo>
                    <a:pt x="329" y="386"/>
                    <a:pt x="122" y="465"/>
                    <a:pt x="122" y="560"/>
                  </a:cubicBezTo>
                  <a:cubicBezTo>
                    <a:pt x="122" y="685"/>
                    <a:pt x="119" y="807"/>
                    <a:pt x="119" y="932"/>
                  </a:cubicBezTo>
                  <a:cubicBezTo>
                    <a:pt x="104" y="1010"/>
                    <a:pt x="79" y="1088"/>
                    <a:pt x="48" y="1167"/>
                  </a:cubicBezTo>
                  <a:cubicBezTo>
                    <a:pt x="43" y="1177"/>
                    <a:pt x="37" y="1185"/>
                    <a:pt x="33" y="1195"/>
                  </a:cubicBezTo>
                  <a:cubicBezTo>
                    <a:pt x="1" y="1260"/>
                    <a:pt x="37" y="1274"/>
                    <a:pt x="91" y="1274"/>
                  </a:cubicBezTo>
                  <a:lnTo>
                    <a:pt x="115" y="1274"/>
                  </a:lnTo>
                  <a:cubicBezTo>
                    <a:pt x="115" y="1349"/>
                    <a:pt x="115" y="1424"/>
                    <a:pt x="112" y="1502"/>
                  </a:cubicBezTo>
                  <a:cubicBezTo>
                    <a:pt x="112" y="1520"/>
                    <a:pt x="137" y="1527"/>
                    <a:pt x="176" y="1527"/>
                  </a:cubicBezTo>
                  <a:cubicBezTo>
                    <a:pt x="275" y="1527"/>
                    <a:pt x="476" y="1480"/>
                    <a:pt x="675" y="1427"/>
                  </a:cubicBezTo>
                  <a:cubicBezTo>
                    <a:pt x="682" y="1409"/>
                    <a:pt x="690" y="1388"/>
                    <a:pt x="696" y="1370"/>
                  </a:cubicBezTo>
                  <a:cubicBezTo>
                    <a:pt x="889" y="889"/>
                    <a:pt x="1598" y="590"/>
                    <a:pt x="2069" y="511"/>
                  </a:cubicBezTo>
                  <a:cubicBezTo>
                    <a:pt x="2133" y="501"/>
                    <a:pt x="2201" y="489"/>
                    <a:pt x="2268" y="479"/>
                  </a:cubicBezTo>
                  <a:lnTo>
                    <a:pt x="2268" y="418"/>
                  </a:lnTo>
                  <a:cubicBezTo>
                    <a:pt x="2233" y="440"/>
                    <a:pt x="2191" y="450"/>
                    <a:pt x="2140" y="450"/>
                  </a:cubicBezTo>
                  <a:cubicBezTo>
                    <a:pt x="1919" y="450"/>
                    <a:pt x="1562" y="254"/>
                    <a:pt x="1246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2795;p59">
              <a:extLst>
                <a:ext uri="{FF2B5EF4-FFF2-40B4-BE49-F238E27FC236}">
                  <a16:creationId xmlns:a16="http://schemas.microsoft.com/office/drawing/2014/main" id="{C9BF2F75-08DC-4BB7-98BC-56D80F5F9291}"/>
                </a:ext>
              </a:extLst>
            </p:cNvPr>
            <p:cNvSpPr/>
            <p:nvPr/>
          </p:nvSpPr>
          <p:spPr>
            <a:xfrm>
              <a:off x="1965080" y="1710093"/>
              <a:ext cx="44843" cy="26681"/>
            </a:xfrm>
            <a:custGeom>
              <a:avLst/>
              <a:gdLst/>
              <a:ahLst/>
              <a:cxnLst/>
              <a:rect l="l" t="t" r="r" b="b"/>
              <a:pathLst>
                <a:path w="1595" h="949" extrusionOk="0">
                  <a:moveTo>
                    <a:pt x="1594" y="0"/>
                  </a:moveTo>
                  <a:lnTo>
                    <a:pt x="1594" y="0"/>
                  </a:lnTo>
                  <a:cubicBezTo>
                    <a:pt x="1527" y="10"/>
                    <a:pt x="1459" y="22"/>
                    <a:pt x="1395" y="32"/>
                  </a:cubicBezTo>
                  <a:cubicBezTo>
                    <a:pt x="924" y="111"/>
                    <a:pt x="215" y="410"/>
                    <a:pt x="22" y="891"/>
                  </a:cubicBezTo>
                  <a:cubicBezTo>
                    <a:pt x="16" y="909"/>
                    <a:pt x="8" y="930"/>
                    <a:pt x="1" y="948"/>
                  </a:cubicBezTo>
                  <a:cubicBezTo>
                    <a:pt x="265" y="881"/>
                    <a:pt x="529" y="795"/>
                    <a:pt x="568" y="781"/>
                  </a:cubicBezTo>
                  <a:cubicBezTo>
                    <a:pt x="817" y="688"/>
                    <a:pt x="1074" y="595"/>
                    <a:pt x="1313" y="467"/>
                  </a:cubicBezTo>
                  <a:cubicBezTo>
                    <a:pt x="1385" y="431"/>
                    <a:pt x="1591" y="353"/>
                    <a:pt x="1591" y="253"/>
                  </a:cubicBezTo>
                  <a:cubicBezTo>
                    <a:pt x="1591" y="171"/>
                    <a:pt x="1594" y="86"/>
                    <a:pt x="1594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2796;p59">
              <a:extLst>
                <a:ext uri="{FF2B5EF4-FFF2-40B4-BE49-F238E27FC236}">
                  <a16:creationId xmlns:a16="http://schemas.microsoft.com/office/drawing/2014/main" id="{F2AC3A71-2393-4160-B460-1FC3EE8DF019}"/>
                </a:ext>
              </a:extLst>
            </p:cNvPr>
            <p:cNvSpPr/>
            <p:nvPr/>
          </p:nvSpPr>
          <p:spPr>
            <a:xfrm>
              <a:off x="1981133" y="1689823"/>
              <a:ext cx="29521" cy="19484"/>
            </a:xfrm>
            <a:custGeom>
              <a:avLst/>
              <a:gdLst/>
              <a:ahLst/>
              <a:cxnLst/>
              <a:rect l="l" t="t" r="r" b="b"/>
              <a:pathLst>
                <a:path w="1050" h="693" extrusionOk="0">
                  <a:moveTo>
                    <a:pt x="946" y="1"/>
                  </a:moveTo>
                  <a:cubicBezTo>
                    <a:pt x="738" y="1"/>
                    <a:pt x="222" y="168"/>
                    <a:pt x="1" y="243"/>
                  </a:cubicBezTo>
                  <a:cubicBezTo>
                    <a:pt x="317" y="496"/>
                    <a:pt x="674" y="692"/>
                    <a:pt x="895" y="692"/>
                  </a:cubicBezTo>
                  <a:cubicBezTo>
                    <a:pt x="946" y="692"/>
                    <a:pt x="988" y="682"/>
                    <a:pt x="1023" y="660"/>
                  </a:cubicBezTo>
                  <a:cubicBezTo>
                    <a:pt x="1023" y="571"/>
                    <a:pt x="1028" y="481"/>
                    <a:pt x="1028" y="392"/>
                  </a:cubicBezTo>
                  <a:cubicBezTo>
                    <a:pt x="1045" y="279"/>
                    <a:pt x="1049" y="161"/>
                    <a:pt x="1031" y="36"/>
                  </a:cubicBezTo>
                  <a:cubicBezTo>
                    <a:pt x="1028" y="11"/>
                    <a:pt x="995" y="1"/>
                    <a:pt x="946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93788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60494E-6 L 3.05556E-6 0.00031 C 0.00087 0.00556 0.00156 0.01266 0.00312 0.01821 C 0.00399 0.0213 0.00573 0.02222 0.00642 0.02531 C 0.0085 0.03056 0.00955 0.03951 0.0118 0.04414 C 0.01753 0.05926 0.01024 0.04105 0.02118 0.0642 C 0.02899 0.07932 0.01927 0.06111 0.02552 0.07685 C 0.02691 0.07932 0.02847 0.0821 0.03003 0.08519 C 0.03298 0.09229 0.03593 0.09969 0.03871 0.10679 C 0.04253 0.11605 0.04132 0.1142 0.04566 0.12161 C 0.04635 0.12346 0.04722 0.12469 0.04809 0.12624 C 0.04896 0.12685 0.04982 0.12747 0.05069 0.1284 C 0.0526 0.13179 0.05451 0.1358 0.05677 0.13889 C 0.05781 0.14105 0.0592 0.14105 0.06024 0.14321 C 0.06267 0.14722 0.06475 0.15154 0.06718 0.15587 C 0.06892 0.15895 0.07083 0.16173 0.07239 0.16451 C 0.07343 0.16698 0.07465 0.16883 0.07569 0.1713 C 0.0776 0.17408 0.07968 0.17624 0.08107 0.18025 C 0.08281 0.18488 0.08385 0.18766 0.08611 0.19043 C 0.08871 0.19383 0.09166 0.19568 0.09409 0.19877 C 0.09687 0.20309 0.09982 0.2071 0.10191 0.21173 C 0.10277 0.21451 0.10347 0.21636 0.10451 0.21852 C 0.10521 0.21975 0.10625 0.21975 0.10694 0.22068 C 0.1092 0.22408 0.11163 0.22809 0.11389 0.23179 C 0.11475 0.23241 0.11562 0.23241 0.11649 0.23333 C 0.11823 0.23642 0.11979 0.23951 0.12187 0.24229 C 0.13298 0.25895 0.11857 0.2355 0.12777 0.25062 C 0.12847 0.25278 0.12882 0.25556 0.12951 0.2571 C 0.13038 0.25895 0.13142 0.25803 0.13212 0.25926 C 0.13316 0.26019 0.13402 0.26204 0.13489 0.26389 C 0.13906 0.27315 0.13524 0.26914 0.14062 0.27222 C 0.14236 0.27469 0.14514 0.28087 0.14687 0.28272 C 0.14791 0.28457 0.14913 0.28611 0.15017 0.28704 C 0.15121 0.29013 0.15191 0.29383 0.15295 0.29599 C 0.15451 0.29938 0.15642 0.30154 0.15816 0.30463 C 0.16146 0.30988 0.15989 0.30833 0.16319 0.3108 C 0.16771 0.32192 0.16371 0.3142 0.16944 0.31914 C 0.17048 0.32099 0.1717 0.32222 0.17274 0.32346 C 0.17448 0.32654 0.17604 0.33179 0.17812 0.33179 L 0.18854 0.33457 C 0.1967 0.33889 0.18958 0.33364 0.19531 0.34074 C 0.1967 0.3429 0.20034 0.34414 0.20139 0.34506 C 0.20347 0.34661 0.20538 0.34815 0.20746 0.34908 C 0.2151 0.36235 0.20295 0.3429 0.21527 0.35803 C 0.21649 0.35926 0.21753 0.36142 0.21892 0.36235 C 0.22014 0.36358 0.2217 0.3642 0.22326 0.36482 C 0.23298 0.36729 0.2335 0.36729 0.2408 0.36729 " pathEditMode="relative" rAng="0" ptsTypes="AAAAAAAAAAAAAAAAAAAAAAAAAAAAAAAAAAAAAAAAAAAAAAA">
                                      <p:cBhvr>
                                        <p:cTn id="110" dur="1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31" y="18364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4" grpId="0"/>
      <p:bldP spid="188" grpId="0"/>
      <p:bldP spid="209" grpId="0"/>
      <p:bldP spid="7" grpId="0"/>
      <p:bldP spid="8" grpId="0"/>
      <p:bldP spid="9" grpId="0"/>
      <p:bldP spid="10" grpId="0"/>
      <p:bldP spid="11" grpId="0"/>
      <p:bldP spid="342" grpId="0"/>
      <p:bldP spid="343" grpId="0"/>
      <p:bldP spid="343" grpId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oogle Shape;1052;p35"/>
          <p:cNvGrpSpPr/>
          <p:nvPr/>
        </p:nvGrpSpPr>
        <p:grpSpPr>
          <a:xfrm>
            <a:off x="6548273" y="1385475"/>
            <a:ext cx="1875837" cy="176025"/>
            <a:chOff x="4345425" y="2175475"/>
            <a:chExt cx="800750" cy="176025"/>
          </a:xfrm>
        </p:grpSpPr>
        <p:sp>
          <p:nvSpPr>
            <p:cNvPr id="1053" name="Google Shape;1053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6" name="Google Shape;1056;p35"/>
          <p:cNvSpPr txBox="1">
            <a:spLocks noGrp="1"/>
          </p:cNvSpPr>
          <p:nvPr>
            <p:ph type="title"/>
          </p:nvPr>
        </p:nvSpPr>
        <p:spPr>
          <a:xfrm>
            <a:off x="4232033" y="965646"/>
            <a:ext cx="3852000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</a:t>
            </a:r>
            <a:endParaRPr dirty="0"/>
          </a:p>
        </p:txBody>
      </p:sp>
      <p:grpSp>
        <p:nvGrpSpPr>
          <p:cNvPr id="1057" name="Google Shape;1057;p35"/>
          <p:cNvGrpSpPr/>
          <p:nvPr/>
        </p:nvGrpSpPr>
        <p:grpSpPr>
          <a:xfrm>
            <a:off x="6393655" y="944575"/>
            <a:ext cx="2030543" cy="226786"/>
            <a:chOff x="4345425" y="2175475"/>
            <a:chExt cx="800750" cy="176025"/>
          </a:xfrm>
        </p:grpSpPr>
        <p:sp>
          <p:nvSpPr>
            <p:cNvPr id="1058" name="Google Shape;1058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0" name="Google Shape;1060;p35"/>
          <p:cNvGrpSpPr/>
          <p:nvPr/>
        </p:nvGrpSpPr>
        <p:grpSpPr>
          <a:xfrm rot="19861986">
            <a:off x="519367" y="453101"/>
            <a:ext cx="580423" cy="681083"/>
            <a:chOff x="645175" y="3632150"/>
            <a:chExt cx="394550" cy="462975"/>
          </a:xfrm>
        </p:grpSpPr>
        <p:sp>
          <p:nvSpPr>
            <p:cNvPr id="1061" name="Google Shape;1061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35"/>
          <p:cNvGrpSpPr/>
          <p:nvPr/>
        </p:nvGrpSpPr>
        <p:grpSpPr>
          <a:xfrm rot="10800000">
            <a:off x="3855903" y="605787"/>
            <a:ext cx="806657" cy="421744"/>
            <a:chOff x="1822875" y="1377000"/>
            <a:chExt cx="548075" cy="286550"/>
          </a:xfrm>
        </p:grpSpPr>
        <p:sp>
          <p:nvSpPr>
            <p:cNvPr id="1067" name="Google Shape;1067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501;p44">
            <a:extLst>
              <a:ext uri="{FF2B5EF4-FFF2-40B4-BE49-F238E27FC236}">
                <a16:creationId xmlns:a16="http://schemas.microsoft.com/office/drawing/2014/main" id="{7F9C8658-4111-4274-B17A-1DD00DD9C1AE}"/>
              </a:ext>
            </a:extLst>
          </p:cNvPr>
          <p:cNvGrpSpPr/>
          <p:nvPr/>
        </p:nvGrpSpPr>
        <p:grpSpPr>
          <a:xfrm>
            <a:off x="1252144" y="540000"/>
            <a:ext cx="1952540" cy="1645988"/>
            <a:chOff x="1857000" y="3245400"/>
            <a:chExt cx="1233825" cy="1186575"/>
          </a:xfrm>
        </p:grpSpPr>
        <p:sp>
          <p:nvSpPr>
            <p:cNvPr id="28" name="Google Shape;1502;p44">
              <a:extLst>
                <a:ext uri="{FF2B5EF4-FFF2-40B4-BE49-F238E27FC236}">
                  <a16:creationId xmlns:a16="http://schemas.microsoft.com/office/drawing/2014/main" id="{8EA2F61A-12D4-4950-9438-5B2BAA5D5EAF}"/>
                </a:ext>
              </a:extLst>
            </p:cNvPr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03;p44">
              <a:extLst>
                <a:ext uri="{FF2B5EF4-FFF2-40B4-BE49-F238E27FC236}">
                  <a16:creationId xmlns:a16="http://schemas.microsoft.com/office/drawing/2014/main" id="{C23D2B35-8429-4EAD-980C-7F6FF7CBF1D7}"/>
                </a:ext>
              </a:extLst>
            </p:cNvPr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04;p44">
              <a:extLst>
                <a:ext uri="{FF2B5EF4-FFF2-40B4-BE49-F238E27FC236}">
                  <a16:creationId xmlns:a16="http://schemas.microsoft.com/office/drawing/2014/main" id="{7174A2D8-AAAB-46C5-AC87-8B48B5B93F41}"/>
                </a:ext>
              </a:extLst>
            </p:cNvPr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05;p44">
              <a:extLst>
                <a:ext uri="{FF2B5EF4-FFF2-40B4-BE49-F238E27FC236}">
                  <a16:creationId xmlns:a16="http://schemas.microsoft.com/office/drawing/2014/main" id="{F9B49AC6-D7D8-435E-BAAF-BE40BA67D4FD}"/>
                </a:ext>
              </a:extLst>
            </p:cNvPr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06;p44">
              <a:extLst>
                <a:ext uri="{FF2B5EF4-FFF2-40B4-BE49-F238E27FC236}">
                  <a16:creationId xmlns:a16="http://schemas.microsoft.com/office/drawing/2014/main" id="{27A133DC-7B2D-489B-8C71-E62C70739F7B}"/>
                </a:ext>
              </a:extLst>
            </p:cNvPr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07;p44">
              <a:extLst>
                <a:ext uri="{FF2B5EF4-FFF2-40B4-BE49-F238E27FC236}">
                  <a16:creationId xmlns:a16="http://schemas.microsoft.com/office/drawing/2014/main" id="{D6C49832-18AC-4E61-B96B-B8D326F52B80}"/>
                </a:ext>
              </a:extLst>
            </p:cNvPr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7AB9D9A-D373-4C7C-8922-2077FB921480}"/>
              </a:ext>
            </a:extLst>
          </p:cNvPr>
          <p:cNvSpPr txBox="1"/>
          <p:nvPr/>
        </p:nvSpPr>
        <p:spPr>
          <a:xfrm>
            <a:off x="1243462" y="1078902"/>
            <a:ext cx="19130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tx1"/>
                </a:solidFill>
                <a:latin typeface="Itim" panose="020B0604020202020204" charset="-34"/>
                <a:cs typeface="Itim" panose="020B0604020202020204" charset="-34"/>
              </a:rPr>
              <a:t>PROTOTYPE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A525A5C-B6B5-41FD-9AA5-739395FB0C87}"/>
              </a:ext>
            </a:extLst>
          </p:cNvPr>
          <p:cNvSpPr txBox="1"/>
          <p:nvPr/>
        </p:nvSpPr>
        <p:spPr>
          <a:xfrm>
            <a:off x="668277" y="2811571"/>
            <a:ext cx="20748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Itim" panose="020B0604020202020204" charset="-34"/>
                <a:cs typeface="Itim" panose="020B0604020202020204" charset="-34"/>
              </a:rPr>
              <a:t>Sketch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A404398-B4AE-4166-8418-57F9A9811DED}"/>
              </a:ext>
            </a:extLst>
          </p:cNvPr>
          <p:cNvSpPr txBox="1"/>
          <p:nvPr/>
        </p:nvSpPr>
        <p:spPr>
          <a:xfrm>
            <a:off x="2521623" y="2805443"/>
            <a:ext cx="16893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Itim" panose="020B0604020202020204" charset="-34"/>
                <a:cs typeface="Itim" panose="020B0604020202020204" charset="-34"/>
              </a:rPr>
              <a:t>Wireframe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7304A7F-B4FF-4B25-B4B0-3167719E17B6}"/>
              </a:ext>
            </a:extLst>
          </p:cNvPr>
          <p:cNvSpPr txBox="1"/>
          <p:nvPr/>
        </p:nvSpPr>
        <p:spPr>
          <a:xfrm>
            <a:off x="4762257" y="2777272"/>
            <a:ext cx="16893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Itim" panose="020B0604020202020204" charset="-34"/>
                <a:cs typeface="Itim" panose="020B0604020202020204" charset="-34"/>
              </a:rPr>
              <a:t>Mockup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2AE82DB-C7D1-43DF-A14C-74F3C5BAA748}"/>
              </a:ext>
            </a:extLst>
          </p:cNvPr>
          <p:cNvSpPr txBox="1"/>
          <p:nvPr/>
        </p:nvSpPr>
        <p:spPr>
          <a:xfrm>
            <a:off x="6962304" y="2800927"/>
            <a:ext cx="21922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Itim" panose="020B0604020202020204" charset="-34"/>
                <a:cs typeface="Itim" panose="020B0604020202020204" charset="-34"/>
              </a:rPr>
              <a:t> PROTOTYPE</a:t>
            </a:r>
          </a:p>
        </p:txBody>
      </p:sp>
      <p:grpSp>
        <p:nvGrpSpPr>
          <p:cNvPr id="174" name="Google Shape;2812;p59">
            <a:extLst>
              <a:ext uri="{FF2B5EF4-FFF2-40B4-BE49-F238E27FC236}">
                <a16:creationId xmlns:a16="http://schemas.microsoft.com/office/drawing/2014/main" id="{F82539A0-2103-4A61-8DF7-C19A8005150F}"/>
              </a:ext>
            </a:extLst>
          </p:cNvPr>
          <p:cNvGrpSpPr/>
          <p:nvPr/>
        </p:nvGrpSpPr>
        <p:grpSpPr>
          <a:xfrm>
            <a:off x="6856419" y="2571750"/>
            <a:ext cx="2364668" cy="813928"/>
            <a:chOff x="1970787" y="2547138"/>
            <a:chExt cx="809652" cy="477139"/>
          </a:xfrm>
        </p:grpSpPr>
        <p:sp>
          <p:nvSpPr>
            <p:cNvPr id="175" name="Google Shape;2813;p59">
              <a:extLst>
                <a:ext uri="{FF2B5EF4-FFF2-40B4-BE49-F238E27FC236}">
                  <a16:creationId xmlns:a16="http://schemas.microsoft.com/office/drawing/2014/main" id="{451E8699-8D52-4045-A622-EB5AB86874C9}"/>
                </a:ext>
              </a:extLst>
            </p:cNvPr>
            <p:cNvSpPr/>
            <p:nvPr/>
          </p:nvSpPr>
          <p:spPr>
            <a:xfrm>
              <a:off x="1970787" y="2547138"/>
              <a:ext cx="673354" cy="476240"/>
            </a:xfrm>
            <a:custGeom>
              <a:avLst/>
              <a:gdLst/>
              <a:ahLst/>
              <a:cxnLst/>
              <a:rect l="l" t="t" r="r" b="b"/>
              <a:pathLst>
                <a:path w="23950" h="16939" extrusionOk="0">
                  <a:moveTo>
                    <a:pt x="17473" y="1"/>
                  </a:moveTo>
                  <a:cubicBezTo>
                    <a:pt x="15352" y="1"/>
                    <a:pt x="13212" y="269"/>
                    <a:pt x="11152" y="678"/>
                  </a:cubicBezTo>
                  <a:cubicBezTo>
                    <a:pt x="11443" y="667"/>
                    <a:pt x="11733" y="664"/>
                    <a:pt x="12021" y="664"/>
                  </a:cubicBezTo>
                  <a:cubicBezTo>
                    <a:pt x="13515" y="664"/>
                    <a:pt x="15010" y="774"/>
                    <a:pt x="16471" y="963"/>
                  </a:cubicBezTo>
                  <a:cubicBezTo>
                    <a:pt x="17245" y="886"/>
                    <a:pt x="18019" y="843"/>
                    <a:pt x="18785" y="843"/>
                  </a:cubicBezTo>
                  <a:cubicBezTo>
                    <a:pt x="20130" y="843"/>
                    <a:pt x="21442" y="978"/>
                    <a:pt x="22669" y="1309"/>
                  </a:cubicBezTo>
                  <a:cubicBezTo>
                    <a:pt x="22790" y="1342"/>
                    <a:pt x="23197" y="1459"/>
                    <a:pt x="23503" y="1459"/>
                  </a:cubicBezTo>
                  <a:cubicBezTo>
                    <a:pt x="23681" y="1459"/>
                    <a:pt x="23824" y="1420"/>
                    <a:pt x="23860" y="1302"/>
                  </a:cubicBezTo>
                  <a:cubicBezTo>
                    <a:pt x="23949" y="988"/>
                    <a:pt x="23000" y="707"/>
                    <a:pt x="22850" y="667"/>
                  </a:cubicBezTo>
                  <a:cubicBezTo>
                    <a:pt x="21110" y="197"/>
                    <a:pt x="19299" y="1"/>
                    <a:pt x="17473" y="1"/>
                  </a:cubicBezTo>
                  <a:close/>
                  <a:moveTo>
                    <a:pt x="5136" y="2739"/>
                  </a:moveTo>
                  <a:cubicBezTo>
                    <a:pt x="3035" y="3937"/>
                    <a:pt x="1302" y="5670"/>
                    <a:pt x="547" y="8081"/>
                  </a:cubicBezTo>
                  <a:cubicBezTo>
                    <a:pt x="37" y="9710"/>
                    <a:pt x="1" y="11750"/>
                    <a:pt x="1306" y="13020"/>
                  </a:cubicBezTo>
                  <a:cubicBezTo>
                    <a:pt x="2561" y="14243"/>
                    <a:pt x="4487" y="14771"/>
                    <a:pt x="6109" y="15270"/>
                  </a:cubicBezTo>
                  <a:cubicBezTo>
                    <a:pt x="9707" y="16379"/>
                    <a:pt x="13451" y="16938"/>
                    <a:pt x="17210" y="16938"/>
                  </a:cubicBezTo>
                  <a:cubicBezTo>
                    <a:pt x="17373" y="16938"/>
                    <a:pt x="17541" y="16938"/>
                    <a:pt x="17705" y="16935"/>
                  </a:cubicBezTo>
                  <a:cubicBezTo>
                    <a:pt x="15762" y="16810"/>
                    <a:pt x="13805" y="16379"/>
                    <a:pt x="11968" y="15951"/>
                  </a:cubicBezTo>
                  <a:cubicBezTo>
                    <a:pt x="11868" y="15926"/>
                    <a:pt x="11754" y="15869"/>
                    <a:pt x="11639" y="15783"/>
                  </a:cubicBezTo>
                  <a:cubicBezTo>
                    <a:pt x="10096" y="15591"/>
                    <a:pt x="8566" y="15284"/>
                    <a:pt x="7061" y="14856"/>
                  </a:cubicBezTo>
                  <a:cubicBezTo>
                    <a:pt x="5446" y="14396"/>
                    <a:pt x="3278" y="13943"/>
                    <a:pt x="2643" y="12171"/>
                  </a:cubicBezTo>
                  <a:cubicBezTo>
                    <a:pt x="2112" y="10684"/>
                    <a:pt x="2543" y="8894"/>
                    <a:pt x="3228" y="7525"/>
                  </a:cubicBezTo>
                  <a:cubicBezTo>
                    <a:pt x="4340" y="5307"/>
                    <a:pt x="6316" y="3795"/>
                    <a:pt x="8537" y="2825"/>
                  </a:cubicBezTo>
                  <a:lnTo>
                    <a:pt x="8537" y="2825"/>
                  </a:lnTo>
                  <a:cubicBezTo>
                    <a:pt x="7793" y="2957"/>
                    <a:pt x="7051" y="3132"/>
                    <a:pt x="6316" y="3356"/>
                  </a:cubicBezTo>
                  <a:cubicBezTo>
                    <a:pt x="6274" y="3367"/>
                    <a:pt x="6227" y="3374"/>
                    <a:pt x="6180" y="3374"/>
                  </a:cubicBezTo>
                  <a:cubicBezTo>
                    <a:pt x="5860" y="3374"/>
                    <a:pt x="5443" y="3085"/>
                    <a:pt x="5136" y="2739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814;p59">
              <a:extLst>
                <a:ext uri="{FF2B5EF4-FFF2-40B4-BE49-F238E27FC236}">
                  <a16:creationId xmlns:a16="http://schemas.microsoft.com/office/drawing/2014/main" id="{A142B498-6A0E-4396-924E-70193556A5AE}"/>
                </a:ext>
              </a:extLst>
            </p:cNvPr>
            <p:cNvSpPr/>
            <p:nvPr/>
          </p:nvSpPr>
          <p:spPr>
            <a:xfrm>
              <a:off x="2097611" y="2566199"/>
              <a:ext cx="682829" cy="458078"/>
            </a:xfrm>
            <a:custGeom>
              <a:avLst/>
              <a:gdLst/>
              <a:ahLst/>
              <a:cxnLst/>
              <a:rect l="l" t="t" r="r" b="b"/>
              <a:pathLst>
                <a:path w="24287" h="16293" extrusionOk="0">
                  <a:moveTo>
                    <a:pt x="6641" y="0"/>
                  </a:moveTo>
                  <a:lnTo>
                    <a:pt x="6641" y="0"/>
                  </a:lnTo>
                  <a:cubicBezTo>
                    <a:pt x="4511" y="61"/>
                    <a:pt x="2397" y="357"/>
                    <a:pt x="389" y="963"/>
                  </a:cubicBezTo>
                  <a:cubicBezTo>
                    <a:pt x="1" y="1080"/>
                    <a:pt x="222" y="1615"/>
                    <a:pt x="625" y="2061"/>
                  </a:cubicBezTo>
                  <a:cubicBezTo>
                    <a:pt x="2058" y="1241"/>
                    <a:pt x="3663" y="671"/>
                    <a:pt x="5235" y="303"/>
                  </a:cubicBezTo>
                  <a:cubicBezTo>
                    <a:pt x="5699" y="196"/>
                    <a:pt x="6170" y="93"/>
                    <a:pt x="6641" y="0"/>
                  </a:cubicBezTo>
                  <a:close/>
                  <a:moveTo>
                    <a:pt x="11960" y="285"/>
                  </a:moveTo>
                  <a:cubicBezTo>
                    <a:pt x="10089" y="475"/>
                    <a:pt x="8231" y="860"/>
                    <a:pt x="6555" y="1288"/>
                  </a:cubicBezTo>
                  <a:cubicBezTo>
                    <a:pt x="5699" y="1505"/>
                    <a:pt x="4844" y="1791"/>
                    <a:pt x="4026" y="2147"/>
                  </a:cubicBezTo>
                  <a:cubicBezTo>
                    <a:pt x="5489" y="1883"/>
                    <a:pt x="6965" y="1780"/>
                    <a:pt x="8448" y="1780"/>
                  </a:cubicBezTo>
                  <a:cubicBezTo>
                    <a:pt x="9768" y="1780"/>
                    <a:pt x="11091" y="1862"/>
                    <a:pt x="12409" y="1994"/>
                  </a:cubicBezTo>
                  <a:cubicBezTo>
                    <a:pt x="15648" y="2311"/>
                    <a:pt x="20001" y="2953"/>
                    <a:pt x="21275" y="6480"/>
                  </a:cubicBezTo>
                  <a:cubicBezTo>
                    <a:pt x="22330" y="9411"/>
                    <a:pt x="20151" y="12288"/>
                    <a:pt x="17630" y="13565"/>
                  </a:cubicBezTo>
                  <a:cubicBezTo>
                    <a:pt x="16193" y="14292"/>
                    <a:pt x="14646" y="14556"/>
                    <a:pt x="13073" y="14556"/>
                  </a:cubicBezTo>
                  <a:cubicBezTo>
                    <a:pt x="10955" y="14556"/>
                    <a:pt x="8794" y="14078"/>
                    <a:pt x="6794" y="13614"/>
                  </a:cubicBezTo>
                  <a:cubicBezTo>
                    <a:pt x="6705" y="13593"/>
                    <a:pt x="6626" y="13586"/>
                    <a:pt x="6562" y="13586"/>
                  </a:cubicBezTo>
                  <a:cubicBezTo>
                    <a:pt x="5877" y="13586"/>
                    <a:pt x="6529" y="14666"/>
                    <a:pt x="7128" y="15105"/>
                  </a:cubicBezTo>
                  <a:cubicBezTo>
                    <a:pt x="8523" y="15280"/>
                    <a:pt x="9928" y="15362"/>
                    <a:pt x="11333" y="15362"/>
                  </a:cubicBezTo>
                  <a:cubicBezTo>
                    <a:pt x="12274" y="15362"/>
                    <a:pt x="13216" y="15326"/>
                    <a:pt x="14157" y="15255"/>
                  </a:cubicBezTo>
                  <a:cubicBezTo>
                    <a:pt x="14167" y="15251"/>
                    <a:pt x="14178" y="15251"/>
                    <a:pt x="14189" y="15251"/>
                  </a:cubicBezTo>
                  <a:cubicBezTo>
                    <a:pt x="14710" y="15251"/>
                    <a:pt x="16635" y="16068"/>
                    <a:pt x="15584" y="16150"/>
                  </a:cubicBezTo>
                  <a:cubicBezTo>
                    <a:pt x="14788" y="16211"/>
                    <a:pt x="13993" y="16246"/>
                    <a:pt x="13194" y="16257"/>
                  </a:cubicBezTo>
                  <a:cubicBezTo>
                    <a:pt x="13547" y="16278"/>
                    <a:pt x="13900" y="16292"/>
                    <a:pt x="14249" y="16292"/>
                  </a:cubicBezTo>
                  <a:cubicBezTo>
                    <a:pt x="16154" y="16292"/>
                    <a:pt x="18015" y="15933"/>
                    <a:pt x="19708" y="14913"/>
                  </a:cubicBezTo>
                  <a:cubicBezTo>
                    <a:pt x="22746" y="13079"/>
                    <a:pt x="24287" y="9603"/>
                    <a:pt x="22644" y="6291"/>
                  </a:cubicBezTo>
                  <a:cubicBezTo>
                    <a:pt x="20960" y="2899"/>
                    <a:pt x="17394" y="1205"/>
                    <a:pt x="13829" y="575"/>
                  </a:cubicBezTo>
                  <a:cubicBezTo>
                    <a:pt x="13216" y="464"/>
                    <a:pt x="12592" y="368"/>
                    <a:pt x="11960" y="28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815;p59">
              <a:extLst>
                <a:ext uri="{FF2B5EF4-FFF2-40B4-BE49-F238E27FC236}">
                  <a16:creationId xmlns:a16="http://schemas.microsoft.com/office/drawing/2014/main" id="{690722F0-3DB9-426F-966E-6EA5DEBF25F5}"/>
                </a:ext>
              </a:extLst>
            </p:cNvPr>
            <p:cNvSpPr/>
            <p:nvPr/>
          </p:nvSpPr>
          <p:spPr>
            <a:xfrm>
              <a:off x="2115154" y="2565778"/>
              <a:ext cx="450177" cy="457487"/>
            </a:xfrm>
            <a:custGeom>
              <a:avLst/>
              <a:gdLst/>
              <a:ahLst/>
              <a:cxnLst/>
              <a:rect l="l" t="t" r="r" b="b"/>
              <a:pathLst>
                <a:path w="16012" h="16272" extrusionOk="0">
                  <a:moveTo>
                    <a:pt x="6886" y="1"/>
                  </a:moveTo>
                  <a:cubicBezTo>
                    <a:pt x="6598" y="1"/>
                    <a:pt x="6308" y="4"/>
                    <a:pt x="6017" y="15"/>
                  </a:cubicBezTo>
                  <a:cubicBezTo>
                    <a:pt x="5546" y="108"/>
                    <a:pt x="5075" y="211"/>
                    <a:pt x="4611" y="318"/>
                  </a:cubicBezTo>
                  <a:cubicBezTo>
                    <a:pt x="3039" y="686"/>
                    <a:pt x="1434" y="1256"/>
                    <a:pt x="1" y="2076"/>
                  </a:cubicBezTo>
                  <a:cubicBezTo>
                    <a:pt x="308" y="2422"/>
                    <a:pt x="725" y="2711"/>
                    <a:pt x="1045" y="2711"/>
                  </a:cubicBezTo>
                  <a:cubicBezTo>
                    <a:pt x="1092" y="2711"/>
                    <a:pt x="1139" y="2704"/>
                    <a:pt x="1181" y="2693"/>
                  </a:cubicBezTo>
                  <a:cubicBezTo>
                    <a:pt x="1916" y="2469"/>
                    <a:pt x="2658" y="2294"/>
                    <a:pt x="3402" y="2162"/>
                  </a:cubicBezTo>
                  <a:cubicBezTo>
                    <a:pt x="4220" y="1806"/>
                    <a:pt x="5075" y="1520"/>
                    <a:pt x="5931" y="1303"/>
                  </a:cubicBezTo>
                  <a:cubicBezTo>
                    <a:pt x="7607" y="875"/>
                    <a:pt x="9465" y="490"/>
                    <a:pt x="11336" y="300"/>
                  </a:cubicBezTo>
                  <a:cubicBezTo>
                    <a:pt x="9875" y="111"/>
                    <a:pt x="8380" y="1"/>
                    <a:pt x="6886" y="1"/>
                  </a:cubicBezTo>
                  <a:close/>
                  <a:moveTo>
                    <a:pt x="6504" y="15120"/>
                  </a:moveTo>
                  <a:cubicBezTo>
                    <a:pt x="6619" y="15206"/>
                    <a:pt x="6733" y="15263"/>
                    <a:pt x="6833" y="15288"/>
                  </a:cubicBezTo>
                  <a:cubicBezTo>
                    <a:pt x="8670" y="15716"/>
                    <a:pt x="10627" y="16147"/>
                    <a:pt x="12570" y="16272"/>
                  </a:cubicBezTo>
                  <a:cubicBezTo>
                    <a:pt x="13369" y="16261"/>
                    <a:pt x="14164" y="16226"/>
                    <a:pt x="14960" y="16165"/>
                  </a:cubicBezTo>
                  <a:cubicBezTo>
                    <a:pt x="16011" y="16083"/>
                    <a:pt x="14086" y="15266"/>
                    <a:pt x="13565" y="15266"/>
                  </a:cubicBezTo>
                  <a:cubicBezTo>
                    <a:pt x="13554" y="15266"/>
                    <a:pt x="13543" y="15266"/>
                    <a:pt x="13533" y="15270"/>
                  </a:cubicBezTo>
                  <a:cubicBezTo>
                    <a:pt x="12592" y="15341"/>
                    <a:pt x="11650" y="15377"/>
                    <a:pt x="10709" y="15377"/>
                  </a:cubicBezTo>
                  <a:cubicBezTo>
                    <a:pt x="9304" y="15377"/>
                    <a:pt x="7899" y="15295"/>
                    <a:pt x="6504" y="1512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F496CC2-6F8F-4EDF-B0C8-14D33A38560E}"/>
              </a:ext>
            </a:extLst>
          </p:cNvPr>
          <p:cNvSpPr txBox="1"/>
          <p:nvPr/>
        </p:nvSpPr>
        <p:spPr>
          <a:xfrm>
            <a:off x="450438" y="3716956"/>
            <a:ext cx="876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Paper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4090D6A-E1C5-40A5-845B-BF6520B7321B}"/>
              </a:ext>
            </a:extLst>
          </p:cNvPr>
          <p:cNvSpPr txBox="1"/>
          <p:nvPr/>
        </p:nvSpPr>
        <p:spPr>
          <a:xfrm>
            <a:off x="1318454" y="3717817"/>
            <a:ext cx="115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board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66CF5E-4FEE-4A5D-9649-A2DD07DAC415}"/>
              </a:ext>
            </a:extLst>
          </p:cNvPr>
          <p:cNvSpPr txBox="1"/>
          <p:nvPr/>
        </p:nvSpPr>
        <p:spPr>
          <a:xfrm>
            <a:off x="2817249" y="3770187"/>
            <a:ext cx="1424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>
                <a:solidFill>
                  <a:schemeClr val="bg2"/>
                </a:solidFill>
                <a:effectLst/>
                <a:latin typeface="Itim" panose="00000500000000000000" pitchFamily="2" charset="-34"/>
                <a:cs typeface="Itim" panose="00000500000000000000" pitchFamily="2" charset="-34"/>
              </a:rPr>
              <a:t>Balsamiq</a:t>
            </a:r>
            <a:endParaRPr lang="en-US" sz="2000" dirty="0">
              <a:solidFill>
                <a:schemeClr val="bg2"/>
              </a:solidFill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14EE1C-2354-47FA-8F02-07124E879C2E}"/>
              </a:ext>
            </a:extLst>
          </p:cNvPr>
          <p:cNvSpPr txBox="1"/>
          <p:nvPr/>
        </p:nvSpPr>
        <p:spPr>
          <a:xfrm>
            <a:off x="5971321" y="4090901"/>
            <a:ext cx="1671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 err="1">
                <a:solidFill>
                  <a:schemeClr val="bg2"/>
                </a:solidFill>
                <a:effectLst/>
                <a:latin typeface="Itim" panose="00000500000000000000" pitchFamily="2" charset="-34"/>
                <a:cs typeface="Itim" panose="00000500000000000000" pitchFamily="2" charset="-34"/>
              </a:rPr>
              <a:t>AxureRP</a:t>
            </a:r>
            <a:endParaRPr lang="en-US" sz="2000" dirty="0">
              <a:solidFill>
                <a:schemeClr val="bg2"/>
              </a:solidFill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grpSp>
        <p:nvGrpSpPr>
          <p:cNvPr id="181" name="Google Shape;2690;p59">
            <a:extLst>
              <a:ext uri="{FF2B5EF4-FFF2-40B4-BE49-F238E27FC236}">
                <a16:creationId xmlns:a16="http://schemas.microsoft.com/office/drawing/2014/main" id="{42466CA7-A1CC-40D8-854E-19C22F800179}"/>
              </a:ext>
            </a:extLst>
          </p:cNvPr>
          <p:cNvGrpSpPr/>
          <p:nvPr/>
        </p:nvGrpSpPr>
        <p:grpSpPr>
          <a:xfrm rot="7714437">
            <a:off x="722959" y="3353224"/>
            <a:ext cx="631981" cy="315063"/>
            <a:chOff x="-605225" y="2384875"/>
            <a:chExt cx="787975" cy="303650"/>
          </a:xfrm>
        </p:grpSpPr>
        <p:sp>
          <p:nvSpPr>
            <p:cNvPr id="182" name="Google Shape;2691;p59">
              <a:extLst>
                <a:ext uri="{FF2B5EF4-FFF2-40B4-BE49-F238E27FC236}">
                  <a16:creationId xmlns:a16="http://schemas.microsoft.com/office/drawing/2014/main" id="{BD38A5DF-DFE5-435A-9135-593368404EB2}"/>
                </a:ext>
              </a:extLst>
            </p:cNvPr>
            <p:cNvSpPr/>
            <p:nvPr/>
          </p:nvSpPr>
          <p:spPr>
            <a:xfrm>
              <a:off x="-590425" y="2487650"/>
              <a:ext cx="686525" cy="159875"/>
            </a:xfrm>
            <a:custGeom>
              <a:avLst/>
              <a:gdLst/>
              <a:ahLst/>
              <a:cxnLst/>
              <a:rect l="l" t="t" r="r" b="b"/>
              <a:pathLst>
                <a:path w="27461" h="6395" extrusionOk="0">
                  <a:moveTo>
                    <a:pt x="17473" y="1"/>
                  </a:moveTo>
                  <a:cubicBezTo>
                    <a:pt x="16136" y="1"/>
                    <a:pt x="14809" y="732"/>
                    <a:pt x="14267" y="2030"/>
                  </a:cubicBezTo>
                  <a:cubicBezTo>
                    <a:pt x="13686" y="3421"/>
                    <a:pt x="13393" y="4779"/>
                    <a:pt x="11543" y="4779"/>
                  </a:cubicBezTo>
                  <a:lnTo>
                    <a:pt x="11525" y="4779"/>
                  </a:lnTo>
                  <a:cubicBezTo>
                    <a:pt x="9849" y="4772"/>
                    <a:pt x="8548" y="3531"/>
                    <a:pt x="7374" y="2493"/>
                  </a:cubicBezTo>
                  <a:cubicBezTo>
                    <a:pt x="6479" y="1698"/>
                    <a:pt x="5474" y="914"/>
                    <a:pt x="4236" y="781"/>
                  </a:cubicBezTo>
                  <a:cubicBezTo>
                    <a:pt x="4108" y="768"/>
                    <a:pt x="3984" y="760"/>
                    <a:pt x="3859" y="760"/>
                  </a:cubicBezTo>
                  <a:cubicBezTo>
                    <a:pt x="2607" y="760"/>
                    <a:pt x="1527" y="1420"/>
                    <a:pt x="454" y="2033"/>
                  </a:cubicBezTo>
                  <a:cubicBezTo>
                    <a:pt x="235" y="2155"/>
                    <a:pt x="104" y="2305"/>
                    <a:pt x="33" y="2461"/>
                  </a:cubicBezTo>
                  <a:cubicBezTo>
                    <a:pt x="1070" y="1973"/>
                    <a:pt x="2233" y="1744"/>
                    <a:pt x="3395" y="1744"/>
                  </a:cubicBezTo>
                  <a:cubicBezTo>
                    <a:pt x="4201" y="1744"/>
                    <a:pt x="5011" y="1855"/>
                    <a:pt x="5773" y="2065"/>
                  </a:cubicBezTo>
                  <a:cubicBezTo>
                    <a:pt x="6864" y="2365"/>
                    <a:pt x="7788" y="2985"/>
                    <a:pt x="8683" y="3656"/>
                  </a:cubicBezTo>
                  <a:cubicBezTo>
                    <a:pt x="9606" y="4347"/>
                    <a:pt x="10916" y="5588"/>
                    <a:pt x="12174" y="5588"/>
                  </a:cubicBezTo>
                  <a:cubicBezTo>
                    <a:pt x="12484" y="5588"/>
                    <a:pt x="12794" y="5510"/>
                    <a:pt x="13098" y="5328"/>
                  </a:cubicBezTo>
                  <a:cubicBezTo>
                    <a:pt x="14156" y="4683"/>
                    <a:pt x="14484" y="3232"/>
                    <a:pt x="15333" y="2376"/>
                  </a:cubicBezTo>
                  <a:cubicBezTo>
                    <a:pt x="15989" y="1712"/>
                    <a:pt x="16773" y="1463"/>
                    <a:pt x="17686" y="1445"/>
                  </a:cubicBezTo>
                  <a:lnTo>
                    <a:pt x="17826" y="1445"/>
                  </a:lnTo>
                  <a:cubicBezTo>
                    <a:pt x="18692" y="1445"/>
                    <a:pt x="19419" y="1588"/>
                    <a:pt x="20107" y="2162"/>
                  </a:cubicBezTo>
                  <a:cubicBezTo>
                    <a:pt x="21352" y="3199"/>
                    <a:pt x="22490" y="4002"/>
                    <a:pt x="24162" y="4205"/>
                  </a:cubicBezTo>
                  <a:cubicBezTo>
                    <a:pt x="25250" y="4337"/>
                    <a:pt x="23909" y="4494"/>
                    <a:pt x="23324" y="4494"/>
                  </a:cubicBezTo>
                  <a:cubicBezTo>
                    <a:pt x="23249" y="4494"/>
                    <a:pt x="23188" y="4494"/>
                    <a:pt x="23146" y="4487"/>
                  </a:cubicBezTo>
                  <a:cubicBezTo>
                    <a:pt x="22143" y="4365"/>
                    <a:pt x="21177" y="4140"/>
                    <a:pt x="20265" y="3699"/>
                  </a:cubicBezTo>
                  <a:cubicBezTo>
                    <a:pt x="20008" y="3574"/>
                    <a:pt x="19755" y="3434"/>
                    <a:pt x="19512" y="3281"/>
                  </a:cubicBezTo>
                  <a:lnTo>
                    <a:pt x="19512" y="3281"/>
                  </a:lnTo>
                  <a:cubicBezTo>
                    <a:pt x="20107" y="3902"/>
                    <a:pt x="20731" y="4440"/>
                    <a:pt x="21641" y="4782"/>
                  </a:cubicBezTo>
                  <a:cubicBezTo>
                    <a:pt x="22333" y="5047"/>
                    <a:pt x="23050" y="5172"/>
                    <a:pt x="23756" y="5172"/>
                  </a:cubicBezTo>
                  <a:cubicBezTo>
                    <a:pt x="24857" y="5172"/>
                    <a:pt x="25938" y="4861"/>
                    <a:pt x="26876" y="4287"/>
                  </a:cubicBezTo>
                  <a:cubicBezTo>
                    <a:pt x="26904" y="4237"/>
                    <a:pt x="26932" y="4183"/>
                    <a:pt x="26957" y="4134"/>
                  </a:cubicBezTo>
                  <a:cubicBezTo>
                    <a:pt x="27115" y="3824"/>
                    <a:pt x="27278" y="3503"/>
                    <a:pt x="27339" y="3185"/>
                  </a:cubicBezTo>
                  <a:cubicBezTo>
                    <a:pt x="27460" y="2568"/>
                    <a:pt x="27296" y="2330"/>
                    <a:pt x="26972" y="1823"/>
                  </a:cubicBezTo>
                  <a:cubicBezTo>
                    <a:pt x="26957" y="1805"/>
                    <a:pt x="26947" y="1787"/>
                    <a:pt x="26932" y="1766"/>
                  </a:cubicBezTo>
                  <a:cubicBezTo>
                    <a:pt x="26152" y="2832"/>
                    <a:pt x="25000" y="3534"/>
                    <a:pt x="23727" y="3534"/>
                  </a:cubicBezTo>
                  <a:cubicBezTo>
                    <a:pt x="23377" y="3534"/>
                    <a:pt x="23021" y="3481"/>
                    <a:pt x="22661" y="3370"/>
                  </a:cubicBezTo>
                  <a:cubicBezTo>
                    <a:pt x="21070" y="2882"/>
                    <a:pt x="20629" y="1370"/>
                    <a:pt x="19341" y="539"/>
                  </a:cubicBezTo>
                  <a:cubicBezTo>
                    <a:pt x="18774" y="172"/>
                    <a:pt x="18121" y="1"/>
                    <a:pt x="17473" y="1"/>
                  </a:cubicBezTo>
                  <a:close/>
                  <a:moveTo>
                    <a:pt x="3498" y="2262"/>
                  </a:moveTo>
                  <a:cubicBezTo>
                    <a:pt x="2850" y="2262"/>
                    <a:pt x="2182" y="2454"/>
                    <a:pt x="1469" y="2868"/>
                  </a:cubicBezTo>
                  <a:cubicBezTo>
                    <a:pt x="1298" y="2968"/>
                    <a:pt x="1056" y="2996"/>
                    <a:pt x="813" y="2996"/>
                  </a:cubicBezTo>
                  <a:cubicBezTo>
                    <a:pt x="607" y="2996"/>
                    <a:pt x="396" y="2975"/>
                    <a:pt x="235" y="2957"/>
                  </a:cubicBezTo>
                  <a:cubicBezTo>
                    <a:pt x="225" y="2957"/>
                    <a:pt x="125" y="2942"/>
                    <a:pt x="0" y="2921"/>
                  </a:cubicBezTo>
                  <a:lnTo>
                    <a:pt x="0" y="2921"/>
                  </a:lnTo>
                  <a:cubicBezTo>
                    <a:pt x="97" y="3299"/>
                    <a:pt x="485" y="3623"/>
                    <a:pt x="928" y="3623"/>
                  </a:cubicBezTo>
                  <a:cubicBezTo>
                    <a:pt x="1081" y="3623"/>
                    <a:pt x="1241" y="3584"/>
                    <a:pt x="1402" y="3495"/>
                  </a:cubicBezTo>
                  <a:cubicBezTo>
                    <a:pt x="2050" y="3125"/>
                    <a:pt x="2810" y="2540"/>
                    <a:pt x="3566" y="2429"/>
                  </a:cubicBezTo>
                  <a:cubicBezTo>
                    <a:pt x="3645" y="2419"/>
                    <a:pt x="3723" y="2412"/>
                    <a:pt x="3801" y="2412"/>
                  </a:cubicBezTo>
                  <a:cubicBezTo>
                    <a:pt x="4707" y="2412"/>
                    <a:pt x="5442" y="3171"/>
                    <a:pt x="6069" y="3738"/>
                  </a:cubicBezTo>
                  <a:cubicBezTo>
                    <a:pt x="7118" y="4680"/>
                    <a:pt x="8209" y="5574"/>
                    <a:pt x="9553" y="6052"/>
                  </a:cubicBezTo>
                  <a:cubicBezTo>
                    <a:pt x="10180" y="6276"/>
                    <a:pt x="10868" y="6394"/>
                    <a:pt x="11553" y="6394"/>
                  </a:cubicBezTo>
                  <a:cubicBezTo>
                    <a:pt x="12245" y="6394"/>
                    <a:pt x="12933" y="6273"/>
                    <a:pt x="13561" y="6020"/>
                  </a:cubicBezTo>
                  <a:lnTo>
                    <a:pt x="13561" y="6020"/>
                  </a:lnTo>
                  <a:cubicBezTo>
                    <a:pt x="13194" y="6084"/>
                    <a:pt x="12815" y="6116"/>
                    <a:pt x="12438" y="6116"/>
                  </a:cubicBezTo>
                  <a:cubicBezTo>
                    <a:pt x="11215" y="6116"/>
                    <a:pt x="9956" y="5795"/>
                    <a:pt x="8926" y="5231"/>
                  </a:cubicBezTo>
                  <a:cubicBezTo>
                    <a:pt x="7888" y="4665"/>
                    <a:pt x="7014" y="3841"/>
                    <a:pt x="6041" y="3178"/>
                  </a:cubicBezTo>
                  <a:cubicBezTo>
                    <a:pt x="5171" y="2590"/>
                    <a:pt x="4347" y="2262"/>
                    <a:pt x="3498" y="2262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692;p59">
              <a:extLst>
                <a:ext uri="{FF2B5EF4-FFF2-40B4-BE49-F238E27FC236}">
                  <a16:creationId xmlns:a16="http://schemas.microsoft.com/office/drawing/2014/main" id="{2BEB9D57-537A-4599-9B75-DA1992C0049A}"/>
                </a:ext>
              </a:extLst>
            </p:cNvPr>
            <p:cNvSpPr/>
            <p:nvPr/>
          </p:nvSpPr>
          <p:spPr>
            <a:xfrm>
              <a:off x="-605225" y="2529200"/>
              <a:ext cx="502600" cy="108950"/>
            </a:xfrm>
            <a:custGeom>
              <a:avLst/>
              <a:gdLst/>
              <a:ahLst/>
              <a:cxnLst/>
              <a:rect l="l" t="t" r="r" b="b"/>
              <a:pathLst>
                <a:path w="20104" h="4358" extrusionOk="0">
                  <a:moveTo>
                    <a:pt x="625" y="799"/>
                  </a:moveTo>
                  <a:lnTo>
                    <a:pt x="625" y="799"/>
                  </a:lnTo>
                  <a:cubicBezTo>
                    <a:pt x="460" y="881"/>
                    <a:pt x="297" y="967"/>
                    <a:pt x="136" y="1059"/>
                  </a:cubicBezTo>
                  <a:cubicBezTo>
                    <a:pt x="1" y="1135"/>
                    <a:pt x="343" y="1216"/>
                    <a:pt x="592" y="1259"/>
                  </a:cubicBezTo>
                  <a:cubicBezTo>
                    <a:pt x="554" y="1109"/>
                    <a:pt x="560" y="952"/>
                    <a:pt x="625" y="799"/>
                  </a:cubicBezTo>
                  <a:close/>
                  <a:moveTo>
                    <a:pt x="17986" y="1"/>
                  </a:moveTo>
                  <a:cubicBezTo>
                    <a:pt x="17669" y="1"/>
                    <a:pt x="17355" y="129"/>
                    <a:pt x="17062" y="432"/>
                  </a:cubicBezTo>
                  <a:cubicBezTo>
                    <a:pt x="16557" y="959"/>
                    <a:pt x="16552" y="1812"/>
                    <a:pt x="16239" y="2457"/>
                  </a:cubicBezTo>
                  <a:cubicBezTo>
                    <a:pt x="15786" y="3381"/>
                    <a:pt x="15033" y="4002"/>
                    <a:pt x="14153" y="4358"/>
                  </a:cubicBezTo>
                  <a:cubicBezTo>
                    <a:pt x="14281" y="4336"/>
                    <a:pt x="14409" y="4308"/>
                    <a:pt x="14538" y="4276"/>
                  </a:cubicBezTo>
                  <a:cubicBezTo>
                    <a:pt x="15430" y="4055"/>
                    <a:pt x="16050" y="3516"/>
                    <a:pt x="16560" y="2774"/>
                  </a:cubicBezTo>
                  <a:cubicBezTo>
                    <a:pt x="16967" y="2187"/>
                    <a:pt x="17943" y="275"/>
                    <a:pt x="18528" y="275"/>
                  </a:cubicBezTo>
                  <a:cubicBezTo>
                    <a:pt x="18539" y="275"/>
                    <a:pt x="18553" y="275"/>
                    <a:pt x="18568" y="279"/>
                  </a:cubicBezTo>
                  <a:cubicBezTo>
                    <a:pt x="18568" y="279"/>
                    <a:pt x="19327" y="1059"/>
                    <a:pt x="19534" y="1220"/>
                  </a:cubicBezTo>
                  <a:cubicBezTo>
                    <a:pt x="19719" y="1362"/>
                    <a:pt x="19908" y="1498"/>
                    <a:pt x="20104" y="1619"/>
                  </a:cubicBezTo>
                  <a:cubicBezTo>
                    <a:pt x="19791" y="1295"/>
                    <a:pt x="19488" y="946"/>
                    <a:pt x="19152" y="589"/>
                  </a:cubicBezTo>
                  <a:cubicBezTo>
                    <a:pt x="18813" y="229"/>
                    <a:pt x="18400" y="1"/>
                    <a:pt x="17986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693;p59">
              <a:extLst>
                <a:ext uri="{FF2B5EF4-FFF2-40B4-BE49-F238E27FC236}">
                  <a16:creationId xmlns:a16="http://schemas.microsoft.com/office/drawing/2014/main" id="{432F21B2-670A-4772-9822-CDA663C9E758}"/>
                </a:ext>
              </a:extLst>
            </p:cNvPr>
            <p:cNvSpPr/>
            <p:nvPr/>
          </p:nvSpPr>
          <p:spPr>
            <a:xfrm>
              <a:off x="-591400" y="2523750"/>
              <a:ext cx="632225" cy="116825"/>
            </a:xfrm>
            <a:custGeom>
              <a:avLst/>
              <a:gdLst/>
              <a:ahLst/>
              <a:cxnLst/>
              <a:rect l="l" t="t" r="r" b="b"/>
              <a:pathLst>
                <a:path w="25289" h="4673" extrusionOk="0">
                  <a:moveTo>
                    <a:pt x="17725" y="1"/>
                  </a:moveTo>
                  <a:cubicBezTo>
                    <a:pt x="16812" y="19"/>
                    <a:pt x="16028" y="268"/>
                    <a:pt x="15372" y="932"/>
                  </a:cubicBezTo>
                  <a:cubicBezTo>
                    <a:pt x="14523" y="1788"/>
                    <a:pt x="14195" y="3239"/>
                    <a:pt x="13137" y="3884"/>
                  </a:cubicBezTo>
                  <a:cubicBezTo>
                    <a:pt x="12833" y="4066"/>
                    <a:pt x="12523" y="4144"/>
                    <a:pt x="12213" y="4144"/>
                  </a:cubicBezTo>
                  <a:cubicBezTo>
                    <a:pt x="10955" y="4144"/>
                    <a:pt x="9645" y="2903"/>
                    <a:pt x="8722" y="2212"/>
                  </a:cubicBezTo>
                  <a:cubicBezTo>
                    <a:pt x="7827" y="1541"/>
                    <a:pt x="6903" y="921"/>
                    <a:pt x="5812" y="621"/>
                  </a:cubicBezTo>
                  <a:cubicBezTo>
                    <a:pt x="5050" y="411"/>
                    <a:pt x="4240" y="300"/>
                    <a:pt x="3434" y="300"/>
                  </a:cubicBezTo>
                  <a:cubicBezTo>
                    <a:pt x="2272" y="300"/>
                    <a:pt x="1109" y="529"/>
                    <a:pt x="72" y="1017"/>
                  </a:cubicBezTo>
                  <a:cubicBezTo>
                    <a:pt x="7" y="1170"/>
                    <a:pt x="1" y="1327"/>
                    <a:pt x="39" y="1477"/>
                  </a:cubicBezTo>
                  <a:cubicBezTo>
                    <a:pt x="164" y="1498"/>
                    <a:pt x="264" y="1513"/>
                    <a:pt x="274" y="1513"/>
                  </a:cubicBezTo>
                  <a:cubicBezTo>
                    <a:pt x="435" y="1531"/>
                    <a:pt x="646" y="1552"/>
                    <a:pt x="852" y="1552"/>
                  </a:cubicBezTo>
                  <a:cubicBezTo>
                    <a:pt x="1095" y="1552"/>
                    <a:pt x="1337" y="1524"/>
                    <a:pt x="1508" y="1424"/>
                  </a:cubicBezTo>
                  <a:cubicBezTo>
                    <a:pt x="2221" y="1010"/>
                    <a:pt x="2889" y="818"/>
                    <a:pt x="3537" y="818"/>
                  </a:cubicBezTo>
                  <a:cubicBezTo>
                    <a:pt x="4386" y="818"/>
                    <a:pt x="5210" y="1146"/>
                    <a:pt x="6080" y="1734"/>
                  </a:cubicBezTo>
                  <a:cubicBezTo>
                    <a:pt x="7053" y="2397"/>
                    <a:pt x="7927" y="3221"/>
                    <a:pt x="8965" y="3787"/>
                  </a:cubicBezTo>
                  <a:cubicBezTo>
                    <a:pt x="9995" y="4351"/>
                    <a:pt x="11254" y="4672"/>
                    <a:pt x="12477" y="4672"/>
                  </a:cubicBezTo>
                  <a:cubicBezTo>
                    <a:pt x="12854" y="4672"/>
                    <a:pt x="13233" y="4640"/>
                    <a:pt x="13600" y="4576"/>
                  </a:cubicBezTo>
                  <a:cubicBezTo>
                    <a:pt x="14480" y="4220"/>
                    <a:pt x="15233" y="3599"/>
                    <a:pt x="15686" y="2675"/>
                  </a:cubicBezTo>
                  <a:cubicBezTo>
                    <a:pt x="15999" y="2030"/>
                    <a:pt x="16004" y="1177"/>
                    <a:pt x="16509" y="650"/>
                  </a:cubicBezTo>
                  <a:cubicBezTo>
                    <a:pt x="16802" y="347"/>
                    <a:pt x="17116" y="219"/>
                    <a:pt x="17433" y="219"/>
                  </a:cubicBezTo>
                  <a:cubicBezTo>
                    <a:pt x="17847" y="219"/>
                    <a:pt x="18260" y="447"/>
                    <a:pt x="18599" y="807"/>
                  </a:cubicBezTo>
                  <a:cubicBezTo>
                    <a:pt x="18935" y="1164"/>
                    <a:pt x="19238" y="1513"/>
                    <a:pt x="19551" y="1837"/>
                  </a:cubicBezTo>
                  <a:cubicBezTo>
                    <a:pt x="19794" y="1990"/>
                    <a:pt x="20047" y="2130"/>
                    <a:pt x="20304" y="2255"/>
                  </a:cubicBezTo>
                  <a:cubicBezTo>
                    <a:pt x="21216" y="2696"/>
                    <a:pt x="22182" y="2921"/>
                    <a:pt x="23185" y="3043"/>
                  </a:cubicBezTo>
                  <a:cubicBezTo>
                    <a:pt x="23227" y="3050"/>
                    <a:pt x="23288" y="3050"/>
                    <a:pt x="23363" y="3050"/>
                  </a:cubicBezTo>
                  <a:cubicBezTo>
                    <a:pt x="23948" y="3050"/>
                    <a:pt x="25289" y="2893"/>
                    <a:pt x="24201" y="2761"/>
                  </a:cubicBezTo>
                  <a:cubicBezTo>
                    <a:pt x="22529" y="2558"/>
                    <a:pt x="21391" y="1755"/>
                    <a:pt x="20146" y="718"/>
                  </a:cubicBezTo>
                  <a:cubicBezTo>
                    <a:pt x="19458" y="144"/>
                    <a:pt x="18731" y="1"/>
                    <a:pt x="17865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694;p59">
              <a:extLst>
                <a:ext uri="{FF2B5EF4-FFF2-40B4-BE49-F238E27FC236}">
                  <a16:creationId xmlns:a16="http://schemas.microsoft.com/office/drawing/2014/main" id="{1D82265A-EE67-4D0C-AAD2-FE3872033D29}"/>
                </a:ext>
              </a:extLst>
            </p:cNvPr>
            <p:cNvSpPr/>
            <p:nvPr/>
          </p:nvSpPr>
          <p:spPr>
            <a:xfrm>
              <a:off x="7200" y="2384875"/>
              <a:ext cx="175550" cy="303650"/>
            </a:xfrm>
            <a:custGeom>
              <a:avLst/>
              <a:gdLst/>
              <a:ahLst/>
              <a:cxnLst/>
              <a:rect l="l" t="t" r="r" b="b"/>
              <a:pathLst>
                <a:path w="7022" h="12146" extrusionOk="0">
                  <a:moveTo>
                    <a:pt x="1559" y="1"/>
                  </a:moveTo>
                  <a:cubicBezTo>
                    <a:pt x="909" y="1"/>
                    <a:pt x="0" y="489"/>
                    <a:pt x="307" y="1010"/>
                  </a:cubicBezTo>
                  <a:cubicBezTo>
                    <a:pt x="164" y="1145"/>
                    <a:pt x="104" y="1298"/>
                    <a:pt x="185" y="1444"/>
                  </a:cubicBezTo>
                  <a:cubicBezTo>
                    <a:pt x="1045" y="2993"/>
                    <a:pt x="2072" y="4397"/>
                    <a:pt x="3027" y="5877"/>
                  </a:cubicBezTo>
                  <a:cubicBezTo>
                    <a:pt x="3052" y="5848"/>
                    <a:pt x="3074" y="5817"/>
                    <a:pt x="3095" y="5784"/>
                  </a:cubicBezTo>
                  <a:cubicBezTo>
                    <a:pt x="3206" y="5631"/>
                    <a:pt x="3352" y="5527"/>
                    <a:pt x="3519" y="5470"/>
                  </a:cubicBezTo>
                  <a:cubicBezTo>
                    <a:pt x="2749" y="4632"/>
                    <a:pt x="1979" y="3794"/>
                    <a:pt x="1209" y="2960"/>
                  </a:cubicBezTo>
                  <a:cubicBezTo>
                    <a:pt x="588" y="2282"/>
                    <a:pt x="1169" y="1737"/>
                    <a:pt x="1811" y="1737"/>
                  </a:cubicBezTo>
                  <a:cubicBezTo>
                    <a:pt x="2083" y="1737"/>
                    <a:pt x="2368" y="1837"/>
                    <a:pt x="2575" y="2065"/>
                  </a:cubicBezTo>
                  <a:cubicBezTo>
                    <a:pt x="3819" y="3416"/>
                    <a:pt x="5063" y="4768"/>
                    <a:pt x="6304" y="6120"/>
                  </a:cubicBezTo>
                  <a:cubicBezTo>
                    <a:pt x="6330" y="6148"/>
                    <a:pt x="6355" y="6173"/>
                    <a:pt x="6376" y="6202"/>
                  </a:cubicBezTo>
                  <a:cubicBezTo>
                    <a:pt x="6501" y="6073"/>
                    <a:pt x="6633" y="5948"/>
                    <a:pt x="6771" y="5830"/>
                  </a:cubicBezTo>
                  <a:cubicBezTo>
                    <a:pt x="7021" y="5610"/>
                    <a:pt x="7000" y="5342"/>
                    <a:pt x="6743" y="5164"/>
                  </a:cubicBezTo>
                  <a:cubicBezTo>
                    <a:pt x="4818" y="3859"/>
                    <a:pt x="3309" y="2190"/>
                    <a:pt x="2086" y="218"/>
                  </a:cubicBezTo>
                  <a:cubicBezTo>
                    <a:pt x="1994" y="65"/>
                    <a:pt x="1794" y="1"/>
                    <a:pt x="1559" y="1"/>
                  </a:cubicBezTo>
                  <a:close/>
                  <a:moveTo>
                    <a:pt x="4721" y="6779"/>
                  </a:moveTo>
                  <a:cubicBezTo>
                    <a:pt x="4237" y="7443"/>
                    <a:pt x="3641" y="7988"/>
                    <a:pt x="2971" y="8398"/>
                  </a:cubicBezTo>
                  <a:cubicBezTo>
                    <a:pt x="2403" y="9457"/>
                    <a:pt x="1965" y="10594"/>
                    <a:pt x="1544" y="11739"/>
                  </a:cubicBezTo>
                  <a:cubicBezTo>
                    <a:pt x="1437" y="12028"/>
                    <a:pt x="1726" y="12145"/>
                    <a:pt x="2107" y="12145"/>
                  </a:cubicBezTo>
                  <a:cubicBezTo>
                    <a:pt x="2611" y="12145"/>
                    <a:pt x="3281" y="11936"/>
                    <a:pt x="3412" y="11628"/>
                  </a:cubicBezTo>
                  <a:cubicBezTo>
                    <a:pt x="3873" y="10555"/>
                    <a:pt x="4332" y="9485"/>
                    <a:pt x="4793" y="8412"/>
                  </a:cubicBezTo>
                  <a:cubicBezTo>
                    <a:pt x="4803" y="8384"/>
                    <a:pt x="4818" y="8351"/>
                    <a:pt x="4832" y="8320"/>
                  </a:cubicBezTo>
                  <a:cubicBezTo>
                    <a:pt x="5020" y="7973"/>
                    <a:pt x="5228" y="7635"/>
                    <a:pt x="5453" y="7310"/>
                  </a:cubicBezTo>
                  <a:cubicBezTo>
                    <a:pt x="5264" y="7267"/>
                    <a:pt x="5085" y="7171"/>
                    <a:pt x="4939" y="7015"/>
                  </a:cubicBezTo>
                  <a:cubicBezTo>
                    <a:pt x="4864" y="6936"/>
                    <a:pt x="4793" y="6857"/>
                    <a:pt x="4721" y="6779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695;p59">
              <a:extLst>
                <a:ext uri="{FF2B5EF4-FFF2-40B4-BE49-F238E27FC236}">
                  <a16:creationId xmlns:a16="http://schemas.microsoft.com/office/drawing/2014/main" id="{947AE459-EF9E-44E8-9468-CB844562EBFA}"/>
                </a:ext>
              </a:extLst>
            </p:cNvPr>
            <p:cNvSpPr/>
            <p:nvPr/>
          </p:nvSpPr>
          <p:spPr>
            <a:xfrm>
              <a:off x="81450" y="2521625"/>
              <a:ext cx="43775" cy="73200"/>
            </a:xfrm>
            <a:custGeom>
              <a:avLst/>
              <a:gdLst/>
              <a:ahLst/>
              <a:cxnLst/>
              <a:rect l="l" t="t" r="r" b="b"/>
              <a:pathLst>
                <a:path w="1751" h="2928" extrusionOk="0">
                  <a:moveTo>
                    <a:pt x="549" y="0"/>
                  </a:moveTo>
                  <a:cubicBezTo>
                    <a:pt x="382" y="57"/>
                    <a:pt x="236" y="161"/>
                    <a:pt x="125" y="314"/>
                  </a:cubicBezTo>
                  <a:cubicBezTo>
                    <a:pt x="104" y="347"/>
                    <a:pt x="82" y="378"/>
                    <a:pt x="57" y="407"/>
                  </a:cubicBezTo>
                  <a:cubicBezTo>
                    <a:pt x="72" y="428"/>
                    <a:pt x="82" y="446"/>
                    <a:pt x="97" y="464"/>
                  </a:cubicBezTo>
                  <a:cubicBezTo>
                    <a:pt x="421" y="971"/>
                    <a:pt x="585" y="1209"/>
                    <a:pt x="464" y="1826"/>
                  </a:cubicBezTo>
                  <a:cubicBezTo>
                    <a:pt x="403" y="2144"/>
                    <a:pt x="240" y="2465"/>
                    <a:pt x="82" y="2775"/>
                  </a:cubicBezTo>
                  <a:cubicBezTo>
                    <a:pt x="57" y="2824"/>
                    <a:pt x="29" y="2878"/>
                    <a:pt x="1" y="2928"/>
                  </a:cubicBezTo>
                  <a:cubicBezTo>
                    <a:pt x="671" y="2518"/>
                    <a:pt x="1267" y="1973"/>
                    <a:pt x="1751" y="1309"/>
                  </a:cubicBezTo>
                  <a:cubicBezTo>
                    <a:pt x="1352" y="874"/>
                    <a:pt x="949" y="436"/>
                    <a:pt x="549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696;p59">
              <a:extLst>
                <a:ext uri="{FF2B5EF4-FFF2-40B4-BE49-F238E27FC236}">
                  <a16:creationId xmlns:a16="http://schemas.microsoft.com/office/drawing/2014/main" id="{06B3770A-51A4-473B-897E-33C79B84C36F}"/>
                </a:ext>
              </a:extLst>
            </p:cNvPr>
            <p:cNvSpPr/>
            <p:nvPr/>
          </p:nvSpPr>
          <p:spPr>
            <a:xfrm>
              <a:off x="143500" y="2539900"/>
              <a:ext cx="35675" cy="28475"/>
            </a:xfrm>
            <a:custGeom>
              <a:avLst/>
              <a:gdLst/>
              <a:ahLst/>
              <a:cxnLst/>
              <a:rect l="l" t="t" r="r" b="b"/>
              <a:pathLst>
                <a:path w="1427" h="1139" extrusionOk="0">
                  <a:moveTo>
                    <a:pt x="924" y="1"/>
                  </a:moveTo>
                  <a:lnTo>
                    <a:pt x="924" y="1"/>
                  </a:lnTo>
                  <a:cubicBezTo>
                    <a:pt x="578" y="346"/>
                    <a:pt x="274" y="720"/>
                    <a:pt x="1" y="1109"/>
                  </a:cubicBezTo>
                  <a:cubicBezTo>
                    <a:pt x="82" y="1130"/>
                    <a:pt x="168" y="1138"/>
                    <a:pt x="250" y="1138"/>
                  </a:cubicBezTo>
                  <a:cubicBezTo>
                    <a:pt x="867" y="1138"/>
                    <a:pt x="1426" y="635"/>
                    <a:pt x="924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697;p59">
              <a:extLst>
                <a:ext uri="{FF2B5EF4-FFF2-40B4-BE49-F238E27FC236}">
                  <a16:creationId xmlns:a16="http://schemas.microsoft.com/office/drawing/2014/main" id="{4731F8B0-7F43-4E77-B139-0CB8E6C064A6}"/>
                </a:ext>
              </a:extLst>
            </p:cNvPr>
            <p:cNvSpPr/>
            <p:nvPr/>
          </p:nvSpPr>
          <p:spPr>
            <a:xfrm>
              <a:off x="21900" y="2428300"/>
              <a:ext cx="144725" cy="139325"/>
            </a:xfrm>
            <a:custGeom>
              <a:avLst/>
              <a:gdLst/>
              <a:ahLst/>
              <a:cxnLst/>
              <a:rect l="l" t="t" r="r" b="b"/>
              <a:pathLst>
                <a:path w="5789" h="5573" extrusionOk="0">
                  <a:moveTo>
                    <a:pt x="1223" y="0"/>
                  </a:moveTo>
                  <a:cubicBezTo>
                    <a:pt x="581" y="0"/>
                    <a:pt x="0" y="545"/>
                    <a:pt x="621" y="1223"/>
                  </a:cubicBezTo>
                  <a:cubicBezTo>
                    <a:pt x="1391" y="2057"/>
                    <a:pt x="2161" y="2895"/>
                    <a:pt x="2931" y="3733"/>
                  </a:cubicBezTo>
                  <a:cubicBezTo>
                    <a:pt x="3038" y="3698"/>
                    <a:pt x="3156" y="3680"/>
                    <a:pt x="3274" y="3680"/>
                  </a:cubicBezTo>
                  <a:cubicBezTo>
                    <a:pt x="3958" y="3680"/>
                    <a:pt x="4679" y="4265"/>
                    <a:pt x="4197" y="4953"/>
                  </a:cubicBezTo>
                  <a:cubicBezTo>
                    <a:pt x="4176" y="4982"/>
                    <a:pt x="4154" y="5013"/>
                    <a:pt x="4133" y="5042"/>
                  </a:cubicBezTo>
                  <a:cubicBezTo>
                    <a:pt x="4205" y="5120"/>
                    <a:pt x="4276" y="5199"/>
                    <a:pt x="4351" y="5278"/>
                  </a:cubicBezTo>
                  <a:cubicBezTo>
                    <a:pt x="4497" y="5434"/>
                    <a:pt x="4676" y="5530"/>
                    <a:pt x="4865" y="5573"/>
                  </a:cubicBezTo>
                  <a:cubicBezTo>
                    <a:pt x="5138" y="5184"/>
                    <a:pt x="5442" y="4810"/>
                    <a:pt x="5788" y="4465"/>
                  </a:cubicBezTo>
                  <a:cubicBezTo>
                    <a:pt x="5767" y="4436"/>
                    <a:pt x="5742" y="4411"/>
                    <a:pt x="5716" y="4383"/>
                  </a:cubicBezTo>
                  <a:cubicBezTo>
                    <a:pt x="4475" y="3031"/>
                    <a:pt x="3231" y="1679"/>
                    <a:pt x="1987" y="328"/>
                  </a:cubicBezTo>
                  <a:cubicBezTo>
                    <a:pt x="1780" y="100"/>
                    <a:pt x="1495" y="0"/>
                    <a:pt x="1223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698;p59">
              <a:extLst>
                <a:ext uri="{FF2B5EF4-FFF2-40B4-BE49-F238E27FC236}">
                  <a16:creationId xmlns:a16="http://schemas.microsoft.com/office/drawing/2014/main" id="{D2556D7C-9417-4A95-9499-785E84BD167F}"/>
                </a:ext>
              </a:extLst>
            </p:cNvPr>
            <p:cNvSpPr/>
            <p:nvPr/>
          </p:nvSpPr>
          <p:spPr>
            <a:xfrm>
              <a:off x="95175" y="2520275"/>
              <a:ext cx="43700" cy="34100"/>
            </a:xfrm>
            <a:custGeom>
              <a:avLst/>
              <a:gdLst/>
              <a:ahLst/>
              <a:cxnLst/>
              <a:rect l="l" t="t" r="r" b="b"/>
              <a:pathLst>
                <a:path w="1748" h="1364" extrusionOk="0">
                  <a:moveTo>
                    <a:pt x="343" y="1"/>
                  </a:moveTo>
                  <a:cubicBezTo>
                    <a:pt x="225" y="1"/>
                    <a:pt x="107" y="19"/>
                    <a:pt x="0" y="54"/>
                  </a:cubicBezTo>
                  <a:cubicBezTo>
                    <a:pt x="400" y="490"/>
                    <a:pt x="803" y="928"/>
                    <a:pt x="1202" y="1363"/>
                  </a:cubicBezTo>
                  <a:cubicBezTo>
                    <a:pt x="1223" y="1334"/>
                    <a:pt x="1245" y="1303"/>
                    <a:pt x="1266" y="1274"/>
                  </a:cubicBezTo>
                  <a:cubicBezTo>
                    <a:pt x="1748" y="586"/>
                    <a:pt x="1027" y="1"/>
                    <a:pt x="343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2690;p59">
            <a:extLst>
              <a:ext uri="{FF2B5EF4-FFF2-40B4-BE49-F238E27FC236}">
                <a16:creationId xmlns:a16="http://schemas.microsoft.com/office/drawing/2014/main" id="{5B5AE74F-C3AB-4488-BEFF-8A563DC7067B}"/>
              </a:ext>
            </a:extLst>
          </p:cNvPr>
          <p:cNvGrpSpPr/>
          <p:nvPr/>
        </p:nvGrpSpPr>
        <p:grpSpPr>
          <a:xfrm rot="4028238">
            <a:off x="1225382" y="3346121"/>
            <a:ext cx="631981" cy="315063"/>
            <a:chOff x="-605225" y="2384875"/>
            <a:chExt cx="787975" cy="303650"/>
          </a:xfrm>
        </p:grpSpPr>
        <p:sp>
          <p:nvSpPr>
            <p:cNvPr id="200" name="Google Shape;2691;p59">
              <a:extLst>
                <a:ext uri="{FF2B5EF4-FFF2-40B4-BE49-F238E27FC236}">
                  <a16:creationId xmlns:a16="http://schemas.microsoft.com/office/drawing/2014/main" id="{1CF41DA0-6957-4F9D-9204-233B62B8C0F6}"/>
                </a:ext>
              </a:extLst>
            </p:cNvPr>
            <p:cNvSpPr/>
            <p:nvPr/>
          </p:nvSpPr>
          <p:spPr>
            <a:xfrm>
              <a:off x="-590425" y="2487650"/>
              <a:ext cx="686525" cy="159875"/>
            </a:xfrm>
            <a:custGeom>
              <a:avLst/>
              <a:gdLst/>
              <a:ahLst/>
              <a:cxnLst/>
              <a:rect l="l" t="t" r="r" b="b"/>
              <a:pathLst>
                <a:path w="27461" h="6395" extrusionOk="0">
                  <a:moveTo>
                    <a:pt x="17473" y="1"/>
                  </a:moveTo>
                  <a:cubicBezTo>
                    <a:pt x="16136" y="1"/>
                    <a:pt x="14809" y="732"/>
                    <a:pt x="14267" y="2030"/>
                  </a:cubicBezTo>
                  <a:cubicBezTo>
                    <a:pt x="13686" y="3421"/>
                    <a:pt x="13393" y="4779"/>
                    <a:pt x="11543" y="4779"/>
                  </a:cubicBezTo>
                  <a:lnTo>
                    <a:pt x="11525" y="4779"/>
                  </a:lnTo>
                  <a:cubicBezTo>
                    <a:pt x="9849" y="4772"/>
                    <a:pt x="8548" y="3531"/>
                    <a:pt x="7374" y="2493"/>
                  </a:cubicBezTo>
                  <a:cubicBezTo>
                    <a:pt x="6479" y="1698"/>
                    <a:pt x="5474" y="914"/>
                    <a:pt x="4236" y="781"/>
                  </a:cubicBezTo>
                  <a:cubicBezTo>
                    <a:pt x="4108" y="768"/>
                    <a:pt x="3984" y="760"/>
                    <a:pt x="3859" y="760"/>
                  </a:cubicBezTo>
                  <a:cubicBezTo>
                    <a:pt x="2607" y="760"/>
                    <a:pt x="1527" y="1420"/>
                    <a:pt x="454" y="2033"/>
                  </a:cubicBezTo>
                  <a:cubicBezTo>
                    <a:pt x="235" y="2155"/>
                    <a:pt x="104" y="2305"/>
                    <a:pt x="33" y="2461"/>
                  </a:cubicBezTo>
                  <a:cubicBezTo>
                    <a:pt x="1070" y="1973"/>
                    <a:pt x="2233" y="1744"/>
                    <a:pt x="3395" y="1744"/>
                  </a:cubicBezTo>
                  <a:cubicBezTo>
                    <a:pt x="4201" y="1744"/>
                    <a:pt x="5011" y="1855"/>
                    <a:pt x="5773" y="2065"/>
                  </a:cubicBezTo>
                  <a:cubicBezTo>
                    <a:pt x="6864" y="2365"/>
                    <a:pt x="7788" y="2985"/>
                    <a:pt x="8683" y="3656"/>
                  </a:cubicBezTo>
                  <a:cubicBezTo>
                    <a:pt x="9606" y="4347"/>
                    <a:pt x="10916" y="5588"/>
                    <a:pt x="12174" y="5588"/>
                  </a:cubicBezTo>
                  <a:cubicBezTo>
                    <a:pt x="12484" y="5588"/>
                    <a:pt x="12794" y="5510"/>
                    <a:pt x="13098" y="5328"/>
                  </a:cubicBezTo>
                  <a:cubicBezTo>
                    <a:pt x="14156" y="4683"/>
                    <a:pt x="14484" y="3232"/>
                    <a:pt x="15333" y="2376"/>
                  </a:cubicBezTo>
                  <a:cubicBezTo>
                    <a:pt x="15989" y="1712"/>
                    <a:pt x="16773" y="1463"/>
                    <a:pt x="17686" y="1445"/>
                  </a:cubicBezTo>
                  <a:lnTo>
                    <a:pt x="17826" y="1445"/>
                  </a:lnTo>
                  <a:cubicBezTo>
                    <a:pt x="18692" y="1445"/>
                    <a:pt x="19419" y="1588"/>
                    <a:pt x="20107" y="2162"/>
                  </a:cubicBezTo>
                  <a:cubicBezTo>
                    <a:pt x="21352" y="3199"/>
                    <a:pt x="22490" y="4002"/>
                    <a:pt x="24162" y="4205"/>
                  </a:cubicBezTo>
                  <a:cubicBezTo>
                    <a:pt x="25250" y="4337"/>
                    <a:pt x="23909" y="4494"/>
                    <a:pt x="23324" y="4494"/>
                  </a:cubicBezTo>
                  <a:cubicBezTo>
                    <a:pt x="23249" y="4494"/>
                    <a:pt x="23188" y="4494"/>
                    <a:pt x="23146" y="4487"/>
                  </a:cubicBezTo>
                  <a:cubicBezTo>
                    <a:pt x="22143" y="4365"/>
                    <a:pt x="21177" y="4140"/>
                    <a:pt x="20265" y="3699"/>
                  </a:cubicBezTo>
                  <a:cubicBezTo>
                    <a:pt x="20008" y="3574"/>
                    <a:pt x="19755" y="3434"/>
                    <a:pt x="19512" y="3281"/>
                  </a:cubicBezTo>
                  <a:lnTo>
                    <a:pt x="19512" y="3281"/>
                  </a:lnTo>
                  <a:cubicBezTo>
                    <a:pt x="20107" y="3902"/>
                    <a:pt x="20731" y="4440"/>
                    <a:pt x="21641" y="4782"/>
                  </a:cubicBezTo>
                  <a:cubicBezTo>
                    <a:pt x="22333" y="5047"/>
                    <a:pt x="23050" y="5172"/>
                    <a:pt x="23756" y="5172"/>
                  </a:cubicBezTo>
                  <a:cubicBezTo>
                    <a:pt x="24857" y="5172"/>
                    <a:pt x="25938" y="4861"/>
                    <a:pt x="26876" y="4287"/>
                  </a:cubicBezTo>
                  <a:cubicBezTo>
                    <a:pt x="26904" y="4237"/>
                    <a:pt x="26932" y="4183"/>
                    <a:pt x="26957" y="4134"/>
                  </a:cubicBezTo>
                  <a:cubicBezTo>
                    <a:pt x="27115" y="3824"/>
                    <a:pt x="27278" y="3503"/>
                    <a:pt x="27339" y="3185"/>
                  </a:cubicBezTo>
                  <a:cubicBezTo>
                    <a:pt x="27460" y="2568"/>
                    <a:pt x="27296" y="2330"/>
                    <a:pt x="26972" y="1823"/>
                  </a:cubicBezTo>
                  <a:cubicBezTo>
                    <a:pt x="26957" y="1805"/>
                    <a:pt x="26947" y="1787"/>
                    <a:pt x="26932" y="1766"/>
                  </a:cubicBezTo>
                  <a:cubicBezTo>
                    <a:pt x="26152" y="2832"/>
                    <a:pt x="25000" y="3534"/>
                    <a:pt x="23727" y="3534"/>
                  </a:cubicBezTo>
                  <a:cubicBezTo>
                    <a:pt x="23377" y="3534"/>
                    <a:pt x="23021" y="3481"/>
                    <a:pt x="22661" y="3370"/>
                  </a:cubicBezTo>
                  <a:cubicBezTo>
                    <a:pt x="21070" y="2882"/>
                    <a:pt x="20629" y="1370"/>
                    <a:pt x="19341" y="539"/>
                  </a:cubicBezTo>
                  <a:cubicBezTo>
                    <a:pt x="18774" y="172"/>
                    <a:pt x="18121" y="1"/>
                    <a:pt x="17473" y="1"/>
                  </a:cubicBezTo>
                  <a:close/>
                  <a:moveTo>
                    <a:pt x="3498" y="2262"/>
                  </a:moveTo>
                  <a:cubicBezTo>
                    <a:pt x="2850" y="2262"/>
                    <a:pt x="2182" y="2454"/>
                    <a:pt x="1469" y="2868"/>
                  </a:cubicBezTo>
                  <a:cubicBezTo>
                    <a:pt x="1298" y="2968"/>
                    <a:pt x="1056" y="2996"/>
                    <a:pt x="813" y="2996"/>
                  </a:cubicBezTo>
                  <a:cubicBezTo>
                    <a:pt x="607" y="2996"/>
                    <a:pt x="396" y="2975"/>
                    <a:pt x="235" y="2957"/>
                  </a:cubicBezTo>
                  <a:cubicBezTo>
                    <a:pt x="225" y="2957"/>
                    <a:pt x="125" y="2942"/>
                    <a:pt x="0" y="2921"/>
                  </a:cubicBezTo>
                  <a:lnTo>
                    <a:pt x="0" y="2921"/>
                  </a:lnTo>
                  <a:cubicBezTo>
                    <a:pt x="97" y="3299"/>
                    <a:pt x="485" y="3623"/>
                    <a:pt x="928" y="3623"/>
                  </a:cubicBezTo>
                  <a:cubicBezTo>
                    <a:pt x="1081" y="3623"/>
                    <a:pt x="1241" y="3584"/>
                    <a:pt x="1402" y="3495"/>
                  </a:cubicBezTo>
                  <a:cubicBezTo>
                    <a:pt x="2050" y="3125"/>
                    <a:pt x="2810" y="2540"/>
                    <a:pt x="3566" y="2429"/>
                  </a:cubicBezTo>
                  <a:cubicBezTo>
                    <a:pt x="3645" y="2419"/>
                    <a:pt x="3723" y="2412"/>
                    <a:pt x="3801" y="2412"/>
                  </a:cubicBezTo>
                  <a:cubicBezTo>
                    <a:pt x="4707" y="2412"/>
                    <a:pt x="5442" y="3171"/>
                    <a:pt x="6069" y="3738"/>
                  </a:cubicBezTo>
                  <a:cubicBezTo>
                    <a:pt x="7118" y="4680"/>
                    <a:pt x="8209" y="5574"/>
                    <a:pt x="9553" y="6052"/>
                  </a:cubicBezTo>
                  <a:cubicBezTo>
                    <a:pt x="10180" y="6276"/>
                    <a:pt x="10868" y="6394"/>
                    <a:pt x="11553" y="6394"/>
                  </a:cubicBezTo>
                  <a:cubicBezTo>
                    <a:pt x="12245" y="6394"/>
                    <a:pt x="12933" y="6273"/>
                    <a:pt x="13561" y="6020"/>
                  </a:cubicBezTo>
                  <a:lnTo>
                    <a:pt x="13561" y="6020"/>
                  </a:lnTo>
                  <a:cubicBezTo>
                    <a:pt x="13194" y="6084"/>
                    <a:pt x="12815" y="6116"/>
                    <a:pt x="12438" y="6116"/>
                  </a:cubicBezTo>
                  <a:cubicBezTo>
                    <a:pt x="11215" y="6116"/>
                    <a:pt x="9956" y="5795"/>
                    <a:pt x="8926" y="5231"/>
                  </a:cubicBezTo>
                  <a:cubicBezTo>
                    <a:pt x="7888" y="4665"/>
                    <a:pt x="7014" y="3841"/>
                    <a:pt x="6041" y="3178"/>
                  </a:cubicBezTo>
                  <a:cubicBezTo>
                    <a:pt x="5171" y="2590"/>
                    <a:pt x="4347" y="2262"/>
                    <a:pt x="3498" y="2262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692;p59">
              <a:extLst>
                <a:ext uri="{FF2B5EF4-FFF2-40B4-BE49-F238E27FC236}">
                  <a16:creationId xmlns:a16="http://schemas.microsoft.com/office/drawing/2014/main" id="{53ADE980-498E-467F-8DC3-CC63294972EF}"/>
                </a:ext>
              </a:extLst>
            </p:cNvPr>
            <p:cNvSpPr/>
            <p:nvPr/>
          </p:nvSpPr>
          <p:spPr>
            <a:xfrm>
              <a:off x="-605225" y="2529200"/>
              <a:ext cx="502600" cy="108950"/>
            </a:xfrm>
            <a:custGeom>
              <a:avLst/>
              <a:gdLst/>
              <a:ahLst/>
              <a:cxnLst/>
              <a:rect l="l" t="t" r="r" b="b"/>
              <a:pathLst>
                <a:path w="20104" h="4358" extrusionOk="0">
                  <a:moveTo>
                    <a:pt x="625" y="799"/>
                  </a:moveTo>
                  <a:lnTo>
                    <a:pt x="625" y="799"/>
                  </a:lnTo>
                  <a:cubicBezTo>
                    <a:pt x="460" y="881"/>
                    <a:pt x="297" y="967"/>
                    <a:pt x="136" y="1059"/>
                  </a:cubicBezTo>
                  <a:cubicBezTo>
                    <a:pt x="1" y="1135"/>
                    <a:pt x="343" y="1216"/>
                    <a:pt x="592" y="1259"/>
                  </a:cubicBezTo>
                  <a:cubicBezTo>
                    <a:pt x="554" y="1109"/>
                    <a:pt x="560" y="952"/>
                    <a:pt x="625" y="799"/>
                  </a:cubicBezTo>
                  <a:close/>
                  <a:moveTo>
                    <a:pt x="17986" y="1"/>
                  </a:moveTo>
                  <a:cubicBezTo>
                    <a:pt x="17669" y="1"/>
                    <a:pt x="17355" y="129"/>
                    <a:pt x="17062" y="432"/>
                  </a:cubicBezTo>
                  <a:cubicBezTo>
                    <a:pt x="16557" y="959"/>
                    <a:pt x="16552" y="1812"/>
                    <a:pt x="16239" y="2457"/>
                  </a:cubicBezTo>
                  <a:cubicBezTo>
                    <a:pt x="15786" y="3381"/>
                    <a:pt x="15033" y="4002"/>
                    <a:pt x="14153" y="4358"/>
                  </a:cubicBezTo>
                  <a:cubicBezTo>
                    <a:pt x="14281" y="4336"/>
                    <a:pt x="14409" y="4308"/>
                    <a:pt x="14538" y="4276"/>
                  </a:cubicBezTo>
                  <a:cubicBezTo>
                    <a:pt x="15430" y="4055"/>
                    <a:pt x="16050" y="3516"/>
                    <a:pt x="16560" y="2774"/>
                  </a:cubicBezTo>
                  <a:cubicBezTo>
                    <a:pt x="16967" y="2187"/>
                    <a:pt x="17943" y="275"/>
                    <a:pt x="18528" y="275"/>
                  </a:cubicBezTo>
                  <a:cubicBezTo>
                    <a:pt x="18539" y="275"/>
                    <a:pt x="18553" y="275"/>
                    <a:pt x="18568" y="279"/>
                  </a:cubicBezTo>
                  <a:cubicBezTo>
                    <a:pt x="18568" y="279"/>
                    <a:pt x="19327" y="1059"/>
                    <a:pt x="19534" y="1220"/>
                  </a:cubicBezTo>
                  <a:cubicBezTo>
                    <a:pt x="19719" y="1362"/>
                    <a:pt x="19908" y="1498"/>
                    <a:pt x="20104" y="1619"/>
                  </a:cubicBezTo>
                  <a:cubicBezTo>
                    <a:pt x="19791" y="1295"/>
                    <a:pt x="19488" y="946"/>
                    <a:pt x="19152" y="589"/>
                  </a:cubicBezTo>
                  <a:cubicBezTo>
                    <a:pt x="18813" y="229"/>
                    <a:pt x="18400" y="1"/>
                    <a:pt x="17986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693;p59">
              <a:extLst>
                <a:ext uri="{FF2B5EF4-FFF2-40B4-BE49-F238E27FC236}">
                  <a16:creationId xmlns:a16="http://schemas.microsoft.com/office/drawing/2014/main" id="{B724C65A-4376-4644-8077-12CE9D5B28F8}"/>
                </a:ext>
              </a:extLst>
            </p:cNvPr>
            <p:cNvSpPr/>
            <p:nvPr/>
          </p:nvSpPr>
          <p:spPr>
            <a:xfrm>
              <a:off x="-591401" y="2523749"/>
              <a:ext cx="632226" cy="116825"/>
            </a:xfrm>
            <a:custGeom>
              <a:avLst/>
              <a:gdLst/>
              <a:ahLst/>
              <a:cxnLst/>
              <a:rect l="l" t="t" r="r" b="b"/>
              <a:pathLst>
                <a:path w="25289" h="4673" extrusionOk="0">
                  <a:moveTo>
                    <a:pt x="17725" y="1"/>
                  </a:moveTo>
                  <a:cubicBezTo>
                    <a:pt x="16812" y="19"/>
                    <a:pt x="16028" y="268"/>
                    <a:pt x="15372" y="932"/>
                  </a:cubicBezTo>
                  <a:cubicBezTo>
                    <a:pt x="14523" y="1788"/>
                    <a:pt x="14195" y="3239"/>
                    <a:pt x="13137" y="3884"/>
                  </a:cubicBezTo>
                  <a:cubicBezTo>
                    <a:pt x="12833" y="4066"/>
                    <a:pt x="12523" y="4144"/>
                    <a:pt x="12213" y="4144"/>
                  </a:cubicBezTo>
                  <a:cubicBezTo>
                    <a:pt x="10955" y="4144"/>
                    <a:pt x="9645" y="2903"/>
                    <a:pt x="8722" y="2212"/>
                  </a:cubicBezTo>
                  <a:cubicBezTo>
                    <a:pt x="7827" y="1541"/>
                    <a:pt x="6903" y="921"/>
                    <a:pt x="5812" y="621"/>
                  </a:cubicBezTo>
                  <a:cubicBezTo>
                    <a:pt x="5050" y="411"/>
                    <a:pt x="4240" y="300"/>
                    <a:pt x="3434" y="300"/>
                  </a:cubicBezTo>
                  <a:cubicBezTo>
                    <a:pt x="2272" y="300"/>
                    <a:pt x="1109" y="529"/>
                    <a:pt x="72" y="1017"/>
                  </a:cubicBezTo>
                  <a:cubicBezTo>
                    <a:pt x="7" y="1170"/>
                    <a:pt x="1" y="1327"/>
                    <a:pt x="39" y="1477"/>
                  </a:cubicBezTo>
                  <a:cubicBezTo>
                    <a:pt x="164" y="1498"/>
                    <a:pt x="264" y="1513"/>
                    <a:pt x="274" y="1513"/>
                  </a:cubicBezTo>
                  <a:cubicBezTo>
                    <a:pt x="435" y="1531"/>
                    <a:pt x="646" y="1552"/>
                    <a:pt x="852" y="1552"/>
                  </a:cubicBezTo>
                  <a:cubicBezTo>
                    <a:pt x="1095" y="1552"/>
                    <a:pt x="1337" y="1524"/>
                    <a:pt x="1508" y="1424"/>
                  </a:cubicBezTo>
                  <a:cubicBezTo>
                    <a:pt x="2221" y="1010"/>
                    <a:pt x="2889" y="818"/>
                    <a:pt x="3537" y="818"/>
                  </a:cubicBezTo>
                  <a:cubicBezTo>
                    <a:pt x="4386" y="818"/>
                    <a:pt x="5210" y="1146"/>
                    <a:pt x="6080" y="1734"/>
                  </a:cubicBezTo>
                  <a:cubicBezTo>
                    <a:pt x="7053" y="2397"/>
                    <a:pt x="7927" y="3221"/>
                    <a:pt x="8965" y="3787"/>
                  </a:cubicBezTo>
                  <a:cubicBezTo>
                    <a:pt x="9995" y="4351"/>
                    <a:pt x="11254" y="4672"/>
                    <a:pt x="12477" y="4672"/>
                  </a:cubicBezTo>
                  <a:cubicBezTo>
                    <a:pt x="12854" y="4672"/>
                    <a:pt x="13233" y="4640"/>
                    <a:pt x="13600" y="4576"/>
                  </a:cubicBezTo>
                  <a:cubicBezTo>
                    <a:pt x="14480" y="4220"/>
                    <a:pt x="15233" y="3599"/>
                    <a:pt x="15686" y="2675"/>
                  </a:cubicBezTo>
                  <a:cubicBezTo>
                    <a:pt x="15999" y="2030"/>
                    <a:pt x="16004" y="1177"/>
                    <a:pt x="16509" y="650"/>
                  </a:cubicBezTo>
                  <a:cubicBezTo>
                    <a:pt x="16802" y="347"/>
                    <a:pt x="17116" y="219"/>
                    <a:pt x="17433" y="219"/>
                  </a:cubicBezTo>
                  <a:cubicBezTo>
                    <a:pt x="17847" y="219"/>
                    <a:pt x="18260" y="447"/>
                    <a:pt x="18599" y="807"/>
                  </a:cubicBezTo>
                  <a:cubicBezTo>
                    <a:pt x="18935" y="1164"/>
                    <a:pt x="19238" y="1513"/>
                    <a:pt x="19551" y="1837"/>
                  </a:cubicBezTo>
                  <a:cubicBezTo>
                    <a:pt x="19794" y="1990"/>
                    <a:pt x="20047" y="2130"/>
                    <a:pt x="20304" y="2255"/>
                  </a:cubicBezTo>
                  <a:cubicBezTo>
                    <a:pt x="21216" y="2696"/>
                    <a:pt x="22182" y="2921"/>
                    <a:pt x="23185" y="3043"/>
                  </a:cubicBezTo>
                  <a:cubicBezTo>
                    <a:pt x="23227" y="3050"/>
                    <a:pt x="23288" y="3050"/>
                    <a:pt x="23363" y="3050"/>
                  </a:cubicBezTo>
                  <a:cubicBezTo>
                    <a:pt x="23948" y="3050"/>
                    <a:pt x="25289" y="2893"/>
                    <a:pt x="24201" y="2761"/>
                  </a:cubicBezTo>
                  <a:cubicBezTo>
                    <a:pt x="22529" y="2558"/>
                    <a:pt x="21391" y="1755"/>
                    <a:pt x="20146" y="718"/>
                  </a:cubicBezTo>
                  <a:cubicBezTo>
                    <a:pt x="19458" y="144"/>
                    <a:pt x="18731" y="1"/>
                    <a:pt x="17865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694;p59">
              <a:extLst>
                <a:ext uri="{FF2B5EF4-FFF2-40B4-BE49-F238E27FC236}">
                  <a16:creationId xmlns:a16="http://schemas.microsoft.com/office/drawing/2014/main" id="{8E25DDAC-9B00-41DE-93EF-2812C365E0D3}"/>
                </a:ext>
              </a:extLst>
            </p:cNvPr>
            <p:cNvSpPr/>
            <p:nvPr/>
          </p:nvSpPr>
          <p:spPr>
            <a:xfrm>
              <a:off x="7200" y="2384875"/>
              <a:ext cx="175550" cy="303650"/>
            </a:xfrm>
            <a:custGeom>
              <a:avLst/>
              <a:gdLst/>
              <a:ahLst/>
              <a:cxnLst/>
              <a:rect l="l" t="t" r="r" b="b"/>
              <a:pathLst>
                <a:path w="7022" h="12146" extrusionOk="0">
                  <a:moveTo>
                    <a:pt x="1559" y="1"/>
                  </a:moveTo>
                  <a:cubicBezTo>
                    <a:pt x="909" y="1"/>
                    <a:pt x="0" y="489"/>
                    <a:pt x="307" y="1010"/>
                  </a:cubicBezTo>
                  <a:cubicBezTo>
                    <a:pt x="164" y="1145"/>
                    <a:pt x="104" y="1298"/>
                    <a:pt x="185" y="1444"/>
                  </a:cubicBezTo>
                  <a:cubicBezTo>
                    <a:pt x="1045" y="2993"/>
                    <a:pt x="2072" y="4397"/>
                    <a:pt x="3027" y="5877"/>
                  </a:cubicBezTo>
                  <a:cubicBezTo>
                    <a:pt x="3052" y="5848"/>
                    <a:pt x="3074" y="5817"/>
                    <a:pt x="3095" y="5784"/>
                  </a:cubicBezTo>
                  <a:cubicBezTo>
                    <a:pt x="3206" y="5631"/>
                    <a:pt x="3352" y="5527"/>
                    <a:pt x="3519" y="5470"/>
                  </a:cubicBezTo>
                  <a:cubicBezTo>
                    <a:pt x="2749" y="4632"/>
                    <a:pt x="1979" y="3794"/>
                    <a:pt x="1209" y="2960"/>
                  </a:cubicBezTo>
                  <a:cubicBezTo>
                    <a:pt x="588" y="2282"/>
                    <a:pt x="1169" y="1737"/>
                    <a:pt x="1811" y="1737"/>
                  </a:cubicBezTo>
                  <a:cubicBezTo>
                    <a:pt x="2083" y="1737"/>
                    <a:pt x="2368" y="1837"/>
                    <a:pt x="2575" y="2065"/>
                  </a:cubicBezTo>
                  <a:cubicBezTo>
                    <a:pt x="3819" y="3416"/>
                    <a:pt x="5063" y="4768"/>
                    <a:pt x="6304" y="6120"/>
                  </a:cubicBezTo>
                  <a:cubicBezTo>
                    <a:pt x="6330" y="6148"/>
                    <a:pt x="6355" y="6173"/>
                    <a:pt x="6376" y="6202"/>
                  </a:cubicBezTo>
                  <a:cubicBezTo>
                    <a:pt x="6501" y="6073"/>
                    <a:pt x="6633" y="5948"/>
                    <a:pt x="6771" y="5830"/>
                  </a:cubicBezTo>
                  <a:cubicBezTo>
                    <a:pt x="7021" y="5610"/>
                    <a:pt x="7000" y="5342"/>
                    <a:pt x="6743" y="5164"/>
                  </a:cubicBezTo>
                  <a:cubicBezTo>
                    <a:pt x="4818" y="3859"/>
                    <a:pt x="3309" y="2190"/>
                    <a:pt x="2086" y="218"/>
                  </a:cubicBezTo>
                  <a:cubicBezTo>
                    <a:pt x="1994" y="65"/>
                    <a:pt x="1794" y="1"/>
                    <a:pt x="1559" y="1"/>
                  </a:cubicBezTo>
                  <a:close/>
                  <a:moveTo>
                    <a:pt x="4721" y="6779"/>
                  </a:moveTo>
                  <a:cubicBezTo>
                    <a:pt x="4237" y="7443"/>
                    <a:pt x="3641" y="7988"/>
                    <a:pt x="2971" y="8398"/>
                  </a:cubicBezTo>
                  <a:cubicBezTo>
                    <a:pt x="2403" y="9457"/>
                    <a:pt x="1965" y="10594"/>
                    <a:pt x="1544" y="11739"/>
                  </a:cubicBezTo>
                  <a:cubicBezTo>
                    <a:pt x="1437" y="12028"/>
                    <a:pt x="1726" y="12145"/>
                    <a:pt x="2107" y="12145"/>
                  </a:cubicBezTo>
                  <a:cubicBezTo>
                    <a:pt x="2611" y="12145"/>
                    <a:pt x="3281" y="11936"/>
                    <a:pt x="3412" y="11628"/>
                  </a:cubicBezTo>
                  <a:cubicBezTo>
                    <a:pt x="3873" y="10555"/>
                    <a:pt x="4332" y="9485"/>
                    <a:pt x="4793" y="8412"/>
                  </a:cubicBezTo>
                  <a:cubicBezTo>
                    <a:pt x="4803" y="8384"/>
                    <a:pt x="4818" y="8351"/>
                    <a:pt x="4832" y="8320"/>
                  </a:cubicBezTo>
                  <a:cubicBezTo>
                    <a:pt x="5020" y="7973"/>
                    <a:pt x="5228" y="7635"/>
                    <a:pt x="5453" y="7310"/>
                  </a:cubicBezTo>
                  <a:cubicBezTo>
                    <a:pt x="5264" y="7267"/>
                    <a:pt x="5085" y="7171"/>
                    <a:pt x="4939" y="7015"/>
                  </a:cubicBezTo>
                  <a:cubicBezTo>
                    <a:pt x="4864" y="6936"/>
                    <a:pt x="4793" y="6857"/>
                    <a:pt x="4721" y="6779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695;p59">
              <a:extLst>
                <a:ext uri="{FF2B5EF4-FFF2-40B4-BE49-F238E27FC236}">
                  <a16:creationId xmlns:a16="http://schemas.microsoft.com/office/drawing/2014/main" id="{D91EE892-6D14-49F3-A019-ABD2CE26616B}"/>
                </a:ext>
              </a:extLst>
            </p:cNvPr>
            <p:cNvSpPr/>
            <p:nvPr/>
          </p:nvSpPr>
          <p:spPr>
            <a:xfrm>
              <a:off x="81450" y="2521625"/>
              <a:ext cx="43775" cy="73200"/>
            </a:xfrm>
            <a:custGeom>
              <a:avLst/>
              <a:gdLst/>
              <a:ahLst/>
              <a:cxnLst/>
              <a:rect l="l" t="t" r="r" b="b"/>
              <a:pathLst>
                <a:path w="1751" h="2928" extrusionOk="0">
                  <a:moveTo>
                    <a:pt x="549" y="0"/>
                  </a:moveTo>
                  <a:cubicBezTo>
                    <a:pt x="382" y="57"/>
                    <a:pt x="236" y="161"/>
                    <a:pt x="125" y="314"/>
                  </a:cubicBezTo>
                  <a:cubicBezTo>
                    <a:pt x="104" y="347"/>
                    <a:pt x="82" y="378"/>
                    <a:pt x="57" y="407"/>
                  </a:cubicBezTo>
                  <a:cubicBezTo>
                    <a:pt x="72" y="428"/>
                    <a:pt x="82" y="446"/>
                    <a:pt x="97" y="464"/>
                  </a:cubicBezTo>
                  <a:cubicBezTo>
                    <a:pt x="421" y="971"/>
                    <a:pt x="585" y="1209"/>
                    <a:pt x="464" y="1826"/>
                  </a:cubicBezTo>
                  <a:cubicBezTo>
                    <a:pt x="403" y="2144"/>
                    <a:pt x="240" y="2465"/>
                    <a:pt x="82" y="2775"/>
                  </a:cubicBezTo>
                  <a:cubicBezTo>
                    <a:pt x="57" y="2824"/>
                    <a:pt x="29" y="2878"/>
                    <a:pt x="1" y="2928"/>
                  </a:cubicBezTo>
                  <a:cubicBezTo>
                    <a:pt x="671" y="2518"/>
                    <a:pt x="1267" y="1973"/>
                    <a:pt x="1751" y="1309"/>
                  </a:cubicBezTo>
                  <a:cubicBezTo>
                    <a:pt x="1352" y="874"/>
                    <a:pt x="949" y="436"/>
                    <a:pt x="549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696;p59">
              <a:extLst>
                <a:ext uri="{FF2B5EF4-FFF2-40B4-BE49-F238E27FC236}">
                  <a16:creationId xmlns:a16="http://schemas.microsoft.com/office/drawing/2014/main" id="{7964651F-6B28-4E9D-B046-B7AFFA3988B9}"/>
                </a:ext>
              </a:extLst>
            </p:cNvPr>
            <p:cNvSpPr/>
            <p:nvPr/>
          </p:nvSpPr>
          <p:spPr>
            <a:xfrm>
              <a:off x="143500" y="2539900"/>
              <a:ext cx="35675" cy="28475"/>
            </a:xfrm>
            <a:custGeom>
              <a:avLst/>
              <a:gdLst/>
              <a:ahLst/>
              <a:cxnLst/>
              <a:rect l="l" t="t" r="r" b="b"/>
              <a:pathLst>
                <a:path w="1427" h="1139" extrusionOk="0">
                  <a:moveTo>
                    <a:pt x="924" y="1"/>
                  </a:moveTo>
                  <a:lnTo>
                    <a:pt x="924" y="1"/>
                  </a:lnTo>
                  <a:cubicBezTo>
                    <a:pt x="578" y="346"/>
                    <a:pt x="274" y="720"/>
                    <a:pt x="1" y="1109"/>
                  </a:cubicBezTo>
                  <a:cubicBezTo>
                    <a:pt x="82" y="1130"/>
                    <a:pt x="168" y="1138"/>
                    <a:pt x="250" y="1138"/>
                  </a:cubicBezTo>
                  <a:cubicBezTo>
                    <a:pt x="867" y="1138"/>
                    <a:pt x="1426" y="635"/>
                    <a:pt x="924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697;p59">
              <a:extLst>
                <a:ext uri="{FF2B5EF4-FFF2-40B4-BE49-F238E27FC236}">
                  <a16:creationId xmlns:a16="http://schemas.microsoft.com/office/drawing/2014/main" id="{6B6B55F1-2BBE-4E0D-8A75-76860159BDE8}"/>
                </a:ext>
              </a:extLst>
            </p:cNvPr>
            <p:cNvSpPr/>
            <p:nvPr/>
          </p:nvSpPr>
          <p:spPr>
            <a:xfrm>
              <a:off x="21900" y="2428300"/>
              <a:ext cx="144725" cy="139325"/>
            </a:xfrm>
            <a:custGeom>
              <a:avLst/>
              <a:gdLst/>
              <a:ahLst/>
              <a:cxnLst/>
              <a:rect l="l" t="t" r="r" b="b"/>
              <a:pathLst>
                <a:path w="5789" h="5573" extrusionOk="0">
                  <a:moveTo>
                    <a:pt x="1223" y="0"/>
                  </a:moveTo>
                  <a:cubicBezTo>
                    <a:pt x="581" y="0"/>
                    <a:pt x="0" y="545"/>
                    <a:pt x="621" y="1223"/>
                  </a:cubicBezTo>
                  <a:cubicBezTo>
                    <a:pt x="1391" y="2057"/>
                    <a:pt x="2161" y="2895"/>
                    <a:pt x="2931" y="3733"/>
                  </a:cubicBezTo>
                  <a:cubicBezTo>
                    <a:pt x="3038" y="3698"/>
                    <a:pt x="3156" y="3680"/>
                    <a:pt x="3274" y="3680"/>
                  </a:cubicBezTo>
                  <a:cubicBezTo>
                    <a:pt x="3958" y="3680"/>
                    <a:pt x="4679" y="4265"/>
                    <a:pt x="4197" y="4953"/>
                  </a:cubicBezTo>
                  <a:cubicBezTo>
                    <a:pt x="4176" y="4982"/>
                    <a:pt x="4154" y="5013"/>
                    <a:pt x="4133" y="5042"/>
                  </a:cubicBezTo>
                  <a:cubicBezTo>
                    <a:pt x="4205" y="5120"/>
                    <a:pt x="4276" y="5199"/>
                    <a:pt x="4351" y="5278"/>
                  </a:cubicBezTo>
                  <a:cubicBezTo>
                    <a:pt x="4497" y="5434"/>
                    <a:pt x="4676" y="5530"/>
                    <a:pt x="4865" y="5573"/>
                  </a:cubicBezTo>
                  <a:cubicBezTo>
                    <a:pt x="5138" y="5184"/>
                    <a:pt x="5442" y="4810"/>
                    <a:pt x="5788" y="4465"/>
                  </a:cubicBezTo>
                  <a:cubicBezTo>
                    <a:pt x="5767" y="4436"/>
                    <a:pt x="5742" y="4411"/>
                    <a:pt x="5716" y="4383"/>
                  </a:cubicBezTo>
                  <a:cubicBezTo>
                    <a:pt x="4475" y="3031"/>
                    <a:pt x="3231" y="1679"/>
                    <a:pt x="1987" y="328"/>
                  </a:cubicBezTo>
                  <a:cubicBezTo>
                    <a:pt x="1780" y="100"/>
                    <a:pt x="1495" y="0"/>
                    <a:pt x="1223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698;p59">
              <a:extLst>
                <a:ext uri="{FF2B5EF4-FFF2-40B4-BE49-F238E27FC236}">
                  <a16:creationId xmlns:a16="http://schemas.microsoft.com/office/drawing/2014/main" id="{C8A2FEE3-28AB-4A55-9D35-B0E3009F3B17}"/>
                </a:ext>
              </a:extLst>
            </p:cNvPr>
            <p:cNvSpPr/>
            <p:nvPr/>
          </p:nvSpPr>
          <p:spPr>
            <a:xfrm>
              <a:off x="95175" y="2520275"/>
              <a:ext cx="43700" cy="34100"/>
            </a:xfrm>
            <a:custGeom>
              <a:avLst/>
              <a:gdLst/>
              <a:ahLst/>
              <a:cxnLst/>
              <a:rect l="l" t="t" r="r" b="b"/>
              <a:pathLst>
                <a:path w="1748" h="1364" extrusionOk="0">
                  <a:moveTo>
                    <a:pt x="343" y="1"/>
                  </a:moveTo>
                  <a:cubicBezTo>
                    <a:pt x="225" y="1"/>
                    <a:pt x="107" y="19"/>
                    <a:pt x="0" y="54"/>
                  </a:cubicBezTo>
                  <a:cubicBezTo>
                    <a:pt x="400" y="490"/>
                    <a:pt x="803" y="928"/>
                    <a:pt x="1202" y="1363"/>
                  </a:cubicBezTo>
                  <a:cubicBezTo>
                    <a:pt x="1223" y="1334"/>
                    <a:pt x="1245" y="1303"/>
                    <a:pt x="1266" y="1274"/>
                  </a:cubicBezTo>
                  <a:cubicBezTo>
                    <a:pt x="1748" y="586"/>
                    <a:pt x="1027" y="1"/>
                    <a:pt x="343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660;p59">
            <a:extLst>
              <a:ext uri="{FF2B5EF4-FFF2-40B4-BE49-F238E27FC236}">
                <a16:creationId xmlns:a16="http://schemas.microsoft.com/office/drawing/2014/main" id="{95C83947-2C18-487D-B642-3011FD598B62}"/>
              </a:ext>
            </a:extLst>
          </p:cNvPr>
          <p:cNvGrpSpPr/>
          <p:nvPr/>
        </p:nvGrpSpPr>
        <p:grpSpPr>
          <a:xfrm rot="5400000">
            <a:off x="3103168" y="3353813"/>
            <a:ext cx="625519" cy="302491"/>
            <a:chOff x="-516100" y="1709250"/>
            <a:chExt cx="649725" cy="287875"/>
          </a:xfrm>
        </p:grpSpPr>
        <p:sp>
          <p:nvSpPr>
            <p:cNvPr id="209" name="Google Shape;2661;p59">
              <a:extLst>
                <a:ext uri="{FF2B5EF4-FFF2-40B4-BE49-F238E27FC236}">
                  <a16:creationId xmlns:a16="http://schemas.microsoft.com/office/drawing/2014/main" id="{89C18DF3-50A1-416A-B343-169BE08AF8FB}"/>
                </a:ext>
              </a:extLst>
            </p:cNvPr>
            <p:cNvSpPr/>
            <p:nvPr/>
          </p:nvSpPr>
          <p:spPr>
            <a:xfrm>
              <a:off x="-516100" y="1816650"/>
              <a:ext cx="649725" cy="57275"/>
            </a:xfrm>
            <a:custGeom>
              <a:avLst/>
              <a:gdLst/>
              <a:ahLst/>
              <a:cxnLst/>
              <a:rect l="l" t="t" r="r" b="b"/>
              <a:pathLst>
                <a:path w="25989" h="2291" extrusionOk="0">
                  <a:moveTo>
                    <a:pt x="25062" y="101"/>
                  </a:moveTo>
                  <a:cubicBezTo>
                    <a:pt x="25080" y="137"/>
                    <a:pt x="25093" y="176"/>
                    <a:pt x="25108" y="215"/>
                  </a:cubicBezTo>
                  <a:cubicBezTo>
                    <a:pt x="25182" y="468"/>
                    <a:pt x="25133" y="728"/>
                    <a:pt x="24997" y="985"/>
                  </a:cubicBezTo>
                  <a:cubicBezTo>
                    <a:pt x="24943" y="1146"/>
                    <a:pt x="24837" y="1296"/>
                    <a:pt x="24698" y="1413"/>
                  </a:cubicBezTo>
                  <a:cubicBezTo>
                    <a:pt x="24605" y="1524"/>
                    <a:pt x="24502" y="1631"/>
                    <a:pt x="24387" y="1738"/>
                  </a:cubicBezTo>
                  <a:cubicBezTo>
                    <a:pt x="25246" y="1659"/>
                    <a:pt x="25988" y="279"/>
                    <a:pt x="25062" y="101"/>
                  </a:cubicBezTo>
                  <a:close/>
                  <a:moveTo>
                    <a:pt x="18622" y="1"/>
                  </a:moveTo>
                  <a:cubicBezTo>
                    <a:pt x="12995" y="9"/>
                    <a:pt x="7375" y="215"/>
                    <a:pt x="1763" y="629"/>
                  </a:cubicBezTo>
                  <a:cubicBezTo>
                    <a:pt x="864" y="693"/>
                    <a:pt x="1" y="2290"/>
                    <a:pt x="1085" y="2290"/>
                  </a:cubicBezTo>
                  <a:cubicBezTo>
                    <a:pt x="1113" y="2290"/>
                    <a:pt x="1142" y="2287"/>
                    <a:pt x="1174" y="2287"/>
                  </a:cubicBezTo>
                  <a:cubicBezTo>
                    <a:pt x="1263" y="2280"/>
                    <a:pt x="1349" y="2273"/>
                    <a:pt x="1434" y="2265"/>
                  </a:cubicBezTo>
                  <a:cubicBezTo>
                    <a:pt x="932" y="1987"/>
                    <a:pt x="661" y="1549"/>
                    <a:pt x="1481" y="1446"/>
                  </a:cubicBezTo>
                  <a:cubicBezTo>
                    <a:pt x="5332" y="960"/>
                    <a:pt x="9194" y="718"/>
                    <a:pt x="13059" y="718"/>
                  </a:cubicBezTo>
                  <a:cubicBezTo>
                    <a:pt x="15188" y="718"/>
                    <a:pt x="17320" y="789"/>
                    <a:pt x="19449" y="935"/>
                  </a:cubicBezTo>
                  <a:cubicBezTo>
                    <a:pt x="19460" y="900"/>
                    <a:pt x="19466" y="864"/>
                    <a:pt x="19478" y="825"/>
                  </a:cubicBezTo>
                  <a:cubicBezTo>
                    <a:pt x="19182" y="561"/>
                    <a:pt x="18897" y="287"/>
                    <a:pt x="18622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662;p59">
              <a:extLst>
                <a:ext uri="{FF2B5EF4-FFF2-40B4-BE49-F238E27FC236}">
                  <a16:creationId xmlns:a16="http://schemas.microsoft.com/office/drawing/2014/main" id="{23BB20A2-C941-48CE-9386-16186767323E}"/>
                </a:ext>
              </a:extLst>
            </p:cNvPr>
            <p:cNvSpPr/>
            <p:nvPr/>
          </p:nvSpPr>
          <p:spPr>
            <a:xfrm>
              <a:off x="-139975" y="1709250"/>
              <a:ext cx="250425" cy="287875"/>
            </a:xfrm>
            <a:custGeom>
              <a:avLst/>
              <a:gdLst/>
              <a:ahLst/>
              <a:cxnLst/>
              <a:rect l="l" t="t" r="r" b="b"/>
              <a:pathLst>
                <a:path w="10017" h="11515" extrusionOk="0">
                  <a:moveTo>
                    <a:pt x="2290" y="1"/>
                  </a:moveTo>
                  <a:cubicBezTo>
                    <a:pt x="1644" y="1"/>
                    <a:pt x="899" y="617"/>
                    <a:pt x="1273" y="1252"/>
                  </a:cubicBezTo>
                  <a:cubicBezTo>
                    <a:pt x="1926" y="2368"/>
                    <a:pt x="2696" y="3385"/>
                    <a:pt x="3577" y="4297"/>
                  </a:cubicBezTo>
                  <a:lnTo>
                    <a:pt x="3758" y="4297"/>
                  </a:lnTo>
                  <a:cubicBezTo>
                    <a:pt x="3990" y="4297"/>
                    <a:pt x="4222" y="4297"/>
                    <a:pt x="4454" y="4301"/>
                  </a:cubicBezTo>
                  <a:cubicBezTo>
                    <a:pt x="4275" y="3260"/>
                    <a:pt x="3348" y="2401"/>
                    <a:pt x="2507" y="1708"/>
                  </a:cubicBezTo>
                  <a:cubicBezTo>
                    <a:pt x="2468" y="1677"/>
                    <a:pt x="2428" y="1644"/>
                    <a:pt x="2389" y="1609"/>
                  </a:cubicBezTo>
                  <a:cubicBezTo>
                    <a:pt x="1790" y="1117"/>
                    <a:pt x="2154" y="895"/>
                    <a:pt x="2671" y="895"/>
                  </a:cubicBezTo>
                  <a:cubicBezTo>
                    <a:pt x="3021" y="895"/>
                    <a:pt x="3441" y="999"/>
                    <a:pt x="3680" y="1191"/>
                  </a:cubicBezTo>
                  <a:cubicBezTo>
                    <a:pt x="3727" y="1231"/>
                    <a:pt x="3776" y="1270"/>
                    <a:pt x="3826" y="1313"/>
                  </a:cubicBezTo>
                  <a:cubicBezTo>
                    <a:pt x="5007" y="2279"/>
                    <a:pt x="6184" y="3245"/>
                    <a:pt x="7364" y="4216"/>
                  </a:cubicBezTo>
                  <a:cubicBezTo>
                    <a:pt x="7517" y="4226"/>
                    <a:pt x="7688" y="4269"/>
                    <a:pt x="7852" y="4333"/>
                  </a:cubicBezTo>
                  <a:cubicBezTo>
                    <a:pt x="8511" y="4347"/>
                    <a:pt x="9174" y="4361"/>
                    <a:pt x="9834" y="4379"/>
                  </a:cubicBezTo>
                  <a:cubicBezTo>
                    <a:pt x="9902" y="4379"/>
                    <a:pt x="9963" y="4387"/>
                    <a:pt x="10017" y="4397"/>
                  </a:cubicBezTo>
                  <a:cubicBezTo>
                    <a:pt x="9863" y="4076"/>
                    <a:pt x="9542" y="3948"/>
                    <a:pt x="9204" y="3948"/>
                  </a:cubicBezTo>
                  <a:cubicBezTo>
                    <a:pt x="9093" y="3948"/>
                    <a:pt x="8979" y="3962"/>
                    <a:pt x="8868" y="3987"/>
                  </a:cubicBezTo>
                  <a:cubicBezTo>
                    <a:pt x="6818" y="2697"/>
                    <a:pt x="4771" y="1405"/>
                    <a:pt x="2721" y="115"/>
                  </a:cubicBezTo>
                  <a:cubicBezTo>
                    <a:pt x="2593" y="36"/>
                    <a:pt x="2443" y="1"/>
                    <a:pt x="2290" y="1"/>
                  </a:cubicBezTo>
                  <a:close/>
                  <a:moveTo>
                    <a:pt x="7681" y="6002"/>
                  </a:moveTo>
                  <a:cubicBezTo>
                    <a:pt x="6511" y="6875"/>
                    <a:pt x="5388" y="7802"/>
                    <a:pt x="4311" y="8783"/>
                  </a:cubicBezTo>
                  <a:cubicBezTo>
                    <a:pt x="3776" y="9318"/>
                    <a:pt x="3231" y="9803"/>
                    <a:pt x="2810" y="10216"/>
                  </a:cubicBezTo>
                  <a:cubicBezTo>
                    <a:pt x="2718" y="10305"/>
                    <a:pt x="2578" y="10348"/>
                    <a:pt x="2418" y="10348"/>
                  </a:cubicBezTo>
                  <a:cubicBezTo>
                    <a:pt x="1983" y="10348"/>
                    <a:pt x="1395" y="10052"/>
                    <a:pt x="1156" y="9721"/>
                  </a:cubicBezTo>
                  <a:cubicBezTo>
                    <a:pt x="959" y="9942"/>
                    <a:pt x="766" y="10170"/>
                    <a:pt x="574" y="10394"/>
                  </a:cubicBezTo>
                  <a:cubicBezTo>
                    <a:pt x="1" y="11079"/>
                    <a:pt x="695" y="11515"/>
                    <a:pt x="1370" y="11515"/>
                  </a:cubicBezTo>
                  <a:cubicBezTo>
                    <a:pt x="1619" y="11515"/>
                    <a:pt x="1862" y="11457"/>
                    <a:pt x="2043" y="11329"/>
                  </a:cubicBezTo>
                  <a:cubicBezTo>
                    <a:pt x="3798" y="10074"/>
                    <a:pt x="5577" y="8844"/>
                    <a:pt x="7299" y="7546"/>
                  </a:cubicBezTo>
                  <a:cubicBezTo>
                    <a:pt x="7716" y="7232"/>
                    <a:pt x="8665" y="6672"/>
                    <a:pt x="9342" y="6034"/>
                  </a:cubicBezTo>
                  <a:cubicBezTo>
                    <a:pt x="9317" y="6034"/>
                    <a:pt x="9293" y="6038"/>
                    <a:pt x="9268" y="6038"/>
                  </a:cubicBezTo>
                  <a:lnTo>
                    <a:pt x="9250" y="6038"/>
                  </a:lnTo>
                  <a:cubicBezTo>
                    <a:pt x="8725" y="6023"/>
                    <a:pt x="8205" y="6013"/>
                    <a:pt x="7681" y="6002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663;p59">
              <a:extLst>
                <a:ext uri="{FF2B5EF4-FFF2-40B4-BE49-F238E27FC236}">
                  <a16:creationId xmlns:a16="http://schemas.microsoft.com/office/drawing/2014/main" id="{C2BBC6A0-695E-4074-91D3-DBCE8DDB2AD9}"/>
                </a:ext>
              </a:extLst>
            </p:cNvPr>
            <p:cNvSpPr/>
            <p:nvPr/>
          </p:nvSpPr>
          <p:spPr>
            <a:xfrm>
              <a:off x="-50575" y="1816650"/>
              <a:ext cx="164050" cy="43550"/>
            </a:xfrm>
            <a:custGeom>
              <a:avLst/>
              <a:gdLst/>
              <a:ahLst/>
              <a:cxnLst/>
              <a:rect l="l" t="t" r="r" b="b"/>
              <a:pathLst>
                <a:path w="6562" h="1742" extrusionOk="0">
                  <a:moveTo>
                    <a:pt x="1" y="1"/>
                  </a:moveTo>
                  <a:cubicBezTo>
                    <a:pt x="276" y="287"/>
                    <a:pt x="561" y="561"/>
                    <a:pt x="857" y="825"/>
                  </a:cubicBezTo>
                  <a:cubicBezTo>
                    <a:pt x="917" y="540"/>
                    <a:pt x="921" y="265"/>
                    <a:pt x="878" y="5"/>
                  </a:cubicBezTo>
                  <a:cubicBezTo>
                    <a:pt x="646" y="1"/>
                    <a:pt x="414" y="1"/>
                    <a:pt x="182" y="1"/>
                  </a:cubicBezTo>
                  <a:close/>
                  <a:moveTo>
                    <a:pt x="4276" y="37"/>
                  </a:moveTo>
                  <a:lnTo>
                    <a:pt x="4276" y="37"/>
                  </a:lnTo>
                  <a:cubicBezTo>
                    <a:pt x="4861" y="272"/>
                    <a:pt x="5389" y="775"/>
                    <a:pt x="5004" y="1046"/>
                  </a:cubicBezTo>
                  <a:cubicBezTo>
                    <a:pt x="4700" y="1263"/>
                    <a:pt x="4400" y="1481"/>
                    <a:pt x="4105" y="1706"/>
                  </a:cubicBezTo>
                  <a:cubicBezTo>
                    <a:pt x="4629" y="1717"/>
                    <a:pt x="5149" y="1727"/>
                    <a:pt x="5674" y="1742"/>
                  </a:cubicBezTo>
                  <a:lnTo>
                    <a:pt x="5692" y="1742"/>
                  </a:lnTo>
                  <a:cubicBezTo>
                    <a:pt x="5717" y="1742"/>
                    <a:pt x="5741" y="1738"/>
                    <a:pt x="5766" y="1738"/>
                  </a:cubicBezTo>
                  <a:cubicBezTo>
                    <a:pt x="5881" y="1631"/>
                    <a:pt x="5984" y="1524"/>
                    <a:pt x="6077" y="1413"/>
                  </a:cubicBezTo>
                  <a:cubicBezTo>
                    <a:pt x="6216" y="1296"/>
                    <a:pt x="6322" y="1146"/>
                    <a:pt x="6376" y="985"/>
                  </a:cubicBezTo>
                  <a:cubicBezTo>
                    <a:pt x="6512" y="728"/>
                    <a:pt x="6561" y="468"/>
                    <a:pt x="6487" y="215"/>
                  </a:cubicBezTo>
                  <a:cubicBezTo>
                    <a:pt x="6472" y="176"/>
                    <a:pt x="6459" y="137"/>
                    <a:pt x="6441" y="101"/>
                  </a:cubicBezTo>
                  <a:cubicBezTo>
                    <a:pt x="6387" y="91"/>
                    <a:pt x="6326" y="83"/>
                    <a:pt x="6258" y="83"/>
                  </a:cubicBezTo>
                  <a:cubicBezTo>
                    <a:pt x="5598" y="65"/>
                    <a:pt x="4935" y="51"/>
                    <a:pt x="4276" y="37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664;p59">
              <a:extLst>
                <a:ext uri="{FF2B5EF4-FFF2-40B4-BE49-F238E27FC236}">
                  <a16:creationId xmlns:a16="http://schemas.microsoft.com/office/drawing/2014/main" id="{0C281719-69C5-4317-93FD-2DD04AD0AED9}"/>
                </a:ext>
              </a:extLst>
            </p:cNvPr>
            <p:cNvSpPr/>
            <p:nvPr/>
          </p:nvSpPr>
          <p:spPr>
            <a:xfrm>
              <a:off x="-115125" y="1866325"/>
              <a:ext cx="83850" cy="85950"/>
            </a:xfrm>
            <a:custGeom>
              <a:avLst/>
              <a:gdLst/>
              <a:ahLst/>
              <a:cxnLst/>
              <a:rect l="l" t="t" r="r" b="b"/>
              <a:pathLst>
                <a:path w="3354" h="3438" extrusionOk="0">
                  <a:moveTo>
                    <a:pt x="2893" y="0"/>
                  </a:moveTo>
                  <a:cubicBezTo>
                    <a:pt x="2515" y="568"/>
                    <a:pt x="2015" y="1109"/>
                    <a:pt x="1502" y="1616"/>
                  </a:cubicBezTo>
                  <a:cubicBezTo>
                    <a:pt x="1049" y="2033"/>
                    <a:pt x="603" y="2461"/>
                    <a:pt x="165" y="2896"/>
                  </a:cubicBezTo>
                  <a:cubicBezTo>
                    <a:pt x="1" y="3060"/>
                    <a:pt x="29" y="3252"/>
                    <a:pt x="162" y="3438"/>
                  </a:cubicBezTo>
                  <a:cubicBezTo>
                    <a:pt x="1181" y="2261"/>
                    <a:pt x="2247" y="1127"/>
                    <a:pt x="3353" y="33"/>
                  </a:cubicBezTo>
                  <a:cubicBezTo>
                    <a:pt x="3200" y="22"/>
                    <a:pt x="3046" y="11"/>
                    <a:pt x="2893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665;p59">
              <a:extLst>
                <a:ext uri="{FF2B5EF4-FFF2-40B4-BE49-F238E27FC236}">
                  <a16:creationId xmlns:a16="http://schemas.microsoft.com/office/drawing/2014/main" id="{73E47103-D686-4962-9F52-1E78659691B1}"/>
                </a:ext>
              </a:extLst>
            </p:cNvPr>
            <p:cNvSpPr/>
            <p:nvPr/>
          </p:nvSpPr>
          <p:spPr>
            <a:xfrm>
              <a:off x="-29900" y="1837275"/>
              <a:ext cx="77575" cy="5800"/>
            </a:xfrm>
            <a:custGeom>
              <a:avLst/>
              <a:gdLst/>
              <a:ahLst/>
              <a:cxnLst/>
              <a:rect l="l" t="t" r="r" b="b"/>
              <a:pathLst>
                <a:path w="3103" h="232" extrusionOk="0">
                  <a:moveTo>
                    <a:pt x="30" y="0"/>
                  </a:moveTo>
                  <a:cubicBezTo>
                    <a:pt x="18" y="39"/>
                    <a:pt x="12" y="75"/>
                    <a:pt x="1" y="110"/>
                  </a:cubicBezTo>
                  <a:cubicBezTo>
                    <a:pt x="54" y="114"/>
                    <a:pt x="112" y="117"/>
                    <a:pt x="165" y="125"/>
                  </a:cubicBezTo>
                  <a:cubicBezTo>
                    <a:pt x="119" y="82"/>
                    <a:pt x="72" y="43"/>
                    <a:pt x="30" y="0"/>
                  </a:cubicBezTo>
                  <a:close/>
                  <a:moveTo>
                    <a:pt x="2921" y="15"/>
                  </a:moveTo>
                  <a:lnTo>
                    <a:pt x="2921" y="15"/>
                  </a:lnTo>
                  <a:cubicBezTo>
                    <a:pt x="2957" y="86"/>
                    <a:pt x="2974" y="157"/>
                    <a:pt x="2982" y="232"/>
                  </a:cubicBezTo>
                  <a:cubicBezTo>
                    <a:pt x="3021" y="199"/>
                    <a:pt x="3060" y="164"/>
                    <a:pt x="3103" y="128"/>
                  </a:cubicBezTo>
                  <a:cubicBezTo>
                    <a:pt x="3043" y="92"/>
                    <a:pt x="2982" y="53"/>
                    <a:pt x="2921" y="1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666;p59">
              <a:extLst>
                <a:ext uri="{FF2B5EF4-FFF2-40B4-BE49-F238E27FC236}">
                  <a16:creationId xmlns:a16="http://schemas.microsoft.com/office/drawing/2014/main" id="{1FFF1BB2-E1AB-4865-9461-551FEDEF846B}"/>
                </a:ext>
              </a:extLst>
            </p:cNvPr>
            <p:cNvSpPr/>
            <p:nvPr/>
          </p:nvSpPr>
          <p:spPr>
            <a:xfrm>
              <a:off x="-111100" y="1731625"/>
              <a:ext cx="167450" cy="236350"/>
            </a:xfrm>
            <a:custGeom>
              <a:avLst/>
              <a:gdLst/>
              <a:ahLst/>
              <a:cxnLst/>
              <a:rect l="l" t="t" r="r" b="b"/>
              <a:pathLst>
                <a:path w="6698" h="9454" extrusionOk="0">
                  <a:moveTo>
                    <a:pt x="1516" y="0"/>
                  </a:moveTo>
                  <a:cubicBezTo>
                    <a:pt x="999" y="0"/>
                    <a:pt x="635" y="222"/>
                    <a:pt x="1234" y="714"/>
                  </a:cubicBezTo>
                  <a:cubicBezTo>
                    <a:pt x="1273" y="749"/>
                    <a:pt x="1313" y="782"/>
                    <a:pt x="1352" y="813"/>
                  </a:cubicBezTo>
                  <a:cubicBezTo>
                    <a:pt x="2193" y="1506"/>
                    <a:pt x="3120" y="2365"/>
                    <a:pt x="3299" y="3406"/>
                  </a:cubicBezTo>
                  <a:cubicBezTo>
                    <a:pt x="4429" y="3410"/>
                    <a:pt x="5563" y="3420"/>
                    <a:pt x="6697" y="3438"/>
                  </a:cubicBezTo>
                  <a:cubicBezTo>
                    <a:pt x="6533" y="3374"/>
                    <a:pt x="6362" y="3331"/>
                    <a:pt x="6209" y="3321"/>
                  </a:cubicBezTo>
                  <a:cubicBezTo>
                    <a:pt x="5029" y="2350"/>
                    <a:pt x="3852" y="1384"/>
                    <a:pt x="2671" y="418"/>
                  </a:cubicBezTo>
                  <a:cubicBezTo>
                    <a:pt x="2621" y="375"/>
                    <a:pt x="2572" y="336"/>
                    <a:pt x="2525" y="296"/>
                  </a:cubicBezTo>
                  <a:cubicBezTo>
                    <a:pt x="2286" y="104"/>
                    <a:pt x="1866" y="0"/>
                    <a:pt x="1516" y="0"/>
                  </a:cubicBezTo>
                  <a:close/>
                  <a:moveTo>
                    <a:pt x="4425" y="5075"/>
                  </a:moveTo>
                  <a:cubicBezTo>
                    <a:pt x="4333" y="5278"/>
                    <a:pt x="4055" y="5446"/>
                    <a:pt x="3620" y="5446"/>
                  </a:cubicBezTo>
                  <a:cubicBezTo>
                    <a:pt x="3577" y="5446"/>
                    <a:pt x="3531" y="5442"/>
                    <a:pt x="3484" y="5439"/>
                  </a:cubicBezTo>
                  <a:cubicBezTo>
                    <a:pt x="3388" y="5431"/>
                    <a:pt x="3291" y="5428"/>
                    <a:pt x="3192" y="5421"/>
                  </a:cubicBezTo>
                  <a:cubicBezTo>
                    <a:pt x="2086" y="6515"/>
                    <a:pt x="1020" y="7649"/>
                    <a:pt x="1" y="8826"/>
                  </a:cubicBezTo>
                  <a:cubicBezTo>
                    <a:pt x="240" y="9157"/>
                    <a:pt x="828" y="9453"/>
                    <a:pt x="1263" y="9453"/>
                  </a:cubicBezTo>
                  <a:cubicBezTo>
                    <a:pt x="1423" y="9453"/>
                    <a:pt x="1563" y="9410"/>
                    <a:pt x="1655" y="9321"/>
                  </a:cubicBezTo>
                  <a:cubicBezTo>
                    <a:pt x="2076" y="8908"/>
                    <a:pt x="2621" y="8423"/>
                    <a:pt x="3156" y="7888"/>
                  </a:cubicBezTo>
                  <a:cubicBezTo>
                    <a:pt x="4233" y="6907"/>
                    <a:pt x="5356" y="5980"/>
                    <a:pt x="6526" y="5107"/>
                  </a:cubicBezTo>
                  <a:cubicBezTo>
                    <a:pt x="5827" y="5092"/>
                    <a:pt x="5124" y="5082"/>
                    <a:pt x="4425" y="507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667;p59">
              <a:extLst>
                <a:ext uri="{FF2B5EF4-FFF2-40B4-BE49-F238E27FC236}">
                  <a16:creationId xmlns:a16="http://schemas.microsoft.com/office/drawing/2014/main" id="{D20E6E34-A378-439F-AF55-FA26C82FB850}"/>
                </a:ext>
              </a:extLst>
            </p:cNvPr>
            <p:cNvSpPr/>
            <p:nvPr/>
          </p:nvSpPr>
          <p:spPr>
            <a:xfrm>
              <a:off x="-29175" y="1816775"/>
              <a:ext cx="113325" cy="42525"/>
            </a:xfrm>
            <a:custGeom>
              <a:avLst/>
              <a:gdLst/>
              <a:ahLst/>
              <a:cxnLst/>
              <a:rect l="l" t="t" r="r" b="b"/>
              <a:pathLst>
                <a:path w="4533" h="1701" extrusionOk="0">
                  <a:moveTo>
                    <a:pt x="2892" y="835"/>
                  </a:moveTo>
                  <a:lnTo>
                    <a:pt x="2892" y="835"/>
                  </a:lnTo>
                  <a:cubicBezTo>
                    <a:pt x="2953" y="873"/>
                    <a:pt x="3014" y="912"/>
                    <a:pt x="3074" y="948"/>
                  </a:cubicBezTo>
                  <a:cubicBezTo>
                    <a:pt x="3031" y="984"/>
                    <a:pt x="2992" y="1019"/>
                    <a:pt x="2953" y="1052"/>
                  </a:cubicBezTo>
                  <a:cubicBezTo>
                    <a:pt x="2945" y="977"/>
                    <a:pt x="2928" y="906"/>
                    <a:pt x="2892" y="835"/>
                  </a:cubicBezTo>
                  <a:close/>
                  <a:moveTo>
                    <a:pt x="22" y="0"/>
                  </a:moveTo>
                  <a:lnTo>
                    <a:pt x="22" y="0"/>
                  </a:lnTo>
                  <a:cubicBezTo>
                    <a:pt x="65" y="260"/>
                    <a:pt x="61" y="535"/>
                    <a:pt x="1" y="820"/>
                  </a:cubicBezTo>
                  <a:cubicBezTo>
                    <a:pt x="43" y="863"/>
                    <a:pt x="90" y="902"/>
                    <a:pt x="136" y="945"/>
                  </a:cubicBezTo>
                  <a:cubicBezTo>
                    <a:pt x="207" y="948"/>
                    <a:pt x="275" y="952"/>
                    <a:pt x="343" y="959"/>
                  </a:cubicBezTo>
                  <a:cubicBezTo>
                    <a:pt x="1038" y="1009"/>
                    <a:pt x="1284" y="1376"/>
                    <a:pt x="1148" y="1669"/>
                  </a:cubicBezTo>
                  <a:cubicBezTo>
                    <a:pt x="1847" y="1676"/>
                    <a:pt x="2550" y="1686"/>
                    <a:pt x="3249" y="1701"/>
                  </a:cubicBezTo>
                  <a:cubicBezTo>
                    <a:pt x="3544" y="1476"/>
                    <a:pt x="3844" y="1258"/>
                    <a:pt x="4148" y="1041"/>
                  </a:cubicBezTo>
                  <a:cubicBezTo>
                    <a:pt x="4533" y="770"/>
                    <a:pt x="4005" y="267"/>
                    <a:pt x="3420" y="32"/>
                  </a:cubicBezTo>
                  <a:cubicBezTo>
                    <a:pt x="2286" y="14"/>
                    <a:pt x="1152" y="4"/>
                    <a:pt x="22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668;p59">
              <a:extLst>
                <a:ext uri="{FF2B5EF4-FFF2-40B4-BE49-F238E27FC236}">
                  <a16:creationId xmlns:a16="http://schemas.microsoft.com/office/drawing/2014/main" id="{764C44DD-3434-49EC-8AD4-8139FB8FA1D0}"/>
                </a:ext>
              </a:extLst>
            </p:cNvPr>
            <p:cNvSpPr/>
            <p:nvPr/>
          </p:nvSpPr>
          <p:spPr>
            <a:xfrm>
              <a:off x="-480250" y="1858125"/>
              <a:ext cx="442450" cy="21250"/>
            </a:xfrm>
            <a:custGeom>
              <a:avLst/>
              <a:gdLst/>
              <a:ahLst/>
              <a:cxnLst/>
              <a:rect l="l" t="t" r="r" b="b"/>
              <a:pathLst>
                <a:path w="17698" h="850" extrusionOk="0">
                  <a:moveTo>
                    <a:pt x="16785" y="0"/>
                  </a:moveTo>
                  <a:cubicBezTo>
                    <a:pt x="11186" y="0"/>
                    <a:pt x="5589" y="203"/>
                    <a:pt x="0" y="606"/>
                  </a:cubicBezTo>
                  <a:cubicBezTo>
                    <a:pt x="254" y="746"/>
                    <a:pt x="561" y="849"/>
                    <a:pt x="821" y="849"/>
                  </a:cubicBezTo>
                  <a:cubicBezTo>
                    <a:pt x="860" y="849"/>
                    <a:pt x="895" y="845"/>
                    <a:pt x="931" y="842"/>
                  </a:cubicBezTo>
                  <a:cubicBezTo>
                    <a:pt x="4579" y="382"/>
                    <a:pt x="8245" y="150"/>
                    <a:pt x="11914" y="150"/>
                  </a:cubicBezTo>
                  <a:cubicBezTo>
                    <a:pt x="13775" y="150"/>
                    <a:pt x="15636" y="211"/>
                    <a:pt x="17498" y="328"/>
                  </a:cubicBezTo>
                  <a:cubicBezTo>
                    <a:pt x="17570" y="221"/>
                    <a:pt x="17637" y="114"/>
                    <a:pt x="17698" y="4"/>
                  </a:cubicBezTo>
                  <a:cubicBezTo>
                    <a:pt x="17394" y="4"/>
                    <a:pt x="17088" y="0"/>
                    <a:pt x="16785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669;p59">
              <a:extLst>
                <a:ext uri="{FF2B5EF4-FFF2-40B4-BE49-F238E27FC236}">
                  <a16:creationId xmlns:a16="http://schemas.microsoft.com/office/drawing/2014/main" id="{D7D415C3-E11B-49DA-B32B-0F784A084BE6}"/>
                </a:ext>
              </a:extLst>
            </p:cNvPr>
            <p:cNvSpPr/>
            <p:nvPr/>
          </p:nvSpPr>
          <p:spPr>
            <a:xfrm>
              <a:off x="-499600" y="1834600"/>
              <a:ext cx="469725" cy="38700"/>
            </a:xfrm>
            <a:custGeom>
              <a:avLst/>
              <a:gdLst/>
              <a:ahLst/>
              <a:cxnLst/>
              <a:rect l="l" t="t" r="r" b="b"/>
              <a:pathLst>
                <a:path w="18789" h="1548" extrusionOk="0">
                  <a:moveTo>
                    <a:pt x="12399" y="0"/>
                  </a:moveTo>
                  <a:cubicBezTo>
                    <a:pt x="8534" y="0"/>
                    <a:pt x="4672" y="242"/>
                    <a:pt x="821" y="728"/>
                  </a:cubicBezTo>
                  <a:cubicBezTo>
                    <a:pt x="1" y="831"/>
                    <a:pt x="272" y="1269"/>
                    <a:pt x="774" y="1547"/>
                  </a:cubicBezTo>
                  <a:cubicBezTo>
                    <a:pt x="6363" y="1144"/>
                    <a:pt x="11960" y="941"/>
                    <a:pt x="17559" y="941"/>
                  </a:cubicBezTo>
                  <a:cubicBezTo>
                    <a:pt x="17862" y="941"/>
                    <a:pt x="18168" y="945"/>
                    <a:pt x="18472" y="945"/>
                  </a:cubicBezTo>
                  <a:cubicBezTo>
                    <a:pt x="18539" y="828"/>
                    <a:pt x="18600" y="710"/>
                    <a:pt x="18653" y="588"/>
                  </a:cubicBezTo>
                  <a:cubicBezTo>
                    <a:pt x="18711" y="464"/>
                    <a:pt x="18753" y="339"/>
                    <a:pt x="18789" y="217"/>
                  </a:cubicBezTo>
                  <a:cubicBezTo>
                    <a:pt x="16660" y="71"/>
                    <a:pt x="14528" y="0"/>
                    <a:pt x="12399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670;p59">
              <a:extLst>
                <a:ext uri="{FF2B5EF4-FFF2-40B4-BE49-F238E27FC236}">
                  <a16:creationId xmlns:a16="http://schemas.microsoft.com/office/drawing/2014/main" id="{AB8CCC22-9E38-46B1-8BAB-8F8AF28EEE29}"/>
                </a:ext>
              </a:extLst>
            </p:cNvPr>
            <p:cNvSpPr/>
            <p:nvPr/>
          </p:nvSpPr>
          <p:spPr>
            <a:xfrm>
              <a:off x="-42825" y="1858200"/>
              <a:ext cx="20550" cy="8950"/>
            </a:xfrm>
            <a:custGeom>
              <a:avLst/>
              <a:gdLst/>
              <a:ahLst/>
              <a:cxnLst/>
              <a:rect l="l" t="t" r="r" b="b"/>
              <a:pathLst>
                <a:path w="822" h="358" extrusionOk="0">
                  <a:moveTo>
                    <a:pt x="201" y="1"/>
                  </a:moveTo>
                  <a:cubicBezTo>
                    <a:pt x="140" y="111"/>
                    <a:pt x="73" y="218"/>
                    <a:pt x="1" y="325"/>
                  </a:cubicBezTo>
                  <a:cubicBezTo>
                    <a:pt x="154" y="336"/>
                    <a:pt x="308" y="347"/>
                    <a:pt x="461" y="358"/>
                  </a:cubicBezTo>
                  <a:cubicBezTo>
                    <a:pt x="582" y="240"/>
                    <a:pt x="700" y="122"/>
                    <a:pt x="821" y="4"/>
                  </a:cubicBezTo>
                  <a:cubicBezTo>
                    <a:pt x="614" y="1"/>
                    <a:pt x="407" y="1"/>
                    <a:pt x="201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671;p59">
              <a:extLst>
                <a:ext uri="{FF2B5EF4-FFF2-40B4-BE49-F238E27FC236}">
                  <a16:creationId xmlns:a16="http://schemas.microsoft.com/office/drawing/2014/main" id="{D42B654E-B957-4C51-891C-FA421877CBF0}"/>
                </a:ext>
              </a:extLst>
            </p:cNvPr>
            <p:cNvSpPr/>
            <p:nvPr/>
          </p:nvSpPr>
          <p:spPr>
            <a:xfrm>
              <a:off x="-37825" y="1840025"/>
              <a:ext cx="23825" cy="18300"/>
            </a:xfrm>
            <a:custGeom>
              <a:avLst/>
              <a:gdLst/>
              <a:ahLst/>
              <a:cxnLst/>
              <a:rect l="l" t="t" r="r" b="b"/>
              <a:pathLst>
                <a:path w="953" h="732" extrusionOk="0">
                  <a:moveTo>
                    <a:pt x="318" y="0"/>
                  </a:moveTo>
                  <a:cubicBezTo>
                    <a:pt x="282" y="122"/>
                    <a:pt x="240" y="247"/>
                    <a:pt x="182" y="371"/>
                  </a:cubicBezTo>
                  <a:cubicBezTo>
                    <a:pt x="129" y="493"/>
                    <a:pt x="68" y="611"/>
                    <a:pt x="1" y="728"/>
                  </a:cubicBezTo>
                  <a:cubicBezTo>
                    <a:pt x="207" y="728"/>
                    <a:pt x="414" y="728"/>
                    <a:pt x="621" y="731"/>
                  </a:cubicBezTo>
                  <a:cubicBezTo>
                    <a:pt x="732" y="624"/>
                    <a:pt x="842" y="517"/>
                    <a:pt x="953" y="410"/>
                  </a:cubicBezTo>
                  <a:cubicBezTo>
                    <a:pt x="792" y="279"/>
                    <a:pt x="635" y="147"/>
                    <a:pt x="482" y="15"/>
                  </a:cubicBezTo>
                  <a:cubicBezTo>
                    <a:pt x="429" y="7"/>
                    <a:pt x="371" y="4"/>
                    <a:pt x="318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672;p59">
              <a:extLst>
                <a:ext uri="{FF2B5EF4-FFF2-40B4-BE49-F238E27FC236}">
                  <a16:creationId xmlns:a16="http://schemas.microsoft.com/office/drawing/2014/main" id="{B30D7B3D-DA79-4A1A-A14A-98972EA74CF0}"/>
                </a:ext>
              </a:extLst>
            </p:cNvPr>
            <p:cNvSpPr/>
            <p:nvPr/>
          </p:nvSpPr>
          <p:spPr>
            <a:xfrm>
              <a:off x="-31300" y="1858300"/>
              <a:ext cx="30850" cy="9475"/>
            </a:xfrm>
            <a:custGeom>
              <a:avLst/>
              <a:gdLst/>
              <a:ahLst/>
              <a:cxnLst/>
              <a:rect l="l" t="t" r="r" b="b"/>
              <a:pathLst>
                <a:path w="1234" h="379" extrusionOk="0">
                  <a:moveTo>
                    <a:pt x="360" y="0"/>
                  </a:moveTo>
                  <a:cubicBezTo>
                    <a:pt x="239" y="118"/>
                    <a:pt x="121" y="236"/>
                    <a:pt x="0" y="354"/>
                  </a:cubicBezTo>
                  <a:cubicBezTo>
                    <a:pt x="99" y="361"/>
                    <a:pt x="196" y="364"/>
                    <a:pt x="292" y="372"/>
                  </a:cubicBezTo>
                  <a:cubicBezTo>
                    <a:pt x="339" y="375"/>
                    <a:pt x="385" y="379"/>
                    <a:pt x="428" y="379"/>
                  </a:cubicBezTo>
                  <a:cubicBezTo>
                    <a:pt x="863" y="379"/>
                    <a:pt x="1141" y="211"/>
                    <a:pt x="1233" y="8"/>
                  </a:cubicBezTo>
                  <a:cubicBezTo>
                    <a:pt x="941" y="4"/>
                    <a:pt x="652" y="0"/>
                    <a:pt x="360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673;p59">
              <a:extLst>
                <a:ext uri="{FF2B5EF4-FFF2-40B4-BE49-F238E27FC236}">
                  <a16:creationId xmlns:a16="http://schemas.microsoft.com/office/drawing/2014/main" id="{E582E008-D2D0-44BB-B126-2580FC47277B}"/>
                </a:ext>
              </a:extLst>
            </p:cNvPr>
            <p:cNvSpPr/>
            <p:nvPr/>
          </p:nvSpPr>
          <p:spPr>
            <a:xfrm>
              <a:off x="-25800" y="1840400"/>
              <a:ext cx="28750" cy="18125"/>
            </a:xfrm>
            <a:custGeom>
              <a:avLst/>
              <a:gdLst/>
              <a:ahLst/>
              <a:cxnLst/>
              <a:rect l="l" t="t" r="r" b="b"/>
              <a:pathLst>
                <a:path w="1150" h="725" extrusionOk="0">
                  <a:moveTo>
                    <a:pt x="1" y="0"/>
                  </a:moveTo>
                  <a:lnTo>
                    <a:pt x="1" y="0"/>
                  </a:lnTo>
                  <a:cubicBezTo>
                    <a:pt x="154" y="132"/>
                    <a:pt x="311" y="264"/>
                    <a:pt x="472" y="395"/>
                  </a:cubicBezTo>
                  <a:cubicBezTo>
                    <a:pt x="361" y="502"/>
                    <a:pt x="251" y="609"/>
                    <a:pt x="140" y="716"/>
                  </a:cubicBezTo>
                  <a:cubicBezTo>
                    <a:pt x="432" y="716"/>
                    <a:pt x="721" y="720"/>
                    <a:pt x="1013" y="724"/>
                  </a:cubicBezTo>
                  <a:cubicBezTo>
                    <a:pt x="1149" y="431"/>
                    <a:pt x="903" y="64"/>
                    <a:pt x="208" y="14"/>
                  </a:cubicBezTo>
                  <a:cubicBezTo>
                    <a:pt x="140" y="7"/>
                    <a:pt x="72" y="3"/>
                    <a:pt x="1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" name="Google Shape;2565;p59">
            <a:extLst>
              <a:ext uri="{FF2B5EF4-FFF2-40B4-BE49-F238E27FC236}">
                <a16:creationId xmlns:a16="http://schemas.microsoft.com/office/drawing/2014/main" id="{6D3243FC-659F-49BD-BAA5-A7A645A29A86}"/>
              </a:ext>
            </a:extLst>
          </p:cNvPr>
          <p:cNvSpPr/>
          <p:nvPr/>
        </p:nvSpPr>
        <p:spPr>
          <a:xfrm rot="8193266">
            <a:off x="5629052" y="3352703"/>
            <a:ext cx="459650" cy="772999"/>
          </a:xfrm>
          <a:custGeom>
            <a:avLst/>
            <a:gdLst/>
            <a:ahLst/>
            <a:cxnLst/>
            <a:rect l="l" t="t" r="r" b="b"/>
            <a:pathLst>
              <a:path w="15910" h="19401" extrusionOk="0">
                <a:moveTo>
                  <a:pt x="8073" y="2004"/>
                </a:moveTo>
                <a:cubicBezTo>
                  <a:pt x="9546" y="4465"/>
                  <a:pt x="11286" y="6738"/>
                  <a:pt x="13276" y="8807"/>
                </a:cubicBezTo>
                <a:lnTo>
                  <a:pt x="12838" y="8807"/>
                </a:lnTo>
                <a:cubicBezTo>
                  <a:pt x="12070" y="7741"/>
                  <a:pt x="11129" y="6769"/>
                  <a:pt x="10251" y="5781"/>
                </a:cubicBezTo>
                <a:cubicBezTo>
                  <a:pt x="9342" y="4778"/>
                  <a:pt x="8433" y="3712"/>
                  <a:pt x="7430" y="2803"/>
                </a:cubicBezTo>
                <a:cubicBezTo>
                  <a:pt x="7649" y="2537"/>
                  <a:pt x="7853" y="2270"/>
                  <a:pt x="8073" y="2004"/>
                </a:cubicBezTo>
                <a:close/>
                <a:moveTo>
                  <a:pt x="7179" y="3117"/>
                </a:moveTo>
                <a:cubicBezTo>
                  <a:pt x="7932" y="4042"/>
                  <a:pt x="8762" y="4919"/>
                  <a:pt x="9562" y="5813"/>
                </a:cubicBezTo>
                <a:cubicBezTo>
                  <a:pt x="10424" y="6800"/>
                  <a:pt x="11223" y="7866"/>
                  <a:pt x="12132" y="8822"/>
                </a:cubicBezTo>
                <a:cubicBezTo>
                  <a:pt x="11913" y="8822"/>
                  <a:pt x="11693" y="8838"/>
                  <a:pt x="11458" y="8838"/>
                </a:cubicBezTo>
                <a:cubicBezTo>
                  <a:pt x="11333" y="8838"/>
                  <a:pt x="11223" y="8885"/>
                  <a:pt x="11113" y="8948"/>
                </a:cubicBezTo>
                <a:cubicBezTo>
                  <a:pt x="10377" y="8117"/>
                  <a:pt x="9609" y="7318"/>
                  <a:pt x="8856" y="6518"/>
                </a:cubicBezTo>
                <a:cubicBezTo>
                  <a:pt x="8088" y="5703"/>
                  <a:pt x="7336" y="4763"/>
                  <a:pt x="6427" y="4073"/>
                </a:cubicBezTo>
                <a:cubicBezTo>
                  <a:pt x="6678" y="3759"/>
                  <a:pt x="6928" y="3446"/>
                  <a:pt x="7179" y="3117"/>
                </a:cubicBezTo>
                <a:close/>
                <a:moveTo>
                  <a:pt x="6192" y="4371"/>
                </a:moveTo>
                <a:cubicBezTo>
                  <a:pt x="6850" y="5280"/>
                  <a:pt x="7743" y="6064"/>
                  <a:pt x="8496" y="6879"/>
                </a:cubicBezTo>
                <a:cubicBezTo>
                  <a:pt x="9248" y="7709"/>
                  <a:pt x="10001" y="8556"/>
                  <a:pt x="10753" y="9402"/>
                </a:cubicBezTo>
                <a:cubicBezTo>
                  <a:pt x="10737" y="9449"/>
                  <a:pt x="10737" y="9512"/>
                  <a:pt x="10737" y="9575"/>
                </a:cubicBezTo>
                <a:cubicBezTo>
                  <a:pt x="10753" y="10092"/>
                  <a:pt x="10800" y="10625"/>
                  <a:pt x="10816" y="11142"/>
                </a:cubicBezTo>
                <a:cubicBezTo>
                  <a:pt x="10769" y="11079"/>
                  <a:pt x="10706" y="11079"/>
                  <a:pt x="10659" y="11079"/>
                </a:cubicBezTo>
                <a:cubicBezTo>
                  <a:pt x="8935" y="9151"/>
                  <a:pt x="7226" y="7208"/>
                  <a:pt x="5424" y="5358"/>
                </a:cubicBezTo>
                <a:cubicBezTo>
                  <a:pt x="5674" y="5029"/>
                  <a:pt x="5941" y="4700"/>
                  <a:pt x="6192" y="4371"/>
                </a:cubicBezTo>
                <a:close/>
                <a:moveTo>
                  <a:pt x="5157" y="5687"/>
                </a:moveTo>
                <a:cubicBezTo>
                  <a:pt x="6991" y="7897"/>
                  <a:pt x="8966" y="10013"/>
                  <a:pt x="10878" y="12161"/>
                </a:cubicBezTo>
                <a:cubicBezTo>
                  <a:pt x="10894" y="12506"/>
                  <a:pt x="10910" y="12835"/>
                  <a:pt x="10941" y="13180"/>
                </a:cubicBezTo>
                <a:cubicBezTo>
                  <a:pt x="10424" y="12662"/>
                  <a:pt x="9765" y="12239"/>
                  <a:pt x="9233" y="11722"/>
                </a:cubicBezTo>
                <a:cubicBezTo>
                  <a:pt x="8621" y="11126"/>
                  <a:pt x="8057" y="10484"/>
                  <a:pt x="7493" y="9857"/>
                </a:cubicBezTo>
                <a:cubicBezTo>
                  <a:pt x="6584" y="8838"/>
                  <a:pt x="5580" y="7380"/>
                  <a:pt x="4311" y="6769"/>
                </a:cubicBezTo>
                <a:cubicBezTo>
                  <a:pt x="4483" y="6549"/>
                  <a:pt x="4640" y="6330"/>
                  <a:pt x="4812" y="6126"/>
                </a:cubicBezTo>
                <a:cubicBezTo>
                  <a:pt x="4922" y="5970"/>
                  <a:pt x="5047" y="5828"/>
                  <a:pt x="5157" y="5687"/>
                </a:cubicBezTo>
                <a:close/>
                <a:moveTo>
                  <a:pt x="4123" y="7035"/>
                </a:moveTo>
                <a:cubicBezTo>
                  <a:pt x="4562" y="7615"/>
                  <a:pt x="5157" y="8086"/>
                  <a:pt x="5659" y="8603"/>
                </a:cubicBezTo>
                <a:cubicBezTo>
                  <a:pt x="6286" y="9277"/>
                  <a:pt x="6881" y="9998"/>
                  <a:pt x="7493" y="10687"/>
                </a:cubicBezTo>
                <a:cubicBezTo>
                  <a:pt x="8417" y="11722"/>
                  <a:pt x="9515" y="13180"/>
                  <a:pt x="10878" y="13666"/>
                </a:cubicBezTo>
                <a:lnTo>
                  <a:pt x="10972" y="13666"/>
                </a:lnTo>
                <a:cubicBezTo>
                  <a:pt x="11004" y="14246"/>
                  <a:pt x="11035" y="14826"/>
                  <a:pt x="11066" y="15390"/>
                </a:cubicBezTo>
                <a:cubicBezTo>
                  <a:pt x="9515" y="14340"/>
                  <a:pt x="8088" y="13117"/>
                  <a:pt x="6787" y="11738"/>
                </a:cubicBezTo>
                <a:cubicBezTo>
                  <a:pt x="6270" y="11189"/>
                  <a:pt x="5753" y="10609"/>
                  <a:pt x="5220" y="10061"/>
                </a:cubicBezTo>
                <a:cubicBezTo>
                  <a:pt x="5236" y="9966"/>
                  <a:pt x="5236" y="9857"/>
                  <a:pt x="5236" y="9763"/>
                </a:cubicBezTo>
                <a:cubicBezTo>
                  <a:pt x="5251" y="9465"/>
                  <a:pt x="5016" y="9151"/>
                  <a:pt x="4718" y="9089"/>
                </a:cubicBezTo>
                <a:cubicBezTo>
                  <a:pt x="4483" y="9026"/>
                  <a:pt x="4248" y="8979"/>
                  <a:pt x="3997" y="8932"/>
                </a:cubicBezTo>
                <a:cubicBezTo>
                  <a:pt x="3715" y="8713"/>
                  <a:pt x="3433" y="8493"/>
                  <a:pt x="3120" y="8305"/>
                </a:cubicBezTo>
                <a:cubicBezTo>
                  <a:pt x="3480" y="7897"/>
                  <a:pt x="3809" y="7459"/>
                  <a:pt x="4123" y="7035"/>
                </a:cubicBezTo>
                <a:close/>
                <a:moveTo>
                  <a:pt x="5189" y="10797"/>
                </a:moveTo>
                <a:cubicBezTo>
                  <a:pt x="5784" y="11409"/>
                  <a:pt x="6364" y="12067"/>
                  <a:pt x="6975" y="12694"/>
                </a:cubicBezTo>
                <a:cubicBezTo>
                  <a:pt x="8229" y="14010"/>
                  <a:pt x="9624" y="15170"/>
                  <a:pt x="11113" y="16189"/>
                </a:cubicBezTo>
                <a:cubicBezTo>
                  <a:pt x="11129" y="16362"/>
                  <a:pt x="11145" y="16534"/>
                  <a:pt x="11145" y="16691"/>
                </a:cubicBezTo>
                <a:cubicBezTo>
                  <a:pt x="9044" y="15343"/>
                  <a:pt x="7148" y="13775"/>
                  <a:pt x="5157" y="12255"/>
                </a:cubicBezTo>
                <a:cubicBezTo>
                  <a:pt x="5157" y="12255"/>
                  <a:pt x="5142" y="12239"/>
                  <a:pt x="5142" y="12239"/>
                </a:cubicBezTo>
                <a:cubicBezTo>
                  <a:pt x="5157" y="11753"/>
                  <a:pt x="5173" y="11267"/>
                  <a:pt x="5189" y="10797"/>
                </a:cubicBezTo>
                <a:close/>
                <a:moveTo>
                  <a:pt x="5047" y="15139"/>
                </a:moveTo>
                <a:cubicBezTo>
                  <a:pt x="5659" y="15829"/>
                  <a:pt x="6333" y="16456"/>
                  <a:pt x="7007" y="17067"/>
                </a:cubicBezTo>
                <a:cubicBezTo>
                  <a:pt x="7069" y="17114"/>
                  <a:pt x="7116" y="17177"/>
                  <a:pt x="7179" y="17224"/>
                </a:cubicBezTo>
                <a:cubicBezTo>
                  <a:pt x="6928" y="17177"/>
                  <a:pt x="6678" y="17145"/>
                  <a:pt x="6427" y="17114"/>
                </a:cubicBezTo>
                <a:cubicBezTo>
                  <a:pt x="6207" y="17083"/>
                  <a:pt x="5988" y="17051"/>
                  <a:pt x="5784" y="17020"/>
                </a:cubicBezTo>
                <a:cubicBezTo>
                  <a:pt x="5580" y="16832"/>
                  <a:pt x="5392" y="16644"/>
                  <a:pt x="5220" y="16456"/>
                </a:cubicBezTo>
                <a:cubicBezTo>
                  <a:pt x="5142" y="16362"/>
                  <a:pt x="5079" y="16268"/>
                  <a:pt x="5000" y="16189"/>
                </a:cubicBezTo>
                <a:cubicBezTo>
                  <a:pt x="5016" y="15844"/>
                  <a:pt x="5032" y="15484"/>
                  <a:pt x="5047" y="15139"/>
                </a:cubicBezTo>
                <a:close/>
                <a:moveTo>
                  <a:pt x="5094" y="14010"/>
                </a:moveTo>
                <a:cubicBezTo>
                  <a:pt x="6427" y="15217"/>
                  <a:pt x="7838" y="16377"/>
                  <a:pt x="9233" y="17521"/>
                </a:cubicBezTo>
                <a:cubicBezTo>
                  <a:pt x="8856" y="17474"/>
                  <a:pt x="8496" y="17412"/>
                  <a:pt x="8135" y="17365"/>
                </a:cubicBezTo>
                <a:cubicBezTo>
                  <a:pt x="7806" y="17114"/>
                  <a:pt x="7477" y="16879"/>
                  <a:pt x="7211" y="16644"/>
                </a:cubicBezTo>
                <a:cubicBezTo>
                  <a:pt x="6490" y="15985"/>
                  <a:pt x="5800" y="15296"/>
                  <a:pt x="5063" y="14622"/>
                </a:cubicBezTo>
                <a:cubicBezTo>
                  <a:pt x="5079" y="14418"/>
                  <a:pt x="5079" y="14214"/>
                  <a:pt x="5094" y="14010"/>
                </a:cubicBezTo>
                <a:close/>
                <a:moveTo>
                  <a:pt x="5126" y="12568"/>
                </a:moveTo>
                <a:cubicBezTo>
                  <a:pt x="6834" y="14465"/>
                  <a:pt x="9029" y="16048"/>
                  <a:pt x="11192" y="17396"/>
                </a:cubicBezTo>
                <a:cubicBezTo>
                  <a:pt x="11192" y="17537"/>
                  <a:pt x="11207" y="17678"/>
                  <a:pt x="11223" y="17819"/>
                </a:cubicBezTo>
                <a:lnTo>
                  <a:pt x="10439" y="17710"/>
                </a:lnTo>
                <a:cubicBezTo>
                  <a:pt x="10377" y="17631"/>
                  <a:pt x="10314" y="17569"/>
                  <a:pt x="10251" y="17506"/>
                </a:cubicBezTo>
                <a:cubicBezTo>
                  <a:pt x="10231" y="17486"/>
                  <a:pt x="10204" y="17477"/>
                  <a:pt x="10178" y="17477"/>
                </a:cubicBezTo>
                <a:cubicBezTo>
                  <a:pt x="10122" y="17477"/>
                  <a:pt x="10068" y="17515"/>
                  <a:pt x="10079" y="17569"/>
                </a:cubicBezTo>
                <a:cubicBezTo>
                  <a:pt x="8433" y="16205"/>
                  <a:pt x="6803" y="14810"/>
                  <a:pt x="5110" y="13525"/>
                </a:cubicBezTo>
                <a:cubicBezTo>
                  <a:pt x="5110" y="13211"/>
                  <a:pt x="5126" y="12882"/>
                  <a:pt x="5126" y="12568"/>
                </a:cubicBezTo>
                <a:close/>
                <a:moveTo>
                  <a:pt x="8114" y="0"/>
                </a:moveTo>
                <a:cubicBezTo>
                  <a:pt x="7935" y="0"/>
                  <a:pt x="7763" y="65"/>
                  <a:pt x="7649" y="217"/>
                </a:cubicBezTo>
                <a:lnTo>
                  <a:pt x="4076" y="4716"/>
                </a:lnTo>
                <a:cubicBezTo>
                  <a:pt x="3088" y="5938"/>
                  <a:pt x="2069" y="7788"/>
                  <a:pt x="580" y="8446"/>
                </a:cubicBezTo>
                <a:cubicBezTo>
                  <a:pt x="0" y="8697"/>
                  <a:pt x="157" y="9684"/>
                  <a:pt x="753" y="9794"/>
                </a:cubicBezTo>
                <a:cubicBezTo>
                  <a:pt x="1787" y="9982"/>
                  <a:pt x="2822" y="10170"/>
                  <a:pt x="3856" y="10358"/>
                </a:cubicBezTo>
                <a:cubicBezTo>
                  <a:pt x="3935" y="12678"/>
                  <a:pt x="3888" y="15029"/>
                  <a:pt x="4029" y="17349"/>
                </a:cubicBezTo>
                <a:cubicBezTo>
                  <a:pt x="4029" y="17380"/>
                  <a:pt x="4029" y="17412"/>
                  <a:pt x="4013" y="17427"/>
                </a:cubicBezTo>
                <a:cubicBezTo>
                  <a:pt x="3903" y="17553"/>
                  <a:pt x="3809" y="17710"/>
                  <a:pt x="3731" y="17913"/>
                </a:cubicBezTo>
                <a:cubicBezTo>
                  <a:pt x="3621" y="18164"/>
                  <a:pt x="3699" y="18368"/>
                  <a:pt x="3872" y="18493"/>
                </a:cubicBezTo>
                <a:cubicBezTo>
                  <a:pt x="3856" y="18572"/>
                  <a:pt x="3856" y="18634"/>
                  <a:pt x="3841" y="18681"/>
                </a:cubicBezTo>
                <a:cubicBezTo>
                  <a:pt x="3809" y="18854"/>
                  <a:pt x="3903" y="19026"/>
                  <a:pt x="4076" y="19089"/>
                </a:cubicBezTo>
                <a:cubicBezTo>
                  <a:pt x="4653" y="19262"/>
                  <a:pt x="5266" y="19323"/>
                  <a:pt x="5881" y="19323"/>
                </a:cubicBezTo>
                <a:cubicBezTo>
                  <a:pt x="6434" y="19323"/>
                  <a:pt x="6990" y="19274"/>
                  <a:pt x="7524" y="19214"/>
                </a:cubicBezTo>
                <a:cubicBezTo>
                  <a:pt x="8057" y="19167"/>
                  <a:pt x="8621" y="19120"/>
                  <a:pt x="9170" y="18995"/>
                </a:cubicBezTo>
                <a:cubicBezTo>
                  <a:pt x="10048" y="19120"/>
                  <a:pt x="10925" y="19261"/>
                  <a:pt x="11803" y="19387"/>
                </a:cubicBezTo>
                <a:cubicBezTo>
                  <a:pt x="11856" y="19396"/>
                  <a:pt x="11910" y="19401"/>
                  <a:pt x="11964" y="19401"/>
                </a:cubicBezTo>
                <a:cubicBezTo>
                  <a:pt x="12362" y="19401"/>
                  <a:pt x="12771" y="19150"/>
                  <a:pt x="12744" y="18681"/>
                </a:cubicBezTo>
                <a:cubicBezTo>
                  <a:pt x="12571" y="15876"/>
                  <a:pt x="12414" y="13070"/>
                  <a:pt x="12242" y="10280"/>
                </a:cubicBezTo>
                <a:cubicBezTo>
                  <a:pt x="13151" y="10249"/>
                  <a:pt x="14045" y="10217"/>
                  <a:pt x="14954" y="10202"/>
                </a:cubicBezTo>
                <a:cubicBezTo>
                  <a:pt x="15549" y="10170"/>
                  <a:pt x="15910" y="9418"/>
                  <a:pt x="15455" y="8979"/>
                </a:cubicBezTo>
                <a:cubicBezTo>
                  <a:pt x="12806" y="6440"/>
                  <a:pt x="10581" y="3556"/>
                  <a:pt x="8778" y="358"/>
                </a:cubicBezTo>
                <a:cubicBezTo>
                  <a:pt x="8656" y="143"/>
                  <a:pt x="8378" y="0"/>
                  <a:pt x="8114" y="0"/>
                </a:cubicBezTo>
                <a:close/>
              </a:path>
            </a:pathLst>
          </a:custGeom>
          <a:solidFill>
            <a:srgbClr val="9EB2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" name="Google Shape;1060;p35">
            <a:extLst>
              <a:ext uri="{FF2B5EF4-FFF2-40B4-BE49-F238E27FC236}">
                <a16:creationId xmlns:a16="http://schemas.microsoft.com/office/drawing/2014/main" id="{4B4709F3-69BA-42AD-8105-84F2A2876944}"/>
              </a:ext>
            </a:extLst>
          </p:cNvPr>
          <p:cNvGrpSpPr/>
          <p:nvPr/>
        </p:nvGrpSpPr>
        <p:grpSpPr>
          <a:xfrm rot="4256128">
            <a:off x="6935562" y="3402881"/>
            <a:ext cx="580423" cy="681083"/>
            <a:chOff x="645175" y="3632150"/>
            <a:chExt cx="394550" cy="462975"/>
          </a:xfrm>
        </p:grpSpPr>
        <p:sp>
          <p:nvSpPr>
            <p:cNvPr id="224" name="Google Shape;1061;p35">
              <a:extLst>
                <a:ext uri="{FF2B5EF4-FFF2-40B4-BE49-F238E27FC236}">
                  <a16:creationId xmlns:a16="http://schemas.microsoft.com/office/drawing/2014/main" id="{7A66BE24-89DF-4EAA-9A91-B70E78B0CC49}"/>
                </a:ext>
              </a:extLst>
            </p:cNvPr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062;p35">
              <a:extLst>
                <a:ext uri="{FF2B5EF4-FFF2-40B4-BE49-F238E27FC236}">
                  <a16:creationId xmlns:a16="http://schemas.microsoft.com/office/drawing/2014/main" id="{03FF8151-8097-4EDD-9116-0543543AB674}"/>
                </a:ext>
              </a:extLst>
            </p:cNvPr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5185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151" grpId="0"/>
      <p:bldP spid="162" grpId="0"/>
      <p:bldP spid="173" grpId="0"/>
      <p:bldP spid="3" grpId="0"/>
      <p:bldP spid="179" grpId="0"/>
      <p:bldP spid="7" grpId="0"/>
      <p:bldP spid="11" grpId="0"/>
      <p:bldP spid="2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oogle Shape;1052;p35"/>
          <p:cNvGrpSpPr/>
          <p:nvPr/>
        </p:nvGrpSpPr>
        <p:grpSpPr>
          <a:xfrm>
            <a:off x="6548273" y="1385475"/>
            <a:ext cx="1875837" cy="176025"/>
            <a:chOff x="4345425" y="2175475"/>
            <a:chExt cx="800750" cy="176025"/>
          </a:xfrm>
        </p:grpSpPr>
        <p:sp>
          <p:nvSpPr>
            <p:cNvPr id="1053" name="Google Shape;1053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6" name="Google Shape;1056;p35"/>
          <p:cNvSpPr txBox="1">
            <a:spLocks noGrp="1"/>
          </p:cNvSpPr>
          <p:nvPr>
            <p:ph type="title"/>
          </p:nvPr>
        </p:nvSpPr>
        <p:spPr>
          <a:xfrm>
            <a:off x="4426005" y="1004515"/>
            <a:ext cx="3852000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prototype?</a:t>
            </a:r>
            <a:endParaRPr dirty="0"/>
          </a:p>
        </p:txBody>
      </p:sp>
      <p:grpSp>
        <p:nvGrpSpPr>
          <p:cNvPr id="1057" name="Google Shape;1057;p35"/>
          <p:cNvGrpSpPr/>
          <p:nvPr/>
        </p:nvGrpSpPr>
        <p:grpSpPr>
          <a:xfrm>
            <a:off x="5204143" y="944575"/>
            <a:ext cx="3220056" cy="176025"/>
            <a:chOff x="4345425" y="2175475"/>
            <a:chExt cx="800750" cy="176025"/>
          </a:xfrm>
        </p:grpSpPr>
        <p:sp>
          <p:nvSpPr>
            <p:cNvPr id="1058" name="Google Shape;1058;p35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0" name="Google Shape;1060;p35"/>
          <p:cNvGrpSpPr/>
          <p:nvPr/>
        </p:nvGrpSpPr>
        <p:grpSpPr>
          <a:xfrm rot="18020618">
            <a:off x="6854459" y="2519868"/>
            <a:ext cx="580423" cy="681083"/>
            <a:chOff x="645175" y="3632150"/>
            <a:chExt cx="394550" cy="462975"/>
          </a:xfrm>
        </p:grpSpPr>
        <p:sp>
          <p:nvSpPr>
            <p:cNvPr id="1061" name="Google Shape;1061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</p:grpSp>
      <p:grpSp>
        <p:nvGrpSpPr>
          <p:cNvPr id="1066" name="Google Shape;1066;p35"/>
          <p:cNvGrpSpPr/>
          <p:nvPr/>
        </p:nvGrpSpPr>
        <p:grpSpPr>
          <a:xfrm rot="10800000">
            <a:off x="3855903" y="605787"/>
            <a:ext cx="806657" cy="421744"/>
            <a:chOff x="1822875" y="1377000"/>
            <a:chExt cx="548075" cy="286550"/>
          </a:xfrm>
        </p:grpSpPr>
        <p:sp>
          <p:nvSpPr>
            <p:cNvPr id="1067" name="Google Shape;1067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501;p44">
            <a:extLst>
              <a:ext uri="{FF2B5EF4-FFF2-40B4-BE49-F238E27FC236}">
                <a16:creationId xmlns:a16="http://schemas.microsoft.com/office/drawing/2014/main" id="{7F9C8658-4111-4274-B17A-1DD00DD9C1AE}"/>
              </a:ext>
            </a:extLst>
          </p:cNvPr>
          <p:cNvGrpSpPr/>
          <p:nvPr/>
        </p:nvGrpSpPr>
        <p:grpSpPr>
          <a:xfrm>
            <a:off x="675694" y="204218"/>
            <a:ext cx="1952540" cy="1645988"/>
            <a:chOff x="1857000" y="3245400"/>
            <a:chExt cx="1233825" cy="1186575"/>
          </a:xfrm>
        </p:grpSpPr>
        <p:sp>
          <p:nvSpPr>
            <p:cNvPr id="28" name="Google Shape;1502;p44">
              <a:extLst>
                <a:ext uri="{FF2B5EF4-FFF2-40B4-BE49-F238E27FC236}">
                  <a16:creationId xmlns:a16="http://schemas.microsoft.com/office/drawing/2014/main" id="{8EA2F61A-12D4-4950-9438-5B2BAA5D5EAF}"/>
                </a:ext>
              </a:extLst>
            </p:cNvPr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03;p44">
              <a:extLst>
                <a:ext uri="{FF2B5EF4-FFF2-40B4-BE49-F238E27FC236}">
                  <a16:creationId xmlns:a16="http://schemas.microsoft.com/office/drawing/2014/main" id="{C23D2B35-8429-4EAD-980C-7F6FF7CBF1D7}"/>
                </a:ext>
              </a:extLst>
            </p:cNvPr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04;p44">
              <a:extLst>
                <a:ext uri="{FF2B5EF4-FFF2-40B4-BE49-F238E27FC236}">
                  <a16:creationId xmlns:a16="http://schemas.microsoft.com/office/drawing/2014/main" id="{7174A2D8-AAAB-46C5-AC87-8B48B5B93F41}"/>
                </a:ext>
              </a:extLst>
            </p:cNvPr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05;p44">
              <a:extLst>
                <a:ext uri="{FF2B5EF4-FFF2-40B4-BE49-F238E27FC236}">
                  <a16:creationId xmlns:a16="http://schemas.microsoft.com/office/drawing/2014/main" id="{F9B49AC6-D7D8-435E-BAAF-BE40BA67D4FD}"/>
                </a:ext>
              </a:extLst>
            </p:cNvPr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06;p44">
              <a:extLst>
                <a:ext uri="{FF2B5EF4-FFF2-40B4-BE49-F238E27FC236}">
                  <a16:creationId xmlns:a16="http://schemas.microsoft.com/office/drawing/2014/main" id="{27A133DC-7B2D-489B-8C71-E62C70739F7B}"/>
                </a:ext>
              </a:extLst>
            </p:cNvPr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07;p44">
              <a:extLst>
                <a:ext uri="{FF2B5EF4-FFF2-40B4-BE49-F238E27FC236}">
                  <a16:creationId xmlns:a16="http://schemas.microsoft.com/office/drawing/2014/main" id="{D6C49832-18AC-4E61-B96B-B8D326F52B80}"/>
                </a:ext>
              </a:extLst>
            </p:cNvPr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7AB9D9A-D373-4C7C-8922-2077FB921480}"/>
              </a:ext>
            </a:extLst>
          </p:cNvPr>
          <p:cNvSpPr txBox="1"/>
          <p:nvPr/>
        </p:nvSpPr>
        <p:spPr>
          <a:xfrm>
            <a:off x="667012" y="743120"/>
            <a:ext cx="19130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tx1"/>
                </a:solidFill>
                <a:latin typeface="Itim" panose="020B0604020202020204" charset="-34"/>
                <a:cs typeface="Itim" panose="020B0604020202020204" charset="-34"/>
              </a:rPr>
              <a:t>PROTOTYPE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42E1EA-9D06-4C80-954E-C094D29DFC1B}"/>
              </a:ext>
            </a:extLst>
          </p:cNvPr>
          <p:cNvSpPr txBox="1"/>
          <p:nvPr/>
        </p:nvSpPr>
        <p:spPr>
          <a:xfrm>
            <a:off x="471601" y="3096470"/>
            <a:ext cx="10267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Itim" panose="00000500000000000000" pitchFamily="2" charset="-34"/>
                <a:cs typeface="Itim" panose="00000500000000000000" pitchFamily="2" charset="-34"/>
              </a:rPr>
              <a:t>Ideas</a:t>
            </a:r>
          </a:p>
        </p:txBody>
      </p:sp>
      <p:grpSp>
        <p:nvGrpSpPr>
          <p:cNvPr id="214" name="Google Shape;2660;p59">
            <a:extLst>
              <a:ext uri="{FF2B5EF4-FFF2-40B4-BE49-F238E27FC236}">
                <a16:creationId xmlns:a16="http://schemas.microsoft.com/office/drawing/2014/main" id="{83992CD3-015C-4646-8652-AA57325CA972}"/>
              </a:ext>
            </a:extLst>
          </p:cNvPr>
          <p:cNvGrpSpPr/>
          <p:nvPr/>
        </p:nvGrpSpPr>
        <p:grpSpPr>
          <a:xfrm rot="20908509">
            <a:off x="3019339" y="2882590"/>
            <a:ext cx="730681" cy="323744"/>
            <a:chOff x="-516100" y="1709250"/>
            <a:chExt cx="649725" cy="2878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15" name="Google Shape;2661;p59">
              <a:extLst>
                <a:ext uri="{FF2B5EF4-FFF2-40B4-BE49-F238E27FC236}">
                  <a16:creationId xmlns:a16="http://schemas.microsoft.com/office/drawing/2014/main" id="{F2341B88-22FA-4AAD-B148-6313BB7BBBB1}"/>
                </a:ext>
              </a:extLst>
            </p:cNvPr>
            <p:cNvSpPr/>
            <p:nvPr/>
          </p:nvSpPr>
          <p:spPr>
            <a:xfrm>
              <a:off x="-516100" y="1816650"/>
              <a:ext cx="649725" cy="57275"/>
            </a:xfrm>
            <a:custGeom>
              <a:avLst/>
              <a:gdLst/>
              <a:ahLst/>
              <a:cxnLst/>
              <a:rect l="l" t="t" r="r" b="b"/>
              <a:pathLst>
                <a:path w="25989" h="2291" extrusionOk="0">
                  <a:moveTo>
                    <a:pt x="25062" y="101"/>
                  </a:moveTo>
                  <a:cubicBezTo>
                    <a:pt x="25080" y="137"/>
                    <a:pt x="25093" y="176"/>
                    <a:pt x="25108" y="215"/>
                  </a:cubicBezTo>
                  <a:cubicBezTo>
                    <a:pt x="25182" y="468"/>
                    <a:pt x="25133" y="728"/>
                    <a:pt x="24997" y="985"/>
                  </a:cubicBezTo>
                  <a:cubicBezTo>
                    <a:pt x="24943" y="1146"/>
                    <a:pt x="24837" y="1296"/>
                    <a:pt x="24698" y="1413"/>
                  </a:cubicBezTo>
                  <a:cubicBezTo>
                    <a:pt x="24605" y="1524"/>
                    <a:pt x="24502" y="1631"/>
                    <a:pt x="24387" y="1738"/>
                  </a:cubicBezTo>
                  <a:cubicBezTo>
                    <a:pt x="25246" y="1659"/>
                    <a:pt x="25988" y="279"/>
                    <a:pt x="25062" y="101"/>
                  </a:cubicBezTo>
                  <a:close/>
                  <a:moveTo>
                    <a:pt x="18622" y="1"/>
                  </a:moveTo>
                  <a:cubicBezTo>
                    <a:pt x="12995" y="9"/>
                    <a:pt x="7375" y="215"/>
                    <a:pt x="1763" y="629"/>
                  </a:cubicBezTo>
                  <a:cubicBezTo>
                    <a:pt x="864" y="693"/>
                    <a:pt x="1" y="2290"/>
                    <a:pt x="1085" y="2290"/>
                  </a:cubicBezTo>
                  <a:cubicBezTo>
                    <a:pt x="1113" y="2290"/>
                    <a:pt x="1142" y="2287"/>
                    <a:pt x="1174" y="2287"/>
                  </a:cubicBezTo>
                  <a:cubicBezTo>
                    <a:pt x="1263" y="2280"/>
                    <a:pt x="1349" y="2273"/>
                    <a:pt x="1434" y="2265"/>
                  </a:cubicBezTo>
                  <a:cubicBezTo>
                    <a:pt x="932" y="1987"/>
                    <a:pt x="661" y="1549"/>
                    <a:pt x="1481" y="1446"/>
                  </a:cubicBezTo>
                  <a:cubicBezTo>
                    <a:pt x="5332" y="960"/>
                    <a:pt x="9194" y="718"/>
                    <a:pt x="13059" y="718"/>
                  </a:cubicBezTo>
                  <a:cubicBezTo>
                    <a:pt x="15188" y="718"/>
                    <a:pt x="17320" y="789"/>
                    <a:pt x="19449" y="935"/>
                  </a:cubicBezTo>
                  <a:cubicBezTo>
                    <a:pt x="19460" y="900"/>
                    <a:pt x="19466" y="864"/>
                    <a:pt x="19478" y="825"/>
                  </a:cubicBezTo>
                  <a:cubicBezTo>
                    <a:pt x="19182" y="561"/>
                    <a:pt x="18897" y="287"/>
                    <a:pt x="1862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216" name="Google Shape;2662;p59">
              <a:extLst>
                <a:ext uri="{FF2B5EF4-FFF2-40B4-BE49-F238E27FC236}">
                  <a16:creationId xmlns:a16="http://schemas.microsoft.com/office/drawing/2014/main" id="{115C7C6F-CDEB-4EA0-B7AF-1E3B723D53FD}"/>
                </a:ext>
              </a:extLst>
            </p:cNvPr>
            <p:cNvSpPr/>
            <p:nvPr/>
          </p:nvSpPr>
          <p:spPr>
            <a:xfrm>
              <a:off x="-139975" y="1709250"/>
              <a:ext cx="250425" cy="287875"/>
            </a:xfrm>
            <a:custGeom>
              <a:avLst/>
              <a:gdLst/>
              <a:ahLst/>
              <a:cxnLst/>
              <a:rect l="l" t="t" r="r" b="b"/>
              <a:pathLst>
                <a:path w="10017" h="11515" extrusionOk="0">
                  <a:moveTo>
                    <a:pt x="2290" y="1"/>
                  </a:moveTo>
                  <a:cubicBezTo>
                    <a:pt x="1644" y="1"/>
                    <a:pt x="899" y="617"/>
                    <a:pt x="1273" y="1252"/>
                  </a:cubicBezTo>
                  <a:cubicBezTo>
                    <a:pt x="1926" y="2368"/>
                    <a:pt x="2696" y="3385"/>
                    <a:pt x="3577" y="4297"/>
                  </a:cubicBezTo>
                  <a:lnTo>
                    <a:pt x="3758" y="4297"/>
                  </a:lnTo>
                  <a:cubicBezTo>
                    <a:pt x="3990" y="4297"/>
                    <a:pt x="4222" y="4297"/>
                    <a:pt x="4454" y="4301"/>
                  </a:cubicBezTo>
                  <a:cubicBezTo>
                    <a:pt x="4275" y="3260"/>
                    <a:pt x="3348" y="2401"/>
                    <a:pt x="2507" y="1708"/>
                  </a:cubicBezTo>
                  <a:cubicBezTo>
                    <a:pt x="2468" y="1677"/>
                    <a:pt x="2428" y="1644"/>
                    <a:pt x="2389" y="1609"/>
                  </a:cubicBezTo>
                  <a:cubicBezTo>
                    <a:pt x="1790" y="1117"/>
                    <a:pt x="2154" y="895"/>
                    <a:pt x="2671" y="895"/>
                  </a:cubicBezTo>
                  <a:cubicBezTo>
                    <a:pt x="3021" y="895"/>
                    <a:pt x="3441" y="999"/>
                    <a:pt x="3680" y="1191"/>
                  </a:cubicBezTo>
                  <a:cubicBezTo>
                    <a:pt x="3727" y="1231"/>
                    <a:pt x="3776" y="1270"/>
                    <a:pt x="3826" y="1313"/>
                  </a:cubicBezTo>
                  <a:cubicBezTo>
                    <a:pt x="5007" y="2279"/>
                    <a:pt x="6184" y="3245"/>
                    <a:pt x="7364" y="4216"/>
                  </a:cubicBezTo>
                  <a:cubicBezTo>
                    <a:pt x="7517" y="4226"/>
                    <a:pt x="7688" y="4269"/>
                    <a:pt x="7852" y="4333"/>
                  </a:cubicBezTo>
                  <a:cubicBezTo>
                    <a:pt x="8511" y="4347"/>
                    <a:pt x="9174" y="4361"/>
                    <a:pt x="9834" y="4379"/>
                  </a:cubicBezTo>
                  <a:cubicBezTo>
                    <a:pt x="9902" y="4379"/>
                    <a:pt x="9963" y="4387"/>
                    <a:pt x="10017" y="4397"/>
                  </a:cubicBezTo>
                  <a:cubicBezTo>
                    <a:pt x="9863" y="4076"/>
                    <a:pt x="9542" y="3948"/>
                    <a:pt x="9204" y="3948"/>
                  </a:cubicBezTo>
                  <a:cubicBezTo>
                    <a:pt x="9093" y="3948"/>
                    <a:pt x="8979" y="3962"/>
                    <a:pt x="8868" y="3987"/>
                  </a:cubicBezTo>
                  <a:cubicBezTo>
                    <a:pt x="6818" y="2697"/>
                    <a:pt x="4771" y="1405"/>
                    <a:pt x="2721" y="115"/>
                  </a:cubicBezTo>
                  <a:cubicBezTo>
                    <a:pt x="2593" y="36"/>
                    <a:pt x="2443" y="1"/>
                    <a:pt x="2290" y="1"/>
                  </a:cubicBezTo>
                  <a:close/>
                  <a:moveTo>
                    <a:pt x="7681" y="6002"/>
                  </a:moveTo>
                  <a:cubicBezTo>
                    <a:pt x="6511" y="6875"/>
                    <a:pt x="5388" y="7802"/>
                    <a:pt x="4311" y="8783"/>
                  </a:cubicBezTo>
                  <a:cubicBezTo>
                    <a:pt x="3776" y="9318"/>
                    <a:pt x="3231" y="9803"/>
                    <a:pt x="2810" y="10216"/>
                  </a:cubicBezTo>
                  <a:cubicBezTo>
                    <a:pt x="2718" y="10305"/>
                    <a:pt x="2578" y="10348"/>
                    <a:pt x="2418" y="10348"/>
                  </a:cubicBezTo>
                  <a:cubicBezTo>
                    <a:pt x="1983" y="10348"/>
                    <a:pt x="1395" y="10052"/>
                    <a:pt x="1156" y="9721"/>
                  </a:cubicBezTo>
                  <a:cubicBezTo>
                    <a:pt x="959" y="9942"/>
                    <a:pt x="766" y="10170"/>
                    <a:pt x="574" y="10394"/>
                  </a:cubicBezTo>
                  <a:cubicBezTo>
                    <a:pt x="1" y="11079"/>
                    <a:pt x="695" y="11515"/>
                    <a:pt x="1370" y="11515"/>
                  </a:cubicBezTo>
                  <a:cubicBezTo>
                    <a:pt x="1619" y="11515"/>
                    <a:pt x="1862" y="11457"/>
                    <a:pt x="2043" y="11329"/>
                  </a:cubicBezTo>
                  <a:cubicBezTo>
                    <a:pt x="3798" y="10074"/>
                    <a:pt x="5577" y="8844"/>
                    <a:pt x="7299" y="7546"/>
                  </a:cubicBezTo>
                  <a:cubicBezTo>
                    <a:pt x="7716" y="7232"/>
                    <a:pt x="8665" y="6672"/>
                    <a:pt x="9342" y="6034"/>
                  </a:cubicBezTo>
                  <a:cubicBezTo>
                    <a:pt x="9317" y="6034"/>
                    <a:pt x="9293" y="6038"/>
                    <a:pt x="9268" y="6038"/>
                  </a:cubicBezTo>
                  <a:lnTo>
                    <a:pt x="9250" y="6038"/>
                  </a:lnTo>
                  <a:cubicBezTo>
                    <a:pt x="8725" y="6023"/>
                    <a:pt x="8205" y="6013"/>
                    <a:pt x="7681" y="6002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217" name="Google Shape;2663;p59">
              <a:extLst>
                <a:ext uri="{FF2B5EF4-FFF2-40B4-BE49-F238E27FC236}">
                  <a16:creationId xmlns:a16="http://schemas.microsoft.com/office/drawing/2014/main" id="{B198654D-9D1E-4327-AAB7-0598433ECC3E}"/>
                </a:ext>
              </a:extLst>
            </p:cNvPr>
            <p:cNvSpPr/>
            <p:nvPr/>
          </p:nvSpPr>
          <p:spPr>
            <a:xfrm>
              <a:off x="-50575" y="1816650"/>
              <a:ext cx="164050" cy="43550"/>
            </a:xfrm>
            <a:custGeom>
              <a:avLst/>
              <a:gdLst/>
              <a:ahLst/>
              <a:cxnLst/>
              <a:rect l="l" t="t" r="r" b="b"/>
              <a:pathLst>
                <a:path w="6562" h="1742" extrusionOk="0">
                  <a:moveTo>
                    <a:pt x="1" y="1"/>
                  </a:moveTo>
                  <a:cubicBezTo>
                    <a:pt x="276" y="287"/>
                    <a:pt x="561" y="561"/>
                    <a:pt x="857" y="825"/>
                  </a:cubicBezTo>
                  <a:cubicBezTo>
                    <a:pt x="917" y="540"/>
                    <a:pt x="921" y="265"/>
                    <a:pt x="878" y="5"/>
                  </a:cubicBezTo>
                  <a:cubicBezTo>
                    <a:pt x="646" y="1"/>
                    <a:pt x="414" y="1"/>
                    <a:pt x="182" y="1"/>
                  </a:cubicBezTo>
                  <a:close/>
                  <a:moveTo>
                    <a:pt x="4276" y="37"/>
                  </a:moveTo>
                  <a:lnTo>
                    <a:pt x="4276" y="37"/>
                  </a:lnTo>
                  <a:cubicBezTo>
                    <a:pt x="4861" y="272"/>
                    <a:pt x="5389" y="775"/>
                    <a:pt x="5004" y="1046"/>
                  </a:cubicBezTo>
                  <a:cubicBezTo>
                    <a:pt x="4700" y="1263"/>
                    <a:pt x="4400" y="1481"/>
                    <a:pt x="4105" y="1706"/>
                  </a:cubicBezTo>
                  <a:cubicBezTo>
                    <a:pt x="4629" y="1717"/>
                    <a:pt x="5149" y="1727"/>
                    <a:pt x="5674" y="1742"/>
                  </a:cubicBezTo>
                  <a:lnTo>
                    <a:pt x="5692" y="1742"/>
                  </a:lnTo>
                  <a:cubicBezTo>
                    <a:pt x="5717" y="1742"/>
                    <a:pt x="5741" y="1738"/>
                    <a:pt x="5766" y="1738"/>
                  </a:cubicBezTo>
                  <a:cubicBezTo>
                    <a:pt x="5881" y="1631"/>
                    <a:pt x="5984" y="1524"/>
                    <a:pt x="6077" y="1413"/>
                  </a:cubicBezTo>
                  <a:cubicBezTo>
                    <a:pt x="6216" y="1296"/>
                    <a:pt x="6322" y="1146"/>
                    <a:pt x="6376" y="985"/>
                  </a:cubicBezTo>
                  <a:cubicBezTo>
                    <a:pt x="6512" y="728"/>
                    <a:pt x="6561" y="468"/>
                    <a:pt x="6487" y="215"/>
                  </a:cubicBezTo>
                  <a:cubicBezTo>
                    <a:pt x="6472" y="176"/>
                    <a:pt x="6459" y="137"/>
                    <a:pt x="6441" y="101"/>
                  </a:cubicBezTo>
                  <a:cubicBezTo>
                    <a:pt x="6387" y="91"/>
                    <a:pt x="6326" y="83"/>
                    <a:pt x="6258" y="83"/>
                  </a:cubicBezTo>
                  <a:cubicBezTo>
                    <a:pt x="5598" y="65"/>
                    <a:pt x="4935" y="51"/>
                    <a:pt x="4276" y="37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218" name="Google Shape;2664;p59">
              <a:extLst>
                <a:ext uri="{FF2B5EF4-FFF2-40B4-BE49-F238E27FC236}">
                  <a16:creationId xmlns:a16="http://schemas.microsoft.com/office/drawing/2014/main" id="{E5E6F60E-DD50-4D52-9C75-59092FEDC559}"/>
                </a:ext>
              </a:extLst>
            </p:cNvPr>
            <p:cNvSpPr/>
            <p:nvPr/>
          </p:nvSpPr>
          <p:spPr>
            <a:xfrm>
              <a:off x="-115125" y="1866325"/>
              <a:ext cx="83850" cy="85950"/>
            </a:xfrm>
            <a:custGeom>
              <a:avLst/>
              <a:gdLst/>
              <a:ahLst/>
              <a:cxnLst/>
              <a:rect l="l" t="t" r="r" b="b"/>
              <a:pathLst>
                <a:path w="3354" h="3438" extrusionOk="0">
                  <a:moveTo>
                    <a:pt x="2893" y="0"/>
                  </a:moveTo>
                  <a:cubicBezTo>
                    <a:pt x="2515" y="568"/>
                    <a:pt x="2015" y="1109"/>
                    <a:pt x="1502" y="1616"/>
                  </a:cubicBezTo>
                  <a:cubicBezTo>
                    <a:pt x="1049" y="2033"/>
                    <a:pt x="603" y="2461"/>
                    <a:pt x="165" y="2896"/>
                  </a:cubicBezTo>
                  <a:cubicBezTo>
                    <a:pt x="1" y="3060"/>
                    <a:pt x="29" y="3252"/>
                    <a:pt x="162" y="3438"/>
                  </a:cubicBezTo>
                  <a:cubicBezTo>
                    <a:pt x="1181" y="2261"/>
                    <a:pt x="2247" y="1127"/>
                    <a:pt x="3353" y="33"/>
                  </a:cubicBezTo>
                  <a:cubicBezTo>
                    <a:pt x="3200" y="22"/>
                    <a:pt x="3046" y="11"/>
                    <a:pt x="289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219" name="Google Shape;2665;p59">
              <a:extLst>
                <a:ext uri="{FF2B5EF4-FFF2-40B4-BE49-F238E27FC236}">
                  <a16:creationId xmlns:a16="http://schemas.microsoft.com/office/drawing/2014/main" id="{6D88F0EC-6442-4DDB-B231-669C22A82298}"/>
                </a:ext>
              </a:extLst>
            </p:cNvPr>
            <p:cNvSpPr/>
            <p:nvPr/>
          </p:nvSpPr>
          <p:spPr>
            <a:xfrm>
              <a:off x="-29900" y="1837275"/>
              <a:ext cx="77575" cy="5800"/>
            </a:xfrm>
            <a:custGeom>
              <a:avLst/>
              <a:gdLst/>
              <a:ahLst/>
              <a:cxnLst/>
              <a:rect l="l" t="t" r="r" b="b"/>
              <a:pathLst>
                <a:path w="3103" h="232" extrusionOk="0">
                  <a:moveTo>
                    <a:pt x="30" y="0"/>
                  </a:moveTo>
                  <a:cubicBezTo>
                    <a:pt x="18" y="39"/>
                    <a:pt x="12" y="75"/>
                    <a:pt x="1" y="110"/>
                  </a:cubicBezTo>
                  <a:cubicBezTo>
                    <a:pt x="54" y="114"/>
                    <a:pt x="112" y="117"/>
                    <a:pt x="165" y="125"/>
                  </a:cubicBezTo>
                  <a:cubicBezTo>
                    <a:pt x="119" y="82"/>
                    <a:pt x="72" y="43"/>
                    <a:pt x="30" y="0"/>
                  </a:cubicBezTo>
                  <a:close/>
                  <a:moveTo>
                    <a:pt x="2921" y="15"/>
                  </a:moveTo>
                  <a:lnTo>
                    <a:pt x="2921" y="15"/>
                  </a:lnTo>
                  <a:cubicBezTo>
                    <a:pt x="2957" y="86"/>
                    <a:pt x="2974" y="157"/>
                    <a:pt x="2982" y="232"/>
                  </a:cubicBezTo>
                  <a:cubicBezTo>
                    <a:pt x="3021" y="199"/>
                    <a:pt x="3060" y="164"/>
                    <a:pt x="3103" y="128"/>
                  </a:cubicBezTo>
                  <a:cubicBezTo>
                    <a:pt x="3043" y="92"/>
                    <a:pt x="2982" y="53"/>
                    <a:pt x="2921" y="15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220" name="Google Shape;2666;p59">
              <a:extLst>
                <a:ext uri="{FF2B5EF4-FFF2-40B4-BE49-F238E27FC236}">
                  <a16:creationId xmlns:a16="http://schemas.microsoft.com/office/drawing/2014/main" id="{D4579978-3DBB-437E-AD1B-EEB9E65478D2}"/>
                </a:ext>
              </a:extLst>
            </p:cNvPr>
            <p:cNvSpPr/>
            <p:nvPr/>
          </p:nvSpPr>
          <p:spPr>
            <a:xfrm>
              <a:off x="-111100" y="1731625"/>
              <a:ext cx="167450" cy="236350"/>
            </a:xfrm>
            <a:custGeom>
              <a:avLst/>
              <a:gdLst/>
              <a:ahLst/>
              <a:cxnLst/>
              <a:rect l="l" t="t" r="r" b="b"/>
              <a:pathLst>
                <a:path w="6698" h="9454" extrusionOk="0">
                  <a:moveTo>
                    <a:pt x="1516" y="0"/>
                  </a:moveTo>
                  <a:cubicBezTo>
                    <a:pt x="999" y="0"/>
                    <a:pt x="635" y="222"/>
                    <a:pt x="1234" y="714"/>
                  </a:cubicBezTo>
                  <a:cubicBezTo>
                    <a:pt x="1273" y="749"/>
                    <a:pt x="1313" y="782"/>
                    <a:pt x="1352" y="813"/>
                  </a:cubicBezTo>
                  <a:cubicBezTo>
                    <a:pt x="2193" y="1506"/>
                    <a:pt x="3120" y="2365"/>
                    <a:pt x="3299" y="3406"/>
                  </a:cubicBezTo>
                  <a:cubicBezTo>
                    <a:pt x="4429" y="3410"/>
                    <a:pt x="5563" y="3420"/>
                    <a:pt x="6697" y="3438"/>
                  </a:cubicBezTo>
                  <a:cubicBezTo>
                    <a:pt x="6533" y="3374"/>
                    <a:pt x="6362" y="3331"/>
                    <a:pt x="6209" y="3321"/>
                  </a:cubicBezTo>
                  <a:cubicBezTo>
                    <a:pt x="5029" y="2350"/>
                    <a:pt x="3852" y="1384"/>
                    <a:pt x="2671" y="418"/>
                  </a:cubicBezTo>
                  <a:cubicBezTo>
                    <a:pt x="2621" y="375"/>
                    <a:pt x="2572" y="336"/>
                    <a:pt x="2525" y="296"/>
                  </a:cubicBezTo>
                  <a:cubicBezTo>
                    <a:pt x="2286" y="104"/>
                    <a:pt x="1866" y="0"/>
                    <a:pt x="1516" y="0"/>
                  </a:cubicBezTo>
                  <a:close/>
                  <a:moveTo>
                    <a:pt x="4425" y="5075"/>
                  </a:moveTo>
                  <a:cubicBezTo>
                    <a:pt x="4333" y="5278"/>
                    <a:pt x="4055" y="5446"/>
                    <a:pt x="3620" y="5446"/>
                  </a:cubicBezTo>
                  <a:cubicBezTo>
                    <a:pt x="3577" y="5446"/>
                    <a:pt x="3531" y="5442"/>
                    <a:pt x="3484" y="5439"/>
                  </a:cubicBezTo>
                  <a:cubicBezTo>
                    <a:pt x="3388" y="5431"/>
                    <a:pt x="3291" y="5428"/>
                    <a:pt x="3192" y="5421"/>
                  </a:cubicBezTo>
                  <a:cubicBezTo>
                    <a:pt x="2086" y="6515"/>
                    <a:pt x="1020" y="7649"/>
                    <a:pt x="1" y="8826"/>
                  </a:cubicBezTo>
                  <a:cubicBezTo>
                    <a:pt x="240" y="9157"/>
                    <a:pt x="828" y="9453"/>
                    <a:pt x="1263" y="9453"/>
                  </a:cubicBezTo>
                  <a:cubicBezTo>
                    <a:pt x="1423" y="9453"/>
                    <a:pt x="1563" y="9410"/>
                    <a:pt x="1655" y="9321"/>
                  </a:cubicBezTo>
                  <a:cubicBezTo>
                    <a:pt x="2076" y="8908"/>
                    <a:pt x="2621" y="8423"/>
                    <a:pt x="3156" y="7888"/>
                  </a:cubicBezTo>
                  <a:cubicBezTo>
                    <a:pt x="4233" y="6907"/>
                    <a:pt x="5356" y="5980"/>
                    <a:pt x="6526" y="5107"/>
                  </a:cubicBezTo>
                  <a:cubicBezTo>
                    <a:pt x="5827" y="5092"/>
                    <a:pt x="5124" y="5082"/>
                    <a:pt x="4425" y="5075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221" name="Google Shape;2667;p59">
              <a:extLst>
                <a:ext uri="{FF2B5EF4-FFF2-40B4-BE49-F238E27FC236}">
                  <a16:creationId xmlns:a16="http://schemas.microsoft.com/office/drawing/2014/main" id="{964A7482-BFBE-4BBA-85EA-4180471C9F50}"/>
                </a:ext>
              </a:extLst>
            </p:cNvPr>
            <p:cNvSpPr/>
            <p:nvPr/>
          </p:nvSpPr>
          <p:spPr>
            <a:xfrm>
              <a:off x="-29175" y="1816775"/>
              <a:ext cx="113325" cy="42525"/>
            </a:xfrm>
            <a:custGeom>
              <a:avLst/>
              <a:gdLst/>
              <a:ahLst/>
              <a:cxnLst/>
              <a:rect l="l" t="t" r="r" b="b"/>
              <a:pathLst>
                <a:path w="4533" h="1701" extrusionOk="0">
                  <a:moveTo>
                    <a:pt x="2892" y="835"/>
                  </a:moveTo>
                  <a:lnTo>
                    <a:pt x="2892" y="835"/>
                  </a:lnTo>
                  <a:cubicBezTo>
                    <a:pt x="2953" y="873"/>
                    <a:pt x="3014" y="912"/>
                    <a:pt x="3074" y="948"/>
                  </a:cubicBezTo>
                  <a:cubicBezTo>
                    <a:pt x="3031" y="984"/>
                    <a:pt x="2992" y="1019"/>
                    <a:pt x="2953" y="1052"/>
                  </a:cubicBezTo>
                  <a:cubicBezTo>
                    <a:pt x="2945" y="977"/>
                    <a:pt x="2928" y="906"/>
                    <a:pt x="2892" y="835"/>
                  </a:cubicBezTo>
                  <a:close/>
                  <a:moveTo>
                    <a:pt x="22" y="0"/>
                  </a:moveTo>
                  <a:lnTo>
                    <a:pt x="22" y="0"/>
                  </a:lnTo>
                  <a:cubicBezTo>
                    <a:pt x="65" y="260"/>
                    <a:pt x="61" y="535"/>
                    <a:pt x="1" y="820"/>
                  </a:cubicBezTo>
                  <a:cubicBezTo>
                    <a:pt x="43" y="863"/>
                    <a:pt x="90" y="902"/>
                    <a:pt x="136" y="945"/>
                  </a:cubicBezTo>
                  <a:cubicBezTo>
                    <a:pt x="207" y="948"/>
                    <a:pt x="275" y="952"/>
                    <a:pt x="343" y="959"/>
                  </a:cubicBezTo>
                  <a:cubicBezTo>
                    <a:pt x="1038" y="1009"/>
                    <a:pt x="1284" y="1376"/>
                    <a:pt x="1148" y="1669"/>
                  </a:cubicBezTo>
                  <a:cubicBezTo>
                    <a:pt x="1847" y="1676"/>
                    <a:pt x="2550" y="1686"/>
                    <a:pt x="3249" y="1701"/>
                  </a:cubicBezTo>
                  <a:cubicBezTo>
                    <a:pt x="3544" y="1476"/>
                    <a:pt x="3844" y="1258"/>
                    <a:pt x="4148" y="1041"/>
                  </a:cubicBezTo>
                  <a:cubicBezTo>
                    <a:pt x="4533" y="770"/>
                    <a:pt x="4005" y="267"/>
                    <a:pt x="3420" y="32"/>
                  </a:cubicBezTo>
                  <a:cubicBezTo>
                    <a:pt x="2286" y="14"/>
                    <a:pt x="1152" y="4"/>
                    <a:pt x="2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222" name="Google Shape;2668;p59">
              <a:extLst>
                <a:ext uri="{FF2B5EF4-FFF2-40B4-BE49-F238E27FC236}">
                  <a16:creationId xmlns:a16="http://schemas.microsoft.com/office/drawing/2014/main" id="{F1B609E3-BC1F-4858-AED7-017BCA17A979}"/>
                </a:ext>
              </a:extLst>
            </p:cNvPr>
            <p:cNvSpPr/>
            <p:nvPr/>
          </p:nvSpPr>
          <p:spPr>
            <a:xfrm>
              <a:off x="-480250" y="1858125"/>
              <a:ext cx="442450" cy="21250"/>
            </a:xfrm>
            <a:custGeom>
              <a:avLst/>
              <a:gdLst/>
              <a:ahLst/>
              <a:cxnLst/>
              <a:rect l="l" t="t" r="r" b="b"/>
              <a:pathLst>
                <a:path w="17698" h="850" extrusionOk="0">
                  <a:moveTo>
                    <a:pt x="16785" y="0"/>
                  </a:moveTo>
                  <a:cubicBezTo>
                    <a:pt x="11186" y="0"/>
                    <a:pt x="5589" y="203"/>
                    <a:pt x="0" y="606"/>
                  </a:cubicBezTo>
                  <a:cubicBezTo>
                    <a:pt x="254" y="746"/>
                    <a:pt x="561" y="849"/>
                    <a:pt x="821" y="849"/>
                  </a:cubicBezTo>
                  <a:cubicBezTo>
                    <a:pt x="860" y="849"/>
                    <a:pt x="895" y="845"/>
                    <a:pt x="931" y="842"/>
                  </a:cubicBezTo>
                  <a:cubicBezTo>
                    <a:pt x="4579" y="382"/>
                    <a:pt x="8245" y="150"/>
                    <a:pt x="11914" y="150"/>
                  </a:cubicBezTo>
                  <a:cubicBezTo>
                    <a:pt x="13775" y="150"/>
                    <a:pt x="15636" y="211"/>
                    <a:pt x="17498" y="328"/>
                  </a:cubicBezTo>
                  <a:cubicBezTo>
                    <a:pt x="17570" y="221"/>
                    <a:pt x="17637" y="114"/>
                    <a:pt x="17698" y="4"/>
                  </a:cubicBezTo>
                  <a:cubicBezTo>
                    <a:pt x="17394" y="4"/>
                    <a:pt x="17088" y="0"/>
                    <a:pt x="1678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223" name="Google Shape;2669;p59">
              <a:extLst>
                <a:ext uri="{FF2B5EF4-FFF2-40B4-BE49-F238E27FC236}">
                  <a16:creationId xmlns:a16="http://schemas.microsoft.com/office/drawing/2014/main" id="{E8477868-0A89-4561-8FD0-BFC0706CF18E}"/>
                </a:ext>
              </a:extLst>
            </p:cNvPr>
            <p:cNvSpPr/>
            <p:nvPr/>
          </p:nvSpPr>
          <p:spPr>
            <a:xfrm>
              <a:off x="-499600" y="1834600"/>
              <a:ext cx="469725" cy="38700"/>
            </a:xfrm>
            <a:custGeom>
              <a:avLst/>
              <a:gdLst/>
              <a:ahLst/>
              <a:cxnLst/>
              <a:rect l="l" t="t" r="r" b="b"/>
              <a:pathLst>
                <a:path w="18789" h="1548" extrusionOk="0">
                  <a:moveTo>
                    <a:pt x="12399" y="0"/>
                  </a:moveTo>
                  <a:cubicBezTo>
                    <a:pt x="8534" y="0"/>
                    <a:pt x="4672" y="242"/>
                    <a:pt x="821" y="728"/>
                  </a:cubicBezTo>
                  <a:cubicBezTo>
                    <a:pt x="1" y="831"/>
                    <a:pt x="272" y="1269"/>
                    <a:pt x="774" y="1547"/>
                  </a:cubicBezTo>
                  <a:cubicBezTo>
                    <a:pt x="6363" y="1144"/>
                    <a:pt x="11960" y="941"/>
                    <a:pt x="17559" y="941"/>
                  </a:cubicBezTo>
                  <a:cubicBezTo>
                    <a:pt x="17862" y="941"/>
                    <a:pt x="18168" y="945"/>
                    <a:pt x="18472" y="945"/>
                  </a:cubicBezTo>
                  <a:cubicBezTo>
                    <a:pt x="18539" y="828"/>
                    <a:pt x="18600" y="710"/>
                    <a:pt x="18653" y="588"/>
                  </a:cubicBezTo>
                  <a:cubicBezTo>
                    <a:pt x="18711" y="464"/>
                    <a:pt x="18753" y="339"/>
                    <a:pt x="18789" y="217"/>
                  </a:cubicBezTo>
                  <a:cubicBezTo>
                    <a:pt x="16660" y="71"/>
                    <a:pt x="14528" y="0"/>
                    <a:pt x="1239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224" name="Google Shape;2670;p59">
              <a:extLst>
                <a:ext uri="{FF2B5EF4-FFF2-40B4-BE49-F238E27FC236}">
                  <a16:creationId xmlns:a16="http://schemas.microsoft.com/office/drawing/2014/main" id="{1F94B032-48E8-4CC9-A801-686892ADC9D4}"/>
                </a:ext>
              </a:extLst>
            </p:cNvPr>
            <p:cNvSpPr/>
            <p:nvPr/>
          </p:nvSpPr>
          <p:spPr>
            <a:xfrm>
              <a:off x="-42825" y="1858200"/>
              <a:ext cx="20550" cy="8950"/>
            </a:xfrm>
            <a:custGeom>
              <a:avLst/>
              <a:gdLst/>
              <a:ahLst/>
              <a:cxnLst/>
              <a:rect l="l" t="t" r="r" b="b"/>
              <a:pathLst>
                <a:path w="822" h="358" extrusionOk="0">
                  <a:moveTo>
                    <a:pt x="201" y="1"/>
                  </a:moveTo>
                  <a:cubicBezTo>
                    <a:pt x="140" y="111"/>
                    <a:pt x="73" y="218"/>
                    <a:pt x="1" y="325"/>
                  </a:cubicBezTo>
                  <a:cubicBezTo>
                    <a:pt x="154" y="336"/>
                    <a:pt x="308" y="347"/>
                    <a:pt x="461" y="358"/>
                  </a:cubicBezTo>
                  <a:cubicBezTo>
                    <a:pt x="582" y="240"/>
                    <a:pt x="700" y="122"/>
                    <a:pt x="821" y="4"/>
                  </a:cubicBezTo>
                  <a:cubicBezTo>
                    <a:pt x="614" y="1"/>
                    <a:pt x="407" y="1"/>
                    <a:pt x="20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225" name="Google Shape;2671;p59">
              <a:extLst>
                <a:ext uri="{FF2B5EF4-FFF2-40B4-BE49-F238E27FC236}">
                  <a16:creationId xmlns:a16="http://schemas.microsoft.com/office/drawing/2014/main" id="{2C44BF76-7208-46B4-95B7-BBA7EF14223D}"/>
                </a:ext>
              </a:extLst>
            </p:cNvPr>
            <p:cNvSpPr/>
            <p:nvPr/>
          </p:nvSpPr>
          <p:spPr>
            <a:xfrm>
              <a:off x="-37825" y="1840025"/>
              <a:ext cx="23825" cy="18300"/>
            </a:xfrm>
            <a:custGeom>
              <a:avLst/>
              <a:gdLst/>
              <a:ahLst/>
              <a:cxnLst/>
              <a:rect l="l" t="t" r="r" b="b"/>
              <a:pathLst>
                <a:path w="953" h="732" extrusionOk="0">
                  <a:moveTo>
                    <a:pt x="318" y="0"/>
                  </a:moveTo>
                  <a:cubicBezTo>
                    <a:pt x="282" y="122"/>
                    <a:pt x="240" y="247"/>
                    <a:pt x="182" y="371"/>
                  </a:cubicBezTo>
                  <a:cubicBezTo>
                    <a:pt x="129" y="493"/>
                    <a:pt x="68" y="611"/>
                    <a:pt x="1" y="728"/>
                  </a:cubicBezTo>
                  <a:cubicBezTo>
                    <a:pt x="207" y="728"/>
                    <a:pt x="414" y="728"/>
                    <a:pt x="621" y="731"/>
                  </a:cubicBezTo>
                  <a:cubicBezTo>
                    <a:pt x="732" y="624"/>
                    <a:pt x="842" y="517"/>
                    <a:pt x="953" y="410"/>
                  </a:cubicBezTo>
                  <a:cubicBezTo>
                    <a:pt x="792" y="279"/>
                    <a:pt x="635" y="147"/>
                    <a:pt x="482" y="15"/>
                  </a:cubicBezTo>
                  <a:cubicBezTo>
                    <a:pt x="429" y="7"/>
                    <a:pt x="371" y="4"/>
                    <a:pt x="31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226" name="Google Shape;2672;p59">
              <a:extLst>
                <a:ext uri="{FF2B5EF4-FFF2-40B4-BE49-F238E27FC236}">
                  <a16:creationId xmlns:a16="http://schemas.microsoft.com/office/drawing/2014/main" id="{D3B5F7FD-8544-4F59-A1B1-17FF4B2BF93A}"/>
                </a:ext>
              </a:extLst>
            </p:cNvPr>
            <p:cNvSpPr/>
            <p:nvPr/>
          </p:nvSpPr>
          <p:spPr>
            <a:xfrm>
              <a:off x="-31300" y="1858300"/>
              <a:ext cx="30850" cy="9475"/>
            </a:xfrm>
            <a:custGeom>
              <a:avLst/>
              <a:gdLst/>
              <a:ahLst/>
              <a:cxnLst/>
              <a:rect l="l" t="t" r="r" b="b"/>
              <a:pathLst>
                <a:path w="1234" h="379" extrusionOk="0">
                  <a:moveTo>
                    <a:pt x="360" y="0"/>
                  </a:moveTo>
                  <a:cubicBezTo>
                    <a:pt x="239" y="118"/>
                    <a:pt x="121" y="236"/>
                    <a:pt x="0" y="354"/>
                  </a:cubicBezTo>
                  <a:cubicBezTo>
                    <a:pt x="99" y="361"/>
                    <a:pt x="196" y="364"/>
                    <a:pt x="292" y="372"/>
                  </a:cubicBezTo>
                  <a:cubicBezTo>
                    <a:pt x="339" y="375"/>
                    <a:pt x="385" y="379"/>
                    <a:pt x="428" y="379"/>
                  </a:cubicBezTo>
                  <a:cubicBezTo>
                    <a:pt x="863" y="379"/>
                    <a:pt x="1141" y="211"/>
                    <a:pt x="1233" y="8"/>
                  </a:cubicBezTo>
                  <a:cubicBezTo>
                    <a:pt x="941" y="4"/>
                    <a:pt x="652" y="0"/>
                    <a:pt x="36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227" name="Google Shape;2673;p59">
              <a:extLst>
                <a:ext uri="{FF2B5EF4-FFF2-40B4-BE49-F238E27FC236}">
                  <a16:creationId xmlns:a16="http://schemas.microsoft.com/office/drawing/2014/main" id="{1027B9C6-B185-41C1-B58E-B56F225CB85D}"/>
                </a:ext>
              </a:extLst>
            </p:cNvPr>
            <p:cNvSpPr/>
            <p:nvPr/>
          </p:nvSpPr>
          <p:spPr>
            <a:xfrm>
              <a:off x="-25800" y="1840400"/>
              <a:ext cx="28750" cy="18125"/>
            </a:xfrm>
            <a:custGeom>
              <a:avLst/>
              <a:gdLst/>
              <a:ahLst/>
              <a:cxnLst/>
              <a:rect l="l" t="t" r="r" b="b"/>
              <a:pathLst>
                <a:path w="1150" h="725" extrusionOk="0">
                  <a:moveTo>
                    <a:pt x="1" y="0"/>
                  </a:moveTo>
                  <a:lnTo>
                    <a:pt x="1" y="0"/>
                  </a:lnTo>
                  <a:cubicBezTo>
                    <a:pt x="154" y="132"/>
                    <a:pt x="311" y="264"/>
                    <a:pt x="472" y="395"/>
                  </a:cubicBezTo>
                  <a:cubicBezTo>
                    <a:pt x="361" y="502"/>
                    <a:pt x="251" y="609"/>
                    <a:pt x="140" y="716"/>
                  </a:cubicBezTo>
                  <a:cubicBezTo>
                    <a:pt x="432" y="716"/>
                    <a:pt x="721" y="720"/>
                    <a:pt x="1013" y="724"/>
                  </a:cubicBezTo>
                  <a:cubicBezTo>
                    <a:pt x="1149" y="431"/>
                    <a:pt x="903" y="64"/>
                    <a:pt x="208" y="14"/>
                  </a:cubicBezTo>
                  <a:cubicBezTo>
                    <a:pt x="140" y="7"/>
                    <a:pt x="72" y="3"/>
                    <a:pt x="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15B4A56-9874-4AA0-9B39-20513204EBFD}"/>
              </a:ext>
            </a:extLst>
          </p:cNvPr>
          <p:cNvSpPr txBox="1"/>
          <p:nvPr/>
        </p:nvSpPr>
        <p:spPr>
          <a:xfrm>
            <a:off x="3662872" y="2764562"/>
            <a:ext cx="1310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Itim" panose="00000500000000000000" pitchFamily="2" charset="-34"/>
                <a:cs typeface="Itim" panose="00000500000000000000" pitchFamily="2" charset="-34"/>
              </a:rPr>
              <a:t>Discuss</a:t>
            </a:r>
          </a:p>
        </p:txBody>
      </p:sp>
      <p:grpSp>
        <p:nvGrpSpPr>
          <p:cNvPr id="228" name="Google Shape;2660;p59">
            <a:extLst>
              <a:ext uri="{FF2B5EF4-FFF2-40B4-BE49-F238E27FC236}">
                <a16:creationId xmlns:a16="http://schemas.microsoft.com/office/drawing/2014/main" id="{E9F3BBFC-EF8E-447A-92BB-BF9F24659089}"/>
              </a:ext>
            </a:extLst>
          </p:cNvPr>
          <p:cNvGrpSpPr/>
          <p:nvPr/>
        </p:nvGrpSpPr>
        <p:grpSpPr>
          <a:xfrm rot="20908509">
            <a:off x="4498083" y="2515932"/>
            <a:ext cx="730681" cy="323744"/>
            <a:chOff x="-516100" y="1709250"/>
            <a:chExt cx="649725" cy="2878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29" name="Google Shape;2661;p59">
              <a:extLst>
                <a:ext uri="{FF2B5EF4-FFF2-40B4-BE49-F238E27FC236}">
                  <a16:creationId xmlns:a16="http://schemas.microsoft.com/office/drawing/2014/main" id="{1CEEE360-3556-4BB3-B28B-56F518BED22B}"/>
                </a:ext>
              </a:extLst>
            </p:cNvPr>
            <p:cNvSpPr/>
            <p:nvPr/>
          </p:nvSpPr>
          <p:spPr>
            <a:xfrm>
              <a:off x="-516100" y="1816650"/>
              <a:ext cx="649725" cy="57275"/>
            </a:xfrm>
            <a:custGeom>
              <a:avLst/>
              <a:gdLst/>
              <a:ahLst/>
              <a:cxnLst/>
              <a:rect l="l" t="t" r="r" b="b"/>
              <a:pathLst>
                <a:path w="25989" h="2291" extrusionOk="0">
                  <a:moveTo>
                    <a:pt x="25062" y="101"/>
                  </a:moveTo>
                  <a:cubicBezTo>
                    <a:pt x="25080" y="137"/>
                    <a:pt x="25093" y="176"/>
                    <a:pt x="25108" y="215"/>
                  </a:cubicBezTo>
                  <a:cubicBezTo>
                    <a:pt x="25182" y="468"/>
                    <a:pt x="25133" y="728"/>
                    <a:pt x="24997" y="985"/>
                  </a:cubicBezTo>
                  <a:cubicBezTo>
                    <a:pt x="24943" y="1146"/>
                    <a:pt x="24837" y="1296"/>
                    <a:pt x="24698" y="1413"/>
                  </a:cubicBezTo>
                  <a:cubicBezTo>
                    <a:pt x="24605" y="1524"/>
                    <a:pt x="24502" y="1631"/>
                    <a:pt x="24387" y="1738"/>
                  </a:cubicBezTo>
                  <a:cubicBezTo>
                    <a:pt x="25246" y="1659"/>
                    <a:pt x="25988" y="279"/>
                    <a:pt x="25062" y="101"/>
                  </a:cubicBezTo>
                  <a:close/>
                  <a:moveTo>
                    <a:pt x="18622" y="1"/>
                  </a:moveTo>
                  <a:cubicBezTo>
                    <a:pt x="12995" y="9"/>
                    <a:pt x="7375" y="215"/>
                    <a:pt x="1763" y="629"/>
                  </a:cubicBezTo>
                  <a:cubicBezTo>
                    <a:pt x="864" y="693"/>
                    <a:pt x="1" y="2290"/>
                    <a:pt x="1085" y="2290"/>
                  </a:cubicBezTo>
                  <a:cubicBezTo>
                    <a:pt x="1113" y="2290"/>
                    <a:pt x="1142" y="2287"/>
                    <a:pt x="1174" y="2287"/>
                  </a:cubicBezTo>
                  <a:cubicBezTo>
                    <a:pt x="1263" y="2280"/>
                    <a:pt x="1349" y="2273"/>
                    <a:pt x="1434" y="2265"/>
                  </a:cubicBezTo>
                  <a:cubicBezTo>
                    <a:pt x="932" y="1987"/>
                    <a:pt x="661" y="1549"/>
                    <a:pt x="1481" y="1446"/>
                  </a:cubicBezTo>
                  <a:cubicBezTo>
                    <a:pt x="5332" y="960"/>
                    <a:pt x="9194" y="718"/>
                    <a:pt x="13059" y="718"/>
                  </a:cubicBezTo>
                  <a:cubicBezTo>
                    <a:pt x="15188" y="718"/>
                    <a:pt x="17320" y="789"/>
                    <a:pt x="19449" y="935"/>
                  </a:cubicBezTo>
                  <a:cubicBezTo>
                    <a:pt x="19460" y="900"/>
                    <a:pt x="19466" y="864"/>
                    <a:pt x="19478" y="825"/>
                  </a:cubicBezTo>
                  <a:cubicBezTo>
                    <a:pt x="19182" y="561"/>
                    <a:pt x="18897" y="287"/>
                    <a:pt x="1862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230" name="Google Shape;2662;p59">
              <a:extLst>
                <a:ext uri="{FF2B5EF4-FFF2-40B4-BE49-F238E27FC236}">
                  <a16:creationId xmlns:a16="http://schemas.microsoft.com/office/drawing/2014/main" id="{A3757736-2C0D-47D9-8719-52A8B2117743}"/>
                </a:ext>
              </a:extLst>
            </p:cNvPr>
            <p:cNvSpPr/>
            <p:nvPr/>
          </p:nvSpPr>
          <p:spPr>
            <a:xfrm>
              <a:off x="-139975" y="1709250"/>
              <a:ext cx="250425" cy="287875"/>
            </a:xfrm>
            <a:custGeom>
              <a:avLst/>
              <a:gdLst/>
              <a:ahLst/>
              <a:cxnLst/>
              <a:rect l="l" t="t" r="r" b="b"/>
              <a:pathLst>
                <a:path w="10017" h="11515" extrusionOk="0">
                  <a:moveTo>
                    <a:pt x="2290" y="1"/>
                  </a:moveTo>
                  <a:cubicBezTo>
                    <a:pt x="1644" y="1"/>
                    <a:pt x="899" y="617"/>
                    <a:pt x="1273" y="1252"/>
                  </a:cubicBezTo>
                  <a:cubicBezTo>
                    <a:pt x="1926" y="2368"/>
                    <a:pt x="2696" y="3385"/>
                    <a:pt x="3577" y="4297"/>
                  </a:cubicBezTo>
                  <a:lnTo>
                    <a:pt x="3758" y="4297"/>
                  </a:lnTo>
                  <a:cubicBezTo>
                    <a:pt x="3990" y="4297"/>
                    <a:pt x="4222" y="4297"/>
                    <a:pt x="4454" y="4301"/>
                  </a:cubicBezTo>
                  <a:cubicBezTo>
                    <a:pt x="4275" y="3260"/>
                    <a:pt x="3348" y="2401"/>
                    <a:pt x="2507" y="1708"/>
                  </a:cubicBezTo>
                  <a:cubicBezTo>
                    <a:pt x="2468" y="1677"/>
                    <a:pt x="2428" y="1644"/>
                    <a:pt x="2389" y="1609"/>
                  </a:cubicBezTo>
                  <a:cubicBezTo>
                    <a:pt x="1790" y="1117"/>
                    <a:pt x="2154" y="895"/>
                    <a:pt x="2671" y="895"/>
                  </a:cubicBezTo>
                  <a:cubicBezTo>
                    <a:pt x="3021" y="895"/>
                    <a:pt x="3441" y="999"/>
                    <a:pt x="3680" y="1191"/>
                  </a:cubicBezTo>
                  <a:cubicBezTo>
                    <a:pt x="3727" y="1231"/>
                    <a:pt x="3776" y="1270"/>
                    <a:pt x="3826" y="1313"/>
                  </a:cubicBezTo>
                  <a:cubicBezTo>
                    <a:pt x="5007" y="2279"/>
                    <a:pt x="6184" y="3245"/>
                    <a:pt x="7364" y="4216"/>
                  </a:cubicBezTo>
                  <a:cubicBezTo>
                    <a:pt x="7517" y="4226"/>
                    <a:pt x="7688" y="4269"/>
                    <a:pt x="7852" y="4333"/>
                  </a:cubicBezTo>
                  <a:cubicBezTo>
                    <a:pt x="8511" y="4347"/>
                    <a:pt x="9174" y="4361"/>
                    <a:pt x="9834" y="4379"/>
                  </a:cubicBezTo>
                  <a:cubicBezTo>
                    <a:pt x="9902" y="4379"/>
                    <a:pt x="9963" y="4387"/>
                    <a:pt x="10017" y="4397"/>
                  </a:cubicBezTo>
                  <a:cubicBezTo>
                    <a:pt x="9863" y="4076"/>
                    <a:pt x="9542" y="3948"/>
                    <a:pt x="9204" y="3948"/>
                  </a:cubicBezTo>
                  <a:cubicBezTo>
                    <a:pt x="9093" y="3948"/>
                    <a:pt x="8979" y="3962"/>
                    <a:pt x="8868" y="3987"/>
                  </a:cubicBezTo>
                  <a:cubicBezTo>
                    <a:pt x="6818" y="2697"/>
                    <a:pt x="4771" y="1405"/>
                    <a:pt x="2721" y="115"/>
                  </a:cubicBezTo>
                  <a:cubicBezTo>
                    <a:pt x="2593" y="36"/>
                    <a:pt x="2443" y="1"/>
                    <a:pt x="2290" y="1"/>
                  </a:cubicBezTo>
                  <a:close/>
                  <a:moveTo>
                    <a:pt x="7681" y="6002"/>
                  </a:moveTo>
                  <a:cubicBezTo>
                    <a:pt x="6511" y="6875"/>
                    <a:pt x="5388" y="7802"/>
                    <a:pt x="4311" y="8783"/>
                  </a:cubicBezTo>
                  <a:cubicBezTo>
                    <a:pt x="3776" y="9318"/>
                    <a:pt x="3231" y="9803"/>
                    <a:pt x="2810" y="10216"/>
                  </a:cubicBezTo>
                  <a:cubicBezTo>
                    <a:pt x="2718" y="10305"/>
                    <a:pt x="2578" y="10348"/>
                    <a:pt x="2418" y="10348"/>
                  </a:cubicBezTo>
                  <a:cubicBezTo>
                    <a:pt x="1983" y="10348"/>
                    <a:pt x="1395" y="10052"/>
                    <a:pt x="1156" y="9721"/>
                  </a:cubicBezTo>
                  <a:cubicBezTo>
                    <a:pt x="959" y="9942"/>
                    <a:pt x="766" y="10170"/>
                    <a:pt x="574" y="10394"/>
                  </a:cubicBezTo>
                  <a:cubicBezTo>
                    <a:pt x="1" y="11079"/>
                    <a:pt x="695" y="11515"/>
                    <a:pt x="1370" y="11515"/>
                  </a:cubicBezTo>
                  <a:cubicBezTo>
                    <a:pt x="1619" y="11515"/>
                    <a:pt x="1862" y="11457"/>
                    <a:pt x="2043" y="11329"/>
                  </a:cubicBezTo>
                  <a:cubicBezTo>
                    <a:pt x="3798" y="10074"/>
                    <a:pt x="5577" y="8844"/>
                    <a:pt x="7299" y="7546"/>
                  </a:cubicBezTo>
                  <a:cubicBezTo>
                    <a:pt x="7716" y="7232"/>
                    <a:pt x="8665" y="6672"/>
                    <a:pt x="9342" y="6034"/>
                  </a:cubicBezTo>
                  <a:cubicBezTo>
                    <a:pt x="9317" y="6034"/>
                    <a:pt x="9293" y="6038"/>
                    <a:pt x="9268" y="6038"/>
                  </a:cubicBezTo>
                  <a:lnTo>
                    <a:pt x="9250" y="6038"/>
                  </a:lnTo>
                  <a:cubicBezTo>
                    <a:pt x="8725" y="6023"/>
                    <a:pt x="8205" y="6013"/>
                    <a:pt x="7681" y="6002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231" name="Google Shape;2663;p59">
              <a:extLst>
                <a:ext uri="{FF2B5EF4-FFF2-40B4-BE49-F238E27FC236}">
                  <a16:creationId xmlns:a16="http://schemas.microsoft.com/office/drawing/2014/main" id="{B6C70E5B-1A6C-4BF4-9D77-DA4A1AD5BA2F}"/>
                </a:ext>
              </a:extLst>
            </p:cNvPr>
            <p:cNvSpPr/>
            <p:nvPr/>
          </p:nvSpPr>
          <p:spPr>
            <a:xfrm>
              <a:off x="-50575" y="1816650"/>
              <a:ext cx="164050" cy="43550"/>
            </a:xfrm>
            <a:custGeom>
              <a:avLst/>
              <a:gdLst/>
              <a:ahLst/>
              <a:cxnLst/>
              <a:rect l="l" t="t" r="r" b="b"/>
              <a:pathLst>
                <a:path w="6562" h="1742" extrusionOk="0">
                  <a:moveTo>
                    <a:pt x="1" y="1"/>
                  </a:moveTo>
                  <a:cubicBezTo>
                    <a:pt x="276" y="287"/>
                    <a:pt x="561" y="561"/>
                    <a:pt x="857" y="825"/>
                  </a:cubicBezTo>
                  <a:cubicBezTo>
                    <a:pt x="917" y="540"/>
                    <a:pt x="921" y="265"/>
                    <a:pt x="878" y="5"/>
                  </a:cubicBezTo>
                  <a:cubicBezTo>
                    <a:pt x="646" y="1"/>
                    <a:pt x="414" y="1"/>
                    <a:pt x="182" y="1"/>
                  </a:cubicBezTo>
                  <a:close/>
                  <a:moveTo>
                    <a:pt x="4276" y="37"/>
                  </a:moveTo>
                  <a:lnTo>
                    <a:pt x="4276" y="37"/>
                  </a:lnTo>
                  <a:cubicBezTo>
                    <a:pt x="4861" y="272"/>
                    <a:pt x="5389" y="775"/>
                    <a:pt x="5004" y="1046"/>
                  </a:cubicBezTo>
                  <a:cubicBezTo>
                    <a:pt x="4700" y="1263"/>
                    <a:pt x="4400" y="1481"/>
                    <a:pt x="4105" y="1706"/>
                  </a:cubicBezTo>
                  <a:cubicBezTo>
                    <a:pt x="4629" y="1717"/>
                    <a:pt x="5149" y="1727"/>
                    <a:pt x="5674" y="1742"/>
                  </a:cubicBezTo>
                  <a:lnTo>
                    <a:pt x="5692" y="1742"/>
                  </a:lnTo>
                  <a:cubicBezTo>
                    <a:pt x="5717" y="1742"/>
                    <a:pt x="5741" y="1738"/>
                    <a:pt x="5766" y="1738"/>
                  </a:cubicBezTo>
                  <a:cubicBezTo>
                    <a:pt x="5881" y="1631"/>
                    <a:pt x="5984" y="1524"/>
                    <a:pt x="6077" y="1413"/>
                  </a:cubicBezTo>
                  <a:cubicBezTo>
                    <a:pt x="6216" y="1296"/>
                    <a:pt x="6322" y="1146"/>
                    <a:pt x="6376" y="985"/>
                  </a:cubicBezTo>
                  <a:cubicBezTo>
                    <a:pt x="6512" y="728"/>
                    <a:pt x="6561" y="468"/>
                    <a:pt x="6487" y="215"/>
                  </a:cubicBezTo>
                  <a:cubicBezTo>
                    <a:pt x="6472" y="176"/>
                    <a:pt x="6459" y="137"/>
                    <a:pt x="6441" y="101"/>
                  </a:cubicBezTo>
                  <a:cubicBezTo>
                    <a:pt x="6387" y="91"/>
                    <a:pt x="6326" y="83"/>
                    <a:pt x="6258" y="83"/>
                  </a:cubicBezTo>
                  <a:cubicBezTo>
                    <a:pt x="5598" y="65"/>
                    <a:pt x="4935" y="51"/>
                    <a:pt x="4276" y="37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232" name="Google Shape;2664;p59">
              <a:extLst>
                <a:ext uri="{FF2B5EF4-FFF2-40B4-BE49-F238E27FC236}">
                  <a16:creationId xmlns:a16="http://schemas.microsoft.com/office/drawing/2014/main" id="{51BDAF16-3774-44D3-BC2A-3C299289F772}"/>
                </a:ext>
              </a:extLst>
            </p:cNvPr>
            <p:cNvSpPr/>
            <p:nvPr/>
          </p:nvSpPr>
          <p:spPr>
            <a:xfrm>
              <a:off x="-115125" y="1866325"/>
              <a:ext cx="83850" cy="85950"/>
            </a:xfrm>
            <a:custGeom>
              <a:avLst/>
              <a:gdLst/>
              <a:ahLst/>
              <a:cxnLst/>
              <a:rect l="l" t="t" r="r" b="b"/>
              <a:pathLst>
                <a:path w="3354" h="3438" extrusionOk="0">
                  <a:moveTo>
                    <a:pt x="2893" y="0"/>
                  </a:moveTo>
                  <a:cubicBezTo>
                    <a:pt x="2515" y="568"/>
                    <a:pt x="2015" y="1109"/>
                    <a:pt x="1502" y="1616"/>
                  </a:cubicBezTo>
                  <a:cubicBezTo>
                    <a:pt x="1049" y="2033"/>
                    <a:pt x="603" y="2461"/>
                    <a:pt x="165" y="2896"/>
                  </a:cubicBezTo>
                  <a:cubicBezTo>
                    <a:pt x="1" y="3060"/>
                    <a:pt x="29" y="3252"/>
                    <a:pt x="162" y="3438"/>
                  </a:cubicBezTo>
                  <a:cubicBezTo>
                    <a:pt x="1181" y="2261"/>
                    <a:pt x="2247" y="1127"/>
                    <a:pt x="3353" y="33"/>
                  </a:cubicBezTo>
                  <a:cubicBezTo>
                    <a:pt x="3200" y="22"/>
                    <a:pt x="3046" y="11"/>
                    <a:pt x="289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233" name="Google Shape;2665;p59">
              <a:extLst>
                <a:ext uri="{FF2B5EF4-FFF2-40B4-BE49-F238E27FC236}">
                  <a16:creationId xmlns:a16="http://schemas.microsoft.com/office/drawing/2014/main" id="{43358B37-554D-4FE9-A366-98D980188E87}"/>
                </a:ext>
              </a:extLst>
            </p:cNvPr>
            <p:cNvSpPr/>
            <p:nvPr/>
          </p:nvSpPr>
          <p:spPr>
            <a:xfrm>
              <a:off x="-29900" y="1837275"/>
              <a:ext cx="77575" cy="5800"/>
            </a:xfrm>
            <a:custGeom>
              <a:avLst/>
              <a:gdLst/>
              <a:ahLst/>
              <a:cxnLst/>
              <a:rect l="l" t="t" r="r" b="b"/>
              <a:pathLst>
                <a:path w="3103" h="232" extrusionOk="0">
                  <a:moveTo>
                    <a:pt x="30" y="0"/>
                  </a:moveTo>
                  <a:cubicBezTo>
                    <a:pt x="18" y="39"/>
                    <a:pt x="12" y="75"/>
                    <a:pt x="1" y="110"/>
                  </a:cubicBezTo>
                  <a:cubicBezTo>
                    <a:pt x="54" y="114"/>
                    <a:pt x="112" y="117"/>
                    <a:pt x="165" y="125"/>
                  </a:cubicBezTo>
                  <a:cubicBezTo>
                    <a:pt x="119" y="82"/>
                    <a:pt x="72" y="43"/>
                    <a:pt x="30" y="0"/>
                  </a:cubicBezTo>
                  <a:close/>
                  <a:moveTo>
                    <a:pt x="2921" y="15"/>
                  </a:moveTo>
                  <a:lnTo>
                    <a:pt x="2921" y="15"/>
                  </a:lnTo>
                  <a:cubicBezTo>
                    <a:pt x="2957" y="86"/>
                    <a:pt x="2974" y="157"/>
                    <a:pt x="2982" y="232"/>
                  </a:cubicBezTo>
                  <a:cubicBezTo>
                    <a:pt x="3021" y="199"/>
                    <a:pt x="3060" y="164"/>
                    <a:pt x="3103" y="128"/>
                  </a:cubicBezTo>
                  <a:cubicBezTo>
                    <a:pt x="3043" y="92"/>
                    <a:pt x="2982" y="53"/>
                    <a:pt x="2921" y="15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234" name="Google Shape;2666;p59">
              <a:extLst>
                <a:ext uri="{FF2B5EF4-FFF2-40B4-BE49-F238E27FC236}">
                  <a16:creationId xmlns:a16="http://schemas.microsoft.com/office/drawing/2014/main" id="{7194E404-73D2-4A1F-987D-97C9A9215130}"/>
                </a:ext>
              </a:extLst>
            </p:cNvPr>
            <p:cNvSpPr/>
            <p:nvPr/>
          </p:nvSpPr>
          <p:spPr>
            <a:xfrm>
              <a:off x="-111100" y="1731625"/>
              <a:ext cx="167450" cy="236350"/>
            </a:xfrm>
            <a:custGeom>
              <a:avLst/>
              <a:gdLst/>
              <a:ahLst/>
              <a:cxnLst/>
              <a:rect l="l" t="t" r="r" b="b"/>
              <a:pathLst>
                <a:path w="6698" h="9454" extrusionOk="0">
                  <a:moveTo>
                    <a:pt x="1516" y="0"/>
                  </a:moveTo>
                  <a:cubicBezTo>
                    <a:pt x="999" y="0"/>
                    <a:pt x="635" y="222"/>
                    <a:pt x="1234" y="714"/>
                  </a:cubicBezTo>
                  <a:cubicBezTo>
                    <a:pt x="1273" y="749"/>
                    <a:pt x="1313" y="782"/>
                    <a:pt x="1352" y="813"/>
                  </a:cubicBezTo>
                  <a:cubicBezTo>
                    <a:pt x="2193" y="1506"/>
                    <a:pt x="3120" y="2365"/>
                    <a:pt x="3299" y="3406"/>
                  </a:cubicBezTo>
                  <a:cubicBezTo>
                    <a:pt x="4429" y="3410"/>
                    <a:pt x="5563" y="3420"/>
                    <a:pt x="6697" y="3438"/>
                  </a:cubicBezTo>
                  <a:cubicBezTo>
                    <a:pt x="6533" y="3374"/>
                    <a:pt x="6362" y="3331"/>
                    <a:pt x="6209" y="3321"/>
                  </a:cubicBezTo>
                  <a:cubicBezTo>
                    <a:pt x="5029" y="2350"/>
                    <a:pt x="3852" y="1384"/>
                    <a:pt x="2671" y="418"/>
                  </a:cubicBezTo>
                  <a:cubicBezTo>
                    <a:pt x="2621" y="375"/>
                    <a:pt x="2572" y="336"/>
                    <a:pt x="2525" y="296"/>
                  </a:cubicBezTo>
                  <a:cubicBezTo>
                    <a:pt x="2286" y="104"/>
                    <a:pt x="1866" y="0"/>
                    <a:pt x="1516" y="0"/>
                  </a:cubicBezTo>
                  <a:close/>
                  <a:moveTo>
                    <a:pt x="4425" y="5075"/>
                  </a:moveTo>
                  <a:cubicBezTo>
                    <a:pt x="4333" y="5278"/>
                    <a:pt x="4055" y="5446"/>
                    <a:pt x="3620" y="5446"/>
                  </a:cubicBezTo>
                  <a:cubicBezTo>
                    <a:pt x="3577" y="5446"/>
                    <a:pt x="3531" y="5442"/>
                    <a:pt x="3484" y="5439"/>
                  </a:cubicBezTo>
                  <a:cubicBezTo>
                    <a:pt x="3388" y="5431"/>
                    <a:pt x="3291" y="5428"/>
                    <a:pt x="3192" y="5421"/>
                  </a:cubicBezTo>
                  <a:cubicBezTo>
                    <a:pt x="2086" y="6515"/>
                    <a:pt x="1020" y="7649"/>
                    <a:pt x="1" y="8826"/>
                  </a:cubicBezTo>
                  <a:cubicBezTo>
                    <a:pt x="240" y="9157"/>
                    <a:pt x="828" y="9453"/>
                    <a:pt x="1263" y="9453"/>
                  </a:cubicBezTo>
                  <a:cubicBezTo>
                    <a:pt x="1423" y="9453"/>
                    <a:pt x="1563" y="9410"/>
                    <a:pt x="1655" y="9321"/>
                  </a:cubicBezTo>
                  <a:cubicBezTo>
                    <a:pt x="2076" y="8908"/>
                    <a:pt x="2621" y="8423"/>
                    <a:pt x="3156" y="7888"/>
                  </a:cubicBezTo>
                  <a:cubicBezTo>
                    <a:pt x="4233" y="6907"/>
                    <a:pt x="5356" y="5980"/>
                    <a:pt x="6526" y="5107"/>
                  </a:cubicBezTo>
                  <a:cubicBezTo>
                    <a:pt x="5827" y="5092"/>
                    <a:pt x="5124" y="5082"/>
                    <a:pt x="4425" y="5075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235" name="Google Shape;2667;p59">
              <a:extLst>
                <a:ext uri="{FF2B5EF4-FFF2-40B4-BE49-F238E27FC236}">
                  <a16:creationId xmlns:a16="http://schemas.microsoft.com/office/drawing/2014/main" id="{9AD95F14-22A3-48EC-84C7-95302EF127EF}"/>
                </a:ext>
              </a:extLst>
            </p:cNvPr>
            <p:cNvSpPr/>
            <p:nvPr/>
          </p:nvSpPr>
          <p:spPr>
            <a:xfrm>
              <a:off x="-29175" y="1816775"/>
              <a:ext cx="113325" cy="42525"/>
            </a:xfrm>
            <a:custGeom>
              <a:avLst/>
              <a:gdLst/>
              <a:ahLst/>
              <a:cxnLst/>
              <a:rect l="l" t="t" r="r" b="b"/>
              <a:pathLst>
                <a:path w="4533" h="1701" extrusionOk="0">
                  <a:moveTo>
                    <a:pt x="2892" y="835"/>
                  </a:moveTo>
                  <a:lnTo>
                    <a:pt x="2892" y="835"/>
                  </a:lnTo>
                  <a:cubicBezTo>
                    <a:pt x="2953" y="873"/>
                    <a:pt x="3014" y="912"/>
                    <a:pt x="3074" y="948"/>
                  </a:cubicBezTo>
                  <a:cubicBezTo>
                    <a:pt x="3031" y="984"/>
                    <a:pt x="2992" y="1019"/>
                    <a:pt x="2953" y="1052"/>
                  </a:cubicBezTo>
                  <a:cubicBezTo>
                    <a:pt x="2945" y="977"/>
                    <a:pt x="2928" y="906"/>
                    <a:pt x="2892" y="835"/>
                  </a:cubicBezTo>
                  <a:close/>
                  <a:moveTo>
                    <a:pt x="22" y="0"/>
                  </a:moveTo>
                  <a:lnTo>
                    <a:pt x="22" y="0"/>
                  </a:lnTo>
                  <a:cubicBezTo>
                    <a:pt x="65" y="260"/>
                    <a:pt x="61" y="535"/>
                    <a:pt x="1" y="820"/>
                  </a:cubicBezTo>
                  <a:cubicBezTo>
                    <a:pt x="43" y="863"/>
                    <a:pt x="90" y="902"/>
                    <a:pt x="136" y="945"/>
                  </a:cubicBezTo>
                  <a:cubicBezTo>
                    <a:pt x="207" y="948"/>
                    <a:pt x="275" y="952"/>
                    <a:pt x="343" y="959"/>
                  </a:cubicBezTo>
                  <a:cubicBezTo>
                    <a:pt x="1038" y="1009"/>
                    <a:pt x="1284" y="1376"/>
                    <a:pt x="1148" y="1669"/>
                  </a:cubicBezTo>
                  <a:cubicBezTo>
                    <a:pt x="1847" y="1676"/>
                    <a:pt x="2550" y="1686"/>
                    <a:pt x="3249" y="1701"/>
                  </a:cubicBezTo>
                  <a:cubicBezTo>
                    <a:pt x="3544" y="1476"/>
                    <a:pt x="3844" y="1258"/>
                    <a:pt x="4148" y="1041"/>
                  </a:cubicBezTo>
                  <a:cubicBezTo>
                    <a:pt x="4533" y="770"/>
                    <a:pt x="4005" y="267"/>
                    <a:pt x="3420" y="32"/>
                  </a:cubicBezTo>
                  <a:cubicBezTo>
                    <a:pt x="2286" y="14"/>
                    <a:pt x="1152" y="4"/>
                    <a:pt x="2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236" name="Google Shape;2668;p59">
              <a:extLst>
                <a:ext uri="{FF2B5EF4-FFF2-40B4-BE49-F238E27FC236}">
                  <a16:creationId xmlns:a16="http://schemas.microsoft.com/office/drawing/2014/main" id="{17F1E7E0-CC64-43EC-8C41-D81E549F4817}"/>
                </a:ext>
              </a:extLst>
            </p:cNvPr>
            <p:cNvSpPr/>
            <p:nvPr/>
          </p:nvSpPr>
          <p:spPr>
            <a:xfrm>
              <a:off x="-480250" y="1858125"/>
              <a:ext cx="442450" cy="21250"/>
            </a:xfrm>
            <a:custGeom>
              <a:avLst/>
              <a:gdLst/>
              <a:ahLst/>
              <a:cxnLst/>
              <a:rect l="l" t="t" r="r" b="b"/>
              <a:pathLst>
                <a:path w="17698" h="850" extrusionOk="0">
                  <a:moveTo>
                    <a:pt x="16785" y="0"/>
                  </a:moveTo>
                  <a:cubicBezTo>
                    <a:pt x="11186" y="0"/>
                    <a:pt x="5589" y="203"/>
                    <a:pt x="0" y="606"/>
                  </a:cubicBezTo>
                  <a:cubicBezTo>
                    <a:pt x="254" y="746"/>
                    <a:pt x="561" y="849"/>
                    <a:pt x="821" y="849"/>
                  </a:cubicBezTo>
                  <a:cubicBezTo>
                    <a:pt x="860" y="849"/>
                    <a:pt x="895" y="845"/>
                    <a:pt x="931" y="842"/>
                  </a:cubicBezTo>
                  <a:cubicBezTo>
                    <a:pt x="4579" y="382"/>
                    <a:pt x="8245" y="150"/>
                    <a:pt x="11914" y="150"/>
                  </a:cubicBezTo>
                  <a:cubicBezTo>
                    <a:pt x="13775" y="150"/>
                    <a:pt x="15636" y="211"/>
                    <a:pt x="17498" y="328"/>
                  </a:cubicBezTo>
                  <a:cubicBezTo>
                    <a:pt x="17570" y="221"/>
                    <a:pt x="17637" y="114"/>
                    <a:pt x="17698" y="4"/>
                  </a:cubicBezTo>
                  <a:cubicBezTo>
                    <a:pt x="17394" y="4"/>
                    <a:pt x="17088" y="0"/>
                    <a:pt x="1678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237" name="Google Shape;2669;p59">
              <a:extLst>
                <a:ext uri="{FF2B5EF4-FFF2-40B4-BE49-F238E27FC236}">
                  <a16:creationId xmlns:a16="http://schemas.microsoft.com/office/drawing/2014/main" id="{5B94446D-B2D7-43DA-9AC3-651F6DF946F1}"/>
                </a:ext>
              </a:extLst>
            </p:cNvPr>
            <p:cNvSpPr/>
            <p:nvPr/>
          </p:nvSpPr>
          <p:spPr>
            <a:xfrm>
              <a:off x="-499600" y="1834600"/>
              <a:ext cx="469725" cy="38700"/>
            </a:xfrm>
            <a:custGeom>
              <a:avLst/>
              <a:gdLst/>
              <a:ahLst/>
              <a:cxnLst/>
              <a:rect l="l" t="t" r="r" b="b"/>
              <a:pathLst>
                <a:path w="18789" h="1548" extrusionOk="0">
                  <a:moveTo>
                    <a:pt x="12399" y="0"/>
                  </a:moveTo>
                  <a:cubicBezTo>
                    <a:pt x="8534" y="0"/>
                    <a:pt x="4672" y="242"/>
                    <a:pt x="821" y="728"/>
                  </a:cubicBezTo>
                  <a:cubicBezTo>
                    <a:pt x="1" y="831"/>
                    <a:pt x="272" y="1269"/>
                    <a:pt x="774" y="1547"/>
                  </a:cubicBezTo>
                  <a:cubicBezTo>
                    <a:pt x="6363" y="1144"/>
                    <a:pt x="11960" y="941"/>
                    <a:pt x="17559" y="941"/>
                  </a:cubicBezTo>
                  <a:cubicBezTo>
                    <a:pt x="17862" y="941"/>
                    <a:pt x="18168" y="945"/>
                    <a:pt x="18472" y="945"/>
                  </a:cubicBezTo>
                  <a:cubicBezTo>
                    <a:pt x="18539" y="828"/>
                    <a:pt x="18600" y="710"/>
                    <a:pt x="18653" y="588"/>
                  </a:cubicBezTo>
                  <a:cubicBezTo>
                    <a:pt x="18711" y="464"/>
                    <a:pt x="18753" y="339"/>
                    <a:pt x="18789" y="217"/>
                  </a:cubicBezTo>
                  <a:cubicBezTo>
                    <a:pt x="16660" y="71"/>
                    <a:pt x="14528" y="0"/>
                    <a:pt x="1239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238" name="Google Shape;2670;p59">
              <a:extLst>
                <a:ext uri="{FF2B5EF4-FFF2-40B4-BE49-F238E27FC236}">
                  <a16:creationId xmlns:a16="http://schemas.microsoft.com/office/drawing/2014/main" id="{B77C140E-73DF-44F7-B3DC-20A29513D672}"/>
                </a:ext>
              </a:extLst>
            </p:cNvPr>
            <p:cNvSpPr/>
            <p:nvPr/>
          </p:nvSpPr>
          <p:spPr>
            <a:xfrm>
              <a:off x="-42825" y="1858200"/>
              <a:ext cx="20550" cy="8950"/>
            </a:xfrm>
            <a:custGeom>
              <a:avLst/>
              <a:gdLst/>
              <a:ahLst/>
              <a:cxnLst/>
              <a:rect l="l" t="t" r="r" b="b"/>
              <a:pathLst>
                <a:path w="822" h="358" extrusionOk="0">
                  <a:moveTo>
                    <a:pt x="201" y="1"/>
                  </a:moveTo>
                  <a:cubicBezTo>
                    <a:pt x="140" y="111"/>
                    <a:pt x="73" y="218"/>
                    <a:pt x="1" y="325"/>
                  </a:cubicBezTo>
                  <a:cubicBezTo>
                    <a:pt x="154" y="336"/>
                    <a:pt x="308" y="347"/>
                    <a:pt x="461" y="358"/>
                  </a:cubicBezTo>
                  <a:cubicBezTo>
                    <a:pt x="582" y="240"/>
                    <a:pt x="700" y="122"/>
                    <a:pt x="821" y="4"/>
                  </a:cubicBezTo>
                  <a:cubicBezTo>
                    <a:pt x="614" y="1"/>
                    <a:pt x="407" y="1"/>
                    <a:pt x="20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239" name="Google Shape;2671;p59">
              <a:extLst>
                <a:ext uri="{FF2B5EF4-FFF2-40B4-BE49-F238E27FC236}">
                  <a16:creationId xmlns:a16="http://schemas.microsoft.com/office/drawing/2014/main" id="{A8E484E7-D7B7-45C8-9374-83CE29E6A30B}"/>
                </a:ext>
              </a:extLst>
            </p:cNvPr>
            <p:cNvSpPr/>
            <p:nvPr/>
          </p:nvSpPr>
          <p:spPr>
            <a:xfrm>
              <a:off x="-37825" y="1840025"/>
              <a:ext cx="23825" cy="18300"/>
            </a:xfrm>
            <a:custGeom>
              <a:avLst/>
              <a:gdLst/>
              <a:ahLst/>
              <a:cxnLst/>
              <a:rect l="l" t="t" r="r" b="b"/>
              <a:pathLst>
                <a:path w="953" h="732" extrusionOk="0">
                  <a:moveTo>
                    <a:pt x="318" y="0"/>
                  </a:moveTo>
                  <a:cubicBezTo>
                    <a:pt x="282" y="122"/>
                    <a:pt x="240" y="247"/>
                    <a:pt x="182" y="371"/>
                  </a:cubicBezTo>
                  <a:cubicBezTo>
                    <a:pt x="129" y="493"/>
                    <a:pt x="68" y="611"/>
                    <a:pt x="1" y="728"/>
                  </a:cubicBezTo>
                  <a:cubicBezTo>
                    <a:pt x="207" y="728"/>
                    <a:pt x="414" y="728"/>
                    <a:pt x="621" y="731"/>
                  </a:cubicBezTo>
                  <a:cubicBezTo>
                    <a:pt x="732" y="624"/>
                    <a:pt x="842" y="517"/>
                    <a:pt x="953" y="410"/>
                  </a:cubicBezTo>
                  <a:cubicBezTo>
                    <a:pt x="792" y="279"/>
                    <a:pt x="635" y="147"/>
                    <a:pt x="482" y="15"/>
                  </a:cubicBezTo>
                  <a:cubicBezTo>
                    <a:pt x="429" y="7"/>
                    <a:pt x="371" y="4"/>
                    <a:pt x="31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240" name="Google Shape;2672;p59">
              <a:extLst>
                <a:ext uri="{FF2B5EF4-FFF2-40B4-BE49-F238E27FC236}">
                  <a16:creationId xmlns:a16="http://schemas.microsoft.com/office/drawing/2014/main" id="{4C77F25E-F558-493A-8E13-AA1AFD579321}"/>
                </a:ext>
              </a:extLst>
            </p:cNvPr>
            <p:cNvSpPr/>
            <p:nvPr/>
          </p:nvSpPr>
          <p:spPr>
            <a:xfrm>
              <a:off x="-31300" y="1858300"/>
              <a:ext cx="30850" cy="9475"/>
            </a:xfrm>
            <a:custGeom>
              <a:avLst/>
              <a:gdLst/>
              <a:ahLst/>
              <a:cxnLst/>
              <a:rect l="l" t="t" r="r" b="b"/>
              <a:pathLst>
                <a:path w="1234" h="379" extrusionOk="0">
                  <a:moveTo>
                    <a:pt x="360" y="0"/>
                  </a:moveTo>
                  <a:cubicBezTo>
                    <a:pt x="239" y="118"/>
                    <a:pt x="121" y="236"/>
                    <a:pt x="0" y="354"/>
                  </a:cubicBezTo>
                  <a:cubicBezTo>
                    <a:pt x="99" y="361"/>
                    <a:pt x="196" y="364"/>
                    <a:pt x="292" y="372"/>
                  </a:cubicBezTo>
                  <a:cubicBezTo>
                    <a:pt x="339" y="375"/>
                    <a:pt x="385" y="379"/>
                    <a:pt x="428" y="379"/>
                  </a:cubicBezTo>
                  <a:cubicBezTo>
                    <a:pt x="863" y="379"/>
                    <a:pt x="1141" y="211"/>
                    <a:pt x="1233" y="8"/>
                  </a:cubicBezTo>
                  <a:cubicBezTo>
                    <a:pt x="941" y="4"/>
                    <a:pt x="652" y="0"/>
                    <a:pt x="36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241" name="Google Shape;2673;p59">
              <a:extLst>
                <a:ext uri="{FF2B5EF4-FFF2-40B4-BE49-F238E27FC236}">
                  <a16:creationId xmlns:a16="http://schemas.microsoft.com/office/drawing/2014/main" id="{8B0FD05B-D508-4591-AD5B-9B0330EA7D74}"/>
                </a:ext>
              </a:extLst>
            </p:cNvPr>
            <p:cNvSpPr/>
            <p:nvPr/>
          </p:nvSpPr>
          <p:spPr>
            <a:xfrm>
              <a:off x="-25800" y="1840400"/>
              <a:ext cx="28750" cy="18125"/>
            </a:xfrm>
            <a:custGeom>
              <a:avLst/>
              <a:gdLst/>
              <a:ahLst/>
              <a:cxnLst/>
              <a:rect l="l" t="t" r="r" b="b"/>
              <a:pathLst>
                <a:path w="1150" h="725" extrusionOk="0">
                  <a:moveTo>
                    <a:pt x="1" y="0"/>
                  </a:moveTo>
                  <a:lnTo>
                    <a:pt x="1" y="0"/>
                  </a:lnTo>
                  <a:cubicBezTo>
                    <a:pt x="154" y="132"/>
                    <a:pt x="311" y="264"/>
                    <a:pt x="472" y="395"/>
                  </a:cubicBezTo>
                  <a:cubicBezTo>
                    <a:pt x="361" y="502"/>
                    <a:pt x="251" y="609"/>
                    <a:pt x="140" y="716"/>
                  </a:cubicBezTo>
                  <a:cubicBezTo>
                    <a:pt x="432" y="716"/>
                    <a:pt x="721" y="720"/>
                    <a:pt x="1013" y="724"/>
                  </a:cubicBezTo>
                  <a:cubicBezTo>
                    <a:pt x="1149" y="431"/>
                    <a:pt x="903" y="64"/>
                    <a:pt x="208" y="14"/>
                  </a:cubicBezTo>
                  <a:cubicBezTo>
                    <a:pt x="140" y="7"/>
                    <a:pt x="72" y="3"/>
                    <a:pt x="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</p:grpSp>
      <p:grpSp>
        <p:nvGrpSpPr>
          <p:cNvPr id="242" name="Google Shape;2660;p59">
            <a:extLst>
              <a:ext uri="{FF2B5EF4-FFF2-40B4-BE49-F238E27FC236}">
                <a16:creationId xmlns:a16="http://schemas.microsoft.com/office/drawing/2014/main" id="{5A5AC767-E3C1-4608-957E-3A8B95654333}"/>
              </a:ext>
            </a:extLst>
          </p:cNvPr>
          <p:cNvGrpSpPr/>
          <p:nvPr/>
        </p:nvGrpSpPr>
        <p:grpSpPr>
          <a:xfrm rot="1114860">
            <a:off x="4526782" y="2971238"/>
            <a:ext cx="730681" cy="323744"/>
            <a:chOff x="-516100" y="1709250"/>
            <a:chExt cx="649725" cy="2878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3" name="Google Shape;2661;p59">
              <a:extLst>
                <a:ext uri="{FF2B5EF4-FFF2-40B4-BE49-F238E27FC236}">
                  <a16:creationId xmlns:a16="http://schemas.microsoft.com/office/drawing/2014/main" id="{CD2269E8-6E4D-4929-9965-504CDB52B009}"/>
                </a:ext>
              </a:extLst>
            </p:cNvPr>
            <p:cNvSpPr/>
            <p:nvPr/>
          </p:nvSpPr>
          <p:spPr>
            <a:xfrm>
              <a:off x="-516100" y="1816650"/>
              <a:ext cx="649725" cy="57275"/>
            </a:xfrm>
            <a:custGeom>
              <a:avLst/>
              <a:gdLst/>
              <a:ahLst/>
              <a:cxnLst/>
              <a:rect l="l" t="t" r="r" b="b"/>
              <a:pathLst>
                <a:path w="25989" h="2291" extrusionOk="0">
                  <a:moveTo>
                    <a:pt x="25062" y="101"/>
                  </a:moveTo>
                  <a:cubicBezTo>
                    <a:pt x="25080" y="137"/>
                    <a:pt x="25093" y="176"/>
                    <a:pt x="25108" y="215"/>
                  </a:cubicBezTo>
                  <a:cubicBezTo>
                    <a:pt x="25182" y="468"/>
                    <a:pt x="25133" y="728"/>
                    <a:pt x="24997" y="985"/>
                  </a:cubicBezTo>
                  <a:cubicBezTo>
                    <a:pt x="24943" y="1146"/>
                    <a:pt x="24837" y="1296"/>
                    <a:pt x="24698" y="1413"/>
                  </a:cubicBezTo>
                  <a:cubicBezTo>
                    <a:pt x="24605" y="1524"/>
                    <a:pt x="24502" y="1631"/>
                    <a:pt x="24387" y="1738"/>
                  </a:cubicBezTo>
                  <a:cubicBezTo>
                    <a:pt x="25246" y="1659"/>
                    <a:pt x="25988" y="279"/>
                    <a:pt x="25062" y="101"/>
                  </a:cubicBezTo>
                  <a:close/>
                  <a:moveTo>
                    <a:pt x="18622" y="1"/>
                  </a:moveTo>
                  <a:cubicBezTo>
                    <a:pt x="12995" y="9"/>
                    <a:pt x="7375" y="215"/>
                    <a:pt x="1763" y="629"/>
                  </a:cubicBezTo>
                  <a:cubicBezTo>
                    <a:pt x="864" y="693"/>
                    <a:pt x="1" y="2290"/>
                    <a:pt x="1085" y="2290"/>
                  </a:cubicBezTo>
                  <a:cubicBezTo>
                    <a:pt x="1113" y="2290"/>
                    <a:pt x="1142" y="2287"/>
                    <a:pt x="1174" y="2287"/>
                  </a:cubicBezTo>
                  <a:cubicBezTo>
                    <a:pt x="1263" y="2280"/>
                    <a:pt x="1349" y="2273"/>
                    <a:pt x="1434" y="2265"/>
                  </a:cubicBezTo>
                  <a:cubicBezTo>
                    <a:pt x="932" y="1987"/>
                    <a:pt x="661" y="1549"/>
                    <a:pt x="1481" y="1446"/>
                  </a:cubicBezTo>
                  <a:cubicBezTo>
                    <a:pt x="5332" y="960"/>
                    <a:pt x="9194" y="718"/>
                    <a:pt x="13059" y="718"/>
                  </a:cubicBezTo>
                  <a:cubicBezTo>
                    <a:pt x="15188" y="718"/>
                    <a:pt x="17320" y="789"/>
                    <a:pt x="19449" y="935"/>
                  </a:cubicBezTo>
                  <a:cubicBezTo>
                    <a:pt x="19460" y="900"/>
                    <a:pt x="19466" y="864"/>
                    <a:pt x="19478" y="825"/>
                  </a:cubicBezTo>
                  <a:cubicBezTo>
                    <a:pt x="19182" y="561"/>
                    <a:pt x="18897" y="287"/>
                    <a:pt x="1862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244" name="Google Shape;2662;p59">
              <a:extLst>
                <a:ext uri="{FF2B5EF4-FFF2-40B4-BE49-F238E27FC236}">
                  <a16:creationId xmlns:a16="http://schemas.microsoft.com/office/drawing/2014/main" id="{AB5C10AD-5572-47C8-87D5-5540B300448F}"/>
                </a:ext>
              </a:extLst>
            </p:cNvPr>
            <p:cNvSpPr/>
            <p:nvPr/>
          </p:nvSpPr>
          <p:spPr>
            <a:xfrm>
              <a:off x="-139975" y="1709250"/>
              <a:ext cx="250425" cy="287875"/>
            </a:xfrm>
            <a:custGeom>
              <a:avLst/>
              <a:gdLst/>
              <a:ahLst/>
              <a:cxnLst/>
              <a:rect l="l" t="t" r="r" b="b"/>
              <a:pathLst>
                <a:path w="10017" h="11515" extrusionOk="0">
                  <a:moveTo>
                    <a:pt x="2290" y="1"/>
                  </a:moveTo>
                  <a:cubicBezTo>
                    <a:pt x="1644" y="1"/>
                    <a:pt x="899" y="617"/>
                    <a:pt x="1273" y="1252"/>
                  </a:cubicBezTo>
                  <a:cubicBezTo>
                    <a:pt x="1926" y="2368"/>
                    <a:pt x="2696" y="3385"/>
                    <a:pt x="3577" y="4297"/>
                  </a:cubicBezTo>
                  <a:lnTo>
                    <a:pt x="3758" y="4297"/>
                  </a:lnTo>
                  <a:cubicBezTo>
                    <a:pt x="3990" y="4297"/>
                    <a:pt x="4222" y="4297"/>
                    <a:pt x="4454" y="4301"/>
                  </a:cubicBezTo>
                  <a:cubicBezTo>
                    <a:pt x="4275" y="3260"/>
                    <a:pt x="3348" y="2401"/>
                    <a:pt x="2507" y="1708"/>
                  </a:cubicBezTo>
                  <a:cubicBezTo>
                    <a:pt x="2468" y="1677"/>
                    <a:pt x="2428" y="1644"/>
                    <a:pt x="2389" y="1609"/>
                  </a:cubicBezTo>
                  <a:cubicBezTo>
                    <a:pt x="1790" y="1117"/>
                    <a:pt x="2154" y="895"/>
                    <a:pt x="2671" y="895"/>
                  </a:cubicBezTo>
                  <a:cubicBezTo>
                    <a:pt x="3021" y="895"/>
                    <a:pt x="3441" y="999"/>
                    <a:pt x="3680" y="1191"/>
                  </a:cubicBezTo>
                  <a:cubicBezTo>
                    <a:pt x="3727" y="1231"/>
                    <a:pt x="3776" y="1270"/>
                    <a:pt x="3826" y="1313"/>
                  </a:cubicBezTo>
                  <a:cubicBezTo>
                    <a:pt x="5007" y="2279"/>
                    <a:pt x="6184" y="3245"/>
                    <a:pt x="7364" y="4216"/>
                  </a:cubicBezTo>
                  <a:cubicBezTo>
                    <a:pt x="7517" y="4226"/>
                    <a:pt x="7688" y="4269"/>
                    <a:pt x="7852" y="4333"/>
                  </a:cubicBezTo>
                  <a:cubicBezTo>
                    <a:pt x="8511" y="4347"/>
                    <a:pt x="9174" y="4361"/>
                    <a:pt x="9834" y="4379"/>
                  </a:cubicBezTo>
                  <a:cubicBezTo>
                    <a:pt x="9902" y="4379"/>
                    <a:pt x="9963" y="4387"/>
                    <a:pt x="10017" y="4397"/>
                  </a:cubicBezTo>
                  <a:cubicBezTo>
                    <a:pt x="9863" y="4076"/>
                    <a:pt x="9542" y="3948"/>
                    <a:pt x="9204" y="3948"/>
                  </a:cubicBezTo>
                  <a:cubicBezTo>
                    <a:pt x="9093" y="3948"/>
                    <a:pt x="8979" y="3962"/>
                    <a:pt x="8868" y="3987"/>
                  </a:cubicBezTo>
                  <a:cubicBezTo>
                    <a:pt x="6818" y="2697"/>
                    <a:pt x="4771" y="1405"/>
                    <a:pt x="2721" y="115"/>
                  </a:cubicBezTo>
                  <a:cubicBezTo>
                    <a:pt x="2593" y="36"/>
                    <a:pt x="2443" y="1"/>
                    <a:pt x="2290" y="1"/>
                  </a:cubicBezTo>
                  <a:close/>
                  <a:moveTo>
                    <a:pt x="7681" y="6002"/>
                  </a:moveTo>
                  <a:cubicBezTo>
                    <a:pt x="6511" y="6875"/>
                    <a:pt x="5388" y="7802"/>
                    <a:pt x="4311" y="8783"/>
                  </a:cubicBezTo>
                  <a:cubicBezTo>
                    <a:pt x="3776" y="9318"/>
                    <a:pt x="3231" y="9803"/>
                    <a:pt x="2810" y="10216"/>
                  </a:cubicBezTo>
                  <a:cubicBezTo>
                    <a:pt x="2718" y="10305"/>
                    <a:pt x="2578" y="10348"/>
                    <a:pt x="2418" y="10348"/>
                  </a:cubicBezTo>
                  <a:cubicBezTo>
                    <a:pt x="1983" y="10348"/>
                    <a:pt x="1395" y="10052"/>
                    <a:pt x="1156" y="9721"/>
                  </a:cubicBezTo>
                  <a:cubicBezTo>
                    <a:pt x="959" y="9942"/>
                    <a:pt x="766" y="10170"/>
                    <a:pt x="574" y="10394"/>
                  </a:cubicBezTo>
                  <a:cubicBezTo>
                    <a:pt x="1" y="11079"/>
                    <a:pt x="695" y="11515"/>
                    <a:pt x="1370" y="11515"/>
                  </a:cubicBezTo>
                  <a:cubicBezTo>
                    <a:pt x="1619" y="11515"/>
                    <a:pt x="1862" y="11457"/>
                    <a:pt x="2043" y="11329"/>
                  </a:cubicBezTo>
                  <a:cubicBezTo>
                    <a:pt x="3798" y="10074"/>
                    <a:pt x="5577" y="8844"/>
                    <a:pt x="7299" y="7546"/>
                  </a:cubicBezTo>
                  <a:cubicBezTo>
                    <a:pt x="7716" y="7232"/>
                    <a:pt x="8665" y="6672"/>
                    <a:pt x="9342" y="6034"/>
                  </a:cubicBezTo>
                  <a:cubicBezTo>
                    <a:pt x="9317" y="6034"/>
                    <a:pt x="9293" y="6038"/>
                    <a:pt x="9268" y="6038"/>
                  </a:cubicBezTo>
                  <a:lnTo>
                    <a:pt x="9250" y="6038"/>
                  </a:lnTo>
                  <a:cubicBezTo>
                    <a:pt x="8725" y="6023"/>
                    <a:pt x="8205" y="6013"/>
                    <a:pt x="7681" y="6002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245" name="Google Shape;2663;p59">
              <a:extLst>
                <a:ext uri="{FF2B5EF4-FFF2-40B4-BE49-F238E27FC236}">
                  <a16:creationId xmlns:a16="http://schemas.microsoft.com/office/drawing/2014/main" id="{9559FDFD-3F2E-4FD0-8FF7-8E8A78438E84}"/>
                </a:ext>
              </a:extLst>
            </p:cNvPr>
            <p:cNvSpPr/>
            <p:nvPr/>
          </p:nvSpPr>
          <p:spPr>
            <a:xfrm>
              <a:off x="-50575" y="1816650"/>
              <a:ext cx="164050" cy="43550"/>
            </a:xfrm>
            <a:custGeom>
              <a:avLst/>
              <a:gdLst/>
              <a:ahLst/>
              <a:cxnLst/>
              <a:rect l="l" t="t" r="r" b="b"/>
              <a:pathLst>
                <a:path w="6562" h="1742" extrusionOk="0">
                  <a:moveTo>
                    <a:pt x="1" y="1"/>
                  </a:moveTo>
                  <a:cubicBezTo>
                    <a:pt x="276" y="287"/>
                    <a:pt x="561" y="561"/>
                    <a:pt x="857" y="825"/>
                  </a:cubicBezTo>
                  <a:cubicBezTo>
                    <a:pt x="917" y="540"/>
                    <a:pt x="921" y="265"/>
                    <a:pt x="878" y="5"/>
                  </a:cubicBezTo>
                  <a:cubicBezTo>
                    <a:pt x="646" y="1"/>
                    <a:pt x="414" y="1"/>
                    <a:pt x="182" y="1"/>
                  </a:cubicBezTo>
                  <a:close/>
                  <a:moveTo>
                    <a:pt x="4276" y="37"/>
                  </a:moveTo>
                  <a:lnTo>
                    <a:pt x="4276" y="37"/>
                  </a:lnTo>
                  <a:cubicBezTo>
                    <a:pt x="4861" y="272"/>
                    <a:pt x="5389" y="775"/>
                    <a:pt x="5004" y="1046"/>
                  </a:cubicBezTo>
                  <a:cubicBezTo>
                    <a:pt x="4700" y="1263"/>
                    <a:pt x="4400" y="1481"/>
                    <a:pt x="4105" y="1706"/>
                  </a:cubicBezTo>
                  <a:cubicBezTo>
                    <a:pt x="4629" y="1717"/>
                    <a:pt x="5149" y="1727"/>
                    <a:pt x="5674" y="1742"/>
                  </a:cubicBezTo>
                  <a:lnTo>
                    <a:pt x="5692" y="1742"/>
                  </a:lnTo>
                  <a:cubicBezTo>
                    <a:pt x="5717" y="1742"/>
                    <a:pt x="5741" y="1738"/>
                    <a:pt x="5766" y="1738"/>
                  </a:cubicBezTo>
                  <a:cubicBezTo>
                    <a:pt x="5881" y="1631"/>
                    <a:pt x="5984" y="1524"/>
                    <a:pt x="6077" y="1413"/>
                  </a:cubicBezTo>
                  <a:cubicBezTo>
                    <a:pt x="6216" y="1296"/>
                    <a:pt x="6322" y="1146"/>
                    <a:pt x="6376" y="985"/>
                  </a:cubicBezTo>
                  <a:cubicBezTo>
                    <a:pt x="6512" y="728"/>
                    <a:pt x="6561" y="468"/>
                    <a:pt x="6487" y="215"/>
                  </a:cubicBezTo>
                  <a:cubicBezTo>
                    <a:pt x="6472" y="176"/>
                    <a:pt x="6459" y="137"/>
                    <a:pt x="6441" y="101"/>
                  </a:cubicBezTo>
                  <a:cubicBezTo>
                    <a:pt x="6387" y="91"/>
                    <a:pt x="6326" y="83"/>
                    <a:pt x="6258" y="83"/>
                  </a:cubicBezTo>
                  <a:cubicBezTo>
                    <a:pt x="5598" y="65"/>
                    <a:pt x="4935" y="51"/>
                    <a:pt x="4276" y="37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246" name="Google Shape;2664;p59">
              <a:extLst>
                <a:ext uri="{FF2B5EF4-FFF2-40B4-BE49-F238E27FC236}">
                  <a16:creationId xmlns:a16="http://schemas.microsoft.com/office/drawing/2014/main" id="{065B22B4-6115-476B-8609-35DDE4E29C83}"/>
                </a:ext>
              </a:extLst>
            </p:cNvPr>
            <p:cNvSpPr/>
            <p:nvPr/>
          </p:nvSpPr>
          <p:spPr>
            <a:xfrm>
              <a:off x="-115125" y="1866325"/>
              <a:ext cx="83850" cy="85950"/>
            </a:xfrm>
            <a:custGeom>
              <a:avLst/>
              <a:gdLst/>
              <a:ahLst/>
              <a:cxnLst/>
              <a:rect l="l" t="t" r="r" b="b"/>
              <a:pathLst>
                <a:path w="3354" h="3438" extrusionOk="0">
                  <a:moveTo>
                    <a:pt x="2893" y="0"/>
                  </a:moveTo>
                  <a:cubicBezTo>
                    <a:pt x="2515" y="568"/>
                    <a:pt x="2015" y="1109"/>
                    <a:pt x="1502" y="1616"/>
                  </a:cubicBezTo>
                  <a:cubicBezTo>
                    <a:pt x="1049" y="2033"/>
                    <a:pt x="603" y="2461"/>
                    <a:pt x="165" y="2896"/>
                  </a:cubicBezTo>
                  <a:cubicBezTo>
                    <a:pt x="1" y="3060"/>
                    <a:pt x="29" y="3252"/>
                    <a:pt x="162" y="3438"/>
                  </a:cubicBezTo>
                  <a:cubicBezTo>
                    <a:pt x="1181" y="2261"/>
                    <a:pt x="2247" y="1127"/>
                    <a:pt x="3353" y="33"/>
                  </a:cubicBezTo>
                  <a:cubicBezTo>
                    <a:pt x="3200" y="22"/>
                    <a:pt x="3046" y="11"/>
                    <a:pt x="289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247" name="Google Shape;2665;p59">
              <a:extLst>
                <a:ext uri="{FF2B5EF4-FFF2-40B4-BE49-F238E27FC236}">
                  <a16:creationId xmlns:a16="http://schemas.microsoft.com/office/drawing/2014/main" id="{0ACB51A5-B45A-469D-977A-36555B2828D9}"/>
                </a:ext>
              </a:extLst>
            </p:cNvPr>
            <p:cNvSpPr/>
            <p:nvPr/>
          </p:nvSpPr>
          <p:spPr>
            <a:xfrm>
              <a:off x="-29900" y="1837275"/>
              <a:ext cx="77575" cy="5800"/>
            </a:xfrm>
            <a:custGeom>
              <a:avLst/>
              <a:gdLst/>
              <a:ahLst/>
              <a:cxnLst/>
              <a:rect l="l" t="t" r="r" b="b"/>
              <a:pathLst>
                <a:path w="3103" h="232" extrusionOk="0">
                  <a:moveTo>
                    <a:pt x="30" y="0"/>
                  </a:moveTo>
                  <a:cubicBezTo>
                    <a:pt x="18" y="39"/>
                    <a:pt x="12" y="75"/>
                    <a:pt x="1" y="110"/>
                  </a:cubicBezTo>
                  <a:cubicBezTo>
                    <a:pt x="54" y="114"/>
                    <a:pt x="112" y="117"/>
                    <a:pt x="165" y="125"/>
                  </a:cubicBezTo>
                  <a:cubicBezTo>
                    <a:pt x="119" y="82"/>
                    <a:pt x="72" y="43"/>
                    <a:pt x="30" y="0"/>
                  </a:cubicBezTo>
                  <a:close/>
                  <a:moveTo>
                    <a:pt x="2921" y="15"/>
                  </a:moveTo>
                  <a:lnTo>
                    <a:pt x="2921" y="15"/>
                  </a:lnTo>
                  <a:cubicBezTo>
                    <a:pt x="2957" y="86"/>
                    <a:pt x="2974" y="157"/>
                    <a:pt x="2982" y="232"/>
                  </a:cubicBezTo>
                  <a:cubicBezTo>
                    <a:pt x="3021" y="199"/>
                    <a:pt x="3060" y="164"/>
                    <a:pt x="3103" y="128"/>
                  </a:cubicBezTo>
                  <a:cubicBezTo>
                    <a:pt x="3043" y="92"/>
                    <a:pt x="2982" y="53"/>
                    <a:pt x="2921" y="15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248" name="Google Shape;2666;p59">
              <a:extLst>
                <a:ext uri="{FF2B5EF4-FFF2-40B4-BE49-F238E27FC236}">
                  <a16:creationId xmlns:a16="http://schemas.microsoft.com/office/drawing/2014/main" id="{7DB08EB3-D422-4461-AB57-F7AC33994806}"/>
                </a:ext>
              </a:extLst>
            </p:cNvPr>
            <p:cNvSpPr/>
            <p:nvPr/>
          </p:nvSpPr>
          <p:spPr>
            <a:xfrm>
              <a:off x="-111100" y="1731625"/>
              <a:ext cx="167450" cy="236350"/>
            </a:xfrm>
            <a:custGeom>
              <a:avLst/>
              <a:gdLst/>
              <a:ahLst/>
              <a:cxnLst/>
              <a:rect l="l" t="t" r="r" b="b"/>
              <a:pathLst>
                <a:path w="6698" h="9454" extrusionOk="0">
                  <a:moveTo>
                    <a:pt x="1516" y="0"/>
                  </a:moveTo>
                  <a:cubicBezTo>
                    <a:pt x="999" y="0"/>
                    <a:pt x="635" y="222"/>
                    <a:pt x="1234" y="714"/>
                  </a:cubicBezTo>
                  <a:cubicBezTo>
                    <a:pt x="1273" y="749"/>
                    <a:pt x="1313" y="782"/>
                    <a:pt x="1352" y="813"/>
                  </a:cubicBezTo>
                  <a:cubicBezTo>
                    <a:pt x="2193" y="1506"/>
                    <a:pt x="3120" y="2365"/>
                    <a:pt x="3299" y="3406"/>
                  </a:cubicBezTo>
                  <a:cubicBezTo>
                    <a:pt x="4429" y="3410"/>
                    <a:pt x="5563" y="3420"/>
                    <a:pt x="6697" y="3438"/>
                  </a:cubicBezTo>
                  <a:cubicBezTo>
                    <a:pt x="6533" y="3374"/>
                    <a:pt x="6362" y="3331"/>
                    <a:pt x="6209" y="3321"/>
                  </a:cubicBezTo>
                  <a:cubicBezTo>
                    <a:pt x="5029" y="2350"/>
                    <a:pt x="3852" y="1384"/>
                    <a:pt x="2671" y="418"/>
                  </a:cubicBezTo>
                  <a:cubicBezTo>
                    <a:pt x="2621" y="375"/>
                    <a:pt x="2572" y="336"/>
                    <a:pt x="2525" y="296"/>
                  </a:cubicBezTo>
                  <a:cubicBezTo>
                    <a:pt x="2286" y="104"/>
                    <a:pt x="1866" y="0"/>
                    <a:pt x="1516" y="0"/>
                  </a:cubicBezTo>
                  <a:close/>
                  <a:moveTo>
                    <a:pt x="4425" y="5075"/>
                  </a:moveTo>
                  <a:cubicBezTo>
                    <a:pt x="4333" y="5278"/>
                    <a:pt x="4055" y="5446"/>
                    <a:pt x="3620" y="5446"/>
                  </a:cubicBezTo>
                  <a:cubicBezTo>
                    <a:pt x="3577" y="5446"/>
                    <a:pt x="3531" y="5442"/>
                    <a:pt x="3484" y="5439"/>
                  </a:cubicBezTo>
                  <a:cubicBezTo>
                    <a:pt x="3388" y="5431"/>
                    <a:pt x="3291" y="5428"/>
                    <a:pt x="3192" y="5421"/>
                  </a:cubicBezTo>
                  <a:cubicBezTo>
                    <a:pt x="2086" y="6515"/>
                    <a:pt x="1020" y="7649"/>
                    <a:pt x="1" y="8826"/>
                  </a:cubicBezTo>
                  <a:cubicBezTo>
                    <a:pt x="240" y="9157"/>
                    <a:pt x="828" y="9453"/>
                    <a:pt x="1263" y="9453"/>
                  </a:cubicBezTo>
                  <a:cubicBezTo>
                    <a:pt x="1423" y="9453"/>
                    <a:pt x="1563" y="9410"/>
                    <a:pt x="1655" y="9321"/>
                  </a:cubicBezTo>
                  <a:cubicBezTo>
                    <a:pt x="2076" y="8908"/>
                    <a:pt x="2621" y="8423"/>
                    <a:pt x="3156" y="7888"/>
                  </a:cubicBezTo>
                  <a:cubicBezTo>
                    <a:pt x="4233" y="6907"/>
                    <a:pt x="5356" y="5980"/>
                    <a:pt x="6526" y="5107"/>
                  </a:cubicBezTo>
                  <a:cubicBezTo>
                    <a:pt x="5827" y="5092"/>
                    <a:pt x="5124" y="5082"/>
                    <a:pt x="4425" y="5075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249" name="Google Shape;2667;p59">
              <a:extLst>
                <a:ext uri="{FF2B5EF4-FFF2-40B4-BE49-F238E27FC236}">
                  <a16:creationId xmlns:a16="http://schemas.microsoft.com/office/drawing/2014/main" id="{C13897EF-751B-40C2-8F19-21F6238178CA}"/>
                </a:ext>
              </a:extLst>
            </p:cNvPr>
            <p:cNvSpPr/>
            <p:nvPr/>
          </p:nvSpPr>
          <p:spPr>
            <a:xfrm>
              <a:off x="-29175" y="1816775"/>
              <a:ext cx="113325" cy="42525"/>
            </a:xfrm>
            <a:custGeom>
              <a:avLst/>
              <a:gdLst/>
              <a:ahLst/>
              <a:cxnLst/>
              <a:rect l="l" t="t" r="r" b="b"/>
              <a:pathLst>
                <a:path w="4533" h="1701" extrusionOk="0">
                  <a:moveTo>
                    <a:pt x="2892" y="835"/>
                  </a:moveTo>
                  <a:lnTo>
                    <a:pt x="2892" y="835"/>
                  </a:lnTo>
                  <a:cubicBezTo>
                    <a:pt x="2953" y="873"/>
                    <a:pt x="3014" y="912"/>
                    <a:pt x="3074" y="948"/>
                  </a:cubicBezTo>
                  <a:cubicBezTo>
                    <a:pt x="3031" y="984"/>
                    <a:pt x="2992" y="1019"/>
                    <a:pt x="2953" y="1052"/>
                  </a:cubicBezTo>
                  <a:cubicBezTo>
                    <a:pt x="2945" y="977"/>
                    <a:pt x="2928" y="906"/>
                    <a:pt x="2892" y="835"/>
                  </a:cubicBezTo>
                  <a:close/>
                  <a:moveTo>
                    <a:pt x="22" y="0"/>
                  </a:moveTo>
                  <a:lnTo>
                    <a:pt x="22" y="0"/>
                  </a:lnTo>
                  <a:cubicBezTo>
                    <a:pt x="65" y="260"/>
                    <a:pt x="61" y="535"/>
                    <a:pt x="1" y="820"/>
                  </a:cubicBezTo>
                  <a:cubicBezTo>
                    <a:pt x="43" y="863"/>
                    <a:pt x="90" y="902"/>
                    <a:pt x="136" y="945"/>
                  </a:cubicBezTo>
                  <a:cubicBezTo>
                    <a:pt x="207" y="948"/>
                    <a:pt x="275" y="952"/>
                    <a:pt x="343" y="959"/>
                  </a:cubicBezTo>
                  <a:cubicBezTo>
                    <a:pt x="1038" y="1009"/>
                    <a:pt x="1284" y="1376"/>
                    <a:pt x="1148" y="1669"/>
                  </a:cubicBezTo>
                  <a:cubicBezTo>
                    <a:pt x="1847" y="1676"/>
                    <a:pt x="2550" y="1686"/>
                    <a:pt x="3249" y="1701"/>
                  </a:cubicBezTo>
                  <a:cubicBezTo>
                    <a:pt x="3544" y="1476"/>
                    <a:pt x="3844" y="1258"/>
                    <a:pt x="4148" y="1041"/>
                  </a:cubicBezTo>
                  <a:cubicBezTo>
                    <a:pt x="4533" y="770"/>
                    <a:pt x="4005" y="267"/>
                    <a:pt x="3420" y="32"/>
                  </a:cubicBezTo>
                  <a:cubicBezTo>
                    <a:pt x="2286" y="14"/>
                    <a:pt x="1152" y="4"/>
                    <a:pt x="2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250" name="Google Shape;2668;p59">
              <a:extLst>
                <a:ext uri="{FF2B5EF4-FFF2-40B4-BE49-F238E27FC236}">
                  <a16:creationId xmlns:a16="http://schemas.microsoft.com/office/drawing/2014/main" id="{CA5D8B84-7E4E-487A-BACB-63E934E9781E}"/>
                </a:ext>
              </a:extLst>
            </p:cNvPr>
            <p:cNvSpPr/>
            <p:nvPr/>
          </p:nvSpPr>
          <p:spPr>
            <a:xfrm>
              <a:off x="-480250" y="1858125"/>
              <a:ext cx="442450" cy="21250"/>
            </a:xfrm>
            <a:custGeom>
              <a:avLst/>
              <a:gdLst/>
              <a:ahLst/>
              <a:cxnLst/>
              <a:rect l="l" t="t" r="r" b="b"/>
              <a:pathLst>
                <a:path w="17698" h="850" extrusionOk="0">
                  <a:moveTo>
                    <a:pt x="16785" y="0"/>
                  </a:moveTo>
                  <a:cubicBezTo>
                    <a:pt x="11186" y="0"/>
                    <a:pt x="5589" y="203"/>
                    <a:pt x="0" y="606"/>
                  </a:cubicBezTo>
                  <a:cubicBezTo>
                    <a:pt x="254" y="746"/>
                    <a:pt x="561" y="849"/>
                    <a:pt x="821" y="849"/>
                  </a:cubicBezTo>
                  <a:cubicBezTo>
                    <a:pt x="860" y="849"/>
                    <a:pt x="895" y="845"/>
                    <a:pt x="931" y="842"/>
                  </a:cubicBezTo>
                  <a:cubicBezTo>
                    <a:pt x="4579" y="382"/>
                    <a:pt x="8245" y="150"/>
                    <a:pt x="11914" y="150"/>
                  </a:cubicBezTo>
                  <a:cubicBezTo>
                    <a:pt x="13775" y="150"/>
                    <a:pt x="15636" y="211"/>
                    <a:pt x="17498" y="328"/>
                  </a:cubicBezTo>
                  <a:cubicBezTo>
                    <a:pt x="17570" y="221"/>
                    <a:pt x="17637" y="114"/>
                    <a:pt x="17698" y="4"/>
                  </a:cubicBezTo>
                  <a:cubicBezTo>
                    <a:pt x="17394" y="4"/>
                    <a:pt x="17088" y="0"/>
                    <a:pt x="1678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251" name="Google Shape;2669;p59">
              <a:extLst>
                <a:ext uri="{FF2B5EF4-FFF2-40B4-BE49-F238E27FC236}">
                  <a16:creationId xmlns:a16="http://schemas.microsoft.com/office/drawing/2014/main" id="{AACF97CA-617D-4F05-B47D-2BC763D44C12}"/>
                </a:ext>
              </a:extLst>
            </p:cNvPr>
            <p:cNvSpPr/>
            <p:nvPr/>
          </p:nvSpPr>
          <p:spPr>
            <a:xfrm>
              <a:off x="-499600" y="1834600"/>
              <a:ext cx="469725" cy="38700"/>
            </a:xfrm>
            <a:custGeom>
              <a:avLst/>
              <a:gdLst/>
              <a:ahLst/>
              <a:cxnLst/>
              <a:rect l="l" t="t" r="r" b="b"/>
              <a:pathLst>
                <a:path w="18789" h="1548" extrusionOk="0">
                  <a:moveTo>
                    <a:pt x="12399" y="0"/>
                  </a:moveTo>
                  <a:cubicBezTo>
                    <a:pt x="8534" y="0"/>
                    <a:pt x="4672" y="242"/>
                    <a:pt x="821" y="728"/>
                  </a:cubicBezTo>
                  <a:cubicBezTo>
                    <a:pt x="1" y="831"/>
                    <a:pt x="272" y="1269"/>
                    <a:pt x="774" y="1547"/>
                  </a:cubicBezTo>
                  <a:cubicBezTo>
                    <a:pt x="6363" y="1144"/>
                    <a:pt x="11960" y="941"/>
                    <a:pt x="17559" y="941"/>
                  </a:cubicBezTo>
                  <a:cubicBezTo>
                    <a:pt x="17862" y="941"/>
                    <a:pt x="18168" y="945"/>
                    <a:pt x="18472" y="945"/>
                  </a:cubicBezTo>
                  <a:cubicBezTo>
                    <a:pt x="18539" y="828"/>
                    <a:pt x="18600" y="710"/>
                    <a:pt x="18653" y="588"/>
                  </a:cubicBezTo>
                  <a:cubicBezTo>
                    <a:pt x="18711" y="464"/>
                    <a:pt x="18753" y="339"/>
                    <a:pt x="18789" y="217"/>
                  </a:cubicBezTo>
                  <a:cubicBezTo>
                    <a:pt x="16660" y="71"/>
                    <a:pt x="14528" y="0"/>
                    <a:pt x="1239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252" name="Google Shape;2670;p59">
              <a:extLst>
                <a:ext uri="{FF2B5EF4-FFF2-40B4-BE49-F238E27FC236}">
                  <a16:creationId xmlns:a16="http://schemas.microsoft.com/office/drawing/2014/main" id="{A7E26752-8301-48C8-90CE-7A1C921FA46A}"/>
                </a:ext>
              </a:extLst>
            </p:cNvPr>
            <p:cNvSpPr/>
            <p:nvPr/>
          </p:nvSpPr>
          <p:spPr>
            <a:xfrm>
              <a:off x="-42825" y="1858200"/>
              <a:ext cx="20550" cy="8950"/>
            </a:xfrm>
            <a:custGeom>
              <a:avLst/>
              <a:gdLst/>
              <a:ahLst/>
              <a:cxnLst/>
              <a:rect l="l" t="t" r="r" b="b"/>
              <a:pathLst>
                <a:path w="822" h="358" extrusionOk="0">
                  <a:moveTo>
                    <a:pt x="201" y="1"/>
                  </a:moveTo>
                  <a:cubicBezTo>
                    <a:pt x="140" y="111"/>
                    <a:pt x="73" y="218"/>
                    <a:pt x="1" y="325"/>
                  </a:cubicBezTo>
                  <a:cubicBezTo>
                    <a:pt x="154" y="336"/>
                    <a:pt x="308" y="347"/>
                    <a:pt x="461" y="358"/>
                  </a:cubicBezTo>
                  <a:cubicBezTo>
                    <a:pt x="582" y="240"/>
                    <a:pt x="700" y="122"/>
                    <a:pt x="821" y="4"/>
                  </a:cubicBezTo>
                  <a:cubicBezTo>
                    <a:pt x="614" y="1"/>
                    <a:pt x="407" y="1"/>
                    <a:pt x="20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253" name="Google Shape;2671;p59">
              <a:extLst>
                <a:ext uri="{FF2B5EF4-FFF2-40B4-BE49-F238E27FC236}">
                  <a16:creationId xmlns:a16="http://schemas.microsoft.com/office/drawing/2014/main" id="{5BB93758-83CD-4D89-812A-E5D92F361A12}"/>
                </a:ext>
              </a:extLst>
            </p:cNvPr>
            <p:cNvSpPr/>
            <p:nvPr/>
          </p:nvSpPr>
          <p:spPr>
            <a:xfrm>
              <a:off x="-37825" y="1840025"/>
              <a:ext cx="23825" cy="18300"/>
            </a:xfrm>
            <a:custGeom>
              <a:avLst/>
              <a:gdLst/>
              <a:ahLst/>
              <a:cxnLst/>
              <a:rect l="l" t="t" r="r" b="b"/>
              <a:pathLst>
                <a:path w="953" h="732" extrusionOk="0">
                  <a:moveTo>
                    <a:pt x="318" y="0"/>
                  </a:moveTo>
                  <a:cubicBezTo>
                    <a:pt x="282" y="122"/>
                    <a:pt x="240" y="247"/>
                    <a:pt x="182" y="371"/>
                  </a:cubicBezTo>
                  <a:cubicBezTo>
                    <a:pt x="129" y="493"/>
                    <a:pt x="68" y="611"/>
                    <a:pt x="1" y="728"/>
                  </a:cubicBezTo>
                  <a:cubicBezTo>
                    <a:pt x="207" y="728"/>
                    <a:pt x="414" y="728"/>
                    <a:pt x="621" y="731"/>
                  </a:cubicBezTo>
                  <a:cubicBezTo>
                    <a:pt x="732" y="624"/>
                    <a:pt x="842" y="517"/>
                    <a:pt x="953" y="410"/>
                  </a:cubicBezTo>
                  <a:cubicBezTo>
                    <a:pt x="792" y="279"/>
                    <a:pt x="635" y="147"/>
                    <a:pt x="482" y="15"/>
                  </a:cubicBezTo>
                  <a:cubicBezTo>
                    <a:pt x="429" y="7"/>
                    <a:pt x="371" y="4"/>
                    <a:pt x="31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254" name="Google Shape;2672;p59">
              <a:extLst>
                <a:ext uri="{FF2B5EF4-FFF2-40B4-BE49-F238E27FC236}">
                  <a16:creationId xmlns:a16="http://schemas.microsoft.com/office/drawing/2014/main" id="{3BB608E7-0A07-4B2C-ADD1-11B84D0AD28F}"/>
                </a:ext>
              </a:extLst>
            </p:cNvPr>
            <p:cNvSpPr/>
            <p:nvPr/>
          </p:nvSpPr>
          <p:spPr>
            <a:xfrm>
              <a:off x="-31300" y="1858300"/>
              <a:ext cx="30850" cy="9475"/>
            </a:xfrm>
            <a:custGeom>
              <a:avLst/>
              <a:gdLst/>
              <a:ahLst/>
              <a:cxnLst/>
              <a:rect l="l" t="t" r="r" b="b"/>
              <a:pathLst>
                <a:path w="1234" h="379" extrusionOk="0">
                  <a:moveTo>
                    <a:pt x="360" y="0"/>
                  </a:moveTo>
                  <a:cubicBezTo>
                    <a:pt x="239" y="118"/>
                    <a:pt x="121" y="236"/>
                    <a:pt x="0" y="354"/>
                  </a:cubicBezTo>
                  <a:cubicBezTo>
                    <a:pt x="99" y="361"/>
                    <a:pt x="196" y="364"/>
                    <a:pt x="292" y="372"/>
                  </a:cubicBezTo>
                  <a:cubicBezTo>
                    <a:pt x="339" y="375"/>
                    <a:pt x="385" y="379"/>
                    <a:pt x="428" y="379"/>
                  </a:cubicBezTo>
                  <a:cubicBezTo>
                    <a:pt x="863" y="379"/>
                    <a:pt x="1141" y="211"/>
                    <a:pt x="1233" y="8"/>
                  </a:cubicBezTo>
                  <a:cubicBezTo>
                    <a:pt x="941" y="4"/>
                    <a:pt x="652" y="0"/>
                    <a:pt x="36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255" name="Google Shape;2673;p59">
              <a:extLst>
                <a:ext uri="{FF2B5EF4-FFF2-40B4-BE49-F238E27FC236}">
                  <a16:creationId xmlns:a16="http://schemas.microsoft.com/office/drawing/2014/main" id="{CA6400F8-2B4B-46E5-937F-2D21164E4539}"/>
                </a:ext>
              </a:extLst>
            </p:cNvPr>
            <p:cNvSpPr/>
            <p:nvPr/>
          </p:nvSpPr>
          <p:spPr>
            <a:xfrm>
              <a:off x="-25800" y="1840400"/>
              <a:ext cx="28750" cy="18125"/>
            </a:xfrm>
            <a:custGeom>
              <a:avLst/>
              <a:gdLst/>
              <a:ahLst/>
              <a:cxnLst/>
              <a:rect l="l" t="t" r="r" b="b"/>
              <a:pathLst>
                <a:path w="1150" h="725" extrusionOk="0">
                  <a:moveTo>
                    <a:pt x="1" y="0"/>
                  </a:moveTo>
                  <a:lnTo>
                    <a:pt x="1" y="0"/>
                  </a:lnTo>
                  <a:cubicBezTo>
                    <a:pt x="154" y="132"/>
                    <a:pt x="311" y="264"/>
                    <a:pt x="472" y="395"/>
                  </a:cubicBezTo>
                  <a:cubicBezTo>
                    <a:pt x="361" y="502"/>
                    <a:pt x="251" y="609"/>
                    <a:pt x="140" y="716"/>
                  </a:cubicBezTo>
                  <a:cubicBezTo>
                    <a:pt x="432" y="716"/>
                    <a:pt x="721" y="720"/>
                    <a:pt x="1013" y="724"/>
                  </a:cubicBezTo>
                  <a:cubicBezTo>
                    <a:pt x="1149" y="431"/>
                    <a:pt x="903" y="64"/>
                    <a:pt x="208" y="14"/>
                  </a:cubicBezTo>
                  <a:cubicBezTo>
                    <a:pt x="140" y="7"/>
                    <a:pt x="72" y="3"/>
                    <a:pt x="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1717DF0-18A0-4472-96D5-3DB53EADA053}"/>
              </a:ext>
            </a:extLst>
          </p:cNvPr>
          <p:cNvSpPr txBox="1"/>
          <p:nvPr/>
        </p:nvSpPr>
        <p:spPr>
          <a:xfrm>
            <a:off x="5321721" y="2370243"/>
            <a:ext cx="1469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Itim" panose="00000500000000000000" pitchFamily="2" charset="-34"/>
                <a:cs typeface="Itim" panose="00000500000000000000" pitchFamily="2" charset="-34"/>
              </a:rPr>
              <a:t>Stakeholders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37BD8254-3F9B-49BD-A20F-A62E8370FDEB}"/>
              </a:ext>
            </a:extLst>
          </p:cNvPr>
          <p:cNvSpPr txBox="1"/>
          <p:nvPr/>
        </p:nvSpPr>
        <p:spPr>
          <a:xfrm>
            <a:off x="5427586" y="2956480"/>
            <a:ext cx="1469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Itim" panose="00000500000000000000" pitchFamily="2" charset="-34"/>
                <a:cs typeface="Itim" panose="00000500000000000000" pitchFamily="2" charset="-34"/>
              </a:rPr>
              <a:t>Team members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163E5D-2EAC-4CB8-8D8E-DFA0109735C3}"/>
              </a:ext>
            </a:extLst>
          </p:cNvPr>
          <p:cNvSpPr txBox="1"/>
          <p:nvPr/>
        </p:nvSpPr>
        <p:spPr>
          <a:xfrm>
            <a:off x="3636009" y="3589159"/>
            <a:ext cx="1251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Itim" panose="00000500000000000000" pitchFamily="2" charset="-34"/>
                <a:cs typeface="Itim" panose="00000500000000000000" pitchFamily="2" charset="-34"/>
              </a:rPr>
              <a:t>Field test</a:t>
            </a:r>
          </a:p>
        </p:txBody>
      </p:sp>
      <p:grpSp>
        <p:nvGrpSpPr>
          <p:cNvPr id="260" name="Google Shape;2660;p59">
            <a:extLst>
              <a:ext uri="{FF2B5EF4-FFF2-40B4-BE49-F238E27FC236}">
                <a16:creationId xmlns:a16="http://schemas.microsoft.com/office/drawing/2014/main" id="{94EE8A87-0029-4696-869A-80FE29910747}"/>
              </a:ext>
            </a:extLst>
          </p:cNvPr>
          <p:cNvGrpSpPr/>
          <p:nvPr/>
        </p:nvGrpSpPr>
        <p:grpSpPr>
          <a:xfrm rot="1894088">
            <a:off x="2945434" y="3516556"/>
            <a:ext cx="730681" cy="323744"/>
            <a:chOff x="-516100" y="1709250"/>
            <a:chExt cx="649725" cy="287875"/>
          </a:xfrm>
        </p:grpSpPr>
        <p:sp>
          <p:nvSpPr>
            <p:cNvPr id="261" name="Google Shape;2661;p59">
              <a:extLst>
                <a:ext uri="{FF2B5EF4-FFF2-40B4-BE49-F238E27FC236}">
                  <a16:creationId xmlns:a16="http://schemas.microsoft.com/office/drawing/2014/main" id="{9399ADFE-CA50-425D-83ED-9DC5C415E7D7}"/>
                </a:ext>
              </a:extLst>
            </p:cNvPr>
            <p:cNvSpPr/>
            <p:nvPr/>
          </p:nvSpPr>
          <p:spPr>
            <a:xfrm>
              <a:off x="-516100" y="1816650"/>
              <a:ext cx="649725" cy="57275"/>
            </a:xfrm>
            <a:custGeom>
              <a:avLst/>
              <a:gdLst/>
              <a:ahLst/>
              <a:cxnLst/>
              <a:rect l="l" t="t" r="r" b="b"/>
              <a:pathLst>
                <a:path w="25989" h="2291" extrusionOk="0">
                  <a:moveTo>
                    <a:pt x="25062" y="101"/>
                  </a:moveTo>
                  <a:cubicBezTo>
                    <a:pt x="25080" y="137"/>
                    <a:pt x="25093" y="176"/>
                    <a:pt x="25108" y="215"/>
                  </a:cubicBezTo>
                  <a:cubicBezTo>
                    <a:pt x="25182" y="468"/>
                    <a:pt x="25133" y="728"/>
                    <a:pt x="24997" y="985"/>
                  </a:cubicBezTo>
                  <a:cubicBezTo>
                    <a:pt x="24943" y="1146"/>
                    <a:pt x="24837" y="1296"/>
                    <a:pt x="24698" y="1413"/>
                  </a:cubicBezTo>
                  <a:cubicBezTo>
                    <a:pt x="24605" y="1524"/>
                    <a:pt x="24502" y="1631"/>
                    <a:pt x="24387" y="1738"/>
                  </a:cubicBezTo>
                  <a:cubicBezTo>
                    <a:pt x="25246" y="1659"/>
                    <a:pt x="25988" y="279"/>
                    <a:pt x="25062" y="101"/>
                  </a:cubicBezTo>
                  <a:close/>
                  <a:moveTo>
                    <a:pt x="18622" y="1"/>
                  </a:moveTo>
                  <a:cubicBezTo>
                    <a:pt x="12995" y="9"/>
                    <a:pt x="7375" y="215"/>
                    <a:pt x="1763" y="629"/>
                  </a:cubicBezTo>
                  <a:cubicBezTo>
                    <a:pt x="864" y="693"/>
                    <a:pt x="1" y="2290"/>
                    <a:pt x="1085" y="2290"/>
                  </a:cubicBezTo>
                  <a:cubicBezTo>
                    <a:pt x="1113" y="2290"/>
                    <a:pt x="1142" y="2287"/>
                    <a:pt x="1174" y="2287"/>
                  </a:cubicBezTo>
                  <a:cubicBezTo>
                    <a:pt x="1263" y="2280"/>
                    <a:pt x="1349" y="2273"/>
                    <a:pt x="1434" y="2265"/>
                  </a:cubicBezTo>
                  <a:cubicBezTo>
                    <a:pt x="932" y="1987"/>
                    <a:pt x="661" y="1549"/>
                    <a:pt x="1481" y="1446"/>
                  </a:cubicBezTo>
                  <a:cubicBezTo>
                    <a:pt x="5332" y="960"/>
                    <a:pt x="9194" y="718"/>
                    <a:pt x="13059" y="718"/>
                  </a:cubicBezTo>
                  <a:cubicBezTo>
                    <a:pt x="15188" y="718"/>
                    <a:pt x="17320" y="789"/>
                    <a:pt x="19449" y="935"/>
                  </a:cubicBezTo>
                  <a:cubicBezTo>
                    <a:pt x="19460" y="900"/>
                    <a:pt x="19466" y="864"/>
                    <a:pt x="19478" y="825"/>
                  </a:cubicBezTo>
                  <a:cubicBezTo>
                    <a:pt x="19182" y="561"/>
                    <a:pt x="18897" y="287"/>
                    <a:pt x="18622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293" name="Google Shape;2662;p59">
              <a:extLst>
                <a:ext uri="{FF2B5EF4-FFF2-40B4-BE49-F238E27FC236}">
                  <a16:creationId xmlns:a16="http://schemas.microsoft.com/office/drawing/2014/main" id="{6DFDE07A-2740-4228-A3EE-A678DDB5CC37}"/>
                </a:ext>
              </a:extLst>
            </p:cNvPr>
            <p:cNvSpPr/>
            <p:nvPr/>
          </p:nvSpPr>
          <p:spPr>
            <a:xfrm>
              <a:off x="-139975" y="1709250"/>
              <a:ext cx="250425" cy="287875"/>
            </a:xfrm>
            <a:custGeom>
              <a:avLst/>
              <a:gdLst/>
              <a:ahLst/>
              <a:cxnLst/>
              <a:rect l="l" t="t" r="r" b="b"/>
              <a:pathLst>
                <a:path w="10017" h="11515" extrusionOk="0">
                  <a:moveTo>
                    <a:pt x="2290" y="1"/>
                  </a:moveTo>
                  <a:cubicBezTo>
                    <a:pt x="1644" y="1"/>
                    <a:pt x="899" y="617"/>
                    <a:pt x="1273" y="1252"/>
                  </a:cubicBezTo>
                  <a:cubicBezTo>
                    <a:pt x="1926" y="2368"/>
                    <a:pt x="2696" y="3385"/>
                    <a:pt x="3577" y="4297"/>
                  </a:cubicBezTo>
                  <a:lnTo>
                    <a:pt x="3758" y="4297"/>
                  </a:lnTo>
                  <a:cubicBezTo>
                    <a:pt x="3990" y="4297"/>
                    <a:pt x="4222" y="4297"/>
                    <a:pt x="4454" y="4301"/>
                  </a:cubicBezTo>
                  <a:cubicBezTo>
                    <a:pt x="4275" y="3260"/>
                    <a:pt x="3348" y="2401"/>
                    <a:pt x="2507" y="1708"/>
                  </a:cubicBezTo>
                  <a:cubicBezTo>
                    <a:pt x="2468" y="1677"/>
                    <a:pt x="2428" y="1644"/>
                    <a:pt x="2389" y="1609"/>
                  </a:cubicBezTo>
                  <a:cubicBezTo>
                    <a:pt x="1790" y="1117"/>
                    <a:pt x="2154" y="895"/>
                    <a:pt x="2671" y="895"/>
                  </a:cubicBezTo>
                  <a:cubicBezTo>
                    <a:pt x="3021" y="895"/>
                    <a:pt x="3441" y="999"/>
                    <a:pt x="3680" y="1191"/>
                  </a:cubicBezTo>
                  <a:cubicBezTo>
                    <a:pt x="3727" y="1231"/>
                    <a:pt x="3776" y="1270"/>
                    <a:pt x="3826" y="1313"/>
                  </a:cubicBezTo>
                  <a:cubicBezTo>
                    <a:pt x="5007" y="2279"/>
                    <a:pt x="6184" y="3245"/>
                    <a:pt x="7364" y="4216"/>
                  </a:cubicBezTo>
                  <a:cubicBezTo>
                    <a:pt x="7517" y="4226"/>
                    <a:pt x="7688" y="4269"/>
                    <a:pt x="7852" y="4333"/>
                  </a:cubicBezTo>
                  <a:cubicBezTo>
                    <a:pt x="8511" y="4347"/>
                    <a:pt x="9174" y="4361"/>
                    <a:pt x="9834" y="4379"/>
                  </a:cubicBezTo>
                  <a:cubicBezTo>
                    <a:pt x="9902" y="4379"/>
                    <a:pt x="9963" y="4387"/>
                    <a:pt x="10017" y="4397"/>
                  </a:cubicBezTo>
                  <a:cubicBezTo>
                    <a:pt x="9863" y="4076"/>
                    <a:pt x="9542" y="3948"/>
                    <a:pt x="9204" y="3948"/>
                  </a:cubicBezTo>
                  <a:cubicBezTo>
                    <a:pt x="9093" y="3948"/>
                    <a:pt x="8979" y="3962"/>
                    <a:pt x="8868" y="3987"/>
                  </a:cubicBezTo>
                  <a:cubicBezTo>
                    <a:pt x="6818" y="2697"/>
                    <a:pt x="4771" y="1405"/>
                    <a:pt x="2721" y="115"/>
                  </a:cubicBezTo>
                  <a:cubicBezTo>
                    <a:pt x="2593" y="36"/>
                    <a:pt x="2443" y="1"/>
                    <a:pt x="2290" y="1"/>
                  </a:cubicBezTo>
                  <a:close/>
                  <a:moveTo>
                    <a:pt x="7681" y="6002"/>
                  </a:moveTo>
                  <a:cubicBezTo>
                    <a:pt x="6511" y="6875"/>
                    <a:pt x="5388" y="7802"/>
                    <a:pt x="4311" y="8783"/>
                  </a:cubicBezTo>
                  <a:cubicBezTo>
                    <a:pt x="3776" y="9318"/>
                    <a:pt x="3231" y="9803"/>
                    <a:pt x="2810" y="10216"/>
                  </a:cubicBezTo>
                  <a:cubicBezTo>
                    <a:pt x="2718" y="10305"/>
                    <a:pt x="2578" y="10348"/>
                    <a:pt x="2418" y="10348"/>
                  </a:cubicBezTo>
                  <a:cubicBezTo>
                    <a:pt x="1983" y="10348"/>
                    <a:pt x="1395" y="10052"/>
                    <a:pt x="1156" y="9721"/>
                  </a:cubicBezTo>
                  <a:cubicBezTo>
                    <a:pt x="959" y="9942"/>
                    <a:pt x="766" y="10170"/>
                    <a:pt x="574" y="10394"/>
                  </a:cubicBezTo>
                  <a:cubicBezTo>
                    <a:pt x="1" y="11079"/>
                    <a:pt x="695" y="11515"/>
                    <a:pt x="1370" y="11515"/>
                  </a:cubicBezTo>
                  <a:cubicBezTo>
                    <a:pt x="1619" y="11515"/>
                    <a:pt x="1862" y="11457"/>
                    <a:pt x="2043" y="11329"/>
                  </a:cubicBezTo>
                  <a:cubicBezTo>
                    <a:pt x="3798" y="10074"/>
                    <a:pt x="5577" y="8844"/>
                    <a:pt x="7299" y="7546"/>
                  </a:cubicBezTo>
                  <a:cubicBezTo>
                    <a:pt x="7716" y="7232"/>
                    <a:pt x="8665" y="6672"/>
                    <a:pt x="9342" y="6034"/>
                  </a:cubicBezTo>
                  <a:cubicBezTo>
                    <a:pt x="9317" y="6034"/>
                    <a:pt x="9293" y="6038"/>
                    <a:pt x="9268" y="6038"/>
                  </a:cubicBezTo>
                  <a:lnTo>
                    <a:pt x="9250" y="6038"/>
                  </a:lnTo>
                  <a:cubicBezTo>
                    <a:pt x="8725" y="6023"/>
                    <a:pt x="8205" y="6013"/>
                    <a:pt x="7681" y="6002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294" name="Google Shape;2663;p59">
              <a:extLst>
                <a:ext uri="{FF2B5EF4-FFF2-40B4-BE49-F238E27FC236}">
                  <a16:creationId xmlns:a16="http://schemas.microsoft.com/office/drawing/2014/main" id="{BA1AC0A8-7BFF-4A4F-9C08-C1865BB0B5B5}"/>
                </a:ext>
              </a:extLst>
            </p:cNvPr>
            <p:cNvSpPr/>
            <p:nvPr/>
          </p:nvSpPr>
          <p:spPr>
            <a:xfrm>
              <a:off x="-50575" y="1816650"/>
              <a:ext cx="164050" cy="43550"/>
            </a:xfrm>
            <a:custGeom>
              <a:avLst/>
              <a:gdLst/>
              <a:ahLst/>
              <a:cxnLst/>
              <a:rect l="l" t="t" r="r" b="b"/>
              <a:pathLst>
                <a:path w="6562" h="1742" extrusionOk="0">
                  <a:moveTo>
                    <a:pt x="1" y="1"/>
                  </a:moveTo>
                  <a:cubicBezTo>
                    <a:pt x="276" y="287"/>
                    <a:pt x="561" y="561"/>
                    <a:pt x="857" y="825"/>
                  </a:cubicBezTo>
                  <a:cubicBezTo>
                    <a:pt x="917" y="540"/>
                    <a:pt x="921" y="265"/>
                    <a:pt x="878" y="5"/>
                  </a:cubicBezTo>
                  <a:cubicBezTo>
                    <a:pt x="646" y="1"/>
                    <a:pt x="414" y="1"/>
                    <a:pt x="182" y="1"/>
                  </a:cubicBezTo>
                  <a:close/>
                  <a:moveTo>
                    <a:pt x="4276" y="37"/>
                  </a:moveTo>
                  <a:lnTo>
                    <a:pt x="4276" y="37"/>
                  </a:lnTo>
                  <a:cubicBezTo>
                    <a:pt x="4861" y="272"/>
                    <a:pt x="5389" y="775"/>
                    <a:pt x="5004" y="1046"/>
                  </a:cubicBezTo>
                  <a:cubicBezTo>
                    <a:pt x="4700" y="1263"/>
                    <a:pt x="4400" y="1481"/>
                    <a:pt x="4105" y="1706"/>
                  </a:cubicBezTo>
                  <a:cubicBezTo>
                    <a:pt x="4629" y="1717"/>
                    <a:pt x="5149" y="1727"/>
                    <a:pt x="5674" y="1742"/>
                  </a:cubicBezTo>
                  <a:lnTo>
                    <a:pt x="5692" y="1742"/>
                  </a:lnTo>
                  <a:cubicBezTo>
                    <a:pt x="5717" y="1742"/>
                    <a:pt x="5741" y="1738"/>
                    <a:pt x="5766" y="1738"/>
                  </a:cubicBezTo>
                  <a:cubicBezTo>
                    <a:pt x="5881" y="1631"/>
                    <a:pt x="5984" y="1524"/>
                    <a:pt x="6077" y="1413"/>
                  </a:cubicBezTo>
                  <a:cubicBezTo>
                    <a:pt x="6216" y="1296"/>
                    <a:pt x="6322" y="1146"/>
                    <a:pt x="6376" y="985"/>
                  </a:cubicBezTo>
                  <a:cubicBezTo>
                    <a:pt x="6512" y="728"/>
                    <a:pt x="6561" y="468"/>
                    <a:pt x="6487" y="215"/>
                  </a:cubicBezTo>
                  <a:cubicBezTo>
                    <a:pt x="6472" y="176"/>
                    <a:pt x="6459" y="137"/>
                    <a:pt x="6441" y="101"/>
                  </a:cubicBezTo>
                  <a:cubicBezTo>
                    <a:pt x="6387" y="91"/>
                    <a:pt x="6326" y="83"/>
                    <a:pt x="6258" y="83"/>
                  </a:cubicBezTo>
                  <a:cubicBezTo>
                    <a:pt x="5598" y="65"/>
                    <a:pt x="4935" y="51"/>
                    <a:pt x="4276" y="37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295" name="Google Shape;2664;p59">
              <a:extLst>
                <a:ext uri="{FF2B5EF4-FFF2-40B4-BE49-F238E27FC236}">
                  <a16:creationId xmlns:a16="http://schemas.microsoft.com/office/drawing/2014/main" id="{0C1A298A-17CF-4C56-B893-A8A27E046DB0}"/>
                </a:ext>
              </a:extLst>
            </p:cNvPr>
            <p:cNvSpPr/>
            <p:nvPr/>
          </p:nvSpPr>
          <p:spPr>
            <a:xfrm>
              <a:off x="-115125" y="1866325"/>
              <a:ext cx="83850" cy="85950"/>
            </a:xfrm>
            <a:custGeom>
              <a:avLst/>
              <a:gdLst/>
              <a:ahLst/>
              <a:cxnLst/>
              <a:rect l="l" t="t" r="r" b="b"/>
              <a:pathLst>
                <a:path w="3354" h="3438" extrusionOk="0">
                  <a:moveTo>
                    <a:pt x="2893" y="0"/>
                  </a:moveTo>
                  <a:cubicBezTo>
                    <a:pt x="2515" y="568"/>
                    <a:pt x="2015" y="1109"/>
                    <a:pt x="1502" y="1616"/>
                  </a:cubicBezTo>
                  <a:cubicBezTo>
                    <a:pt x="1049" y="2033"/>
                    <a:pt x="603" y="2461"/>
                    <a:pt x="165" y="2896"/>
                  </a:cubicBezTo>
                  <a:cubicBezTo>
                    <a:pt x="1" y="3060"/>
                    <a:pt x="29" y="3252"/>
                    <a:pt x="162" y="3438"/>
                  </a:cubicBezTo>
                  <a:cubicBezTo>
                    <a:pt x="1181" y="2261"/>
                    <a:pt x="2247" y="1127"/>
                    <a:pt x="3353" y="33"/>
                  </a:cubicBezTo>
                  <a:cubicBezTo>
                    <a:pt x="3200" y="22"/>
                    <a:pt x="3046" y="11"/>
                    <a:pt x="2893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296" name="Google Shape;2665;p59">
              <a:extLst>
                <a:ext uri="{FF2B5EF4-FFF2-40B4-BE49-F238E27FC236}">
                  <a16:creationId xmlns:a16="http://schemas.microsoft.com/office/drawing/2014/main" id="{6C50471D-9969-44C9-8250-051B67F8B92A}"/>
                </a:ext>
              </a:extLst>
            </p:cNvPr>
            <p:cNvSpPr/>
            <p:nvPr/>
          </p:nvSpPr>
          <p:spPr>
            <a:xfrm>
              <a:off x="-29900" y="1837275"/>
              <a:ext cx="77575" cy="5800"/>
            </a:xfrm>
            <a:custGeom>
              <a:avLst/>
              <a:gdLst/>
              <a:ahLst/>
              <a:cxnLst/>
              <a:rect l="l" t="t" r="r" b="b"/>
              <a:pathLst>
                <a:path w="3103" h="232" extrusionOk="0">
                  <a:moveTo>
                    <a:pt x="30" y="0"/>
                  </a:moveTo>
                  <a:cubicBezTo>
                    <a:pt x="18" y="39"/>
                    <a:pt x="12" y="75"/>
                    <a:pt x="1" y="110"/>
                  </a:cubicBezTo>
                  <a:cubicBezTo>
                    <a:pt x="54" y="114"/>
                    <a:pt x="112" y="117"/>
                    <a:pt x="165" y="125"/>
                  </a:cubicBezTo>
                  <a:cubicBezTo>
                    <a:pt x="119" y="82"/>
                    <a:pt x="72" y="43"/>
                    <a:pt x="30" y="0"/>
                  </a:cubicBezTo>
                  <a:close/>
                  <a:moveTo>
                    <a:pt x="2921" y="15"/>
                  </a:moveTo>
                  <a:lnTo>
                    <a:pt x="2921" y="15"/>
                  </a:lnTo>
                  <a:cubicBezTo>
                    <a:pt x="2957" y="86"/>
                    <a:pt x="2974" y="157"/>
                    <a:pt x="2982" y="232"/>
                  </a:cubicBezTo>
                  <a:cubicBezTo>
                    <a:pt x="3021" y="199"/>
                    <a:pt x="3060" y="164"/>
                    <a:pt x="3103" y="128"/>
                  </a:cubicBezTo>
                  <a:cubicBezTo>
                    <a:pt x="3043" y="92"/>
                    <a:pt x="2982" y="53"/>
                    <a:pt x="2921" y="1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297" name="Google Shape;2666;p59">
              <a:extLst>
                <a:ext uri="{FF2B5EF4-FFF2-40B4-BE49-F238E27FC236}">
                  <a16:creationId xmlns:a16="http://schemas.microsoft.com/office/drawing/2014/main" id="{EA3D43C3-BD55-4BA8-8F6F-D673D83788DF}"/>
                </a:ext>
              </a:extLst>
            </p:cNvPr>
            <p:cNvSpPr/>
            <p:nvPr/>
          </p:nvSpPr>
          <p:spPr>
            <a:xfrm>
              <a:off x="-111100" y="1731625"/>
              <a:ext cx="167450" cy="236350"/>
            </a:xfrm>
            <a:custGeom>
              <a:avLst/>
              <a:gdLst/>
              <a:ahLst/>
              <a:cxnLst/>
              <a:rect l="l" t="t" r="r" b="b"/>
              <a:pathLst>
                <a:path w="6698" h="9454" extrusionOk="0">
                  <a:moveTo>
                    <a:pt x="1516" y="0"/>
                  </a:moveTo>
                  <a:cubicBezTo>
                    <a:pt x="999" y="0"/>
                    <a:pt x="635" y="222"/>
                    <a:pt x="1234" y="714"/>
                  </a:cubicBezTo>
                  <a:cubicBezTo>
                    <a:pt x="1273" y="749"/>
                    <a:pt x="1313" y="782"/>
                    <a:pt x="1352" y="813"/>
                  </a:cubicBezTo>
                  <a:cubicBezTo>
                    <a:pt x="2193" y="1506"/>
                    <a:pt x="3120" y="2365"/>
                    <a:pt x="3299" y="3406"/>
                  </a:cubicBezTo>
                  <a:cubicBezTo>
                    <a:pt x="4429" y="3410"/>
                    <a:pt x="5563" y="3420"/>
                    <a:pt x="6697" y="3438"/>
                  </a:cubicBezTo>
                  <a:cubicBezTo>
                    <a:pt x="6533" y="3374"/>
                    <a:pt x="6362" y="3331"/>
                    <a:pt x="6209" y="3321"/>
                  </a:cubicBezTo>
                  <a:cubicBezTo>
                    <a:pt x="5029" y="2350"/>
                    <a:pt x="3852" y="1384"/>
                    <a:pt x="2671" y="418"/>
                  </a:cubicBezTo>
                  <a:cubicBezTo>
                    <a:pt x="2621" y="375"/>
                    <a:pt x="2572" y="336"/>
                    <a:pt x="2525" y="296"/>
                  </a:cubicBezTo>
                  <a:cubicBezTo>
                    <a:pt x="2286" y="104"/>
                    <a:pt x="1866" y="0"/>
                    <a:pt x="1516" y="0"/>
                  </a:cubicBezTo>
                  <a:close/>
                  <a:moveTo>
                    <a:pt x="4425" y="5075"/>
                  </a:moveTo>
                  <a:cubicBezTo>
                    <a:pt x="4333" y="5278"/>
                    <a:pt x="4055" y="5446"/>
                    <a:pt x="3620" y="5446"/>
                  </a:cubicBezTo>
                  <a:cubicBezTo>
                    <a:pt x="3577" y="5446"/>
                    <a:pt x="3531" y="5442"/>
                    <a:pt x="3484" y="5439"/>
                  </a:cubicBezTo>
                  <a:cubicBezTo>
                    <a:pt x="3388" y="5431"/>
                    <a:pt x="3291" y="5428"/>
                    <a:pt x="3192" y="5421"/>
                  </a:cubicBezTo>
                  <a:cubicBezTo>
                    <a:pt x="2086" y="6515"/>
                    <a:pt x="1020" y="7649"/>
                    <a:pt x="1" y="8826"/>
                  </a:cubicBezTo>
                  <a:cubicBezTo>
                    <a:pt x="240" y="9157"/>
                    <a:pt x="828" y="9453"/>
                    <a:pt x="1263" y="9453"/>
                  </a:cubicBezTo>
                  <a:cubicBezTo>
                    <a:pt x="1423" y="9453"/>
                    <a:pt x="1563" y="9410"/>
                    <a:pt x="1655" y="9321"/>
                  </a:cubicBezTo>
                  <a:cubicBezTo>
                    <a:pt x="2076" y="8908"/>
                    <a:pt x="2621" y="8423"/>
                    <a:pt x="3156" y="7888"/>
                  </a:cubicBezTo>
                  <a:cubicBezTo>
                    <a:pt x="4233" y="6907"/>
                    <a:pt x="5356" y="5980"/>
                    <a:pt x="6526" y="5107"/>
                  </a:cubicBezTo>
                  <a:cubicBezTo>
                    <a:pt x="5827" y="5092"/>
                    <a:pt x="5124" y="5082"/>
                    <a:pt x="4425" y="507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298" name="Google Shape;2667;p59">
              <a:extLst>
                <a:ext uri="{FF2B5EF4-FFF2-40B4-BE49-F238E27FC236}">
                  <a16:creationId xmlns:a16="http://schemas.microsoft.com/office/drawing/2014/main" id="{E73BA58E-9DF1-474D-BCFA-FE7F68D33E97}"/>
                </a:ext>
              </a:extLst>
            </p:cNvPr>
            <p:cNvSpPr/>
            <p:nvPr/>
          </p:nvSpPr>
          <p:spPr>
            <a:xfrm>
              <a:off x="-29175" y="1816775"/>
              <a:ext cx="113325" cy="42525"/>
            </a:xfrm>
            <a:custGeom>
              <a:avLst/>
              <a:gdLst/>
              <a:ahLst/>
              <a:cxnLst/>
              <a:rect l="l" t="t" r="r" b="b"/>
              <a:pathLst>
                <a:path w="4533" h="1701" extrusionOk="0">
                  <a:moveTo>
                    <a:pt x="2892" y="835"/>
                  </a:moveTo>
                  <a:lnTo>
                    <a:pt x="2892" y="835"/>
                  </a:lnTo>
                  <a:cubicBezTo>
                    <a:pt x="2953" y="873"/>
                    <a:pt x="3014" y="912"/>
                    <a:pt x="3074" y="948"/>
                  </a:cubicBezTo>
                  <a:cubicBezTo>
                    <a:pt x="3031" y="984"/>
                    <a:pt x="2992" y="1019"/>
                    <a:pt x="2953" y="1052"/>
                  </a:cubicBezTo>
                  <a:cubicBezTo>
                    <a:pt x="2945" y="977"/>
                    <a:pt x="2928" y="906"/>
                    <a:pt x="2892" y="835"/>
                  </a:cubicBezTo>
                  <a:close/>
                  <a:moveTo>
                    <a:pt x="22" y="0"/>
                  </a:moveTo>
                  <a:lnTo>
                    <a:pt x="22" y="0"/>
                  </a:lnTo>
                  <a:cubicBezTo>
                    <a:pt x="65" y="260"/>
                    <a:pt x="61" y="535"/>
                    <a:pt x="1" y="820"/>
                  </a:cubicBezTo>
                  <a:cubicBezTo>
                    <a:pt x="43" y="863"/>
                    <a:pt x="90" y="902"/>
                    <a:pt x="136" y="945"/>
                  </a:cubicBezTo>
                  <a:cubicBezTo>
                    <a:pt x="207" y="948"/>
                    <a:pt x="275" y="952"/>
                    <a:pt x="343" y="959"/>
                  </a:cubicBezTo>
                  <a:cubicBezTo>
                    <a:pt x="1038" y="1009"/>
                    <a:pt x="1284" y="1376"/>
                    <a:pt x="1148" y="1669"/>
                  </a:cubicBezTo>
                  <a:cubicBezTo>
                    <a:pt x="1847" y="1676"/>
                    <a:pt x="2550" y="1686"/>
                    <a:pt x="3249" y="1701"/>
                  </a:cubicBezTo>
                  <a:cubicBezTo>
                    <a:pt x="3544" y="1476"/>
                    <a:pt x="3844" y="1258"/>
                    <a:pt x="4148" y="1041"/>
                  </a:cubicBezTo>
                  <a:cubicBezTo>
                    <a:pt x="4533" y="770"/>
                    <a:pt x="4005" y="267"/>
                    <a:pt x="3420" y="32"/>
                  </a:cubicBezTo>
                  <a:cubicBezTo>
                    <a:pt x="2286" y="14"/>
                    <a:pt x="1152" y="4"/>
                    <a:pt x="22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299" name="Google Shape;2668;p59">
              <a:extLst>
                <a:ext uri="{FF2B5EF4-FFF2-40B4-BE49-F238E27FC236}">
                  <a16:creationId xmlns:a16="http://schemas.microsoft.com/office/drawing/2014/main" id="{E2FA0DB8-1BA3-4F3A-A238-070B0327F3F5}"/>
                </a:ext>
              </a:extLst>
            </p:cNvPr>
            <p:cNvSpPr/>
            <p:nvPr/>
          </p:nvSpPr>
          <p:spPr>
            <a:xfrm>
              <a:off x="-480250" y="1858125"/>
              <a:ext cx="442450" cy="21250"/>
            </a:xfrm>
            <a:custGeom>
              <a:avLst/>
              <a:gdLst/>
              <a:ahLst/>
              <a:cxnLst/>
              <a:rect l="l" t="t" r="r" b="b"/>
              <a:pathLst>
                <a:path w="17698" h="850" extrusionOk="0">
                  <a:moveTo>
                    <a:pt x="16785" y="0"/>
                  </a:moveTo>
                  <a:cubicBezTo>
                    <a:pt x="11186" y="0"/>
                    <a:pt x="5589" y="203"/>
                    <a:pt x="0" y="606"/>
                  </a:cubicBezTo>
                  <a:cubicBezTo>
                    <a:pt x="254" y="746"/>
                    <a:pt x="561" y="849"/>
                    <a:pt x="821" y="849"/>
                  </a:cubicBezTo>
                  <a:cubicBezTo>
                    <a:pt x="860" y="849"/>
                    <a:pt x="895" y="845"/>
                    <a:pt x="931" y="842"/>
                  </a:cubicBezTo>
                  <a:cubicBezTo>
                    <a:pt x="4579" y="382"/>
                    <a:pt x="8245" y="150"/>
                    <a:pt x="11914" y="150"/>
                  </a:cubicBezTo>
                  <a:cubicBezTo>
                    <a:pt x="13775" y="150"/>
                    <a:pt x="15636" y="211"/>
                    <a:pt x="17498" y="328"/>
                  </a:cubicBezTo>
                  <a:cubicBezTo>
                    <a:pt x="17570" y="221"/>
                    <a:pt x="17637" y="114"/>
                    <a:pt x="17698" y="4"/>
                  </a:cubicBezTo>
                  <a:cubicBezTo>
                    <a:pt x="17394" y="4"/>
                    <a:pt x="17088" y="0"/>
                    <a:pt x="16785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300" name="Google Shape;2669;p59">
              <a:extLst>
                <a:ext uri="{FF2B5EF4-FFF2-40B4-BE49-F238E27FC236}">
                  <a16:creationId xmlns:a16="http://schemas.microsoft.com/office/drawing/2014/main" id="{B0CFC013-FE69-42A7-A9B0-9452335ED432}"/>
                </a:ext>
              </a:extLst>
            </p:cNvPr>
            <p:cNvSpPr/>
            <p:nvPr/>
          </p:nvSpPr>
          <p:spPr>
            <a:xfrm>
              <a:off x="-499600" y="1834600"/>
              <a:ext cx="469725" cy="38700"/>
            </a:xfrm>
            <a:custGeom>
              <a:avLst/>
              <a:gdLst/>
              <a:ahLst/>
              <a:cxnLst/>
              <a:rect l="l" t="t" r="r" b="b"/>
              <a:pathLst>
                <a:path w="18789" h="1548" extrusionOk="0">
                  <a:moveTo>
                    <a:pt x="12399" y="0"/>
                  </a:moveTo>
                  <a:cubicBezTo>
                    <a:pt x="8534" y="0"/>
                    <a:pt x="4672" y="242"/>
                    <a:pt x="821" y="728"/>
                  </a:cubicBezTo>
                  <a:cubicBezTo>
                    <a:pt x="1" y="831"/>
                    <a:pt x="272" y="1269"/>
                    <a:pt x="774" y="1547"/>
                  </a:cubicBezTo>
                  <a:cubicBezTo>
                    <a:pt x="6363" y="1144"/>
                    <a:pt x="11960" y="941"/>
                    <a:pt x="17559" y="941"/>
                  </a:cubicBezTo>
                  <a:cubicBezTo>
                    <a:pt x="17862" y="941"/>
                    <a:pt x="18168" y="945"/>
                    <a:pt x="18472" y="945"/>
                  </a:cubicBezTo>
                  <a:cubicBezTo>
                    <a:pt x="18539" y="828"/>
                    <a:pt x="18600" y="710"/>
                    <a:pt x="18653" y="588"/>
                  </a:cubicBezTo>
                  <a:cubicBezTo>
                    <a:pt x="18711" y="464"/>
                    <a:pt x="18753" y="339"/>
                    <a:pt x="18789" y="217"/>
                  </a:cubicBezTo>
                  <a:cubicBezTo>
                    <a:pt x="16660" y="71"/>
                    <a:pt x="14528" y="0"/>
                    <a:pt x="12399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301" name="Google Shape;2670;p59">
              <a:extLst>
                <a:ext uri="{FF2B5EF4-FFF2-40B4-BE49-F238E27FC236}">
                  <a16:creationId xmlns:a16="http://schemas.microsoft.com/office/drawing/2014/main" id="{363FC63B-66B2-4DBC-920F-AF0BC87F5197}"/>
                </a:ext>
              </a:extLst>
            </p:cNvPr>
            <p:cNvSpPr/>
            <p:nvPr/>
          </p:nvSpPr>
          <p:spPr>
            <a:xfrm>
              <a:off x="-42825" y="1858200"/>
              <a:ext cx="20550" cy="8950"/>
            </a:xfrm>
            <a:custGeom>
              <a:avLst/>
              <a:gdLst/>
              <a:ahLst/>
              <a:cxnLst/>
              <a:rect l="l" t="t" r="r" b="b"/>
              <a:pathLst>
                <a:path w="822" h="358" extrusionOk="0">
                  <a:moveTo>
                    <a:pt x="201" y="1"/>
                  </a:moveTo>
                  <a:cubicBezTo>
                    <a:pt x="140" y="111"/>
                    <a:pt x="73" y="218"/>
                    <a:pt x="1" y="325"/>
                  </a:cubicBezTo>
                  <a:cubicBezTo>
                    <a:pt x="154" y="336"/>
                    <a:pt x="308" y="347"/>
                    <a:pt x="461" y="358"/>
                  </a:cubicBezTo>
                  <a:cubicBezTo>
                    <a:pt x="582" y="240"/>
                    <a:pt x="700" y="122"/>
                    <a:pt x="821" y="4"/>
                  </a:cubicBezTo>
                  <a:cubicBezTo>
                    <a:pt x="614" y="1"/>
                    <a:pt x="407" y="1"/>
                    <a:pt x="201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302" name="Google Shape;2671;p59">
              <a:extLst>
                <a:ext uri="{FF2B5EF4-FFF2-40B4-BE49-F238E27FC236}">
                  <a16:creationId xmlns:a16="http://schemas.microsoft.com/office/drawing/2014/main" id="{E3E04EEF-D3E6-4512-9CCD-E19D04576C46}"/>
                </a:ext>
              </a:extLst>
            </p:cNvPr>
            <p:cNvSpPr/>
            <p:nvPr/>
          </p:nvSpPr>
          <p:spPr>
            <a:xfrm>
              <a:off x="-37825" y="1840025"/>
              <a:ext cx="23825" cy="18300"/>
            </a:xfrm>
            <a:custGeom>
              <a:avLst/>
              <a:gdLst/>
              <a:ahLst/>
              <a:cxnLst/>
              <a:rect l="l" t="t" r="r" b="b"/>
              <a:pathLst>
                <a:path w="953" h="732" extrusionOk="0">
                  <a:moveTo>
                    <a:pt x="318" y="0"/>
                  </a:moveTo>
                  <a:cubicBezTo>
                    <a:pt x="282" y="122"/>
                    <a:pt x="240" y="247"/>
                    <a:pt x="182" y="371"/>
                  </a:cubicBezTo>
                  <a:cubicBezTo>
                    <a:pt x="129" y="493"/>
                    <a:pt x="68" y="611"/>
                    <a:pt x="1" y="728"/>
                  </a:cubicBezTo>
                  <a:cubicBezTo>
                    <a:pt x="207" y="728"/>
                    <a:pt x="414" y="728"/>
                    <a:pt x="621" y="731"/>
                  </a:cubicBezTo>
                  <a:cubicBezTo>
                    <a:pt x="732" y="624"/>
                    <a:pt x="842" y="517"/>
                    <a:pt x="953" y="410"/>
                  </a:cubicBezTo>
                  <a:cubicBezTo>
                    <a:pt x="792" y="279"/>
                    <a:pt x="635" y="147"/>
                    <a:pt x="482" y="15"/>
                  </a:cubicBezTo>
                  <a:cubicBezTo>
                    <a:pt x="429" y="7"/>
                    <a:pt x="371" y="4"/>
                    <a:pt x="318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303" name="Google Shape;2672;p59">
              <a:extLst>
                <a:ext uri="{FF2B5EF4-FFF2-40B4-BE49-F238E27FC236}">
                  <a16:creationId xmlns:a16="http://schemas.microsoft.com/office/drawing/2014/main" id="{CAD0A0D8-1A18-4CBA-95A6-8F06E4289549}"/>
                </a:ext>
              </a:extLst>
            </p:cNvPr>
            <p:cNvSpPr/>
            <p:nvPr/>
          </p:nvSpPr>
          <p:spPr>
            <a:xfrm>
              <a:off x="-31300" y="1858300"/>
              <a:ext cx="30850" cy="9475"/>
            </a:xfrm>
            <a:custGeom>
              <a:avLst/>
              <a:gdLst/>
              <a:ahLst/>
              <a:cxnLst/>
              <a:rect l="l" t="t" r="r" b="b"/>
              <a:pathLst>
                <a:path w="1234" h="379" extrusionOk="0">
                  <a:moveTo>
                    <a:pt x="360" y="0"/>
                  </a:moveTo>
                  <a:cubicBezTo>
                    <a:pt x="239" y="118"/>
                    <a:pt x="121" y="236"/>
                    <a:pt x="0" y="354"/>
                  </a:cubicBezTo>
                  <a:cubicBezTo>
                    <a:pt x="99" y="361"/>
                    <a:pt x="196" y="364"/>
                    <a:pt x="292" y="372"/>
                  </a:cubicBezTo>
                  <a:cubicBezTo>
                    <a:pt x="339" y="375"/>
                    <a:pt x="385" y="379"/>
                    <a:pt x="428" y="379"/>
                  </a:cubicBezTo>
                  <a:cubicBezTo>
                    <a:pt x="863" y="379"/>
                    <a:pt x="1141" y="211"/>
                    <a:pt x="1233" y="8"/>
                  </a:cubicBezTo>
                  <a:cubicBezTo>
                    <a:pt x="941" y="4"/>
                    <a:pt x="652" y="0"/>
                    <a:pt x="360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304" name="Google Shape;2673;p59">
              <a:extLst>
                <a:ext uri="{FF2B5EF4-FFF2-40B4-BE49-F238E27FC236}">
                  <a16:creationId xmlns:a16="http://schemas.microsoft.com/office/drawing/2014/main" id="{B6609300-8067-4AAB-AFFA-71C966888708}"/>
                </a:ext>
              </a:extLst>
            </p:cNvPr>
            <p:cNvSpPr/>
            <p:nvPr/>
          </p:nvSpPr>
          <p:spPr>
            <a:xfrm>
              <a:off x="-25800" y="1840400"/>
              <a:ext cx="28750" cy="18125"/>
            </a:xfrm>
            <a:custGeom>
              <a:avLst/>
              <a:gdLst/>
              <a:ahLst/>
              <a:cxnLst/>
              <a:rect l="l" t="t" r="r" b="b"/>
              <a:pathLst>
                <a:path w="1150" h="725" extrusionOk="0">
                  <a:moveTo>
                    <a:pt x="1" y="0"/>
                  </a:moveTo>
                  <a:lnTo>
                    <a:pt x="1" y="0"/>
                  </a:lnTo>
                  <a:cubicBezTo>
                    <a:pt x="154" y="132"/>
                    <a:pt x="311" y="264"/>
                    <a:pt x="472" y="395"/>
                  </a:cubicBezTo>
                  <a:cubicBezTo>
                    <a:pt x="361" y="502"/>
                    <a:pt x="251" y="609"/>
                    <a:pt x="140" y="716"/>
                  </a:cubicBezTo>
                  <a:cubicBezTo>
                    <a:pt x="432" y="716"/>
                    <a:pt x="721" y="720"/>
                    <a:pt x="1013" y="724"/>
                  </a:cubicBezTo>
                  <a:cubicBezTo>
                    <a:pt x="1149" y="431"/>
                    <a:pt x="903" y="64"/>
                    <a:pt x="208" y="14"/>
                  </a:cubicBezTo>
                  <a:cubicBezTo>
                    <a:pt x="140" y="7"/>
                    <a:pt x="72" y="3"/>
                    <a:pt x="1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</p:grpSp>
      <p:grpSp>
        <p:nvGrpSpPr>
          <p:cNvPr id="305" name="Google Shape;2660;p59">
            <a:extLst>
              <a:ext uri="{FF2B5EF4-FFF2-40B4-BE49-F238E27FC236}">
                <a16:creationId xmlns:a16="http://schemas.microsoft.com/office/drawing/2014/main" id="{4CB054FB-FEF5-4CC0-8876-7CC9448F70E7}"/>
              </a:ext>
            </a:extLst>
          </p:cNvPr>
          <p:cNvGrpSpPr/>
          <p:nvPr/>
        </p:nvGrpSpPr>
        <p:grpSpPr>
          <a:xfrm rot="1291997">
            <a:off x="4662991" y="3822385"/>
            <a:ext cx="730681" cy="323744"/>
            <a:chOff x="-516100" y="1709250"/>
            <a:chExt cx="649725" cy="287875"/>
          </a:xfrm>
        </p:grpSpPr>
        <p:sp>
          <p:nvSpPr>
            <p:cNvPr id="306" name="Google Shape;2661;p59">
              <a:extLst>
                <a:ext uri="{FF2B5EF4-FFF2-40B4-BE49-F238E27FC236}">
                  <a16:creationId xmlns:a16="http://schemas.microsoft.com/office/drawing/2014/main" id="{1F0CF8CD-47CD-45DE-86E1-A6B8BFBC1EAF}"/>
                </a:ext>
              </a:extLst>
            </p:cNvPr>
            <p:cNvSpPr/>
            <p:nvPr/>
          </p:nvSpPr>
          <p:spPr>
            <a:xfrm>
              <a:off x="-516100" y="1816650"/>
              <a:ext cx="649725" cy="57275"/>
            </a:xfrm>
            <a:custGeom>
              <a:avLst/>
              <a:gdLst/>
              <a:ahLst/>
              <a:cxnLst/>
              <a:rect l="l" t="t" r="r" b="b"/>
              <a:pathLst>
                <a:path w="25989" h="2291" extrusionOk="0">
                  <a:moveTo>
                    <a:pt x="25062" y="101"/>
                  </a:moveTo>
                  <a:cubicBezTo>
                    <a:pt x="25080" y="137"/>
                    <a:pt x="25093" y="176"/>
                    <a:pt x="25108" y="215"/>
                  </a:cubicBezTo>
                  <a:cubicBezTo>
                    <a:pt x="25182" y="468"/>
                    <a:pt x="25133" y="728"/>
                    <a:pt x="24997" y="985"/>
                  </a:cubicBezTo>
                  <a:cubicBezTo>
                    <a:pt x="24943" y="1146"/>
                    <a:pt x="24837" y="1296"/>
                    <a:pt x="24698" y="1413"/>
                  </a:cubicBezTo>
                  <a:cubicBezTo>
                    <a:pt x="24605" y="1524"/>
                    <a:pt x="24502" y="1631"/>
                    <a:pt x="24387" y="1738"/>
                  </a:cubicBezTo>
                  <a:cubicBezTo>
                    <a:pt x="25246" y="1659"/>
                    <a:pt x="25988" y="279"/>
                    <a:pt x="25062" y="101"/>
                  </a:cubicBezTo>
                  <a:close/>
                  <a:moveTo>
                    <a:pt x="18622" y="1"/>
                  </a:moveTo>
                  <a:cubicBezTo>
                    <a:pt x="12995" y="9"/>
                    <a:pt x="7375" y="215"/>
                    <a:pt x="1763" y="629"/>
                  </a:cubicBezTo>
                  <a:cubicBezTo>
                    <a:pt x="864" y="693"/>
                    <a:pt x="1" y="2290"/>
                    <a:pt x="1085" y="2290"/>
                  </a:cubicBezTo>
                  <a:cubicBezTo>
                    <a:pt x="1113" y="2290"/>
                    <a:pt x="1142" y="2287"/>
                    <a:pt x="1174" y="2287"/>
                  </a:cubicBezTo>
                  <a:cubicBezTo>
                    <a:pt x="1263" y="2280"/>
                    <a:pt x="1349" y="2273"/>
                    <a:pt x="1434" y="2265"/>
                  </a:cubicBezTo>
                  <a:cubicBezTo>
                    <a:pt x="932" y="1987"/>
                    <a:pt x="661" y="1549"/>
                    <a:pt x="1481" y="1446"/>
                  </a:cubicBezTo>
                  <a:cubicBezTo>
                    <a:pt x="5332" y="960"/>
                    <a:pt x="9194" y="718"/>
                    <a:pt x="13059" y="718"/>
                  </a:cubicBezTo>
                  <a:cubicBezTo>
                    <a:pt x="15188" y="718"/>
                    <a:pt x="17320" y="789"/>
                    <a:pt x="19449" y="935"/>
                  </a:cubicBezTo>
                  <a:cubicBezTo>
                    <a:pt x="19460" y="900"/>
                    <a:pt x="19466" y="864"/>
                    <a:pt x="19478" y="825"/>
                  </a:cubicBezTo>
                  <a:cubicBezTo>
                    <a:pt x="19182" y="561"/>
                    <a:pt x="18897" y="287"/>
                    <a:pt x="18622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307" name="Google Shape;2662;p59">
              <a:extLst>
                <a:ext uri="{FF2B5EF4-FFF2-40B4-BE49-F238E27FC236}">
                  <a16:creationId xmlns:a16="http://schemas.microsoft.com/office/drawing/2014/main" id="{C725A2A2-9C9C-464A-9336-4784CF3383AB}"/>
                </a:ext>
              </a:extLst>
            </p:cNvPr>
            <p:cNvSpPr/>
            <p:nvPr/>
          </p:nvSpPr>
          <p:spPr>
            <a:xfrm>
              <a:off x="-139975" y="1709250"/>
              <a:ext cx="250425" cy="287875"/>
            </a:xfrm>
            <a:custGeom>
              <a:avLst/>
              <a:gdLst/>
              <a:ahLst/>
              <a:cxnLst/>
              <a:rect l="l" t="t" r="r" b="b"/>
              <a:pathLst>
                <a:path w="10017" h="11515" extrusionOk="0">
                  <a:moveTo>
                    <a:pt x="2290" y="1"/>
                  </a:moveTo>
                  <a:cubicBezTo>
                    <a:pt x="1644" y="1"/>
                    <a:pt x="899" y="617"/>
                    <a:pt x="1273" y="1252"/>
                  </a:cubicBezTo>
                  <a:cubicBezTo>
                    <a:pt x="1926" y="2368"/>
                    <a:pt x="2696" y="3385"/>
                    <a:pt x="3577" y="4297"/>
                  </a:cubicBezTo>
                  <a:lnTo>
                    <a:pt x="3758" y="4297"/>
                  </a:lnTo>
                  <a:cubicBezTo>
                    <a:pt x="3990" y="4297"/>
                    <a:pt x="4222" y="4297"/>
                    <a:pt x="4454" y="4301"/>
                  </a:cubicBezTo>
                  <a:cubicBezTo>
                    <a:pt x="4275" y="3260"/>
                    <a:pt x="3348" y="2401"/>
                    <a:pt x="2507" y="1708"/>
                  </a:cubicBezTo>
                  <a:cubicBezTo>
                    <a:pt x="2468" y="1677"/>
                    <a:pt x="2428" y="1644"/>
                    <a:pt x="2389" y="1609"/>
                  </a:cubicBezTo>
                  <a:cubicBezTo>
                    <a:pt x="1790" y="1117"/>
                    <a:pt x="2154" y="895"/>
                    <a:pt x="2671" y="895"/>
                  </a:cubicBezTo>
                  <a:cubicBezTo>
                    <a:pt x="3021" y="895"/>
                    <a:pt x="3441" y="999"/>
                    <a:pt x="3680" y="1191"/>
                  </a:cubicBezTo>
                  <a:cubicBezTo>
                    <a:pt x="3727" y="1231"/>
                    <a:pt x="3776" y="1270"/>
                    <a:pt x="3826" y="1313"/>
                  </a:cubicBezTo>
                  <a:cubicBezTo>
                    <a:pt x="5007" y="2279"/>
                    <a:pt x="6184" y="3245"/>
                    <a:pt x="7364" y="4216"/>
                  </a:cubicBezTo>
                  <a:cubicBezTo>
                    <a:pt x="7517" y="4226"/>
                    <a:pt x="7688" y="4269"/>
                    <a:pt x="7852" y="4333"/>
                  </a:cubicBezTo>
                  <a:cubicBezTo>
                    <a:pt x="8511" y="4347"/>
                    <a:pt x="9174" y="4361"/>
                    <a:pt x="9834" y="4379"/>
                  </a:cubicBezTo>
                  <a:cubicBezTo>
                    <a:pt x="9902" y="4379"/>
                    <a:pt x="9963" y="4387"/>
                    <a:pt x="10017" y="4397"/>
                  </a:cubicBezTo>
                  <a:cubicBezTo>
                    <a:pt x="9863" y="4076"/>
                    <a:pt x="9542" y="3948"/>
                    <a:pt x="9204" y="3948"/>
                  </a:cubicBezTo>
                  <a:cubicBezTo>
                    <a:pt x="9093" y="3948"/>
                    <a:pt x="8979" y="3962"/>
                    <a:pt x="8868" y="3987"/>
                  </a:cubicBezTo>
                  <a:cubicBezTo>
                    <a:pt x="6818" y="2697"/>
                    <a:pt x="4771" y="1405"/>
                    <a:pt x="2721" y="115"/>
                  </a:cubicBezTo>
                  <a:cubicBezTo>
                    <a:pt x="2593" y="36"/>
                    <a:pt x="2443" y="1"/>
                    <a:pt x="2290" y="1"/>
                  </a:cubicBezTo>
                  <a:close/>
                  <a:moveTo>
                    <a:pt x="7681" y="6002"/>
                  </a:moveTo>
                  <a:cubicBezTo>
                    <a:pt x="6511" y="6875"/>
                    <a:pt x="5388" y="7802"/>
                    <a:pt x="4311" y="8783"/>
                  </a:cubicBezTo>
                  <a:cubicBezTo>
                    <a:pt x="3776" y="9318"/>
                    <a:pt x="3231" y="9803"/>
                    <a:pt x="2810" y="10216"/>
                  </a:cubicBezTo>
                  <a:cubicBezTo>
                    <a:pt x="2718" y="10305"/>
                    <a:pt x="2578" y="10348"/>
                    <a:pt x="2418" y="10348"/>
                  </a:cubicBezTo>
                  <a:cubicBezTo>
                    <a:pt x="1983" y="10348"/>
                    <a:pt x="1395" y="10052"/>
                    <a:pt x="1156" y="9721"/>
                  </a:cubicBezTo>
                  <a:cubicBezTo>
                    <a:pt x="959" y="9942"/>
                    <a:pt x="766" y="10170"/>
                    <a:pt x="574" y="10394"/>
                  </a:cubicBezTo>
                  <a:cubicBezTo>
                    <a:pt x="1" y="11079"/>
                    <a:pt x="695" y="11515"/>
                    <a:pt x="1370" y="11515"/>
                  </a:cubicBezTo>
                  <a:cubicBezTo>
                    <a:pt x="1619" y="11515"/>
                    <a:pt x="1862" y="11457"/>
                    <a:pt x="2043" y="11329"/>
                  </a:cubicBezTo>
                  <a:cubicBezTo>
                    <a:pt x="3798" y="10074"/>
                    <a:pt x="5577" y="8844"/>
                    <a:pt x="7299" y="7546"/>
                  </a:cubicBezTo>
                  <a:cubicBezTo>
                    <a:pt x="7716" y="7232"/>
                    <a:pt x="8665" y="6672"/>
                    <a:pt x="9342" y="6034"/>
                  </a:cubicBezTo>
                  <a:cubicBezTo>
                    <a:pt x="9317" y="6034"/>
                    <a:pt x="9293" y="6038"/>
                    <a:pt x="9268" y="6038"/>
                  </a:cubicBezTo>
                  <a:lnTo>
                    <a:pt x="9250" y="6038"/>
                  </a:lnTo>
                  <a:cubicBezTo>
                    <a:pt x="8725" y="6023"/>
                    <a:pt x="8205" y="6013"/>
                    <a:pt x="7681" y="6002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308" name="Google Shape;2663;p59">
              <a:extLst>
                <a:ext uri="{FF2B5EF4-FFF2-40B4-BE49-F238E27FC236}">
                  <a16:creationId xmlns:a16="http://schemas.microsoft.com/office/drawing/2014/main" id="{067136FB-E9BC-4204-A0E6-1EF5B7DE9F05}"/>
                </a:ext>
              </a:extLst>
            </p:cNvPr>
            <p:cNvSpPr/>
            <p:nvPr/>
          </p:nvSpPr>
          <p:spPr>
            <a:xfrm>
              <a:off x="-50575" y="1816650"/>
              <a:ext cx="164050" cy="43550"/>
            </a:xfrm>
            <a:custGeom>
              <a:avLst/>
              <a:gdLst/>
              <a:ahLst/>
              <a:cxnLst/>
              <a:rect l="l" t="t" r="r" b="b"/>
              <a:pathLst>
                <a:path w="6562" h="1742" extrusionOk="0">
                  <a:moveTo>
                    <a:pt x="1" y="1"/>
                  </a:moveTo>
                  <a:cubicBezTo>
                    <a:pt x="276" y="287"/>
                    <a:pt x="561" y="561"/>
                    <a:pt x="857" y="825"/>
                  </a:cubicBezTo>
                  <a:cubicBezTo>
                    <a:pt x="917" y="540"/>
                    <a:pt x="921" y="265"/>
                    <a:pt x="878" y="5"/>
                  </a:cubicBezTo>
                  <a:cubicBezTo>
                    <a:pt x="646" y="1"/>
                    <a:pt x="414" y="1"/>
                    <a:pt x="182" y="1"/>
                  </a:cubicBezTo>
                  <a:close/>
                  <a:moveTo>
                    <a:pt x="4276" y="37"/>
                  </a:moveTo>
                  <a:lnTo>
                    <a:pt x="4276" y="37"/>
                  </a:lnTo>
                  <a:cubicBezTo>
                    <a:pt x="4861" y="272"/>
                    <a:pt x="5389" y="775"/>
                    <a:pt x="5004" y="1046"/>
                  </a:cubicBezTo>
                  <a:cubicBezTo>
                    <a:pt x="4700" y="1263"/>
                    <a:pt x="4400" y="1481"/>
                    <a:pt x="4105" y="1706"/>
                  </a:cubicBezTo>
                  <a:cubicBezTo>
                    <a:pt x="4629" y="1717"/>
                    <a:pt x="5149" y="1727"/>
                    <a:pt x="5674" y="1742"/>
                  </a:cubicBezTo>
                  <a:lnTo>
                    <a:pt x="5692" y="1742"/>
                  </a:lnTo>
                  <a:cubicBezTo>
                    <a:pt x="5717" y="1742"/>
                    <a:pt x="5741" y="1738"/>
                    <a:pt x="5766" y="1738"/>
                  </a:cubicBezTo>
                  <a:cubicBezTo>
                    <a:pt x="5881" y="1631"/>
                    <a:pt x="5984" y="1524"/>
                    <a:pt x="6077" y="1413"/>
                  </a:cubicBezTo>
                  <a:cubicBezTo>
                    <a:pt x="6216" y="1296"/>
                    <a:pt x="6322" y="1146"/>
                    <a:pt x="6376" y="985"/>
                  </a:cubicBezTo>
                  <a:cubicBezTo>
                    <a:pt x="6512" y="728"/>
                    <a:pt x="6561" y="468"/>
                    <a:pt x="6487" y="215"/>
                  </a:cubicBezTo>
                  <a:cubicBezTo>
                    <a:pt x="6472" y="176"/>
                    <a:pt x="6459" y="137"/>
                    <a:pt x="6441" y="101"/>
                  </a:cubicBezTo>
                  <a:cubicBezTo>
                    <a:pt x="6387" y="91"/>
                    <a:pt x="6326" y="83"/>
                    <a:pt x="6258" y="83"/>
                  </a:cubicBezTo>
                  <a:cubicBezTo>
                    <a:pt x="5598" y="65"/>
                    <a:pt x="4935" y="51"/>
                    <a:pt x="4276" y="37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309" name="Google Shape;2664;p59">
              <a:extLst>
                <a:ext uri="{FF2B5EF4-FFF2-40B4-BE49-F238E27FC236}">
                  <a16:creationId xmlns:a16="http://schemas.microsoft.com/office/drawing/2014/main" id="{14BDA06E-47D1-406E-AC30-B03FF06BA938}"/>
                </a:ext>
              </a:extLst>
            </p:cNvPr>
            <p:cNvSpPr/>
            <p:nvPr/>
          </p:nvSpPr>
          <p:spPr>
            <a:xfrm>
              <a:off x="-115125" y="1866325"/>
              <a:ext cx="83850" cy="85950"/>
            </a:xfrm>
            <a:custGeom>
              <a:avLst/>
              <a:gdLst/>
              <a:ahLst/>
              <a:cxnLst/>
              <a:rect l="l" t="t" r="r" b="b"/>
              <a:pathLst>
                <a:path w="3354" h="3438" extrusionOk="0">
                  <a:moveTo>
                    <a:pt x="2893" y="0"/>
                  </a:moveTo>
                  <a:cubicBezTo>
                    <a:pt x="2515" y="568"/>
                    <a:pt x="2015" y="1109"/>
                    <a:pt x="1502" y="1616"/>
                  </a:cubicBezTo>
                  <a:cubicBezTo>
                    <a:pt x="1049" y="2033"/>
                    <a:pt x="603" y="2461"/>
                    <a:pt x="165" y="2896"/>
                  </a:cubicBezTo>
                  <a:cubicBezTo>
                    <a:pt x="1" y="3060"/>
                    <a:pt x="29" y="3252"/>
                    <a:pt x="162" y="3438"/>
                  </a:cubicBezTo>
                  <a:cubicBezTo>
                    <a:pt x="1181" y="2261"/>
                    <a:pt x="2247" y="1127"/>
                    <a:pt x="3353" y="33"/>
                  </a:cubicBezTo>
                  <a:cubicBezTo>
                    <a:pt x="3200" y="22"/>
                    <a:pt x="3046" y="11"/>
                    <a:pt x="2893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310" name="Google Shape;2665;p59">
              <a:extLst>
                <a:ext uri="{FF2B5EF4-FFF2-40B4-BE49-F238E27FC236}">
                  <a16:creationId xmlns:a16="http://schemas.microsoft.com/office/drawing/2014/main" id="{71818A88-EB48-4877-91FB-CCC3AB4793AD}"/>
                </a:ext>
              </a:extLst>
            </p:cNvPr>
            <p:cNvSpPr/>
            <p:nvPr/>
          </p:nvSpPr>
          <p:spPr>
            <a:xfrm>
              <a:off x="-29900" y="1837275"/>
              <a:ext cx="77575" cy="5800"/>
            </a:xfrm>
            <a:custGeom>
              <a:avLst/>
              <a:gdLst/>
              <a:ahLst/>
              <a:cxnLst/>
              <a:rect l="l" t="t" r="r" b="b"/>
              <a:pathLst>
                <a:path w="3103" h="232" extrusionOk="0">
                  <a:moveTo>
                    <a:pt x="30" y="0"/>
                  </a:moveTo>
                  <a:cubicBezTo>
                    <a:pt x="18" y="39"/>
                    <a:pt x="12" y="75"/>
                    <a:pt x="1" y="110"/>
                  </a:cubicBezTo>
                  <a:cubicBezTo>
                    <a:pt x="54" y="114"/>
                    <a:pt x="112" y="117"/>
                    <a:pt x="165" y="125"/>
                  </a:cubicBezTo>
                  <a:cubicBezTo>
                    <a:pt x="119" y="82"/>
                    <a:pt x="72" y="43"/>
                    <a:pt x="30" y="0"/>
                  </a:cubicBezTo>
                  <a:close/>
                  <a:moveTo>
                    <a:pt x="2921" y="15"/>
                  </a:moveTo>
                  <a:lnTo>
                    <a:pt x="2921" y="15"/>
                  </a:lnTo>
                  <a:cubicBezTo>
                    <a:pt x="2957" y="86"/>
                    <a:pt x="2974" y="157"/>
                    <a:pt x="2982" y="232"/>
                  </a:cubicBezTo>
                  <a:cubicBezTo>
                    <a:pt x="3021" y="199"/>
                    <a:pt x="3060" y="164"/>
                    <a:pt x="3103" y="128"/>
                  </a:cubicBezTo>
                  <a:cubicBezTo>
                    <a:pt x="3043" y="92"/>
                    <a:pt x="2982" y="53"/>
                    <a:pt x="2921" y="1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311" name="Google Shape;2666;p59">
              <a:extLst>
                <a:ext uri="{FF2B5EF4-FFF2-40B4-BE49-F238E27FC236}">
                  <a16:creationId xmlns:a16="http://schemas.microsoft.com/office/drawing/2014/main" id="{1925F410-C958-4E5B-9FEA-F586AAB53184}"/>
                </a:ext>
              </a:extLst>
            </p:cNvPr>
            <p:cNvSpPr/>
            <p:nvPr/>
          </p:nvSpPr>
          <p:spPr>
            <a:xfrm>
              <a:off x="-111100" y="1731625"/>
              <a:ext cx="167450" cy="236350"/>
            </a:xfrm>
            <a:custGeom>
              <a:avLst/>
              <a:gdLst/>
              <a:ahLst/>
              <a:cxnLst/>
              <a:rect l="l" t="t" r="r" b="b"/>
              <a:pathLst>
                <a:path w="6698" h="9454" extrusionOk="0">
                  <a:moveTo>
                    <a:pt x="1516" y="0"/>
                  </a:moveTo>
                  <a:cubicBezTo>
                    <a:pt x="999" y="0"/>
                    <a:pt x="635" y="222"/>
                    <a:pt x="1234" y="714"/>
                  </a:cubicBezTo>
                  <a:cubicBezTo>
                    <a:pt x="1273" y="749"/>
                    <a:pt x="1313" y="782"/>
                    <a:pt x="1352" y="813"/>
                  </a:cubicBezTo>
                  <a:cubicBezTo>
                    <a:pt x="2193" y="1506"/>
                    <a:pt x="3120" y="2365"/>
                    <a:pt x="3299" y="3406"/>
                  </a:cubicBezTo>
                  <a:cubicBezTo>
                    <a:pt x="4429" y="3410"/>
                    <a:pt x="5563" y="3420"/>
                    <a:pt x="6697" y="3438"/>
                  </a:cubicBezTo>
                  <a:cubicBezTo>
                    <a:pt x="6533" y="3374"/>
                    <a:pt x="6362" y="3331"/>
                    <a:pt x="6209" y="3321"/>
                  </a:cubicBezTo>
                  <a:cubicBezTo>
                    <a:pt x="5029" y="2350"/>
                    <a:pt x="3852" y="1384"/>
                    <a:pt x="2671" y="418"/>
                  </a:cubicBezTo>
                  <a:cubicBezTo>
                    <a:pt x="2621" y="375"/>
                    <a:pt x="2572" y="336"/>
                    <a:pt x="2525" y="296"/>
                  </a:cubicBezTo>
                  <a:cubicBezTo>
                    <a:pt x="2286" y="104"/>
                    <a:pt x="1866" y="0"/>
                    <a:pt x="1516" y="0"/>
                  </a:cubicBezTo>
                  <a:close/>
                  <a:moveTo>
                    <a:pt x="4425" y="5075"/>
                  </a:moveTo>
                  <a:cubicBezTo>
                    <a:pt x="4333" y="5278"/>
                    <a:pt x="4055" y="5446"/>
                    <a:pt x="3620" y="5446"/>
                  </a:cubicBezTo>
                  <a:cubicBezTo>
                    <a:pt x="3577" y="5446"/>
                    <a:pt x="3531" y="5442"/>
                    <a:pt x="3484" y="5439"/>
                  </a:cubicBezTo>
                  <a:cubicBezTo>
                    <a:pt x="3388" y="5431"/>
                    <a:pt x="3291" y="5428"/>
                    <a:pt x="3192" y="5421"/>
                  </a:cubicBezTo>
                  <a:cubicBezTo>
                    <a:pt x="2086" y="6515"/>
                    <a:pt x="1020" y="7649"/>
                    <a:pt x="1" y="8826"/>
                  </a:cubicBezTo>
                  <a:cubicBezTo>
                    <a:pt x="240" y="9157"/>
                    <a:pt x="828" y="9453"/>
                    <a:pt x="1263" y="9453"/>
                  </a:cubicBezTo>
                  <a:cubicBezTo>
                    <a:pt x="1423" y="9453"/>
                    <a:pt x="1563" y="9410"/>
                    <a:pt x="1655" y="9321"/>
                  </a:cubicBezTo>
                  <a:cubicBezTo>
                    <a:pt x="2076" y="8908"/>
                    <a:pt x="2621" y="8423"/>
                    <a:pt x="3156" y="7888"/>
                  </a:cubicBezTo>
                  <a:cubicBezTo>
                    <a:pt x="4233" y="6907"/>
                    <a:pt x="5356" y="5980"/>
                    <a:pt x="6526" y="5107"/>
                  </a:cubicBezTo>
                  <a:cubicBezTo>
                    <a:pt x="5827" y="5092"/>
                    <a:pt x="5124" y="5082"/>
                    <a:pt x="4425" y="5075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312" name="Google Shape;2667;p59">
              <a:extLst>
                <a:ext uri="{FF2B5EF4-FFF2-40B4-BE49-F238E27FC236}">
                  <a16:creationId xmlns:a16="http://schemas.microsoft.com/office/drawing/2014/main" id="{339F310D-0E28-4025-93DB-678D81817F32}"/>
                </a:ext>
              </a:extLst>
            </p:cNvPr>
            <p:cNvSpPr/>
            <p:nvPr/>
          </p:nvSpPr>
          <p:spPr>
            <a:xfrm>
              <a:off x="-29175" y="1816775"/>
              <a:ext cx="113325" cy="42525"/>
            </a:xfrm>
            <a:custGeom>
              <a:avLst/>
              <a:gdLst/>
              <a:ahLst/>
              <a:cxnLst/>
              <a:rect l="l" t="t" r="r" b="b"/>
              <a:pathLst>
                <a:path w="4533" h="1701" extrusionOk="0">
                  <a:moveTo>
                    <a:pt x="2892" y="835"/>
                  </a:moveTo>
                  <a:lnTo>
                    <a:pt x="2892" y="835"/>
                  </a:lnTo>
                  <a:cubicBezTo>
                    <a:pt x="2953" y="873"/>
                    <a:pt x="3014" y="912"/>
                    <a:pt x="3074" y="948"/>
                  </a:cubicBezTo>
                  <a:cubicBezTo>
                    <a:pt x="3031" y="984"/>
                    <a:pt x="2992" y="1019"/>
                    <a:pt x="2953" y="1052"/>
                  </a:cubicBezTo>
                  <a:cubicBezTo>
                    <a:pt x="2945" y="977"/>
                    <a:pt x="2928" y="906"/>
                    <a:pt x="2892" y="835"/>
                  </a:cubicBezTo>
                  <a:close/>
                  <a:moveTo>
                    <a:pt x="22" y="0"/>
                  </a:moveTo>
                  <a:lnTo>
                    <a:pt x="22" y="0"/>
                  </a:lnTo>
                  <a:cubicBezTo>
                    <a:pt x="65" y="260"/>
                    <a:pt x="61" y="535"/>
                    <a:pt x="1" y="820"/>
                  </a:cubicBezTo>
                  <a:cubicBezTo>
                    <a:pt x="43" y="863"/>
                    <a:pt x="90" y="902"/>
                    <a:pt x="136" y="945"/>
                  </a:cubicBezTo>
                  <a:cubicBezTo>
                    <a:pt x="207" y="948"/>
                    <a:pt x="275" y="952"/>
                    <a:pt x="343" y="959"/>
                  </a:cubicBezTo>
                  <a:cubicBezTo>
                    <a:pt x="1038" y="1009"/>
                    <a:pt x="1284" y="1376"/>
                    <a:pt x="1148" y="1669"/>
                  </a:cubicBezTo>
                  <a:cubicBezTo>
                    <a:pt x="1847" y="1676"/>
                    <a:pt x="2550" y="1686"/>
                    <a:pt x="3249" y="1701"/>
                  </a:cubicBezTo>
                  <a:cubicBezTo>
                    <a:pt x="3544" y="1476"/>
                    <a:pt x="3844" y="1258"/>
                    <a:pt x="4148" y="1041"/>
                  </a:cubicBezTo>
                  <a:cubicBezTo>
                    <a:pt x="4533" y="770"/>
                    <a:pt x="4005" y="267"/>
                    <a:pt x="3420" y="32"/>
                  </a:cubicBezTo>
                  <a:cubicBezTo>
                    <a:pt x="2286" y="14"/>
                    <a:pt x="1152" y="4"/>
                    <a:pt x="22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313" name="Google Shape;2668;p59">
              <a:extLst>
                <a:ext uri="{FF2B5EF4-FFF2-40B4-BE49-F238E27FC236}">
                  <a16:creationId xmlns:a16="http://schemas.microsoft.com/office/drawing/2014/main" id="{C9F2DB28-5E52-4057-9ECC-FFDF92E7B1C8}"/>
                </a:ext>
              </a:extLst>
            </p:cNvPr>
            <p:cNvSpPr/>
            <p:nvPr/>
          </p:nvSpPr>
          <p:spPr>
            <a:xfrm>
              <a:off x="-480250" y="1858125"/>
              <a:ext cx="442450" cy="21250"/>
            </a:xfrm>
            <a:custGeom>
              <a:avLst/>
              <a:gdLst/>
              <a:ahLst/>
              <a:cxnLst/>
              <a:rect l="l" t="t" r="r" b="b"/>
              <a:pathLst>
                <a:path w="17698" h="850" extrusionOk="0">
                  <a:moveTo>
                    <a:pt x="16785" y="0"/>
                  </a:moveTo>
                  <a:cubicBezTo>
                    <a:pt x="11186" y="0"/>
                    <a:pt x="5589" y="203"/>
                    <a:pt x="0" y="606"/>
                  </a:cubicBezTo>
                  <a:cubicBezTo>
                    <a:pt x="254" y="746"/>
                    <a:pt x="561" y="849"/>
                    <a:pt x="821" y="849"/>
                  </a:cubicBezTo>
                  <a:cubicBezTo>
                    <a:pt x="860" y="849"/>
                    <a:pt x="895" y="845"/>
                    <a:pt x="931" y="842"/>
                  </a:cubicBezTo>
                  <a:cubicBezTo>
                    <a:pt x="4579" y="382"/>
                    <a:pt x="8245" y="150"/>
                    <a:pt x="11914" y="150"/>
                  </a:cubicBezTo>
                  <a:cubicBezTo>
                    <a:pt x="13775" y="150"/>
                    <a:pt x="15636" y="211"/>
                    <a:pt x="17498" y="328"/>
                  </a:cubicBezTo>
                  <a:cubicBezTo>
                    <a:pt x="17570" y="221"/>
                    <a:pt x="17637" y="114"/>
                    <a:pt x="17698" y="4"/>
                  </a:cubicBezTo>
                  <a:cubicBezTo>
                    <a:pt x="17394" y="4"/>
                    <a:pt x="17088" y="0"/>
                    <a:pt x="16785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314" name="Google Shape;2669;p59">
              <a:extLst>
                <a:ext uri="{FF2B5EF4-FFF2-40B4-BE49-F238E27FC236}">
                  <a16:creationId xmlns:a16="http://schemas.microsoft.com/office/drawing/2014/main" id="{698DD078-DA9A-49EF-B9A8-CE43F7043D57}"/>
                </a:ext>
              </a:extLst>
            </p:cNvPr>
            <p:cNvSpPr/>
            <p:nvPr/>
          </p:nvSpPr>
          <p:spPr>
            <a:xfrm>
              <a:off x="-499600" y="1834600"/>
              <a:ext cx="469725" cy="38700"/>
            </a:xfrm>
            <a:custGeom>
              <a:avLst/>
              <a:gdLst/>
              <a:ahLst/>
              <a:cxnLst/>
              <a:rect l="l" t="t" r="r" b="b"/>
              <a:pathLst>
                <a:path w="18789" h="1548" extrusionOk="0">
                  <a:moveTo>
                    <a:pt x="12399" y="0"/>
                  </a:moveTo>
                  <a:cubicBezTo>
                    <a:pt x="8534" y="0"/>
                    <a:pt x="4672" y="242"/>
                    <a:pt x="821" y="728"/>
                  </a:cubicBezTo>
                  <a:cubicBezTo>
                    <a:pt x="1" y="831"/>
                    <a:pt x="272" y="1269"/>
                    <a:pt x="774" y="1547"/>
                  </a:cubicBezTo>
                  <a:cubicBezTo>
                    <a:pt x="6363" y="1144"/>
                    <a:pt x="11960" y="941"/>
                    <a:pt x="17559" y="941"/>
                  </a:cubicBezTo>
                  <a:cubicBezTo>
                    <a:pt x="17862" y="941"/>
                    <a:pt x="18168" y="945"/>
                    <a:pt x="18472" y="945"/>
                  </a:cubicBezTo>
                  <a:cubicBezTo>
                    <a:pt x="18539" y="828"/>
                    <a:pt x="18600" y="710"/>
                    <a:pt x="18653" y="588"/>
                  </a:cubicBezTo>
                  <a:cubicBezTo>
                    <a:pt x="18711" y="464"/>
                    <a:pt x="18753" y="339"/>
                    <a:pt x="18789" y="217"/>
                  </a:cubicBezTo>
                  <a:cubicBezTo>
                    <a:pt x="16660" y="71"/>
                    <a:pt x="14528" y="0"/>
                    <a:pt x="12399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315" name="Google Shape;2670;p59">
              <a:extLst>
                <a:ext uri="{FF2B5EF4-FFF2-40B4-BE49-F238E27FC236}">
                  <a16:creationId xmlns:a16="http://schemas.microsoft.com/office/drawing/2014/main" id="{DF9A5ACD-9E85-497F-BE9C-4DBD48E5776E}"/>
                </a:ext>
              </a:extLst>
            </p:cNvPr>
            <p:cNvSpPr/>
            <p:nvPr/>
          </p:nvSpPr>
          <p:spPr>
            <a:xfrm>
              <a:off x="-42825" y="1858200"/>
              <a:ext cx="20550" cy="8950"/>
            </a:xfrm>
            <a:custGeom>
              <a:avLst/>
              <a:gdLst/>
              <a:ahLst/>
              <a:cxnLst/>
              <a:rect l="l" t="t" r="r" b="b"/>
              <a:pathLst>
                <a:path w="822" h="358" extrusionOk="0">
                  <a:moveTo>
                    <a:pt x="201" y="1"/>
                  </a:moveTo>
                  <a:cubicBezTo>
                    <a:pt x="140" y="111"/>
                    <a:pt x="73" y="218"/>
                    <a:pt x="1" y="325"/>
                  </a:cubicBezTo>
                  <a:cubicBezTo>
                    <a:pt x="154" y="336"/>
                    <a:pt x="308" y="347"/>
                    <a:pt x="461" y="358"/>
                  </a:cubicBezTo>
                  <a:cubicBezTo>
                    <a:pt x="582" y="240"/>
                    <a:pt x="700" y="122"/>
                    <a:pt x="821" y="4"/>
                  </a:cubicBezTo>
                  <a:cubicBezTo>
                    <a:pt x="614" y="1"/>
                    <a:pt x="407" y="1"/>
                    <a:pt x="201" y="1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316" name="Google Shape;2671;p59">
              <a:extLst>
                <a:ext uri="{FF2B5EF4-FFF2-40B4-BE49-F238E27FC236}">
                  <a16:creationId xmlns:a16="http://schemas.microsoft.com/office/drawing/2014/main" id="{62C8E866-6898-47F5-AAA6-4198D1B15242}"/>
                </a:ext>
              </a:extLst>
            </p:cNvPr>
            <p:cNvSpPr/>
            <p:nvPr/>
          </p:nvSpPr>
          <p:spPr>
            <a:xfrm>
              <a:off x="-37825" y="1840025"/>
              <a:ext cx="23825" cy="18300"/>
            </a:xfrm>
            <a:custGeom>
              <a:avLst/>
              <a:gdLst/>
              <a:ahLst/>
              <a:cxnLst/>
              <a:rect l="l" t="t" r="r" b="b"/>
              <a:pathLst>
                <a:path w="953" h="732" extrusionOk="0">
                  <a:moveTo>
                    <a:pt x="318" y="0"/>
                  </a:moveTo>
                  <a:cubicBezTo>
                    <a:pt x="282" y="122"/>
                    <a:pt x="240" y="247"/>
                    <a:pt x="182" y="371"/>
                  </a:cubicBezTo>
                  <a:cubicBezTo>
                    <a:pt x="129" y="493"/>
                    <a:pt x="68" y="611"/>
                    <a:pt x="1" y="728"/>
                  </a:cubicBezTo>
                  <a:cubicBezTo>
                    <a:pt x="207" y="728"/>
                    <a:pt x="414" y="728"/>
                    <a:pt x="621" y="731"/>
                  </a:cubicBezTo>
                  <a:cubicBezTo>
                    <a:pt x="732" y="624"/>
                    <a:pt x="842" y="517"/>
                    <a:pt x="953" y="410"/>
                  </a:cubicBezTo>
                  <a:cubicBezTo>
                    <a:pt x="792" y="279"/>
                    <a:pt x="635" y="147"/>
                    <a:pt x="482" y="15"/>
                  </a:cubicBezTo>
                  <a:cubicBezTo>
                    <a:pt x="429" y="7"/>
                    <a:pt x="371" y="4"/>
                    <a:pt x="318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317" name="Google Shape;2672;p59">
              <a:extLst>
                <a:ext uri="{FF2B5EF4-FFF2-40B4-BE49-F238E27FC236}">
                  <a16:creationId xmlns:a16="http://schemas.microsoft.com/office/drawing/2014/main" id="{B2C43CEC-0232-4B65-BEAB-BEA35E6FF570}"/>
                </a:ext>
              </a:extLst>
            </p:cNvPr>
            <p:cNvSpPr/>
            <p:nvPr/>
          </p:nvSpPr>
          <p:spPr>
            <a:xfrm>
              <a:off x="-31300" y="1858300"/>
              <a:ext cx="30850" cy="9475"/>
            </a:xfrm>
            <a:custGeom>
              <a:avLst/>
              <a:gdLst/>
              <a:ahLst/>
              <a:cxnLst/>
              <a:rect l="l" t="t" r="r" b="b"/>
              <a:pathLst>
                <a:path w="1234" h="379" extrusionOk="0">
                  <a:moveTo>
                    <a:pt x="360" y="0"/>
                  </a:moveTo>
                  <a:cubicBezTo>
                    <a:pt x="239" y="118"/>
                    <a:pt x="121" y="236"/>
                    <a:pt x="0" y="354"/>
                  </a:cubicBezTo>
                  <a:cubicBezTo>
                    <a:pt x="99" y="361"/>
                    <a:pt x="196" y="364"/>
                    <a:pt x="292" y="372"/>
                  </a:cubicBezTo>
                  <a:cubicBezTo>
                    <a:pt x="339" y="375"/>
                    <a:pt x="385" y="379"/>
                    <a:pt x="428" y="379"/>
                  </a:cubicBezTo>
                  <a:cubicBezTo>
                    <a:pt x="863" y="379"/>
                    <a:pt x="1141" y="211"/>
                    <a:pt x="1233" y="8"/>
                  </a:cubicBezTo>
                  <a:cubicBezTo>
                    <a:pt x="941" y="4"/>
                    <a:pt x="652" y="0"/>
                    <a:pt x="360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318" name="Google Shape;2673;p59">
              <a:extLst>
                <a:ext uri="{FF2B5EF4-FFF2-40B4-BE49-F238E27FC236}">
                  <a16:creationId xmlns:a16="http://schemas.microsoft.com/office/drawing/2014/main" id="{418FF331-7498-4CDF-8EFC-AC85D5265E47}"/>
                </a:ext>
              </a:extLst>
            </p:cNvPr>
            <p:cNvSpPr/>
            <p:nvPr/>
          </p:nvSpPr>
          <p:spPr>
            <a:xfrm>
              <a:off x="-25800" y="1840400"/>
              <a:ext cx="28750" cy="18125"/>
            </a:xfrm>
            <a:custGeom>
              <a:avLst/>
              <a:gdLst/>
              <a:ahLst/>
              <a:cxnLst/>
              <a:rect l="l" t="t" r="r" b="b"/>
              <a:pathLst>
                <a:path w="1150" h="725" extrusionOk="0">
                  <a:moveTo>
                    <a:pt x="1" y="0"/>
                  </a:moveTo>
                  <a:lnTo>
                    <a:pt x="1" y="0"/>
                  </a:lnTo>
                  <a:cubicBezTo>
                    <a:pt x="154" y="132"/>
                    <a:pt x="311" y="264"/>
                    <a:pt x="472" y="395"/>
                  </a:cubicBezTo>
                  <a:cubicBezTo>
                    <a:pt x="361" y="502"/>
                    <a:pt x="251" y="609"/>
                    <a:pt x="140" y="716"/>
                  </a:cubicBezTo>
                  <a:cubicBezTo>
                    <a:pt x="432" y="716"/>
                    <a:pt x="721" y="720"/>
                    <a:pt x="1013" y="724"/>
                  </a:cubicBezTo>
                  <a:cubicBezTo>
                    <a:pt x="1149" y="431"/>
                    <a:pt x="903" y="64"/>
                    <a:pt x="208" y="14"/>
                  </a:cubicBezTo>
                  <a:cubicBezTo>
                    <a:pt x="140" y="7"/>
                    <a:pt x="72" y="3"/>
                    <a:pt x="1" y="0"/>
                  </a:cubicBezTo>
                  <a:close/>
                </a:path>
              </a:pathLst>
            </a:custGeom>
            <a:solidFill>
              <a:srgbClr val="9EB2C1"/>
            </a:solidFill>
            <a:ln w="9525" cap="flat" cmpd="sng">
              <a:solidFill>
                <a:srgbClr val="9EB2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</p:grpSp>
      <p:sp>
        <p:nvSpPr>
          <p:cNvPr id="319" name="TextBox 318">
            <a:extLst>
              <a:ext uri="{FF2B5EF4-FFF2-40B4-BE49-F238E27FC236}">
                <a16:creationId xmlns:a16="http://schemas.microsoft.com/office/drawing/2014/main" id="{B10109F3-5FA1-4D9E-ADDC-70F70F49D721}"/>
              </a:ext>
            </a:extLst>
          </p:cNvPr>
          <p:cNvSpPr txBox="1"/>
          <p:nvPr/>
        </p:nvSpPr>
        <p:spPr>
          <a:xfrm>
            <a:off x="5538316" y="3867447"/>
            <a:ext cx="1469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Itim" panose="00000500000000000000" pitchFamily="2" charset="-34"/>
                <a:cs typeface="Itim" panose="00000500000000000000" pitchFamily="2" charset="-34"/>
              </a:rPr>
              <a:t>Evaluation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B73496D5-FB06-415A-B027-2C6B6689C10E}"/>
              </a:ext>
            </a:extLst>
          </p:cNvPr>
          <p:cNvSpPr txBox="1"/>
          <p:nvPr/>
        </p:nvSpPr>
        <p:spPr>
          <a:xfrm>
            <a:off x="7609335" y="2517115"/>
            <a:ext cx="1469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Itim" panose="00000500000000000000" pitchFamily="2" charset="-34"/>
                <a:cs typeface="Itim" panose="00000500000000000000" pitchFamily="2" charset="-34"/>
              </a:rPr>
              <a:t>Easier for working for both sides</a:t>
            </a:r>
          </a:p>
        </p:txBody>
      </p:sp>
      <p:grpSp>
        <p:nvGrpSpPr>
          <p:cNvPr id="397" name="Google Shape;1060;p35">
            <a:extLst>
              <a:ext uri="{FF2B5EF4-FFF2-40B4-BE49-F238E27FC236}">
                <a16:creationId xmlns:a16="http://schemas.microsoft.com/office/drawing/2014/main" id="{A1316527-ED69-40CE-A7EB-59E40DE0DD93}"/>
              </a:ext>
            </a:extLst>
          </p:cNvPr>
          <p:cNvGrpSpPr/>
          <p:nvPr/>
        </p:nvGrpSpPr>
        <p:grpSpPr>
          <a:xfrm rot="18020618">
            <a:off x="1392806" y="3091942"/>
            <a:ext cx="442208" cy="525744"/>
            <a:chOff x="645175" y="3632150"/>
            <a:chExt cx="394550" cy="462975"/>
          </a:xfrm>
        </p:grpSpPr>
        <p:sp>
          <p:nvSpPr>
            <p:cNvPr id="398" name="Google Shape;1061;p35">
              <a:extLst>
                <a:ext uri="{FF2B5EF4-FFF2-40B4-BE49-F238E27FC236}">
                  <a16:creationId xmlns:a16="http://schemas.microsoft.com/office/drawing/2014/main" id="{68079492-6462-429E-8344-8EFDB0EA69B7}"/>
                </a:ext>
              </a:extLst>
            </p:cNvPr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399" name="Google Shape;1062;p35">
              <a:extLst>
                <a:ext uri="{FF2B5EF4-FFF2-40B4-BE49-F238E27FC236}">
                  <a16:creationId xmlns:a16="http://schemas.microsoft.com/office/drawing/2014/main" id="{E88998C2-8513-40F6-BB17-25E777FD385D}"/>
                </a:ext>
              </a:extLst>
            </p:cNvPr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</p:grpSp>
      <p:sp>
        <p:nvSpPr>
          <p:cNvPr id="400" name="TextBox 399">
            <a:extLst>
              <a:ext uri="{FF2B5EF4-FFF2-40B4-BE49-F238E27FC236}">
                <a16:creationId xmlns:a16="http://schemas.microsoft.com/office/drawing/2014/main" id="{A576DC97-9DF8-4FC4-A981-93AF77405E20}"/>
              </a:ext>
            </a:extLst>
          </p:cNvPr>
          <p:cNvSpPr txBox="1"/>
          <p:nvPr/>
        </p:nvSpPr>
        <p:spPr>
          <a:xfrm>
            <a:off x="1855160" y="3136895"/>
            <a:ext cx="1737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Itim" panose="00000500000000000000" pitchFamily="2" charset="-34"/>
                <a:cs typeface="Itim" panose="00000500000000000000" pitchFamily="2" charset="-34"/>
              </a:rPr>
              <a:t>PROTOTYPE</a:t>
            </a:r>
          </a:p>
        </p:txBody>
      </p:sp>
      <p:grpSp>
        <p:nvGrpSpPr>
          <p:cNvPr id="402" name="Google Shape;1060;p35">
            <a:extLst>
              <a:ext uri="{FF2B5EF4-FFF2-40B4-BE49-F238E27FC236}">
                <a16:creationId xmlns:a16="http://schemas.microsoft.com/office/drawing/2014/main" id="{14162F86-7C4D-4210-B809-C9C3F210F0AD}"/>
              </a:ext>
            </a:extLst>
          </p:cNvPr>
          <p:cNvGrpSpPr/>
          <p:nvPr/>
        </p:nvGrpSpPr>
        <p:grpSpPr>
          <a:xfrm rot="18020618">
            <a:off x="6881562" y="3807124"/>
            <a:ext cx="442208" cy="525744"/>
            <a:chOff x="645175" y="3632150"/>
            <a:chExt cx="394550" cy="462975"/>
          </a:xfrm>
        </p:grpSpPr>
        <p:sp>
          <p:nvSpPr>
            <p:cNvPr id="403" name="Google Shape;1061;p35">
              <a:extLst>
                <a:ext uri="{FF2B5EF4-FFF2-40B4-BE49-F238E27FC236}">
                  <a16:creationId xmlns:a16="http://schemas.microsoft.com/office/drawing/2014/main" id="{E3408420-335C-4C74-8FAE-B755006264FE}"/>
                </a:ext>
              </a:extLst>
            </p:cNvPr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404" name="Google Shape;1062;p35">
              <a:extLst>
                <a:ext uri="{FF2B5EF4-FFF2-40B4-BE49-F238E27FC236}">
                  <a16:creationId xmlns:a16="http://schemas.microsoft.com/office/drawing/2014/main" id="{42818EF9-AA99-4656-907F-321D9DBCFCC6}"/>
                </a:ext>
              </a:extLst>
            </p:cNvPr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</p:grpSp>
      <p:sp>
        <p:nvSpPr>
          <p:cNvPr id="405" name="TextBox 404">
            <a:extLst>
              <a:ext uri="{FF2B5EF4-FFF2-40B4-BE49-F238E27FC236}">
                <a16:creationId xmlns:a16="http://schemas.microsoft.com/office/drawing/2014/main" id="{EA74D9BD-84A6-4B44-B357-D6837D758282}"/>
              </a:ext>
            </a:extLst>
          </p:cNvPr>
          <p:cNvSpPr txBox="1"/>
          <p:nvPr/>
        </p:nvSpPr>
        <p:spPr>
          <a:xfrm>
            <a:off x="7457026" y="3777489"/>
            <a:ext cx="1469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Itim" panose="00000500000000000000" pitchFamily="2" charset="-34"/>
                <a:cs typeface="Itim" panose="00000500000000000000" pitchFamily="2" charset="-34"/>
              </a:rPr>
              <a:t>Good decisions</a:t>
            </a:r>
          </a:p>
        </p:txBody>
      </p:sp>
    </p:spTree>
    <p:extLst>
      <p:ext uri="{BB962C8B-B14F-4D97-AF65-F5344CB8AC3E}">
        <p14:creationId xmlns:p14="http://schemas.microsoft.com/office/powerpoint/2010/main" val="3108468082"/>
      </p:ext>
    </p:extLst>
  </p:cSld>
  <p:clrMapOvr>
    <a:masterClrMapping/>
  </p:clrMapOvr>
</p:sld>
</file>

<file path=ppt/theme/theme1.xml><?xml version="1.0" encoding="utf-8"?>
<a:theme xmlns:a="http://schemas.openxmlformats.org/drawingml/2006/main" name="Online Notebook by Slidesgo">
  <a:themeElements>
    <a:clrScheme name="Simple Light">
      <a:dk1>
        <a:srgbClr val="1C4587"/>
      </a:dk1>
      <a:lt1>
        <a:srgbClr val="FFFFFF"/>
      </a:lt1>
      <a:dk2>
        <a:srgbClr val="000000"/>
      </a:dk2>
      <a:lt2>
        <a:srgbClr val="EEEEEE"/>
      </a:lt2>
      <a:accent1>
        <a:srgbClr val="FFF8D3"/>
      </a:accent1>
      <a:accent2>
        <a:srgbClr val="CAFFCA"/>
      </a:accent2>
      <a:accent3>
        <a:srgbClr val="FFBBAA"/>
      </a:accent3>
      <a:accent4>
        <a:srgbClr val="B0D5F7"/>
      </a:accent4>
      <a:accent5>
        <a:srgbClr val="FFFFFF"/>
      </a:accent5>
      <a:accent6>
        <a:srgbClr val="FFE599"/>
      </a:accent6>
      <a:hlink>
        <a:srgbClr val="1C458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4802</TotalTime>
  <Words>315</Words>
  <Application>Microsoft Office PowerPoint</Application>
  <PresentationFormat>On-screen Show (16:9)</PresentationFormat>
  <Paragraphs>126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MTO Getting Angry</vt:lpstr>
      <vt:lpstr>.VnRevue</vt:lpstr>
      <vt:lpstr>MTO  Astro City</vt:lpstr>
      <vt:lpstr>MTO augie</vt:lpstr>
      <vt:lpstr>Arial</vt:lpstr>
      <vt:lpstr>.VnBlack</vt:lpstr>
      <vt:lpstr>Muli</vt:lpstr>
      <vt:lpstr>Itim</vt:lpstr>
      <vt:lpstr>Online Notebook by Slidesgo</vt:lpstr>
      <vt:lpstr>PRESENTATION</vt:lpstr>
      <vt:lpstr>Before we start</vt:lpstr>
      <vt:lpstr>Table of Contents</vt:lpstr>
      <vt:lpstr>Summary</vt:lpstr>
      <vt:lpstr>Concept</vt:lpstr>
      <vt:lpstr>Steps</vt:lpstr>
      <vt:lpstr>PowerPoint Presentation</vt:lpstr>
      <vt:lpstr>Tools</vt:lpstr>
      <vt:lpstr>Why prototype?</vt:lpstr>
      <vt:lpstr>PowerPoint Presentation</vt:lpstr>
      <vt:lpstr>Preceding Review</vt:lpstr>
      <vt:lpstr>PowerPoint Presentation</vt:lpstr>
      <vt:lpstr>PowerPoint Presentation</vt:lpstr>
      <vt:lpstr>PowerPoint Presentation</vt:lpstr>
      <vt:lpstr>Throughout Review</vt:lpstr>
      <vt:lpstr>Questions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Trịnh Gia Hiển</dc:creator>
  <cp:lastModifiedBy>Trịnh Gia Hiển</cp:lastModifiedBy>
  <cp:revision>7</cp:revision>
  <dcterms:modified xsi:type="dcterms:W3CDTF">2022-02-28T13:46:15Z</dcterms:modified>
</cp:coreProperties>
</file>