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0" r:id="rId1"/>
    <p:sldMasterId id="2147484241" r:id="rId2"/>
    <p:sldMasterId id="2147484245" r:id="rId3"/>
    <p:sldMasterId id="2147484266" r:id="rId4"/>
  </p:sldMasterIdLst>
  <p:notesMasterIdLst>
    <p:notesMasterId r:id="rId45"/>
  </p:notesMasterIdLst>
  <p:sldIdLst>
    <p:sldId id="413" r:id="rId5"/>
    <p:sldId id="414" r:id="rId6"/>
    <p:sldId id="258" r:id="rId7"/>
    <p:sldId id="289" r:id="rId8"/>
    <p:sldId id="357" r:id="rId9"/>
    <p:sldId id="358" r:id="rId10"/>
    <p:sldId id="262" r:id="rId11"/>
    <p:sldId id="278" r:id="rId12"/>
    <p:sldId id="420" r:id="rId13"/>
    <p:sldId id="260" r:id="rId14"/>
    <p:sldId id="259" r:id="rId15"/>
    <p:sldId id="261" r:id="rId16"/>
    <p:sldId id="421" r:id="rId17"/>
    <p:sldId id="290" r:id="rId18"/>
    <p:sldId id="265" r:id="rId19"/>
    <p:sldId id="287" r:id="rId20"/>
    <p:sldId id="433" r:id="rId21"/>
    <p:sldId id="434" r:id="rId22"/>
    <p:sldId id="288" r:id="rId23"/>
    <p:sldId id="282" r:id="rId24"/>
    <p:sldId id="422" r:id="rId25"/>
    <p:sldId id="276" r:id="rId26"/>
    <p:sldId id="426" r:id="rId27"/>
    <p:sldId id="427" r:id="rId28"/>
    <p:sldId id="428" r:id="rId29"/>
    <p:sldId id="429" r:id="rId30"/>
    <p:sldId id="430" r:id="rId31"/>
    <p:sldId id="431" r:id="rId32"/>
    <p:sldId id="425" r:id="rId33"/>
    <p:sldId id="432" r:id="rId34"/>
    <p:sldId id="423" r:id="rId35"/>
    <p:sldId id="417" r:id="rId36"/>
    <p:sldId id="279" r:id="rId37"/>
    <p:sldId id="280" r:id="rId38"/>
    <p:sldId id="424" r:id="rId39"/>
    <p:sldId id="419" r:id="rId40"/>
    <p:sldId id="416" r:id="rId41"/>
    <p:sldId id="418" r:id="rId42"/>
    <p:sldId id="415" r:id="rId43"/>
    <p:sldId id="281"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7" autoAdjust="0"/>
    <p:restoredTop sz="94660"/>
  </p:normalViewPr>
  <p:slideViewPr>
    <p:cSldViewPr>
      <p:cViewPr varScale="1">
        <p:scale>
          <a:sx n="77" d="100"/>
          <a:sy n="77" d="100"/>
        </p:scale>
        <p:origin x="156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56988-CDC8-4B09-86A2-DFAFD8BD23D9}"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67624B05-45CE-40DA-A4BA-246CE2AF4D9A}">
      <dgm:prSet phldrT="[Text]"/>
      <dgm:spPr/>
      <dgm:t>
        <a:bodyPr/>
        <a:lstStyle/>
        <a:p>
          <a:r>
            <a:rPr lang="en-US" dirty="0"/>
            <a:t>NFRs</a:t>
          </a:r>
        </a:p>
      </dgm:t>
    </dgm:pt>
    <dgm:pt modelId="{8BF084D6-F88F-44C9-B757-FBF0FE833810}" type="parTrans" cxnId="{9A950546-279A-4B57-A474-0E9CDC11577D}">
      <dgm:prSet/>
      <dgm:spPr/>
      <dgm:t>
        <a:bodyPr/>
        <a:lstStyle/>
        <a:p>
          <a:endParaRPr lang="en-US"/>
        </a:p>
      </dgm:t>
    </dgm:pt>
    <dgm:pt modelId="{5E4E2042-7D2F-46B7-8753-37F1BC4A09EE}" type="sibTrans" cxnId="{9A950546-279A-4B57-A474-0E9CDC11577D}">
      <dgm:prSet/>
      <dgm:spPr/>
      <dgm:t>
        <a:bodyPr/>
        <a:lstStyle/>
        <a:p>
          <a:endParaRPr lang="en-US"/>
        </a:p>
      </dgm:t>
    </dgm:pt>
    <dgm:pt modelId="{D647A347-2BDC-4809-AC0C-844E9DAE5B43}">
      <dgm:prSet phldrT="[Text]"/>
      <dgm:spPr/>
      <dgm:t>
        <a:bodyPr/>
        <a:lstStyle/>
        <a:p>
          <a:r>
            <a:rPr lang="en-US" dirty="0"/>
            <a:t>Performance</a:t>
          </a:r>
        </a:p>
      </dgm:t>
    </dgm:pt>
    <dgm:pt modelId="{8386E09D-C4DB-429B-A72B-10823DD3C442}" type="parTrans" cxnId="{6D517148-BC46-41DA-8606-9CFD49B4C434}">
      <dgm:prSet/>
      <dgm:spPr/>
      <dgm:t>
        <a:bodyPr/>
        <a:lstStyle/>
        <a:p>
          <a:endParaRPr lang="en-US"/>
        </a:p>
      </dgm:t>
    </dgm:pt>
    <dgm:pt modelId="{D60FB904-7305-4DE3-BBE4-EA8C1270D761}" type="sibTrans" cxnId="{6D517148-BC46-41DA-8606-9CFD49B4C434}">
      <dgm:prSet/>
      <dgm:spPr/>
      <dgm:t>
        <a:bodyPr/>
        <a:lstStyle/>
        <a:p>
          <a:endParaRPr lang="en-US"/>
        </a:p>
      </dgm:t>
    </dgm:pt>
    <dgm:pt modelId="{6D6E7E9F-8964-4D8A-85EF-735358106E9F}">
      <dgm:prSet phldrT="[Text]"/>
      <dgm:spPr/>
      <dgm:t>
        <a:bodyPr/>
        <a:lstStyle/>
        <a:p>
          <a:r>
            <a:rPr lang="en-US" dirty="0"/>
            <a:t>Quality</a:t>
          </a:r>
        </a:p>
      </dgm:t>
    </dgm:pt>
    <dgm:pt modelId="{4631C5E2-2C0B-4EBE-A5D9-98500D01E3D5}" type="parTrans" cxnId="{FA64E5C3-1751-40A3-8E32-FFCB66FDDD57}">
      <dgm:prSet/>
      <dgm:spPr/>
      <dgm:t>
        <a:bodyPr/>
        <a:lstStyle/>
        <a:p>
          <a:endParaRPr lang="en-US"/>
        </a:p>
      </dgm:t>
    </dgm:pt>
    <dgm:pt modelId="{D4093E5B-2010-4B5F-86A9-6C86CBFBC076}" type="sibTrans" cxnId="{FA64E5C3-1751-40A3-8E32-FFCB66FDDD57}">
      <dgm:prSet/>
      <dgm:spPr/>
      <dgm:t>
        <a:bodyPr/>
        <a:lstStyle/>
        <a:p>
          <a:endParaRPr lang="en-US"/>
        </a:p>
      </dgm:t>
    </dgm:pt>
    <dgm:pt modelId="{B9C75EC1-C37D-471F-BAE1-CC7A8F5B8A82}">
      <dgm:prSet phldrT="[Text]"/>
      <dgm:spPr/>
      <dgm:t>
        <a:bodyPr/>
        <a:lstStyle/>
        <a:p>
          <a:r>
            <a:rPr lang="en-US" dirty="0"/>
            <a:t>Environment</a:t>
          </a:r>
        </a:p>
      </dgm:t>
    </dgm:pt>
    <dgm:pt modelId="{7C6460C6-2580-4590-81BB-E90B27A3D3C6}" type="parTrans" cxnId="{83FFFBA5-B171-4BAF-8A8A-DD634230425F}">
      <dgm:prSet/>
      <dgm:spPr/>
      <dgm:t>
        <a:bodyPr/>
        <a:lstStyle/>
        <a:p>
          <a:endParaRPr lang="en-US"/>
        </a:p>
      </dgm:t>
    </dgm:pt>
    <dgm:pt modelId="{AC33F517-5586-4B3A-969E-5F8ECBF97EDF}" type="sibTrans" cxnId="{83FFFBA5-B171-4BAF-8A8A-DD634230425F}">
      <dgm:prSet/>
      <dgm:spPr/>
      <dgm:t>
        <a:bodyPr/>
        <a:lstStyle/>
        <a:p>
          <a:endParaRPr lang="en-US"/>
        </a:p>
      </dgm:t>
    </dgm:pt>
    <dgm:pt modelId="{48DEF35F-A48B-42C8-BD03-38C050AA690D}">
      <dgm:prSet phldrT="[Text]"/>
      <dgm:spPr/>
      <dgm:t>
        <a:bodyPr/>
        <a:lstStyle/>
        <a:p>
          <a:r>
            <a:rPr lang="en-US" dirty="0"/>
            <a:t>Reliability</a:t>
          </a:r>
        </a:p>
      </dgm:t>
    </dgm:pt>
    <dgm:pt modelId="{C7D8EB2D-6669-44CF-8EE0-63E219004BA9}" type="parTrans" cxnId="{1628EDB8-EBD6-4F75-872C-892CA17C4891}">
      <dgm:prSet/>
      <dgm:spPr/>
      <dgm:t>
        <a:bodyPr/>
        <a:lstStyle/>
        <a:p>
          <a:endParaRPr lang="en-US"/>
        </a:p>
      </dgm:t>
    </dgm:pt>
    <dgm:pt modelId="{9D47F629-6B17-4AAA-8B96-BE7FE7F71EF2}" type="sibTrans" cxnId="{1628EDB8-EBD6-4F75-872C-892CA17C4891}">
      <dgm:prSet/>
      <dgm:spPr/>
      <dgm:t>
        <a:bodyPr/>
        <a:lstStyle/>
        <a:p>
          <a:endParaRPr lang="en-US"/>
        </a:p>
      </dgm:t>
    </dgm:pt>
    <dgm:pt modelId="{96547B4D-19F0-4ED5-AED0-357C9D798887}">
      <dgm:prSet phldrT="[Text]"/>
      <dgm:spPr/>
      <dgm:t>
        <a:bodyPr/>
        <a:lstStyle/>
        <a:p>
          <a:r>
            <a:rPr lang="en-US" dirty="0"/>
            <a:t>Maintainability</a:t>
          </a:r>
        </a:p>
      </dgm:t>
    </dgm:pt>
    <dgm:pt modelId="{8B50F9F4-9B48-491F-B24D-DA0309694F39}" type="parTrans" cxnId="{10197ED9-5378-40FE-997F-7B13ECFD15D7}">
      <dgm:prSet/>
      <dgm:spPr/>
      <dgm:t>
        <a:bodyPr/>
        <a:lstStyle/>
        <a:p>
          <a:endParaRPr lang="en-US"/>
        </a:p>
      </dgm:t>
    </dgm:pt>
    <dgm:pt modelId="{18E14872-B681-4D24-B125-DA5E15F9BC33}" type="sibTrans" cxnId="{10197ED9-5378-40FE-997F-7B13ECFD15D7}">
      <dgm:prSet/>
      <dgm:spPr/>
      <dgm:t>
        <a:bodyPr/>
        <a:lstStyle/>
        <a:p>
          <a:endParaRPr lang="en-US"/>
        </a:p>
      </dgm:t>
    </dgm:pt>
    <dgm:pt modelId="{A1EFC4AF-3CB4-4F74-9EB5-BE7624719728}">
      <dgm:prSet phldrT="[Text]"/>
      <dgm:spPr/>
      <dgm:t>
        <a:bodyPr/>
        <a:lstStyle/>
        <a:p>
          <a:r>
            <a:rPr lang="en-US" dirty="0"/>
            <a:t>Recoverability</a:t>
          </a:r>
        </a:p>
      </dgm:t>
    </dgm:pt>
    <dgm:pt modelId="{7875EBBA-F70F-417A-AD49-BC364904BF15}" type="parTrans" cxnId="{D0824FFC-521F-4137-AB94-2A83DF314030}">
      <dgm:prSet/>
      <dgm:spPr/>
      <dgm:t>
        <a:bodyPr/>
        <a:lstStyle/>
        <a:p>
          <a:endParaRPr lang="en-US"/>
        </a:p>
      </dgm:t>
    </dgm:pt>
    <dgm:pt modelId="{F113C48F-C3FB-4800-B361-0E439ACA9385}" type="sibTrans" cxnId="{D0824FFC-521F-4137-AB94-2A83DF314030}">
      <dgm:prSet/>
      <dgm:spPr/>
      <dgm:t>
        <a:bodyPr/>
        <a:lstStyle/>
        <a:p>
          <a:endParaRPr lang="en-US"/>
        </a:p>
      </dgm:t>
    </dgm:pt>
    <dgm:pt modelId="{CADC7846-048D-43C1-BE10-620F20DE2D4D}">
      <dgm:prSet phldrT="[Text]"/>
      <dgm:spPr/>
      <dgm:t>
        <a:bodyPr/>
        <a:lstStyle/>
        <a:p>
          <a:r>
            <a:rPr lang="en-US" dirty="0"/>
            <a:t>Usability</a:t>
          </a:r>
        </a:p>
      </dgm:t>
    </dgm:pt>
    <dgm:pt modelId="{8DD2A1C2-C9C2-438E-9CDB-FF7384C8C125}" type="parTrans" cxnId="{D628D5B9-96CE-41E8-88B6-B4ED8C2C1BEC}">
      <dgm:prSet/>
      <dgm:spPr/>
      <dgm:t>
        <a:bodyPr/>
        <a:lstStyle/>
        <a:p>
          <a:endParaRPr lang="en-US"/>
        </a:p>
      </dgm:t>
    </dgm:pt>
    <dgm:pt modelId="{6933FFED-76DF-4D09-8390-FBB087C3C823}" type="sibTrans" cxnId="{D628D5B9-96CE-41E8-88B6-B4ED8C2C1BEC}">
      <dgm:prSet/>
      <dgm:spPr/>
      <dgm:t>
        <a:bodyPr/>
        <a:lstStyle/>
        <a:p>
          <a:endParaRPr lang="en-US"/>
        </a:p>
      </dgm:t>
    </dgm:pt>
    <dgm:pt modelId="{5BE9C012-A359-4678-94C5-B8E74D8FC6B0}">
      <dgm:prSet phldrT="[Text]"/>
      <dgm:spPr/>
      <dgm:t>
        <a:bodyPr/>
        <a:lstStyle/>
        <a:p>
          <a:r>
            <a:rPr lang="en-US" dirty="0"/>
            <a:t>Integrity</a:t>
          </a:r>
        </a:p>
      </dgm:t>
    </dgm:pt>
    <dgm:pt modelId="{F2211E88-B8BF-4C5A-B339-1964B289BF72}" type="parTrans" cxnId="{7F758F2A-6803-44B5-8543-608E6F3FF017}">
      <dgm:prSet/>
      <dgm:spPr/>
      <dgm:t>
        <a:bodyPr/>
        <a:lstStyle/>
        <a:p>
          <a:endParaRPr lang="en-US"/>
        </a:p>
      </dgm:t>
    </dgm:pt>
    <dgm:pt modelId="{FF718CF0-7835-4666-AF74-30496A6D76BC}" type="sibTrans" cxnId="{7F758F2A-6803-44B5-8543-608E6F3FF017}">
      <dgm:prSet/>
      <dgm:spPr/>
      <dgm:t>
        <a:bodyPr/>
        <a:lstStyle/>
        <a:p>
          <a:endParaRPr lang="en-US"/>
        </a:p>
      </dgm:t>
    </dgm:pt>
    <dgm:pt modelId="{F42E32E5-1FED-4439-BB43-3C81206DD189}">
      <dgm:prSet phldrT="[Text]"/>
      <dgm:spPr/>
      <dgm:t>
        <a:bodyPr/>
        <a:lstStyle/>
        <a:p>
          <a:r>
            <a:rPr lang="en-US" dirty="0"/>
            <a:t>Interoperability</a:t>
          </a:r>
        </a:p>
      </dgm:t>
    </dgm:pt>
    <dgm:pt modelId="{661E65D7-85E7-42E2-9113-48D68B8638CE}" type="parTrans" cxnId="{EC2FE600-34DE-4551-B5A7-2C92640FF0A8}">
      <dgm:prSet/>
      <dgm:spPr/>
      <dgm:t>
        <a:bodyPr/>
        <a:lstStyle/>
        <a:p>
          <a:endParaRPr lang="en-US"/>
        </a:p>
      </dgm:t>
    </dgm:pt>
    <dgm:pt modelId="{2776B43D-ED7A-4092-9F91-B3729504280A}" type="sibTrans" cxnId="{EC2FE600-34DE-4551-B5A7-2C92640FF0A8}">
      <dgm:prSet/>
      <dgm:spPr/>
      <dgm:t>
        <a:bodyPr/>
        <a:lstStyle/>
        <a:p>
          <a:endParaRPr lang="en-US"/>
        </a:p>
      </dgm:t>
    </dgm:pt>
    <dgm:pt modelId="{19F5FCB9-21DB-479A-9CDF-3B49BE9F4780}">
      <dgm:prSet phldrT="[Text]"/>
      <dgm:spPr/>
      <dgm:t>
        <a:bodyPr/>
        <a:lstStyle/>
        <a:p>
          <a:r>
            <a:rPr lang="en-US" dirty="0"/>
            <a:t>Privacy, Certification</a:t>
          </a:r>
        </a:p>
      </dgm:t>
    </dgm:pt>
    <dgm:pt modelId="{5A0C5BAD-6C96-48A5-930E-19C5DC7D058E}" type="parTrans" cxnId="{FA3E3651-F008-4E4F-8E92-E29691584271}">
      <dgm:prSet/>
      <dgm:spPr/>
      <dgm:t>
        <a:bodyPr/>
        <a:lstStyle/>
        <a:p>
          <a:endParaRPr lang="en-US"/>
        </a:p>
      </dgm:t>
    </dgm:pt>
    <dgm:pt modelId="{B8E539FD-EBF7-4C3D-96FA-2F62F722DA8B}" type="sibTrans" cxnId="{FA3E3651-F008-4E4F-8E92-E29691584271}">
      <dgm:prSet/>
      <dgm:spPr/>
      <dgm:t>
        <a:bodyPr/>
        <a:lstStyle/>
        <a:p>
          <a:endParaRPr lang="en-US"/>
        </a:p>
      </dgm:t>
    </dgm:pt>
    <dgm:pt modelId="{37EF841D-AE7A-48AB-AF31-848467B85484}">
      <dgm:prSet phldrT="[Text]"/>
      <dgm:spPr/>
      <dgm:t>
        <a:bodyPr/>
        <a:lstStyle/>
        <a:p>
          <a:r>
            <a:rPr lang="en-US" dirty="0"/>
            <a:t>Open source, Licensing</a:t>
          </a:r>
        </a:p>
      </dgm:t>
    </dgm:pt>
    <dgm:pt modelId="{FA5B6B3A-6218-4EB0-98AF-E3D4E1394356}" type="parTrans" cxnId="{8AB81A9B-EA5E-405E-924F-493A398F7AA5}">
      <dgm:prSet/>
      <dgm:spPr/>
      <dgm:t>
        <a:bodyPr/>
        <a:lstStyle/>
        <a:p>
          <a:endParaRPr lang="en-US"/>
        </a:p>
      </dgm:t>
    </dgm:pt>
    <dgm:pt modelId="{A9C9698D-6A26-43C5-B374-14A9E8F66211}" type="sibTrans" cxnId="{8AB81A9B-EA5E-405E-924F-493A398F7AA5}">
      <dgm:prSet/>
      <dgm:spPr/>
      <dgm:t>
        <a:bodyPr/>
        <a:lstStyle/>
        <a:p>
          <a:endParaRPr lang="en-US"/>
        </a:p>
      </dgm:t>
    </dgm:pt>
    <dgm:pt modelId="{FC710015-78FD-41AD-8EBC-3F91063AA140}">
      <dgm:prSet phldrT="[Text]"/>
      <dgm:spPr/>
      <dgm:t>
        <a:bodyPr/>
        <a:lstStyle/>
        <a:p>
          <a:r>
            <a:rPr lang="en-US" dirty="0"/>
            <a:t>Compatibility </a:t>
          </a:r>
        </a:p>
      </dgm:t>
    </dgm:pt>
    <dgm:pt modelId="{E6DE1FEE-626C-4B1D-83E8-3BE273052ECD}" type="parTrans" cxnId="{E803307B-5F51-407F-BB9E-9FFD6F68B0AF}">
      <dgm:prSet/>
      <dgm:spPr/>
      <dgm:t>
        <a:bodyPr/>
        <a:lstStyle/>
        <a:p>
          <a:endParaRPr lang="en-US"/>
        </a:p>
      </dgm:t>
    </dgm:pt>
    <dgm:pt modelId="{0DFFD751-6DF7-46D7-899A-18F9A36D8416}" type="sibTrans" cxnId="{E803307B-5F51-407F-BB9E-9FFD6F68B0AF}">
      <dgm:prSet/>
      <dgm:spPr/>
      <dgm:t>
        <a:bodyPr/>
        <a:lstStyle/>
        <a:p>
          <a:endParaRPr lang="en-US"/>
        </a:p>
      </dgm:t>
    </dgm:pt>
    <dgm:pt modelId="{5F0FF39F-5E29-4433-BD57-D13A5C5D4CCE}">
      <dgm:prSet phldrT="[Text]"/>
      <dgm:spPr/>
      <dgm:t>
        <a:bodyPr/>
        <a:lstStyle/>
        <a:p>
          <a:r>
            <a:rPr lang="en-US" dirty="0"/>
            <a:t>Portability</a:t>
          </a:r>
        </a:p>
      </dgm:t>
    </dgm:pt>
    <dgm:pt modelId="{D4AC3CE4-1732-469E-8570-FC1E2250CAE8}" type="parTrans" cxnId="{9FDC1100-0B3C-4A29-9D3A-535407C97E03}">
      <dgm:prSet/>
      <dgm:spPr/>
      <dgm:t>
        <a:bodyPr/>
        <a:lstStyle/>
        <a:p>
          <a:endParaRPr lang="en-US"/>
        </a:p>
      </dgm:t>
    </dgm:pt>
    <dgm:pt modelId="{AFFBDC27-B960-478A-8CF0-294B6029310C}" type="sibTrans" cxnId="{9FDC1100-0B3C-4A29-9D3A-535407C97E03}">
      <dgm:prSet/>
      <dgm:spPr/>
      <dgm:t>
        <a:bodyPr/>
        <a:lstStyle/>
        <a:p>
          <a:endParaRPr lang="en-US"/>
        </a:p>
      </dgm:t>
    </dgm:pt>
    <dgm:pt modelId="{C501CA2F-B579-48B4-A7CD-7E09C13D9249}">
      <dgm:prSet phldrT="[Text]"/>
      <dgm:spPr/>
      <dgm:t>
        <a:bodyPr/>
        <a:lstStyle/>
        <a:p>
          <a:r>
            <a:rPr lang="en-US" dirty="0"/>
            <a:t>Learnability</a:t>
          </a:r>
        </a:p>
      </dgm:t>
    </dgm:pt>
    <dgm:pt modelId="{A890C6E9-A348-4435-8EFE-0044F72F8D61}" type="parTrans" cxnId="{14C03A12-28A2-4825-B97C-E24CF2F2B72B}">
      <dgm:prSet/>
      <dgm:spPr/>
      <dgm:t>
        <a:bodyPr/>
        <a:lstStyle/>
        <a:p>
          <a:endParaRPr lang="en-US"/>
        </a:p>
      </dgm:t>
    </dgm:pt>
    <dgm:pt modelId="{5173B3B7-0145-46D3-B671-69A97078A767}" type="sibTrans" cxnId="{14C03A12-28A2-4825-B97C-E24CF2F2B72B}">
      <dgm:prSet/>
      <dgm:spPr/>
      <dgm:t>
        <a:bodyPr/>
        <a:lstStyle/>
        <a:p>
          <a:endParaRPr lang="en-US"/>
        </a:p>
      </dgm:t>
    </dgm:pt>
    <dgm:pt modelId="{6D50E70B-7576-4837-8BD3-7D29C46AEE12}">
      <dgm:prSet phldrT="[Text]"/>
      <dgm:spPr/>
      <dgm:t>
        <a:bodyPr/>
        <a:lstStyle/>
        <a:p>
          <a:r>
            <a:rPr lang="en-US" dirty="0"/>
            <a:t>Flexibility</a:t>
          </a:r>
        </a:p>
      </dgm:t>
    </dgm:pt>
    <dgm:pt modelId="{4F0FEF69-2330-4FB2-B7C8-A054065B30B7}" type="parTrans" cxnId="{F2013A7E-E4E1-4876-BBB9-13FE9237B1C9}">
      <dgm:prSet/>
      <dgm:spPr/>
      <dgm:t>
        <a:bodyPr/>
        <a:lstStyle/>
        <a:p>
          <a:endParaRPr lang="en-US"/>
        </a:p>
      </dgm:t>
    </dgm:pt>
    <dgm:pt modelId="{99C7E262-55B0-417C-9652-66007B06C27E}" type="sibTrans" cxnId="{F2013A7E-E4E1-4876-BBB9-13FE9237B1C9}">
      <dgm:prSet/>
      <dgm:spPr/>
      <dgm:t>
        <a:bodyPr/>
        <a:lstStyle/>
        <a:p>
          <a:endParaRPr lang="en-US"/>
        </a:p>
      </dgm:t>
    </dgm:pt>
    <dgm:pt modelId="{33121058-4914-4BC1-82AA-FBD57B75330D}">
      <dgm:prSet phldrT="[Text]"/>
      <dgm:spPr/>
      <dgm:t>
        <a:bodyPr/>
        <a:lstStyle/>
        <a:p>
          <a:r>
            <a:rPr lang="en-US" dirty="0"/>
            <a:t>Robustness</a:t>
          </a:r>
        </a:p>
      </dgm:t>
    </dgm:pt>
    <dgm:pt modelId="{D9C076FA-9288-4FB2-80E1-FDC9E212559F}" type="parTrans" cxnId="{B6C2DC0E-C9DE-432B-A49C-443A7783E59A}">
      <dgm:prSet/>
      <dgm:spPr/>
      <dgm:t>
        <a:bodyPr/>
        <a:lstStyle/>
        <a:p>
          <a:endParaRPr lang="en-US"/>
        </a:p>
      </dgm:t>
    </dgm:pt>
    <dgm:pt modelId="{D087010B-AE0B-4F3A-A2DA-662676E134E8}" type="sibTrans" cxnId="{B6C2DC0E-C9DE-432B-A49C-443A7783E59A}">
      <dgm:prSet/>
      <dgm:spPr/>
      <dgm:t>
        <a:bodyPr/>
        <a:lstStyle/>
        <a:p>
          <a:endParaRPr lang="en-US"/>
        </a:p>
      </dgm:t>
    </dgm:pt>
    <dgm:pt modelId="{FCB30E80-FDFE-4708-8AA7-CCBC1E266259}">
      <dgm:prSet phldrT="[Text]"/>
      <dgm:spPr/>
      <dgm:t>
        <a:bodyPr/>
        <a:lstStyle/>
        <a:p>
          <a:r>
            <a:rPr lang="en-US" dirty="0"/>
            <a:t>Stability</a:t>
          </a:r>
        </a:p>
      </dgm:t>
    </dgm:pt>
    <dgm:pt modelId="{6EF3AC2B-1A2A-48C3-8B41-53A7F86A95BD}" type="parTrans" cxnId="{FFF9C5B9-51A3-4E9D-86E9-270EB95D3262}">
      <dgm:prSet/>
      <dgm:spPr/>
      <dgm:t>
        <a:bodyPr/>
        <a:lstStyle/>
        <a:p>
          <a:endParaRPr lang="en-US"/>
        </a:p>
      </dgm:t>
    </dgm:pt>
    <dgm:pt modelId="{97B09953-3561-48A3-A674-951925F741EE}" type="sibTrans" cxnId="{FFF9C5B9-51A3-4E9D-86E9-270EB95D3262}">
      <dgm:prSet/>
      <dgm:spPr/>
      <dgm:t>
        <a:bodyPr/>
        <a:lstStyle/>
        <a:p>
          <a:endParaRPr lang="en-US"/>
        </a:p>
      </dgm:t>
    </dgm:pt>
    <dgm:pt modelId="{49F76BF4-66AD-461C-A625-B252F4E29018}">
      <dgm:prSet phldrT="[Text]"/>
      <dgm:spPr/>
      <dgm:t>
        <a:bodyPr/>
        <a:lstStyle/>
        <a:p>
          <a:r>
            <a:rPr lang="en-US" dirty="0"/>
            <a:t>Response time</a:t>
          </a:r>
        </a:p>
      </dgm:t>
    </dgm:pt>
    <dgm:pt modelId="{096E8126-7151-4A6A-80C3-D8C37928A5D2}" type="parTrans" cxnId="{15D7877A-276F-4C22-A48D-D3C8D4CAC2C6}">
      <dgm:prSet/>
      <dgm:spPr/>
      <dgm:t>
        <a:bodyPr/>
        <a:lstStyle/>
        <a:p>
          <a:endParaRPr lang="en-US"/>
        </a:p>
      </dgm:t>
    </dgm:pt>
    <dgm:pt modelId="{0706CCE0-AFC9-4528-AA56-8910AE9D467C}" type="sibTrans" cxnId="{15D7877A-276F-4C22-A48D-D3C8D4CAC2C6}">
      <dgm:prSet/>
      <dgm:spPr/>
      <dgm:t>
        <a:bodyPr/>
        <a:lstStyle/>
        <a:p>
          <a:endParaRPr lang="en-US"/>
        </a:p>
      </dgm:t>
    </dgm:pt>
    <dgm:pt modelId="{D00A1EBA-E1C4-453F-B57D-05314175C6B1}">
      <dgm:prSet phldrT="[Text]"/>
      <dgm:spPr/>
      <dgm:t>
        <a:bodyPr/>
        <a:lstStyle/>
        <a:p>
          <a:r>
            <a:rPr lang="en-US" dirty="0"/>
            <a:t>Documentation</a:t>
          </a:r>
        </a:p>
      </dgm:t>
    </dgm:pt>
    <dgm:pt modelId="{716AEFB7-76FF-45C6-9106-5D0833047925}" type="parTrans" cxnId="{D001CC99-B760-4677-807D-0C99A8A017C8}">
      <dgm:prSet/>
      <dgm:spPr/>
      <dgm:t>
        <a:bodyPr/>
        <a:lstStyle/>
        <a:p>
          <a:endParaRPr lang="en-US"/>
        </a:p>
      </dgm:t>
    </dgm:pt>
    <dgm:pt modelId="{3AA0EAFF-57C0-40CD-BE65-A5D096AA8612}" type="sibTrans" cxnId="{D001CC99-B760-4677-807D-0C99A8A017C8}">
      <dgm:prSet/>
      <dgm:spPr/>
      <dgm:t>
        <a:bodyPr/>
        <a:lstStyle/>
        <a:p>
          <a:endParaRPr lang="en-US"/>
        </a:p>
      </dgm:t>
    </dgm:pt>
    <dgm:pt modelId="{F312D41C-C763-4BC8-8873-C93B1BCEF12A}">
      <dgm:prSet phldrT="[Text]"/>
      <dgm:spPr/>
      <dgm:t>
        <a:bodyPr/>
        <a:lstStyle/>
        <a:p>
          <a:r>
            <a:rPr lang="en-US" dirty="0"/>
            <a:t>Fault tolerance</a:t>
          </a:r>
        </a:p>
      </dgm:t>
    </dgm:pt>
    <dgm:pt modelId="{1479BBA2-EB78-4758-B25C-7DA136876093}" type="parTrans" cxnId="{AEC4AB3E-0260-4709-9285-FC30FEE88F8F}">
      <dgm:prSet/>
      <dgm:spPr/>
      <dgm:t>
        <a:bodyPr/>
        <a:lstStyle/>
        <a:p>
          <a:endParaRPr lang="en-US"/>
        </a:p>
      </dgm:t>
    </dgm:pt>
    <dgm:pt modelId="{7478450B-2F98-48B1-B06E-016463F717EF}" type="sibTrans" cxnId="{AEC4AB3E-0260-4709-9285-FC30FEE88F8F}">
      <dgm:prSet/>
      <dgm:spPr/>
      <dgm:t>
        <a:bodyPr/>
        <a:lstStyle/>
        <a:p>
          <a:endParaRPr lang="en-US"/>
        </a:p>
      </dgm:t>
    </dgm:pt>
    <dgm:pt modelId="{C3BC05BC-7A72-4B81-949C-822924B71F3C}">
      <dgm:prSet phldrT="[Text]"/>
      <dgm:spPr/>
      <dgm:t>
        <a:bodyPr/>
        <a:lstStyle/>
        <a:p>
          <a:r>
            <a:rPr lang="en-US" dirty="0"/>
            <a:t>Data Integrity</a:t>
          </a:r>
        </a:p>
      </dgm:t>
    </dgm:pt>
    <dgm:pt modelId="{7C824DFB-1D8C-430A-BBD0-83F3EAF74A1E}" type="parTrans" cxnId="{2DF1D222-78E4-46B2-819C-B0124396675B}">
      <dgm:prSet/>
      <dgm:spPr/>
      <dgm:t>
        <a:bodyPr/>
        <a:lstStyle/>
        <a:p>
          <a:endParaRPr lang="en-US"/>
        </a:p>
      </dgm:t>
    </dgm:pt>
    <dgm:pt modelId="{5CEEED2B-31F7-4601-AD1E-E94512487DDF}" type="sibTrans" cxnId="{2DF1D222-78E4-46B2-819C-B0124396675B}">
      <dgm:prSet/>
      <dgm:spPr/>
      <dgm:t>
        <a:bodyPr/>
        <a:lstStyle/>
        <a:p>
          <a:endParaRPr lang="en-US"/>
        </a:p>
      </dgm:t>
    </dgm:pt>
    <dgm:pt modelId="{ADF97A87-4FB8-4B94-9358-29A52EEA5DD3}">
      <dgm:prSet phldrT="[Text]"/>
      <dgm:spPr/>
      <dgm:t>
        <a:bodyPr/>
        <a:lstStyle/>
        <a:p>
          <a:r>
            <a:rPr lang="en-US" dirty="0"/>
            <a:t>Ethical</a:t>
          </a:r>
        </a:p>
      </dgm:t>
    </dgm:pt>
    <dgm:pt modelId="{937051D3-97B0-46D7-AA5B-3E97514E9F12}" type="parTrans" cxnId="{89744054-F160-402C-862F-00695FB88EB6}">
      <dgm:prSet/>
      <dgm:spPr/>
      <dgm:t>
        <a:bodyPr/>
        <a:lstStyle/>
        <a:p>
          <a:endParaRPr lang="en-US"/>
        </a:p>
      </dgm:t>
    </dgm:pt>
    <dgm:pt modelId="{54969E3D-6ED5-4CC0-8B35-82ADE0D0E749}" type="sibTrans" cxnId="{89744054-F160-402C-862F-00695FB88EB6}">
      <dgm:prSet/>
      <dgm:spPr/>
      <dgm:t>
        <a:bodyPr/>
        <a:lstStyle/>
        <a:p>
          <a:endParaRPr lang="en-US"/>
        </a:p>
      </dgm:t>
    </dgm:pt>
    <dgm:pt modelId="{74667CFA-69CD-4D82-A90C-975245903615}">
      <dgm:prSet phldrT="[Text]"/>
      <dgm:spPr/>
      <dgm:t>
        <a:bodyPr/>
        <a:lstStyle/>
        <a:p>
          <a:r>
            <a:rPr lang="en-US" dirty="0"/>
            <a:t>Backup, Capacity</a:t>
          </a:r>
        </a:p>
      </dgm:t>
    </dgm:pt>
    <dgm:pt modelId="{D650EFD7-20B8-49D0-A17F-E3AE69B78322}" type="parTrans" cxnId="{5E71F117-F55C-47CB-9DA0-8965C775E859}">
      <dgm:prSet/>
      <dgm:spPr/>
      <dgm:t>
        <a:bodyPr/>
        <a:lstStyle/>
        <a:p>
          <a:endParaRPr lang="en-US"/>
        </a:p>
      </dgm:t>
    </dgm:pt>
    <dgm:pt modelId="{689BB8EE-A80D-4BE6-B6BF-F5E8A3A09199}" type="sibTrans" cxnId="{5E71F117-F55C-47CB-9DA0-8965C775E859}">
      <dgm:prSet/>
      <dgm:spPr/>
      <dgm:t>
        <a:bodyPr/>
        <a:lstStyle/>
        <a:p>
          <a:endParaRPr lang="en-US"/>
        </a:p>
      </dgm:t>
    </dgm:pt>
    <dgm:pt modelId="{C19AED6D-8475-4203-87F4-48B2F2C415C4}">
      <dgm:prSet phldrT="[Text]"/>
      <dgm:spPr/>
      <dgm:t>
        <a:bodyPr/>
        <a:lstStyle/>
        <a:p>
          <a:r>
            <a:rPr lang="en-US" dirty="0"/>
            <a:t>Localization</a:t>
          </a:r>
        </a:p>
      </dgm:t>
    </dgm:pt>
    <dgm:pt modelId="{DE01BBB9-2141-4260-829C-E823339B3D1A}" type="parTrans" cxnId="{C29465EB-A870-4DCB-A808-D76D406B6BD3}">
      <dgm:prSet/>
      <dgm:spPr/>
      <dgm:t>
        <a:bodyPr/>
        <a:lstStyle/>
        <a:p>
          <a:endParaRPr lang="en-US"/>
        </a:p>
      </dgm:t>
    </dgm:pt>
    <dgm:pt modelId="{95AD4208-EC9A-432F-95FD-430B1B91EBFB}" type="sibTrans" cxnId="{C29465EB-A870-4DCB-A808-D76D406B6BD3}">
      <dgm:prSet/>
      <dgm:spPr/>
      <dgm:t>
        <a:bodyPr/>
        <a:lstStyle/>
        <a:p>
          <a:endParaRPr lang="en-US"/>
        </a:p>
      </dgm:t>
    </dgm:pt>
    <dgm:pt modelId="{A1FED5C3-E8AA-4C1B-8D62-B0D1E628ECAF}" type="pres">
      <dgm:prSet presAssocID="{27056988-CDC8-4B09-86A2-DFAFD8BD23D9}" presName="hierChild1" presStyleCnt="0">
        <dgm:presLayoutVars>
          <dgm:orgChart val="1"/>
          <dgm:chPref val="1"/>
          <dgm:dir/>
          <dgm:animOne val="branch"/>
          <dgm:animLvl val="lvl"/>
          <dgm:resizeHandles/>
        </dgm:presLayoutVars>
      </dgm:prSet>
      <dgm:spPr/>
    </dgm:pt>
    <dgm:pt modelId="{E234CEDD-57BB-4171-A6B0-AF021A52DAAB}" type="pres">
      <dgm:prSet presAssocID="{67624B05-45CE-40DA-A4BA-246CE2AF4D9A}" presName="hierRoot1" presStyleCnt="0">
        <dgm:presLayoutVars>
          <dgm:hierBranch val="init"/>
        </dgm:presLayoutVars>
      </dgm:prSet>
      <dgm:spPr/>
    </dgm:pt>
    <dgm:pt modelId="{1BD10C36-3365-4FD0-8A8C-C3941DE09E9A}" type="pres">
      <dgm:prSet presAssocID="{67624B05-45CE-40DA-A4BA-246CE2AF4D9A}" presName="rootComposite1" presStyleCnt="0"/>
      <dgm:spPr/>
    </dgm:pt>
    <dgm:pt modelId="{59BEC2D7-1CA9-4D2E-9762-FE94C9C92962}" type="pres">
      <dgm:prSet presAssocID="{67624B05-45CE-40DA-A4BA-246CE2AF4D9A}" presName="rootText1" presStyleLbl="node0" presStyleIdx="0" presStyleCnt="1">
        <dgm:presLayoutVars>
          <dgm:chPref val="3"/>
        </dgm:presLayoutVars>
      </dgm:prSet>
      <dgm:spPr/>
    </dgm:pt>
    <dgm:pt modelId="{E4AA9063-E81A-41BE-A4B2-C5344B9B8E47}" type="pres">
      <dgm:prSet presAssocID="{67624B05-45CE-40DA-A4BA-246CE2AF4D9A}" presName="rootConnector1" presStyleLbl="node1" presStyleIdx="0" presStyleCnt="0"/>
      <dgm:spPr/>
    </dgm:pt>
    <dgm:pt modelId="{B7BD7EE9-A549-4215-868D-6EA2B4045744}" type="pres">
      <dgm:prSet presAssocID="{67624B05-45CE-40DA-A4BA-246CE2AF4D9A}" presName="hierChild2" presStyleCnt="0"/>
      <dgm:spPr/>
    </dgm:pt>
    <dgm:pt modelId="{4FCFE839-C8BC-45BA-B4C4-9FDA141B2FF6}" type="pres">
      <dgm:prSet presAssocID="{8386E09D-C4DB-429B-A72B-10823DD3C442}" presName="Name37" presStyleLbl="parChTrans1D2" presStyleIdx="0" presStyleCnt="3"/>
      <dgm:spPr/>
    </dgm:pt>
    <dgm:pt modelId="{3CC2B52F-69CD-4900-869B-3031BD2E12B3}" type="pres">
      <dgm:prSet presAssocID="{D647A347-2BDC-4809-AC0C-844E9DAE5B43}" presName="hierRoot2" presStyleCnt="0">
        <dgm:presLayoutVars>
          <dgm:hierBranch val="init"/>
        </dgm:presLayoutVars>
      </dgm:prSet>
      <dgm:spPr/>
    </dgm:pt>
    <dgm:pt modelId="{6A7BB106-7833-4C7E-BEF2-8FC298760C8D}" type="pres">
      <dgm:prSet presAssocID="{D647A347-2BDC-4809-AC0C-844E9DAE5B43}" presName="rootComposite" presStyleCnt="0"/>
      <dgm:spPr/>
    </dgm:pt>
    <dgm:pt modelId="{795AF49D-2B61-4BDC-B9CF-16CB70DB19A5}" type="pres">
      <dgm:prSet presAssocID="{D647A347-2BDC-4809-AC0C-844E9DAE5B43}" presName="rootText" presStyleLbl="node2" presStyleIdx="0" presStyleCnt="3">
        <dgm:presLayoutVars>
          <dgm:chPref val="3"/>
        </dgm:presLayoutVars>
      </dgm:prSet>
      <dgm:spPr/>
    </dgm:pt>
    <dgm:pt modelId="{5B2EF178-1736-41D9-B01D-BD362A2AB6C0}" type="pres">
      <dgm:prSet presAssocID="{D647A347-2BDC-4809-AC0C-844E9DAE5B43}" presName="rootConnector" presStyleLbl="node2" presStyleIdx="0" presStyleCnt="3"/>
      <dgm:spPr/>
    </dgm:pt>
    <dgm:pt modelId="{C9474492-76D8-4A33-A07F-B348AED91B8F}" type="pres">
      <dgm:prSet presAssocID="{D647A347-2BDC-4809-AC0C-844E9DAE5B43}" presName="hierChild4" presStyleCnt="0"/>
      <dgm:spPr/>
    </dgm:pt>
    <dgm:pt modelId="{04808A71-2951-404D-A0AB-BD8B4EB45516}" type="pres">
      <dgm:prSet presAssocID="{C7D8EB2D-6669-44CF-8EE0-63E219004BA9}" presName="Name37" presStyleLbl="parChTrans1D3" presStyleIdx="0" presStyleCnt="15"/>
      <dgm:spPr/>
    </dgm:pt>
    <dgm:pt modelId="{5DEF69F5-8881-4ADE-B635-962042D52AA9}" type="pres">
      <dgm:prSet presAssocID="{48DEF35F-A48B-42C8-BD03-38C050AA690D}" presName="hierRoot2" presStyleCnt="0">
        <dgm:presLayoutVars>
          <dgm:hierBranch val="init"/>
        </dgm:presLayoutVars>
      </dgm:prSet>
      <dgm:spPr/>
    </dgm:pt>
    <dgm:pt modelId="{761659F8-5A9C-4402-A8FB-28E9D75102BD}" type="pres">
      <dgm:prSet presAssocID="{48DEF35F-A48B-42C8-BD03-38C050AA690D}" presName="rootComposite" presStyleCnt="0"/>
      <dgm:spPr/>
    </dgm:pt>
    <dgm:pt modelId="{FD1CD0B3-1FD9-416E-8652-12F08DA3596D}" type="pres">
      <dgm:prSet presAssocID="{48DEF35F-A48B-42C8-BD03-38C050AA690D}" presName="rootText" presStyleLbl="node3" presStyleIdx="0" presStyleCnt="15">
        <dgm:presLayoutVars>
          <dgm:chPref val="3"/>
        </dgm:presLayoutVars>
      </dgm:prSet>
      <dgm:spPr/>
    </dgm:pt>
    <dgm:pt modelId="{8A99AE57-3986-4CF9-BFC0-C400A747E39C}" type="pres">
      <dgm:prSet presAssocID="{48DEF35F-A48B-42C8-BD03-38C050AA690D}" presName="rootConnector" presStyleLbl="node3" presStyleIdx="0" presStyleCnt="15"/>
      <dgm:spPr/>
    </dgm:pt>
    <dgm:pt modelId="{773EE3E3-6F96-4D2E-A6FE-0BF6F6423124}" type="pres">
      <dgm:prSet presAssocID="{48DEF35F-A48B-42C8-BD03-38C050AA690D}" presName="hierChild4" presStyleCnt="0"/>
      <dgm:spPr/>
    </dgm:pt>
    <dgm:pt modelId="{16AE0838-F893-4989-B5EE-E4F49DC4DAAB}" type="pres">
      <dgm:prSet presAssocID="{48DEF35F-A48B-42C8-BD03-38C050AA690D}" presName="hierChild5" presStyleCnt="0"/>
      <dgm:spPr/>
    </dgm:pt>
    <dgm:pt modelId="{2ECDA56A-05DF-42E9-A3AB-544B9DF1002F}" type="pres">
      <dgm:prSet presAssocID="{8B50F9F4-9B48-491F-B24D-DA0309694F39}" presName="Name37" presStyleLbl="parChTrans1D3" presStyleIdx="1" presStyleCnt="15"/>
      <dgm:spPr/>
    </dgm:pt>
    <dgm:pt modelId="{86680A73-0D2D-4110-8664-319CE3FA0283}" type="pres">
      <dgm:prSet presAssocID="{96547B4D-19F0-4ED5-AED0-357C9D798887}" presName="hierRoot2" presStyleCnt="0">
        <dgm:presLayoutVars>
          <dgm:hierBranch val="init"/>
        </dgm:presLayoutVars>
      </dgm:prSet>
      <dgm:spPr/>
    </dgm:pt>
    <dgm:pt modelId="{EE1F5E86-2F94-4666-8394-CC7153ECB316}" type="pres">
      <dgm:prSet presAssocID="{96547B4D-19F0-4ED5-AED0-357C9D798887}" presName="rootComposite" presStyleCnt="0"/>
      <dgm:spPr/>
    </dgm:pt>
    <dgm:pt modelId="{09198A4B-0BE2-4905-AF3F-580DAE3F81A4}" type="pres">
      <dgm:prSet presAssocID="{96547B4D-19F0-4ED5-AED0-357C9D798887}" presName="rootText" presStyleLbl="node3" presStyleIdx="1" presStyleCnt="15">
        <dgm:presLayoutVars>
          <dgm:chPref val="3"/>
        </dgm:presLayoutVars>
      </dgm:prSet>
      <dgm:spPr/>
    </dgm:pt>
    <dgm:pt modelId="{3EBD7146-576E-4C96-821B-30458BB5776A}" type="pres">
      <dgm:prSet presAssocID="{96547B4D-19F0-4ED5-AED0-357C9D798887}" presName="rootConnector" presStyleLbl="node3" presStyleIdx="1" presStyleCnt="15"/>
      <dgm:spPr/>
    </dgm:pt>
    <dgm:pt modelId="{D446A278-6EF8-4F1F-A446-12E29AD2B1F1}" type="pres">
      <dgm:prSet presAssocID="{96547B4D-19F0-4ED5-AED0-357C9D798887}" presName="hierChild4" presStyleCnt="0"/>
      <dgm:spPr/>
    </dgm:pt>
    <dgm:pt modelId="{39CFF87E-D5F7-40EC-BE83-D75F8EC0C189}" type="pres">
      <dgm:prSet presAssocID="{96547B4D-19F0-4ED5-AED0-357C9D798887}" presName="hierChild5" presStyleCnt="0"/>
      <dgm:spPr/>
    </dgm:pt>
    <dgm:pt modelId="{D947EE76-0972-4D68-9949-A43F19A36885}" type="pres">
      <dgm:prSet presAssocID="{7875EBBA-F70F-417A-AD49-BC364904BF15}" presName="Name37" presStyleLbl="parChTrans1D3" presStyleIdx="2" presStyleCnt="15"/>
      <dgm:spPr/>
    </dgm:pt>
    <dgm:pt modelId="{E4E83881-082C-4048-A973-9A14FC0D1D72}" type="pres">
      <dgm:prSet presAssocID="{A1EFC4AF-3CB4-4F74-9EB5-BE7624719728}" presName="hierRoot2" presStyleCnt="0">
        <dgm:presLayoutVars>
          <dgm:hierBranch val="init"/>
        </dgm:presLayoutVars>
      </dgm:prSet>
      <dgm:spPr/>
    </dgm:pt>
    <dgm:pt modelId="{C1ACEC5E-B148-4A51-9C7C-EC61D6D6051C}" type="pres">
      <dgm:prSet presAssocID="{A1EFC4AF-3CB4-4F74-9EB5-BE7624719728}" presName="rootComposite" presStyleCnt="0"/>
      <dgm:spPr/>
    </dgm:pt>
    <dgm:pt modelId="{44E1412F-6789-42DB-8C62-EE09E3565B2E}" type="pres">
      <dgm:prSet presAssocID="{A1EFC4AF-3CB4-4F74-9EB5-BE7624719728}" presName="rootText" presStyleLbl="node3" presStyleIdx="2" presStyleCnt="15">
        <dgm:presLayoutVars>
          <dgm:chPref val="3"/>
        </dgm:presLayoutVars>
      </dgm:prSet>
      <dgm:spPr/>
    </dgm:pt>
    <dgm:pt modelId="{494E344B-EEB5-4F7E-A56F-EDE8B8EB2C5B}" type="pres">
      <dgm:prSet presAssocID="{A1EFC4AF-3CB4-4F74-9EB5-BE7624719728}" presName="rootConnector" presStyleLbl="node3" presStyleIdx="2" presStyleCnt="15"/>
      <dgm:spPr/>
    </dgm:pt>
    <dgm:pt modelId="{5B0E5D1A-3B87-4D66-AA01-0F4B6C0EF23A}" type="pres">
      <dgm:prSet presAssocID="{A1EFC4AF-3CB4-4F74-9EB5-BE7624719728}" presName="hierChild4" presStyleCnt="0"/>
      <dgm:spPr/>
    </dgm:pt>
    <dgm:pt modelId="{7A3D5B14-C117-4885-BC9E-0258B927E207}" type="pres">
      <dgm:prSet presAssocID="{A1EFC4AF-3CB4-4F74-9EB5-BE7624719728}" presName="hierChild5" presStyleCnt="0"/>
      <dgm:spPr/>
    </dgm:pt>
    <dgm:pt modelId="{1042A776-4AF9-4095-868B-23161EB39A4C}" type="pres">
      <dgm:prSet presAssocID="{6EF3AC2B-1A2A-48C3-8B41-53A7F86A95BD}" presName="Name37" presStyleLbl="parChTrans1D3" presStyleIdx="3" presStyleCnt="15"/>
      <dgm:spPr/>
    </dgm:pt>
    <dgm:pt modelId="{43368AEF-9505-4566-8B20-54A0E3AC50F3}" type="pres">
      <dgm:prSet presAssocID="{FCB30E80-FDFE-4708-8AA7-CCBC1E266259}" presName="hierRoot2" presStyleCnt="0">
        <dgm:presLayoutVars>
          <dgm:hierBranch val="init"/>
        </dgm:presLayoutVars>
      </dgm:prSet>
      <dgm:spPr/>
    </dgm:pt>
    <dgm:pt modelId="{4337123A-69CF-4F82-AFC8-FAF178EC92B5}" type="pres">
      <dgm:prSet presAssocID="{FCB30E80-FDFE-4708-8AA7-CCBC1E266259}" presName="rootComposite" presStyleCnt="0"/>
      <dgm:spPr/>
    </dgm:pt>
    <dgm:pt modelId="{ACE5F31C-40E7-43DE-B64A-D9A607112856}" type="pres">
      <dgm:prSet presAssocID="{FCB30E80-FDFE-4708-8AA7-CCBC1E266259}" presName="rootText" presStyleLbl="node3" presStyleIdx="3" presStyleCnt="15">
        <dgm:presLayoutVars>
          <dgm:chPref val="3"/>
        </dgm:presLayoutVars>
      </dgm:prSet>
      <dgm:spPr/>
    </dgm:pt>
    <dgm:pt modelId="{063551F4-10AD-4354-B263-190D3A0CE1FA}" type="pres">
      <dgm:prSet presAssocID="{FCB30E80-FDFE-4708-8AA7-CCBC1E266259}" presName="rootConnector" presStyleLbl="node3" presStyleIdx="3" presStyleCnt="15"/>
      <dgm:spPr/>
    </dgm:pt>
    <dgm:pt modelId="{11110FD5-7B3F-4D57-AE72-7B71FA3483FB}" type="pres">
      <dgm:prSet presAssocID="{FCB30E80-FDFE-4708-8AA7-CCBC1E266259}" presName="hierChild4" presStyleCnt="0"/>
      <dgm:spPr/>
    </dgm:pt>
    <dgm:pt modelId="{90162435-BD22-4099-A336-6A7873068792}" type="pres">
      <dgm:prSet presAssocID="{FCB30E80-FDFE-4708-8AA7-CCBC1E266259}" presName="hierChild5" presStyleCnt="0"/>
      <dgm:spPr/>
    </dgm:pt>
    <dgm:pt modelId="{9B82D02A-AFF2-4AD3-8442-F9DC7FAE1810}" type="pres">
      <dgm:prSet presAssocID="{096E8126-7151-4A6A-80C3-D8C37928A5D2}" presName="Name37" presStyleLbl="parChTrans1D3" presStyleIdx="4" presStyleCnt="15"/>
      <dgm:spPr/>
    </dgm:pt>
    <dgm:pt modelId="{26B6AEF2-4473-4C02-91AF-678A8A38A122}" type="pres">
      <dgm:prSet presAssocID="{49F76BF4-66AD-461C-A625-B252F4E29018}" presName="hierRoot2" presStyleCnt="0">
        <dgm:presLayoutVars>
          <dgm:hierBranch val="init"/>
        </dgm:presLayoutVars>
      </dgm:prSet>
      <dgm:spPr/>
    </dgm:pt>
    <dgm:pt modelId="{313001B9-DD98-495F-92A7-1A1CB90B8CD0}" type="pres">
      <dgm:prSet presAssocID="{49F76BF4-66AD-461C-A625-B252F4E29018}" presName="rootComposite" presStyleCnt="0"/>
      <dgm:spPr/>
    </dgm:pt>
    <dgm:pt modelId="{9D8A5CFC-2997-4B93-BD95-7F2947D2518C}" type="pres">
      <dgm:prSet presAssocID="{49F76BF4-66AD-461C-A625-B252F4E29018}" presName="rootText" presStyleLbl="node3" presStyleIdx="4" presStyleCnt="15">
        <dgm:presLayoutVars>
          <dgm:chPref val="3"/>
        </dgm:presLayoutVars>
      </dgm:prSet>
      <dgm:spPr/>
    </dgm:pt>
    <dgm:pt modelId="{B3BA1E6E-E3CD-45AD-A2C6-E1B36840E714}" type="pres">
      <dgm:prSet presAssocID="{49F76BF4-66AD-461C-A625-B252F4E29018}" presName="rootConnector" presStyleLbl="node3" presStyleIdx="4" presStyleCnt="15"/>
      <dgm:spPr/>
    </dgm:pt>
    <dgm:pt modelId="{9F702CD9-B0B8-4FA3-ACA8-21BFB0718F3C}" type="pres">
      <dgm:prSet presAssocID="{49F76BF4-66AD-461C-A625-B252F4E29018}" presName="hierChild4" presStyleCnt="0"/>
      <dgm:spPr/>
    </dgm:pt>
    <dgm:pt modelId="{BB93A548-AD30-41DC-BE34-30FF699E3354}" type="pres">
      <dgm:prSet presAssocID="{49F76BF4-66AD-461C-A625-B252F4E29018}" presName="hierChild5" presStyleCnt="0"/>
      <dgm:spPr/>
    </dgm:pt>
    <dgm:pt modelId="{E33A525D-BED5-4059-BC27-AC0A431C6224}" type="pres">
      <dgm:prSet presAssocID="{D650EFD7-20B8-49D0-A17F-E3AE69B78322}" presName="Name37" presStyleLbl="parChTrans1D3" presStyleIdx="5" presStyleCnt="15"/>
      <dgm:spPr/>
    </dgm:pt>
    <dgm:pt modelId="{34B4C81D-6580-4242-8A0E-B100D80DB073}" type="pres">
      <dgm:prSet presAssocID="{74667CFA-69CD-4D82-A90C-975245903615}" presName="hierRoot2" presStyleCnt="0">
        <dgm:presLayoutVars>
          <dgm:hierBranch val="init"/>
        </dgm:presLayoutVars>
      </dgm:prSet>
      <dgm:spPr/>
    </dgm:pt>
    <dgm:pt modelId="{A0F5200E-8D95-413E-97AE-F85D02740881}" type="pres">
      <dgm:prSet presAssocID="{74667CFA-69CD-4D82-A90C-975245903615}" presName="rootComposite" presStyleCnt="0"/>
      <dgm:spPr/>
    </dgm:pt>
    <dgm:pt modelId="{FB3A7DF3-ABA4-4498-BAEF-12030A4ADC1F}" type="pres">
      <dgm:prSet presAssocID="{74667CFA-69CD-4D82-A90C-975245903615}" presName="rootText" presStyleLbl="node3" presStyleIdx="5" presStyleCnt="15">
        <dgm:presLayoutVars>
          <dgm:chPref val="3"/>
        </dgm:presLayoutVars>
      </dgm:prSet>
      <dgm:spPr/>
    </dgm:pt>
    <dgm:pt modelId="{C2270C2A-A128-4A23-8BA9-27FD1E6280D0}" type="pres">
      <dgm:prSet presAssocID="{74667CFA-69CD-4D82-A90C-975245903615}" presName="rootConnector" presStyleLbl="node3" presStyleIdx="5" presStyleCnt="15"/>
      <dgm:spPr/>
    </dgm:pt>
    <dgm:pt modelId="{D6D1E23C-D7F0-4FA6-81C3-AE68BDE4DDE8}" type="pres">
      <dgm:prSet presAssocID="{74667CFA-69CD-4D82-A90C-975245903615}" presName="hierChild4" presStyleCnt="0"/>
      <dgm:spPr/>
    </dgm:pt>
    <dgm:pt modelId="{83435AA5-02E0-4281-8C89-C63AFC411D15}" type="pres">
      <dgm:prSet presAssocID="{74667CFA-69CD-4D82-A90C-975245903615}" presName="hierChild5" presStyleCnt="0"/>
      <dgm:spPr/>
    </dgm:pt>
    <dgm:pt modelId="{5635DF76-B6C8-44EE-928F-11BE3B153773}" type="pres">
      <dgm:prSet presAssocID="{D647A347-2BDC-4809-AC0C-844E9DAE5B43}" presName="hierChild5" presStyleCnt="0"/>
      <dgm:spPr/>
    </dgm:pt>
    <dgm:pt modelId="{64B81D90-E7E2-4877-945D-A9A2F40BF802}" type="pres">
      <dgm:prSet presAssocID="{4631C5E2-2C0B-4EBE-A5D9-98500D01E3D5}" presName="Name37" presStyleLbl="parChTrans1D2" presStyleIdx="1" presStyleCnt="3"/>
      <dgm:spPr/>
    </dgm:pt>
    <dgm:pt modelId="{743830D3-9A01-4EC8-9E6C-A8DCC7431EAA}" type="pres">
      <dgm:prSet presAssocID="{6D6E7E9F-8964-4D8A-85EF-735358106E9F}" presName="hierRoot2" presStyleCnt="0">
        <dgm:presLayoutVars>
          <dgm:hierBranch val="init"/>
        </dgm:presLayoutVars>
      </dgm:prSet>
      <dgm:spPr/>
    </dgm:pt>
    <dgm:pt modelId="{8DD8668A-4983-438E-9441-D3F547A6BFA2}" type="pres">
      <dgm:prSet presAssocID="{6D6E7E9F-8964-4D8A-85EF-735358106E9F}" presName="rootComposite" presStyleCnt="0"/>
      <dgm:spPr/>
    </dgm:pt>
    <dgm:pt modelId="{C6530F1E-77AE-4C34-AF56-562D08075CFD}" type="pres">
      <dgm:prSet presAssocID="{6D6E7E9F-8964-4D8A-85EF-735358106E9F}" presName="rootText" presStyleLbl="node2" presStyleIdx="1" presStyleCnt="3">
        <dgm:presLayoutVars>
          <dgm:chPref val="3"/>
        </dgm:presLayoutVars>
      </dgm:prSet>
      <dgm:spPr/>
    </dgm:pt>
    <dgm:pt modelId="{3D5C7E2F-5959-4840-82BC-1FD9D9EA81CD}" type="pres">
      <dgm:prSet presAssocID="{6D6E7E9F-8964-4D8A-85EF-735358106E9F}" presName="rootConnector" presStyleLbl="node2" presStyleIdx="1" presStyleCnt="3"/>
      <dgm:spPr/>
    </dgm:pt>
    <dgm:pt modelId="{B7A03BDC-C336-4A7B-B754-31C432B90308}" type="pres">
      <dgm:prSet presAssocID="{6D6E7E9F-8964-4D8A-85EF-735358106E9F}" presName="hierChild4" presStyleCnt="0"/>
      <dgm:spPr/>
    </dgm:pt>
    <dgm:pt modelId="{CA7C80EF-78C7-44D3-8F59-26D6153C4FBB}" type="pres">
      <dgm:prSet presAssocID="{8DD2A1C2-C9C2-438E-9CDB-FF7384C8C125}" presName="Name37" presStyleLbl="parChTrans1D3" presStyleIdx="6" presStyleCnt="15"/>
      <dgm:spPr/>
    </dgm:pt>
    <dgm:pt modelId="{F2B605AA-3C66-459D-9DFB-13DF542C0F54}" type="pres">
      <dgm:prSet presAssocID="{CADC7846-048D-43C1-BE10-620F20DE2D4D}" presName="hierRoot2" presStyleCnt="0">
        <dgm:presLayoutVars>
          <dgm:hierBranch val="init"/>
        </dgm:presLayoutVars>
      </dgm:prSet>
      <dgm:spPr/>
    </dgm:pt>
    <dgm:pt modelId="{09C24BFC-8166-4A50-B5A1-3D22893794C7}" type="pres">
      <dgm:prSet presAssocID="{CADC7846-048D-43C1-BE10-620F20DE2D4D}" presName="rootComposite" presStyleCnt="0"/>
      <dgm:spPr/>
    </dgm:pt>
    <dgm:pt modelId="{913C15B4-7C5D-4604-854D-5799DB3EEB66}" type="pres">
      <dgm:prSet presAssocID="{CADC7846-048D-43C1-BE10-620F20DE2D4D}" presName="rootText" presStyleLbl="node3" presStyleIdx="6" presStyleCnt="15">
        <dgm:presLayoutVars>
          <dgm:chPref val="3"/>
        </dgm:presLayoutVars>
      </dgm:prSet>
      <dgm:spPr/>
    </dgm:pt>
    <dgm:pt modelId="{8508DEFA-1F29-4399-9EE1-5B5C612A0414}" type="pres">
      <dgm:prSet presAssocID="{CADC7846-048D-43C1-BE10-620F20DE2D4D}" presName="rootConnector" presStyleLbl="node3" presStyleIdx="6" presStyleCnt="15"/>
      <dgm:spPr/>
    </dgm:pt>
    <dgm:pt modelId="{C46DAB92-18FD-4B38-82E1-74ED41AF2FBE}" type="pres">
      <dgm:prSet presAssocID="{CADC7846-048D-43C1-BE10-620F20DE2D4D}" presName="hierChild4" presStyleCnt="0"/>
      <dgm:spPr/>
    </dgm:pt>
    <dgm:pt modelId="{880090E1-FBA8-45E1-A0A3-37B73130AE58}" type="pres">
      <dgm:prSet presAssocID="{A890C6E9-A348-4435-8EFE-0044F72F8D61}" presName="Name37" presStyleLbl="parChTrans1D4" presStyleIdx="0" presStyleCnt="6"/>
      <dgm:spPr/>
    </dgm:pt>
    <dgm:pt modelId="{0FC1B737-79CD-41D2-B1E0-127526369929}" type="pres">
      <dgm:prSet presAssocID="{C501CA2F-B579-48B4-A7CD-7E09C13D9249}" presName="hierRoot2" presStyleCnt="0">
        <dgm:presLayoutVars>
          <dgm:hierBranch val="init"/>
        </dgm:presLayoutVars>
      </dgm:prSet>
      <dgm:spPr/>
    </dgm:pt>
    <dgm:pt modelId="{7A71ADD4-D4DC-4804-A989-25ED11834E5C}" type="pres">
      <dgm:prSet presAssocID="{C501CA2F-B579-48B4-A7CD-7E09C13D9249}" presName="rootComposite" presStyleCnt="0"/>
      <dgm:spPr/>
    </dgm:pt>
    <dgm:pt modelId="{D7BDE973-1374-49DF-82C6-2684ABAB2B04}" type="pres">
      <dgm:prSet presAssocID="{C501CA2F-B579-48B4-A7CD-7E09C13D9249}" presName="rootText" presStyleLbl="node4" presStyleIdx="0" presStyleCnt="6">
        <dgm:presLayoutVars>
          <dgm:chPref val="3"/>
        </dgm:presLayoutVars>
      </dgm:prSet>
      <dgm:spPr/>
    </dgm:pt>
    <dgm:pt modelId="{52AE25D8-56E9-4C78-B097-565D97DCCE69}" type="pres">
      <dgm:prSet presAssocID="{C501CA2F-B579-48B4-A7CD-7E09C13D9249}" presName="rootConnector" presStyleLbl="node4" presStyleIdx="0" presStyleCnt="6"/>
      <dgm:spPr/>
    </dgm:pt>
    <dgm:pt modelId="{7921B814-BFA1-4B79-9C57-13F54ACAA070}" type="pres">
      <dgm:prSet presAssocID="{C501CA2F-B579-48B4-A7CD-7E09C13D9249}" presName="hierChild4" presStyleCnt="0"/>
      <dgm:spPr/>
    </dgm:pt>
    <dgm:pt modelId="{E656AD1A-F895-4919-AE55-92A707DADB76}" type="pres">
      <dgm:prSet presAssocID="{C501CA2F-B579-48B4-A7CD-7E09C13D9249}" presName="hierChild5" presStyleCnt="0"/>
      <dgm:spPr/>
    </dgm:pt>
    <dgm:pt modelId="{81723857-A798-438B-8846-0CE2D886FC61}" type="pres">
      <dgm:prSet presAssocID="{4F0FEF69-2330-4FB2-B7C8-A054065B30B7}" presName="Name37" presStyleLbl="parChTrans1D4" presStyleIdx="1" presStyleCnt="6"/>
      <dgm:spPr/>
    </dgm:pt>
    <dgm:pt modelId="{D6EE796E-31EF-41F4-A7B9-D83D8BBA1726}" type="pres">
      <dgm:prSet presAssocID="{6D50E70B-7576-4837-8BD3-7D29C46AEE12}" presName="hierRoot2" presStyleCnt="0">
        <dgm:presLayoutVars>
          <dgm:hierBranch val="init"/>
        </dgm:presLayoutVars>
      </dgm:prSet>
      <dgm:spPr/>
    </dgm:pt>
    <dgm:pt modelId="{E784BD02-CFEA-4FF2-95DD-26A0F0151E9E}" type="pres">
      <dgm:prSet presAssocID="{6D50E70B-7576-4837-8BD3-7D29C46AEE12}" presName="rootComposite" presStyleCnt="0"/>
      <dgm:spPr/>
    </dgm:pt>
    <dgm:pt modelId="{EAF39658-FD08-4197-9D59-8ADE47A1F797}" type="pres">
      <dgm:prSet presAssocID="{6D50E70B-7576-4837-8BD3-7D29C46AEE12}" presName="rootText" presStyleLbl="node4" presStyleIdx="1" presStyleCnt="6">
        <dgm:presLayoutVars>
          <dgm:chPref val="3"/>
        </dgm:presLayoutVars>
      </dgm:prSet>
      <dgm:spPr/>
    </dgm:pt>
    <dgm:pt modelId="{C32619F9-1889-42CB-853C-B216C256D793}" type="pres">
      <dgm:prSet presAssocID="{6D50E70B-7576-4837-8BD3-7D29C46AEE12}" presName="rootConnector" presStyleLbl="node4" presStyleIdx="1" presStyleCnt="6"/>
      <dgm:spPr/>
    </dgm:pt>
    <dgm:pt modelId="{A540CEF1-0E73-4624-9BE3-53892A4817E8}" type="pres">
      <dgm:prSet presAssocID="{6D50E70B-7576-4837-8BD3-7D29C46AEE12}" presName="hierChild4" presStyleCnt="0"/>
      <dgm:spPr/>
    </dgm:pt>
    <dgm:pt modelId="{4BEC92D8-4498-4D9E-9636-344E6499E771}" type="pres">
      <dgm:prSet presAssocID="{6D50E70B-7576-4837-8BD3-7D29C46AEE12}" presName="hierChild5" presStyleCnt="0"/>
      <dgm:spPr/>
    </dgm:pt>
    <dgm:pt modelId="{41907F0E-2268-4CC2-A1E2-6333772739C1}" type="pres">
      <dgm:prSet presAssocID="{D9C076FA-9288-4FB2-80E1-FDC9E212559F}" presName="Name37" presStyleLbl="parChTrans1D4" presStyleIdx="2" presStyleCnt="6"/>
      <dgm:spPr/>
    </dgm:pt>
    <dgm:pt modelId="{E34F1313-75D5-4DC6-87B3-67E93F7508C4}" type="pres">
      <dgm:prSet presAssocID="{33121058-4914-4BC1-82AA-FBD57B75330D}" presName="hierRoot2" presStyleCnt="0">
        <dgm:presLayoutVars>
          <dgm:hierBranch val="init"/>
        </dgm:presLayoutVars>
      </dgm:prSet>
      <dgm:spPr/>
    </dgm:pt>
    <dgm:pt modelId="{99D4BCD2-6493-475D-B79D-86DD5FF68553}" type="pres">
      <dgm:prSet presAssocID="{33121058-4914-4BC1-82AA-FBD57B75330D}" presName="rootComposite" presStyleCnt="0"/>
      <dgm:spPr/>
    </dgm:pt>
    <dgm:pt modelId="{60F4EE11-3662-43F2-89A4-34E16D0FF7CF}" type="pres">
      <dgm:prSet presAssocID="{33121058-4914-4BC1-82AA-FBD57B75330D}" presName="rootText" presStyleLbl="node4" presStyleIdx="2" presStyleCnt="6">
        <dgm:presLayoutVars>
          <dgm:chPref val="3"/>
        </dgm:presLayoutVars>
      </dgm:prSet>
      <dgm:spPr/>
    </dgm:pt>
    <dgm:pt modelId="{7650E7F0-E931-4CBB-A4E3-2CB5C1E0A239}" type="pres">
      <dgm:prSet presAssocID="{33121058-4914-4BC1-82AA-FBD57B75330D}" presName="rootConnector" presStyleLbl="node4" presStyleIdx="2" presStyleCnt="6"/>
      <dgm:spPr/>
    </dgm:pt>
    <dgm:pt modelId="{7487EECC-F978-4D18-8E24-67B3BBCAAF48}" type="pres">
      <dgm:prSet presAssocID="{33121058-4914-4BC1-82AA-FBD57B75330D}" presName="hierChild4" presStyleCnt="0"/>
      <dgm:spPr/>
    </dgm:pt>
    <dgm:pt modelId="{DD9F2914-2235-449F-AA4B-041261E61AA1}" type="pres">
      <dgm:prSet presAssocID="{33121058-4914-4BC1-82AA-FBD57B75330D}" presName="hierChild5" presStyleCnt="0"/>
      <dgm:spPr/>
    </dgm:pt>
    <dgm:pt modelId="{4F08D9C2-42DA-4B1B-9E86-C62BF45AC423}" type="pres">
      <dgm:prSet presAssocID="{CADC7846-048D-43C1-BE10-620F20DE2D4D}" presName="hierChild5" presStyleCnt="0"/>
      <dgm:spPr/>
    </dgm:pt>
    <dgm:pt modelId="{C16024B1-855E-46AB-BDFA-F5C95A91DB33}" type="pres">
      <dgm:prSet presAssocID="{F2211E88-B8BF-4C5A-B339-1964B289BF72}" presName="Name37" presStyleLbl="parChTrans1D3" presStyleIdx="7" presStyleCnt="15"/>
      <dgm:spPr/>
    </dgm:pt>
    <dgm:pt modelId="{35F77683-BA37-4852-BA18-9005D6E3C3B5}" type="pres">
      <dgm:prSet presAssocID="{5BE9C012-A359-4678-94C5-B8E74D8FC6B0}" presName="hierRoot2" presStyleCnt="0">
        <dgm:presLayoutVars>
          <dgm:hierBranch val="init"/>
        </dgm:presLayoutVars>
      </dgm:prSet>
      <dgm:spPr/>
    </dgm:pt>
    <dgm:pt modelId="{A0FDDF23-D8AE-4A93-ADE3-F77249A7EC87}" type="pres">
      <dgm:prSet presAssocID="{5BE9C012-A359-4678-94C5-B8E74D8FC6B0}" presName="rootComposite" presStyleCnt="0"/>
      <dgm:spPr/>
    </dgm:pt>
    <dgm:pt modelId="{28CBBF39-1240-4E64-B40D-6CE4F040AB8C}" type="pres">
      <dgm:prSet presAssocID="{5BE9C012-A359-4678-94C5-B8E74D8FC6B0}" presName="rootText" presStyleLbl="node3" presStyleIdx="7" presStyleCnt="15">
        <dgm:presLayoutVars>
          <dgm:chPref val="3"/>
        </dgm:presLayoutVars>
      </dgm:prSet>
      <dgm:spPr/>
    </dgm:pt>
    <dgm:pt modelId="{8E687A7B-6818-4F90-B2FB-000B42397E8D}" type="pres">
      <dgm:prSet presAssocID="{5BE9C012-A359-4678-94C5-B8E74D8FC6B0}" presName="rootConnector" presStyleLbl="node3" presStyleIdx="7" presStyleCnt="15"/>
      <dgm:spPr/>
    </dgm:pt>
    <dgm:pt modelId="{2616E9D4-AF7E-4B94-930D-0663B28AB22F}" type="pres">
      <dgm:prSet presAssocID="{5BE9C012-A359-4678-94C5-B8E74D8FC6B0}" presName="hierChild4" presStyleCnt="0"/>
      <dgm:spPr/>
    </dgm:pt>
    <dgm:pt modelId="{8D1C3394-D3A3-42B7-BB98-0106DB147B07}" type="pres">
      <dgm:prSet presAssocID="{7C824DFB-1D8C-430A-BBD0-83F3EAF74A1E}" presName="Name37" presStyleLbl="parChTrans1D4" presStyleIdx="3" presStyleCnt="6"/>
      <dgm:spPr/>
    </dgm:pt>
    <dgm:pt modelId="{5E40DDB6-8EF1-4659-9325-BBCB4D20F39D}" type="pres">
      <dgm:prSet presAssocID="{C3BC05BC-7A72-4B81-949C-822924B71F3C}" presName="hierRoot2" presStyleCnt="0">
        <dgm:presLayoutVars>
          <dgm:hierBranch val="init"/>
        </dgm:presLayoutVars>
      </dgm:prSet>
      <dgm:spPr/>
    </dgm:pt>
    <dgm:pt modelId="{1F92FE16-9D0F-430A-B07D-36CDB45759B0}" type="pres">
      <dgm:prSet presAssocID="{C3BC05BC-7A72-4B81-949C-822924B71F3C}" presName="rootComposite" presStyleCnt="0"/>
      <dgm:spPr/>
    </dgm:pt>
    <dgm:pt modelId="{868B30BF-8B49-4BCA-8F11-4E3B3505CA48}" type="pres">
      <dgm:prSet presAssocID="{C3BC05BC-7A72-4B81-949C-822924B71F3C}" presName="rootText" presStyleLbl="node4" presStyleIdx="3" presStyleCnt="6">
        <dgm:presLayoutVars>
          <dgm:chPref val="3"/>
        </dgm:presLayoutVars>
      </dgm:prSet>
      <dgm:spPr/>
    </dgm:pt>
    <dgm:pt modelId="{C577912D-F176-4361-86AF-3A7218F1F31D}" type="pres">
      <dgm:prSet presAssocID="{C3BC05BC-7A72-4B81-949C-822924B71F3C}" presName="rootConnector" presStyleLbl="node4" presStyleIdx="3" presStyleCnt="6"/>
      <dgm:spPr/>
    </dgm:pt>
    <dgm:pt modelId="{B3AD6DB2-4278-42C0-81B8-AC32F848DA87}" type="pres">
      <dgm:prSet presAssocID="{C3BC05BC-7A72-4B81-949C-822924B71F3C}" presName="hierChild4" presStyleCnt="0"/>
      <dgm:spPr/>
    </dgm:pt>
    <dgm:pt modelId="{B64C258B-4BD9-4F53-8F5B-DB60A6A652DC}" type="pres">
      <dgm:prSet presAssocID="{C3BC05BC-7A72-4B81-949C-822924B71F3C}" presName="hierChild5" presStyleCnt="0"/>
      <dgm:spPr/>
    </dgm:pt>
    <dgm:pt modelId="{F530085E-0854-42F0-A72E-AF1CC095CC9E}" type="pres">
      <dgm:prSet presAssocID="{1479BBA2-EB78-4758-B25C-7DA136876093}" presName="Name37" presStyleLbl="parChTrans1D4" presStyleIdx="4" presStyleCnt="6"/>
      <dgm:spPr/>
    </dgm:pt>
    <dgm:pt modelId="{14C022E2-0A5C-4823-8399-5DC941BB0860}" type="pres">
      <dgm:prSet presAssocID="{F312D41C-C763-4BC8-8873-C93B1BCEF12A}" presName="hierRoot2" presStyleCnt="0">
        <dgm:presLayoutVars>
          <dgm:hierBranch val="init"/>
        </dgm:presLayoutVars>
      </dgm:prSet>
      <dgm:spPr/>
    </dgm:pt>
    <dgm:pt modelId="{4C18FAF9-A470-4CDB-80FC-A003E0B3A964}" type="pres">
      <dgm:prSet presAssocID="{F312D41C-C763-4BC8-8873-C93B1BCEF12A}" presName="rootComposite" presStyleCnt="0"/>
      <dgm:spPr/>
    </dgm:pt>
    <dgm:pt modelId="{06B14BEF-1946-448B-B6B1-DB82A17D07C4}" type="pres">
      <dgm:prSet presAssocID="{F312D41C-C763-4BC8-8873-C93B1BCEF12A}" presName="rootText" presStyleLbl="node4" presStyleIdx="4" presStyleCnt="6">
        <dgm:presLayoutVars>
          <dgm:chPref val="3"/>
        </dgm:presLayoutVars>
      </dgm:prSet>
      <dgm:spPr/>
    </dgm:pt>
    <dgm:pt modelId="{035EE6AD-93D2-45C9-AB77-4BA8E44302A5}" type="pres">
      <dgm:prSet presAssocID="{F312D41C-C763-4BC8-8873-C93B1BCEF12A}" presName="rootConnector" presStyleLbl="node4" presStyleIdx="4" presStyleCnt="6"/>
      <dgm:spPr/>
    </dgm:pt>
    <dgm:pt modelId="{36D1BF74-D3A2-4E58-ABC4-5877D3A26449}" type="pres">
      <dgm:prSet presAssocID="{F312D41C-C763-4BC8-8873-C93B1BCEF12A}" presName="hierChild4" presStyleCnt="0"/>
      <dgm:spPr/>
    </dgm:pt>
    <dgm:pt modelId="{660B0C9E-8846-48EC-9223-5812B3B414AE}" type="pres">
      <dgm:prSet presAssocID="{F312D41C-C763-4BC8-8873-C93B1BCEF12A}" presName="hierChild5" presStyleCnt="0"/>
      <dgm:spPr/>
    </dgm:pt>
    <dgm:pt modelId="{3E672517-BF05-447A-98A4-D5571060B100}" type="pres">
      <dgm:prSet presAssocID="{937051D3-97B0-46D7-AA5B-3E97514E9F12}" presName="Name37" presStyleLbl="parChTrans1D4" presStyleIdx="5" presStyleCnt="6"/>
      <dgm:spPr/>
    </dgm:pt>
    <dgm:pt modelId="{BA37EACB-0478-4B6E-BC23-D7AB6CF42CE6}" type="pres">
      <dgm:prSet presAssocID="{ADF97A87-4FB8-4B94-9358-29A52EEA5DD3}" presName="hierRoot2" presStyleCnt="0">
        <dgm:presLayoutVars>
          <dgm:hierBranch val="init"/>
        </dgm:presLayoutVars>
      </dgm:prSet>
      <dgm:spPr/>
    </dgm:pt>
    <dgm:pt modelId="{FF4B1482-2B22-47E0-BA81-7B1D4D22DCA3}" type="pres">
      <dgm:prSet presAssocID="{ADF97A87-4FB8-4B94-9358-29A52EEA5DD3}" presName="rootComposite" presStyleCnt="0"/>
      <dgm:spPr/>
    </dgm:pt>
    <dgm:pt modelId="{D1A2C31B-7F8C-4497-9257-ADA02BE055AB}" type="pres">
      <dgm:prSet presAssocID="{ADF97A87-4FB8-4B94-9358-29A52EEA5DD3}" presName="rootText" presStyleLbl="node4" presStyleIdx="5" presStyleCnt="6">
        <dgm:presLayoutVars>
          <dgm:chPref val="3"/>
        </dgm:presLayoutVars>
      </dgm:prSet>
      <dgm:spPr/>
    </dgm:pt>
    <dgm:pt modelId="{75D87997-1B0E-46DE-A5F7-B07F29E2EB86}" type="pres">
      <dgm:prSet presAssocID="{ADF97A87-4FB8-4B94-9358-29A52EEA5DD3}" presName="rootConnector" presStyleLbl="node4" presStyleIdx="5" presStyleCnt="6"/>
      <dgm:spPr/>
    </dgm:pt>
    <dgm:pt modelId="{8FB97268-224E-4500-AA61-4AF4E510B584}" type="pres">
      <dgm:prSet presAssocID="{ADF97A87-4FB8-4B94-9358-29A52EEA5DD3}" presName="hierChild4" presStyleCnt="0"/>
      <dgm:spPr/>
    </dgm:pt>
    <dgm:pt modelId="{496F9B26-113F-4157-BA35-AB6C80F27112}" type="pres">
      <dgm:prSet presAssocID="{ADF97A87-4FB8-4B94-9358-29A52EEA5DD3}" presName="hierChild5" presStyleCnt="0"/>
      <dgm:spPr/>
    </dgm:pt>
    <dgm:pt modelId="{36A606C6-EE0C-4929-AAFE-F4C55927F261}" type="pres">
      <dgm:prSet presAssocID="{5BE9C012-A359-4678-94C5-B8E74D8FC6B0}" presName="hierChild5" presStyleCnt="0"/>
      <dgm:spPr/>
    </dgm:pt>
    <dgm:pt modelId="{6363A821-5937-4A74-BC77-3FC22F01B029}" type="pres">
      <dgm:prSet presAssocID="{6D6E7E9F-8964-4D8A-85EF-735358106E9F}" presName="hierChild5" presStyleCnt="0"/>
      <dgm:spPr/>
    </dgm:pt>
    <dgm:pt modelId="{3E13E424-7D2A-4799-8B49-7B953FEAADBE}" type="pres">
      <dgm:prSet presAssocID="{7C6460C6-2580-4590-81BB-E90B27A3D3C6}" presName="Name37" presStyleLbl="parChTrans1D2" presStyleIdx="2" presStyleCnt="3"/>
      <dgm:spPr/>
    </dgm:pt>
    <dgm:pt modelId="{B4DC500D-2250-4D67-B28C-AB10434D59C5}" type="pres">
      <dgm:prSet presAssocID="{B9C75EC1-C37D-471F-BAE1-CC7A8F5B8A82}" presName="hierRoot2" presStyleCnt="0">
        <dgm:presLayoutVars>
          <dgm:hierBranch val="init"/>
        </dgm:presLayoutVars>
      </dgm:prSet>
      <dgm:spPr/>
    </dgm:pt>
    <dgm:pt modelId="{BAADF2C0-3F8B-482B-8FF6-C3910CAA6B43}" type="pres">
      <dgm:prSet presAssocID="{B9C75EC1-C37D-471F-BAE1-CC7A8F5B8A82}" presName="rootComposite" presStyleCnt="0"/>
      <dgm:spPr/>
    </dgm:pt>
    <dgm:pt modelId="{29C268C3-0E1B-42FC-9BD9-667DC404FB01}" type="pres">
      <dgm:prSet presAssocID="{B9C75EC1-C37D-471F-BAE1-CC7A8F5B8A82}" presName="rootText" presStyleLbl="node2" presStyleIdx="2" presStyleCnt="3">
        <dgm:presLayoutVars>
          <dgm:chPref val="3"/>
        </dgm:presLayoutVars>
      </dgm:prSet>
      <dgm:spPr/>
    </dgm:pt>
    <dgm:pt modelId="{A22E7BAC-D15E-40C4-A13B-CB7A5BAF6EEE}" type="pres">
      <dgm:prSet presAssocID="{B9C75EC1-C37D-471F-BAE1-CC7A8F5B8A82}" presName="rootConnector" presStyleLbl="node2" presStyleIdx="2" presStyleCnt="3"/>
      <dgm:spPr/>
    </dgm:pt>
    <dgm:pt modelId="{AB5E280B-BC11-447B-8276-0B05424CF7F1}" type="pres">
      <dgm:prSet presAssocID="{B9C75EC1-C37D-471F-BAE1-CC7A8F5B8A82}" presName="hierChild4" presStyleCnt="0"/>
      <dgm:spPr/>
    </dgm:pt>
    <dgm:pt modelId="{55D9E0EE-6C21-4218-812C-CA4E52386BA3}" type="pres">
      <dgm:prSet presAssocID="{661E65D7-85E7-42E2-9113-48D68B8638CE}" presName="Name37" presStyleLbl="parChTrans1D3" presStyleIdx="8" presStyleCnt="15"/>
      <dgm:spPr/>
    </dgm:pt>
    <dgm:pt modelId="{6EDEF8D1-1B3F-469C-9C0A-C791D637B7AE}" type="pres">
      <dgm:prSet presAssocID="{F42E32E5-1FED-4439-BB43-3C81206DD189}" presName="hierRoot2" presStyleCnt="0">
        <dgm:presLayoutVars>
          <dgm:hierBranch val="init"/>
        </dgm:presLayoutVars>
      </dgm:prSet>
      <dgm:spPr/>
    </dgm:pt>
    <dgm:pt modelId="{80DF26C2-C056-4E4B-B245-92FAE5D76A1E}" type="pres">
      <dgm:prSet presAssocID="{F42E32E5-1FED-4439-BB43-3C81206DD189}" presName="rootComposite" presStyleCnt="0"/>
      <dgm:spPr/>
    </dgm:pt>
    <dgm:pt modelId="{0091F4F3-21D3-4540-AC3A-42729A0B3F65}" type="pres">
      <dgm:prSet presAssocID="{F42E32E5-1FED-4439-BB43-3C81206DD189}" presName="rootText" presStyleLbl="node3" presStyleIdx="8" presStyleCnt="15">
        <dgm:presLayoutVars>
          <dgm:chPref val="3"/>
        </dgm:presLayoutVars>
      </dgm:prSet>
      <dgm:spPr/>
    </dgm:pt>
    <dgm:pt modelId="{38D73485-4990-4CF8-9ED9-C932DA14E7CD}" type="pres">
      <dgm:prSet presAssocID="{F42E32E5-1FED-4439-BB43-3C81206DD189}" presName="rootConnector" presStyleLbl="node3" presStyleIdx="8" presStyleCnt="15"/>
      <dgm:spPr/>
    </dgm:pt>
    <dgm:pt modelId="{47CFA882-23A3-40AF-9906-8D313C9626A8}" type="pres">
      <dgm:prSet presAssocID="{F42E32E5-1FED-4439-BB43-3C81206DD189}" presName="hierChild4" presStyleCnt="0"/>
      <dgm:spPr/>
    </dgm:pt>
    <dgm:pt modelId="{F0452B17-7783-4FC7-9BD1-7E73B3A5DD90}" type="pres">
      <dgm:prSet presAssocID="{F42E32E5-1FED-4439-BB43-3C81206DD189}" presName="hierChild5" presStyleCnt="0"/>
      <dgm:spPr/>
    </dgm:pt>
    <dgm:pt modelId="{6A835613-7E6F-4743-9898-17732174531F}" type="pres">
      <dgm:prSet presAssocID="{5A0C5BAD-6C96-48A5-930E-19C5DC7D058E}" presName="Name37" presStyleLbl="parChTrans1D3" presStyleIdx="9" presStyleCnt="15"/>
      <dgm:spPr/>
    </dgm:pt>
    <dgm:pt modelId="{0F32AAC7-E4B3-4D30-8EEF-78D7E65697F2}" type="pres">
      <dgm:prSet presAssocID="{19F5FCB9-21DB-479A-9CDF-3B49BE9F4780}" presName="hierRoot2" presStyleCnt="0">
        <dgm:presLayoutVars>
          <dgm:hierBranch val="init"/>
        </dgm:presLayoutVars>
      </dgm:prSet>
      <dgm:spPr/>
    </dgm:pt>
    <dgm:pt modelId="{3EA87B07-6A50-448F-81BE-25314823165C}" type="pres">
      <dgm:prSet presAssocID="{19F5FCB9-21DB-479A-9CDF-3B49BE9F4780}" presName="rootComposite" presStyleCnt="0"/>
      <dgm:spPr/>
    </dgm:pt>
    <dgm:pt modelId="{AC48B47C-5036-4F2C-A83B-844CF571BB78}" type="pres">
      <dgm:prSet presAssocID="{19F5FCB9-21DB-479A-9CDF-3B49BE9F4780}" presName="rootText" presStyleLbl="node3" presStyleIdx="9" presStyleCnt="15">
        <dgm:presLayoutVars>
          <dgm:chPref val="3"/>
        </dgm:presLayoutVars>
      </dgm:prSet>
      <dgm:spPr/>
    </dgm:pt>
    <dgm:pt modelId="{F4BB1FFA-8657-46A7-AEC1-05EE74739DA1}" type="pres">
      <dgm:prSet presAssocID="{19F5FCB9-21DB-479A-9CDF-3B49BE9F4780}" presName="rootConnector" presStyleLbl="node3" presStyleIdx="9" presStyleCnt="15"/>
      <dgm:spPr/>
    </dgm:pt>
    <dgm:pt modelId="{5CB2F563-9C63-4F86-982A-F54A5FB84466}" type="pres">
      <dgm:prSet presAssocID="{19F5FCB9-21DB-479A-9CDF-3B49BE9F4780}" presName="hierChild4" presStyleCnt="0"/>
      <dgm:spPr/>
    </dgm:pt>
    <dgm:pt modelId="{F8927306-A7A7-4537-BCB8-FD56BE2F16E2}" type="pres">
      <dgm:prSet presAssocID="{19F5FCB9-21DB-479A-9CDF-3B49BE9F4780}" presName="hierChild5" presStyleCnt="0"/>
      <dgm:spPr/>
    </dgm:pt>
    <dgm:pt modelId="{51B8CF3E-2401-4875-A488-A2C15DF436B1}" type="pres">
      <dgm:prSet presAssocID="{FA5B6B3A-6218-4EB0-98AF-E3D4E1394356}" presName="Name37" presStyleLbl="parChTrans1D3" presStyleIdx="10" presStyleCnt="15"/>
      <dgm:spPr/>
    </dgm:pt>
    <dgm:pt modelId="{91145A96-95D0-4AD6-B1A5-CF210CDA0F19}" type="pres">
      <dgm:prSet presAssocID="{37EF841D-AE7A-48AB-AF31-848467B85484}" presName="hierRoot2" presStyleCnt="0">
        <dgm:presLayoutVars>
          <dgm:hierBranch val="init"/>
        </dgm:presLayoutVars>
      </dgm:prSet>
      <dgm:spPr/>
    </dgm:pt>
    <dgm:pt modelId="{F824E370-C8D7-4CEA-B8BE-6F5346F72972}" type="pres">
      <dgm:prSet presAssocID="{37EF841D-AE7A-48AB-AF31-848467B85484}" presName="rootComposite" presStyleCnt="0"/>
      <dgm:spPr/>
    </dgm:pt>
    <dgm:pt modelId="{DCB69FFA-58EF-4BF6-A78D-18D16729905D}" type="pres">
      <dgm:prSet presAssocID="{37EF841D-AE7A-48AB-AF31-848467B85484}" presName="rootText" presStyleLbl="node3" presStyleIdx="10" presStyleCnt="15">
        <dgm:presLayoutVars>
          <dgm:chPref val="3"/>
        </dgm:presLayoutVars>
      </dgm:prSet>
      <dgm:spPr/>
    </dgm:pt>
    <dgm:pt modelId="{6E11090C-71F0-4E54-92A3-D539E588E638}" type="pres">
      <dgm:prSet presAssocID="{37EF841D-AE7A-48AB-AF31-848467B85484}" presName="rootConnector" presStyleLbl="node3" presStyleIdx="10" presStyleCnt="15"/>
      <dgm:spPr/>
    </dgm:pt>
    <dgm:pt modelId="{99A09706-C2CE-4A87-9280-C3BD399F07FA}" type="pres">
      <dgm:prSet presAssocID="{37EF841D-AE7A-48AB-AF31-848467B85484}" presName="hierChild4" presStyleCnt="0"/>
      <dgm:spPr/>
    </dgm:pt>
    <dgm:pt modelId="{3CA3BC13-8AD5-49AB-AE7E-6016E01EFB74}" type="pres">
      <dgm:prSet presAssocID="{37EF841D-AE7A-48AB-AF31-848467B85484}" presName="hierChild5" presStyleCnt="0"/>
      <dgm:spPr/>
    </dgm:pt>
    <dgm:pt modelId="{4EE82813-1239-4C12-96F0-00D4C09F673D}" type="pres">
      <dgm:prSet presAssocID="{E6DE1FEE-626C-4B1D-83E8-3BE273052ECD}" presName="Name37" presStyleLbl="parChTrans1D3" presStyleIdx="11" presStyleCnt="15"/>
      <dgm:spPr/>
    </dgm:pt>
    <dgm:pt modelId="{AB902443-F46E-40C9-B03C-BDE0537D7187}" type="pres">
      <dgm:prSet presAssocID="{FC710015-78FD-41AD-8EBC-3F91063AA140}" presName="hierRoot2" presStyleCnt="0">
        <dgm:presLayoutVars>
          <dgm:hierBranch val="init"/>
        </dgm:presLayoutVars>
      </dgm:prSet>
      <dgm:spPr/>
    </dgm:pt>
    <dgm:pt modelId="{FEBBDAA3-66BB-4DE2-8A85-16B4A6180EAF}" type="pres">
      <dgm:prSet presAssocID="{FC710015-78FD-41AD-8EBC-3F91063AA140}" presName="rootComposite" presStyleCnt="0"/>
      <dgm:spPr/>
    </dgm:pt>
    <dgm:pt modelId="{4F23BAB3-906C-4013-A23E-A3A878FC5BB4}" type="pres">
      <dgm:prSet presAssocID="{FC710015-78FD-41AD-8EBC-3F91063AA140}" presName="rootText" presStyleLbl="node3" presStyleIdx="11" presStyleCnt="15">
        <dgm:presLayoutVars>
          <dgm:chPref val="3"/>
        </dgm:presLayoutVars>
      </dgm:prSet>
      <dgm:spPr/>
    </dgm:pt>
    <dgm:pt modelId="{B0D0B711-0558-4DC6-8CED-3DFBB52A4294}" type="pres">
      <dgm:prSet presAssocID="{FC710015-78FD-41AD-8EBC-3F91063AA140}" presName="rootConnector" presStyleLbl="node3" presStyleIdx="11" presStyleCnt="15"/>
      <dgm:spPr/>
    </dgm:pt>
    <dgm:pt modelId="{3A940478-8D73-40A9-ABE4-C68AEE218F0E}" type="pres">
      <dgm:prSet presAssocID="{FC710015-78FD-41AD-8EBC-3F91063AA140}" presName="hierChild4" presStyleCnt="0"/>
      <dgm:spPr/>
    </dgm:pt>
    <dgm:pt modelId="{F1980A29-6BD4-464D-A282-E8775030943F}" type="pres">
      <dgm:prSet presAssocID="{FC710015-78FD-41AD-8EBC-3F91063AA140}" presName="hierChild5" presStyleCnt="0"/>
      <dgm:spPr/>
    </dgm:pt>
    <dgm:pt modelId="{D7B56BF7-8F2C-466E-9149-904882D41E5E}" type="pres">
      <dgm:prSet presAssocID="{D4AC3CE4-1732-469E-8570-FC1E2250CAE8}" presName="Name37" presStyleLbl="parChTrans1D3" presStyleIdx="12" presStyleCnt="15"/>
      <dgm:spPr/>
    </dgm:pt>
    <dgm:pt modelId="{831DA18D-B362-4A89-97C3-F84EE93C5029}" type="pres">
      <dgm:prSet presAssocID="{5F0FF39F-5E29-4433-BD57-D13A5C5D4CCE}" presName="hierRoot2" presStyleCnt="0">
        <dgm:presLayoutVars>
          <dgm:hierBranch val="init"/>
        </dgm:presLayoutVars>
      </dgm:prSet>
      <dgm:spPr/>
    </dgm:pt>
    <dgm:pt modelId="{B5CF438E-2BD9-42FC-9996-8C6782BB3B6D}" type="pres">
      <dgm:prSet presAssocID="{5F0FF39F-5E29-4433-BD57-D13A5C5D4CCE}" presName="rootComposite" presStyleCnt="0"/>
      <dgm:spPr/>
    </dgm:pt>
    <dgm:pt modelId="{709C2093-6793-4365-8A83-5C8D8B93799D}" type="pres">
      <dgm:prSet presAssocID="{5F0FF39F-5E29-4433-BD57-D13A5C5D4CCE}" presName="rootText" presStyleLbl="node3" presStyleIdx="12" presStyleCnt="15">
        <dgm:presLayoutVars>
          <dgm:chPref val="3"/>
        </dgm:presLayoutVars>
      </dgm:prSet>
      <dgm:spPr/>
    </dgm:pt>
    <dgm:pt modelId="{8DA24912-5C20-485A-A386-B995B5C622D5}" type="pres">
      <dgm:prSet presAssocID="{5F0FF39F-5E29-4433-BD57-D13A5C5D4CCE}" presName="rootConnector" presStyleLbl="node3" presStyleIdx="12" presStyleCnt="15"/>
      <dgm:spPr/>
    </dgm:pt>
    <dgm:pt modelId="{A549A6D0-C5E8-4FE8-BDDA-963EC63853A1}" type="pres">
      <dgm:prSet presAssocID="{5F0FF39F-5E29-4433-BD57-D13A5C5D4CCE}" presName="hierChild4" presStyleCnt="0"/>
      <dgm:spPr/>
    </dgm:pt>
    <dgm:pt modelId="{E32371A1-215F-4362-A98E-9522D41ADF6D}" type="pres">
      <dgm:prSet presAssocID="{5F0FF39F-5E29-4433-BD57-D13A5C5D4CCE}" presName="hierChild5" presStyleCnt="0"/>
      <dgm:spPr/>
    </dgm:pt>
    <dgm:pt modelId="{1AE9C96E-2DEE-432F-9DE8-04F944977EF1}" type="pres">
      <dgm:prSet presAssocID="{716AEFB7-76FF-45C6-9106-5D0833047925}" presName="Name37" presStyleLbl="parChTrans1D3" presStyleIdx="13" presStyleCnt="15"/>
      <dgm:spPr/>
    </dgm:pt>
    <dgm:pt modelId="{430635C8-4129-487E-87AF-9A8B7A1D77F5}" type="pres">
      <dgm:prSet presAssocID="{D00A1EBA-E1C4-453F-B57D-05314175C6B1}" presName="hierRoot2" presStyleCnt="0">
        <dgm:presLayoutVars>
          <dgm:hierBranch val="init"/>
        </dgm:presLayoutVars>
      </dgm:prSet>
      <dgm:spPr/>
    </dgm:pt>
    <dgm:pt modelId="{42C37B81-3C48-4B48-AC6F-135D8F7BC33F}" type="pres">
      <dgm:prSet presAssocID="{D00A1EBA-E1C4-453F-B57D-05314175C6B1}" presName="rootComposite" presStyleCnt="0"/>
      <dgm:spPr/>
    </dgm:pt>
    <dgm:pt modelId="{4375EA1E-2200-41D5-9ED6-946BF514508C}" type="pres">
      <dgm:prSet presAssocID="{D00A1EBA-E1C4-453F-B57D-05314175C6B1}" presName="rootText" presStyleLbl="node3" presStyleIdx="13" presStyleCnt="15">
        <dgm:presLayoutVars>
          <dgm:chPref val="3"/>
        </dgm:presLayoutVars>
      </dgm:prSet>
      <dgm:spPr/>
    </dgm:pt>
    <dgm:pt modelId="{04863123-DA47-4154-968E-FCBB2724A366}" type="pres">
      <dgm:prSet presAssocID="{D00A1EBA-E1C4-453F-B57D-05314175C6B1}" presName="rootConnector" presStyleLbl="node3" presStyleIdx="13" presStyleCnt="15"/>
      <dgm:spPr/>
    </dgm:pt>
    <dgm:pt modelId="{249512AB-E6DB-4E5F-A8B6-5786448C2371}" type="pres">
      <dgm:prSet presAssocID="{D00A1EBA-E1C4-453F-B57D-05314175C6B1}" presName="hierChild4" presStyleCnt="0"/>
      <dgm:spPr/>
    </dgm:pt>
    <dgm:pt modelId="{41B7BBA5-E0C5-487C-82BE-2E54226A51C8}" type="pres">
      <dgm:prSet presAssocID="{D00A1EBA-E1C4-453F-B57D-05314175C6B1}" presName="hierChild5" presStyleCnt="0"/>
      <dgm:spPr/>
    </dgm:pt>
    <dgm:pt modelId="{B2F4BDA0-FACE-4EE5-827D-7F0C8026C0FB}" type="pres">
      <dgm:prSet presAssocID="{DE01BBB9-2141-4260-829C-E823339B3D1A}" presName="Name37" presStyleLbl="parChTrans1D3" presStyleIdx="14" presStyleCnt="15"/>
      <dgm:spPr/>
    </dgm:pt>
    <dgm:pt modelId="{4EEE6D5B-FD43-4C60-8A5C-D22667ECCF80}" type="pres">
      <dgm:prSet presAssocID="{C19AED6D-8475-4203-87F4-48B2F2C415C4}" presName="hierRoot2" presStyleCnt="0">
        <dgm:presLayoutVars>
          <dgm:hierBranch val="init"/>
        </dgm:presLayoutVars>
      </dgm:prSet>
      <dgm:spPr/>
    </dgm:pt>
    <dgm:pt modelId="{ECE77146-EB1C-4B72-B0A6-76B3D50B4A9E}" type="pres">
      <dgm:prSet presAssocID="{C19AED6D-8475-4203-87F4-48B2F2C415C4}" presName="rootComposite" presStyleCnt="0"/>
      <dgm:spPr/>
    </dgm:pt>
    <dgm:pt modelId="{1B04A0B1-4006-4C7C-9365-1E57218B8195}" type="pres">
      <dgm:prSet presAssocID="{C19AED6D-8475-4203-87F4-48B2F2C415C4}" presName="rootText" presStyleLbl="node3" presStyleIdx="14" presStyleCnt="15">
        <dgm:presLayoutVars>
          <dgm:chPref val="3"/>
        </dgm:presLayoutVars>
      </dgm:prSet>
      <dgm:spPr/>
    </dgm:pt>
    <dgm:pt modelId="{1A363200-8232-4705-B0F0-69F94933D357}" type="pres">
      <dgm:prSet presAssocID="{C19AED6D-8475-4203-87F4-48B2F2C415C4}" presName="rootConnector" presStyleLbl="node3" presStyleIdx="14" presStyleCnt="15"/>
      <dgm:spPr/>
    </dgm:pt>
    <dgm:pt modelId="{5EFFFB87-6C8D-4660-B055-84F3EB5835A6}" type="pres">
      <dgm:prSet presAssocID="{C19AED6D-8475-4203-87F4-48B2F2C415C4}" presName="hierChild4" presStyleCnt="0"/>
      <dgm:spPr/>
    </dgm:pt>
    <dgm:pt modelId="{FA9442C1-79E4-4C20-B1F7-B90E301D26EC}" type="pres">
      <dgm:prSet presAssocID="{C19AED6D-8475-4203-87F4-48B2F2C415C4}" presName="hierChild5" presStyleCnt="0"/>
      <dgm:spPr/>
    </dgm:pt>
    <dgm:pt modelId="{B6A77DA9-5158-42BD-B5E2-64F25A848665}" type="pres">
      <dgm:prSet presAssocID="{B9C75EC1-C37D-471F-BAE1-CC7A8F5B8A82}" presName="hierChild5" presStyleCnt="0"/>
      <dgm:spPr/>
    </dgm:pt>
    <dgm:pt modelId="{B9691E88-7C49-4A35-8360-70939763E507}" type="pres">
      <dgm:prSet presAssocID="{67624B05-45CE-40DA-A4BA-246CE2AF4D9A}" presName="hierChild3" presStyleCnt="0"/>
      <dgm:spPr/>
    </dgm:pt>
  </dgm:ptLst>
  <dgm:cxnLst>
    <dgm:cxn modelId="{9FDC1100-0B3C-4A29-9D3A-535407C97E03}" srcId="{B9C75EC1-C37D-471F-BAE1-CC7A8F5B8A82}" destId="{5F0FF39F-5E29-4433-BD57-D13A5C5D4CCE}" srcOrd="4" destOrd="0" parTransId="{D4AC3CE4-1732-469E-8570-FC1E2250CAE8}" sibTransId="{AFFBDC27-B960-478A-8CF0-294B6029310C}"/>
    <dgm:cxn modelId="{EC2FE600-34DE-4551-B5A7-2C92640FF0A8}" srcId="{B9C75EC1-C37D-471F-BAE1-CC7A8F5B8A82}" destId="{F42E32E5-1FED-4439-BB43-3C81206DD189}" srcOrd="0" destOrd="0" parTransId="{661E65D7-85E7-42E2-9113-48D68B8638CE}" sibTransId="{2776B43D-ED7A-4092-9F91-B3729504280A}"/>
    <dgm:cxn modelId="{BDBBFB01-29C1-4BEA-A91D-0CDA4F1B82F7}" type="presOf" srcId="{6D50E70B-7576-4837-8BD3-7D29C46AEE12}" destId="{C32619F9-1889-42CB-853C-B216C256D793}" srcOrd="1" destOrd="0" presId="urn:microsoft.com/office/officeart/2005/8/layout/orgChart1"/>
    <dgm:cxn modelId="{9787FA02-6EB4-4BDA-AACE-19F2DBD90E46}" type="presOf" srcId="{ADF97A87-4FB8-4B94-9358-29A52EEA5DD3}" destId="{D1A2C31B-7F8C-4497-9257-ADA02BE055AB}" srcOrd="0" destOrd="0" presId="urn:microsoft.com/office/officeart/2005/8/layout/orgChart1"/>
    <dgm:cxn modelId="{EA828607-A686-4483-864B-EA72222E0E84}" type="presOf" srcId="{4F0FEF69-2330-4FB2-B7C8-A054065B30B7}" destId="{81723857-A798-438B-8846-0CE2D886FC61}" srcOrd="0" destOrd="0" presId="urn:microsoft.com/office/officeart/2005/8/layout/orgChart1"/>
    <dgm:cxn modelId="{A8F8560B-0BF1-46B3-8055-C8DCC5F5E685}" type="presOf" srcId="{FC710015-78FD-41AD-8EBC-3F91063AA140}" destId="{B0D0B711-0558-4DC6-8CED-3DFBB52A4294}" srcOrd="1" destOrd="0" presId="urn:microsoft.com/office/officeart/2005/8/layout/orgChart1"/>
    <dgm:cxn modelId="{301E8D0C-0EC4-42FA-813C-5440A14A83AF}" type="presOf" srcId="{B9C75EC1-C37D-471F-BAE1-CC7A8F5B8A82}" destId="{29C268C3-0E1B-42FC-9BD9-667DC404FB01}" srcOrd="0" destOrd="0" presId="urn:microsoft.com/office/officeart/2005/8/layout/orgChart1"/>
    <dgm:cxn modelId="{B6C2DC0E-C9DE-432B-A49C-443A7783E59A}" srcId="{CADC7846-048D-43C1-BE10-620F20DE2D4D}" destId="{33121058-4914-4BC1-82AA-FBD57B75330D}" srcOrd="2" destOrd="0" parTransId="{D9C076FA-9288-4FB2-80E1-FDC9E212559F}" sibTransId="{D087010B-AE0B-4F3A-A2DA-662676E134E8}"/>
    <dgm:cxn modelId="{14C03A12-28A2-4825-B97C-E24CF2F2B72B}" srcId="{CADC7846-048D-43C1-BE10-620F20DE2D4D}" destId="{C501CA2F-B579-48B4-A7CD-7E09C13D9249}" srcOrd="0" destOrd="0" parTransId="{A890C6E9-A348-4435-8EFE-0044F72F8D61}" sibTransId="{5173B3B7-0145-46D3-B671-69A97078A767}"/>
    <dgm:cxn modelId="{1F5C7F15-6558-41E0-AB3B-545D52B446B4}" type="presOf" srcId="{1479BBA2-EB78-4758-B25C-7DA136876093}" destId="{F530085E-0854-42F0-A72E-AF1CC095CC9E}" srcOrd="0" destOrd="0" presId="urn:microsoft.com/office/officeart/2005/8/layout/orgChart1"/>
    <dgm:cxn modelId="{5E71F117-F55C-47CB-9DA0-8965C775E859}" srcId="{D647A347-2BDC-4809-AC0C-844E9DAE5B43}" destId="{74667CFA-69CD-4D82-A90C-975245903615}" srcOrd="5" destOrd="0" parTransId="{D650EFD7-20B8-49D0-A17F-E3AE69B78322}" sibTransId="{689BB8EE-A80D-4BE6-B6BF-F5E8A3A09199}"/>
    <dgm:cxn modelId="{81B9AA19-4FA4-4449-B2A4-E5A2DFAAD0FA}" type="presOf" srcId="{E6DE1FEE-626C-4B1D-83E8-3BE273052ECD}" destId="{4EE82813-1239-4C12-96F0-00D4C09F673D}" srcOrd="0" destOrd="0" presId="urn:microsoft.com/office/officeart/2005/8/layout/orgChart1"/>
    <dgm:cxn modelId="{AE25AF19-DE1E-494E-94B8-BAFB02D6315B}" type="presOf" srcId="{FA5B6B3A-6218-4EB0-98AF-E3D4E1394356}" destId="{51B8CF3E-2401-4875-A488-A2C15DF436B1}" srcOrd="0" destOrd="0" presId="urn:microsoft.com/office/officeart/2005/8/layout/orgChart1"/>
    <dgm:cxn modelId="{E6F1161C-B0F0-4870-A41C-C2D459428D27}" type="presOf" srcId="{67624B05-45CE-40DA-A4BA-246CE2AF4D9A}" destId="{59BEC2D7-1CA9-4D2E-9762-FE94C9C92962}" srcOrd="0" destOrd="0" presId="urn:microsoft.com/office/officeart/2005/8/layout/orgChart1"/>
    <dgm:cxn modelId="{D9F5501D-8145-48D5-A791-2408CF2F4CC6}" type="presOf" srcId="{74667CFA-69CD-4D82-A90C-975245903615}" destId="{FB3A7DF3-ABA4-4498-BAEF-12030A4ADC1F}" srcOrd="0" destOrd="0" presId="urn:microsoft.com/office/officeart/2005/8/layout/orgChart1"/>
    <dgm:cxn modelId="{BDC88C1D-3AB6-4A0A-BBB0-52B25D87FA62}" type="presOf" srcId="{74667CFA-69CD-4D82-A90C-975245903615}" destId="{C2270C2A-A128-4A23-8BA9-27FD1E6280D0}" srcOrd="1" destOrd="0" presId="urn:microsoft.com/office/officeart/2005/8/layout/orgChart1"/>
    <dgm:cxn modelId="{96176B1E-95CB-404A-AB63-79BC93BC040D}" type="presOf" srcId="{C501CA2F-B579-48B4-A7CD-7E09C13D9249}" destId="{D7BDE973-1374-49DF-82C6-2684ABAB2B04}" srcOrd="0" destOrd="0" presId="urn:microsoft.com/office/officeart/2005/8/layout/orgChart1"/>
    <dgm:cxn modelId="{BF31821F-8656-4152-B8E4-0BD2B873BD08}" type="presOf" srcId="{DE01BBB9-2141-4260-829C-E823339B3D1A}" destId="{B2F4BDA0-FACE-4EE5-827D-7F0C8026C0FB}" srcOrd="0" destOrd="0" presId="urn:microsoft.com/office/officeart/2005/8/layout/orgChart1"/>
    <dgm:cxn modelId="{2DF1D222-78E4-46B2-819C-B0124396675B}" srcId="{5BE9C012-A359-4678-94C5-B8E74D8FC6B0}" destId="{C3BC05BC-7A72-4B81-949C-822924B71F3C}" srcOrd="0" destOrd="0" parTransId="{7C824DFB-1D8C-430A-BBD0-83F3EAF74A1E}" sibTransId="{5CEEED2B-31F7-4601-AD1E-E94512487DDF}"/>
    <dgm:cxn modelId="{1F1AEB24-67FC-41D9-867E-72D6777BAA49}" type="presOf" srcId="{5F0FF39F-5E29-4433-BD57-D13A5C5D4CCE}" destId="{8DA24912-5C20-485A-A386-B995B5C622D5}" srcOrd="1" destOrd="0" presId="urn:microsoft.com/office/officeart/2005/8/layout/orgChart1"/>
    <dgm:cxn modelId="{6B7D7A28-A83F-478C-A23C-B9E4FAC3447A}" type="presOf" srcId="{48DEF35F-A48B-42C8-BD03-38C050AA690D}" destId="{FD1CD0B3-1FD9-416E-8652-12F08DA3596D}" srcOrd="0" destOrd="0" presId="urn:microsoft.com/office/officeart/2005/8/layout/orgChart1"/>
    <dgm:cxn modelId="{78151229-7892-4F42-A3DE-DD523ACFF39B}" type="presOf" srcId="{33121058-4914-4BC1-82AA-FBD57B75330D}" destId="{60F4EE11-3662-43F2-89A4-34E16D0FF7CF}" srcOrd="0" destOrd="0" presId="urn:microsoft.com/office/officeart/2005/8/layout/orgChart1"/>
    <dgm:cxn modelId="{7F758F2A-6803-44B5-8543-608E6F3FF017}" srcId="{6D6E7E9F-8964-4D8A-85EF-735358106E9F}" destId="{5BE9C012-A359-4678-94C5-B8E74D8FC6B0}" srcOrd="1" destOrd="0" parTransId="{F2211E88-B8BF-4C5A-B339-1964B289BF72}" sibTransId="{FF718CF0-7835-4666-AF74-30496A6D76BC}"/>
    <dgm:cxn modelId="{72CE182C-59ED-4C31-8C8F-8B7904E9960C}" type="presOf" srcId="{D647A347-2BDC-4809-AC0C-844E9DAE5B43}" destId="{795AF49D-2B61-4BDC-B9CF-16CB70DB19A5}" srcOrd="0" destOrd="0" presId="urn:microsoft.com/office/officeart/2005/8/layout/orgChart1"/>
    <dgm:cxn modelId="{9C031032-1CA6-4309-9004-B2150C8204F5}" type="presOf" srcId="{37EF841D-AE7A-48AB-AF31-848467B85484}" destId="{6E11090C-71F0-4E54-92A3-D539E588E638}" srcOrd="1" destOrd="0" presId="urn:microsoft.com/office/officeart/2005/8/layout/orgChart1"/>
    <dgm:cxn modelId="{4D9B5B36-319B-4257-8DF7-EEF3DFB4C004}" type="presOf" srcId="{7875EBBA-F70F-417A-AD49-BC364904BF15}" destId="{D947EE76-0972-4D68-9949-A43F19A36885}" srcOrd="0" destOrd="0" presId="urn:microsoft.com/office/officeart/2005/8/layout/orgChart1"/>
    <dgm:cxn modelId="{AEC4AB3E-0260-4709-9285-FC30FEE88F8F}" srcId="{5BE9C012-A359-4678-94C5-B8E74D8FC6B0}" destId="{F312D41C-C763-4BC8-8873-C93B1BCEF12A}" srcOrd="1" destOrd="0" parTransId="{1479BBA2-EB78-4758-B25C-7DA136876093}" sibTransId="{7478450B-2F98-48B1-B06E-016463F717EF}"/>
    <dgm:cxn modelId="{4603BA3E-A15B-41DC-9BE6-7475024964AD}" type="presOf" srcId="{D00A1EBA-E1C4-453F-B57D-05314175C6B1}" destId="{04863123-DA47-4154-968E-FCBB2724A366}" srcOrd="1" destOrd="0" presId="urn:microsoft.com/office/officeart/2005/8/layout/orgChart1"/>
    <dgm:cxn modelId="{F7A7C560-A94B-4F3E-B618-4127A2E0A84C}" type="presOf" srcId="{8386E09D-C4DB-429B-A72B-10823DD3C442}" destId="{4FCFE839-C8BC-45BA-B4C4-9FDA141B2FF6}" srcOrd="0" destOrd="0" presId="urn:microsoft.com/office/officeart/2005/8/layout/orgChart1"/>
    <dgm:cxn modelId="{0280F261-B795-493F-BC97-4B386126F099}" type="presOf" srcId="{67624B05-45CE-40DA-A4BA-246CE2AF4D9A}" destId="{E4AA9063-E81A-41BE-A4B2-C5344B9B8E47}" srcOrd="1" destOrd="0" presId="urn:microsoft.com/office/officeart/2005/8/layout/orgChart1"/>
    <dgm:cxn modelId="{B6F67165-516C-4B06-A1DA-3FE7729FFFB0}" type="presOf" srcId="{37EF841D-AE7A-48AB-AF31-848467B85484}" destId="{DCB69FFA-58EF-4BF6-A78D-18D16729905D}" srcOrd="0" destOrd="0" presId="urn:microsoft.com/office/officeart/2005/8/layout/orgChart1"/>
    <dgm:cxn modelId="{9A950546-279A-4B57-A474-0E9CDC11577D}" srcId="{27056988-CDC8-4B09-86A2-DFAFD8BD23D9}" destId="{67624B05-45CE-40DA-A4BA-246CE2AF4D9A}" srcOrd="0" destOrd="0" parTransId="{8BF084D6-F88F-44C9-B757-FBF0FE833810}" sibTransId="{5E4E2042-7D2F-46B7-8753-37F1BC4A09EE}"/>
    <dgm:cxn modelId="{6D517148-BC46-41DA-8606-9CFD49B4C434}" srcId="{67624B05-45CE-40DA-A4BA-246CE2AF4D9A}" destId="{D647A347-2BDC-4809-AC0C-844E9DAE5B43}" srcOrd="0" destOrd="0" parTransId="{8386E09D-C4DB-429B-A72B-10823DD3C442}" sibTransId="{D60FB904-7305-4DE3-BBE4-EA8C1270D761}"/>
    <dgm:cxn modelId="{0F398848-EB84-4AC1-8DA9-F8E948C015F0}" type="presOf" srcId="{CADC7846-048D-43C1-BE10-620F20DE2D4D}" destId="{8508DEFA-1F29-4399-9EE1-5B5C612A0414}" srcOrd="1" destOrd="0" presId="urn:microsoft.com/office/officeart/2005/8/layout/orgChart1"/>
    <dgm:cxn modelId="{B3F4016B-5A67-47C0-A0F6-A9A10B0E1B6D}" type="presOf" srcId="{096E8126-7151-4A6A-80C3-D8C37928A5D2}" destId="{9B82D02A-AFF2-4AD3-8442-F9DC7FAE1810}" srcOrd="0" destOrd="0" presId="urn:microsoft.com/office/officeart/2005/8/layout/orgChart1"/>
    <dgm:cxn modelId="{39B4DD50-1F13-45F2-8E95-19124F9809C3}" type="presOf" srcId="{96547B4D-19F0-4ED5-AED0-357C9D798887}" destId="{3EBD7146-576E-4C96-821B-30458BB5776A}" srcOrd="1" destOrd="0" presId="urn:microsoft.com/office/officeart/2005/8/layout/orgChart1"/>
    <dgm:cxn modelId="{FA3E3651-F008-4E4F-8E92-E29691584271}" srcId="{B9C75EC1-C37D-471F-BAE1-CC7A8F5B8A82}" destId="{19F5FCB9-21DB-479A-9CDF-3B49BE9F4780}" srcOrd="1" destOrd="0" parTransId="{5A0C5BAD-6C96-48A5-930E-19C5DC7D058E}" sibTransId="{B8E539FD-EBF7-4C3D-96FA-2F62F722DA8B}"/>
    <dgm:cxn modelId="{52AC8E53-3C3B-4177-BCFF-F57672451739}" type="presOf" srcId="{96547B4D-19F0-4ED5-AED0-357C9D798887}" destId="{09198A4B-0BE2-4905-AF3F-580DAE3F81A4}" srcOrd="0" destOrd="0" presId="urn:microsoft.com/office/officeart/2005/8/layout/orgChart1"/>
    <dgm:cxn modelId="{B5CA1474-3477-4F0A-9C92-2248B6CCE673}" type="presOf" srcId="{8DD2A1C2-C9C2-438E-9CDB-FF7384C8C125}" destId="{CA7C80EF-78C7-44D3-8F59-26D6153C4FBB}" srcOrd="0" destOrd="0" presId="urn:microsoft.com/office/officeart/2005/8/layout/orgChart1"/>
    <dgm:cxn modelId="{89744054-F160-402C-862F-00695FB88EB6}" srcId="{5BE9C012-A359-4678-94C5-B8E74D8FC6B0}" destId="{ADF97A87-4FB8-4B94-9358-29A52EEA5DD3}" srcOrd="2" destOrd="0" parTransId="{937051D3-97B0-46D7-AA5B-3E97514E9F12}" sibTransId="{54969E3D-6ED5-4CC0-8B35-82ADE0D0E749}"/>
    <dgm:cxn modelId="{EFC71376-AF5D-487D-A7F9-2BD98378332B}" type="presOf" srcId="{A1EFC4AF-3CB4-4F74-9EB5-BE7624719728}" destId="{44E1412F-6789-42DB-8C62-EE09E3565B2E}" srcOrd="0" destOrd="0" presId="urn:microsoft.com/office/officeart/2005/8/layout/orgChart1"/>
    <dgm:cxn modelId="{612A8877-A782-4221-ABEB-5035F14E9EF4}" type="presOf" srcId="{D4AC3CE4-1732-469E-8570-FC1E2250CAE8}" destId="{D7B56BF7-8F2C-466E-9149-904882D41E5E}" srcOrd="0" destOrd="0" presId="urn:microsoft.com/office/officeart/2005/8/layout/orgChart1"/>
    <dgm:cxn modelId="{BE2ED559-5DF1-468B-9885-5AF72FC72203}" type="presOf" srcId="{7C6460C6-2580-4590-81BB-E90B27A3D3C6}" destId="{3E13E424-7D2A-4799-8B49-7B953FEAADBE}" srcOrd="0" destOrd="0" presId="urn:microsoft.com/office/officeart/2005/8/layout/orgChart1"/>
    <dgm:cxn modelId="{35320D5A-6A12-43CA-848B-C25A6B3A88F2}" type="presOf" srcId="{5BE9C012-A359-4678-94C5-B8E74D8FC6B0}" destId="{28CBBF39-1240-4E64-B40D-6CE4F040AB8C}" srcOrd="0" destOrd="0" presId="urn:microsoft.com/office/officeart/2005/8/layout/orgChart1"/>
    <dgm:cxn modelId="{15D7877A-276F-4C22-A48D-D3C8D4CAC2C6}" srcId="{D647A347-2BDC-4809-AC0C-844E9DAE5B43}" destId="{49F76BF4-66AD-461C-A625-B252F4E29018}" srcOrd="4" destOrd="0" parTransId="{096E8126-7151-4A6A-80C3-D8C37928A5D2}" sibTransId="{0706CCE0-AFC9-4528-AA56-8910AE9D467C}"/>
    <dgm:cxn modelId="{E803307B-5F51-407F-BB9E-9FFD6F68B0AF}" srcId="{B9C75EC1-C37D-471F-BAE1-CC7A8F5B8A82}" destId="{FC710015-78FD-41AD-8EBC-3F91063AA140}" srcOrd="3" destOrd="0" parTransId="{E6DE1FEE-626C-4B1D-83E8-3BE273052ECD}" sibTransId="{0DFFD751-6DF7-46D7-899A-18F9A36D8416}"/>
    <dgm:cxn modelId="{C93CD67D-6C51-4D41-BF02-810B962F8F3A}" type="presOf" srcId="{8B50F9F4-9B48-491F-B24D-DA0309694F39}" destId="{2ECDA56A-05DF-42E9-A3AB-544B9DF1002F}" srcOrd="0" destOrd="0" presId="urn:microsoft.com/office/officeart/2005/8/layout/orgChart1"/>
    <dgm:cxn modelId="{F2013A7E-E4E1-4876-BBB9-13FE9237B1C9}" srcId="{CADC7846-048D-43C1-BE10-620F20DE2D4D}" destId="{6D50E70B-7576-4837-8BD3-7D29C46AEE12}" srcOrd="1" destOrd="0" parTransId="{4F0FEF69-2330-4FB2-B7C8-A054065B30B7}" sibTransId="{99C7E262-55B0-417C-9652-66007B06C27E}"/>
    <dgm:cxn modelId="{D3AD8F81-E100-436C-A062-D6A531F8DDC3}" type="presOf" srcId="{CADC7846-048D-43C1-BE10-620F20DE2D4D}" destId="{913C15B4-7C5D-4604-854D-5799DB3EEB66}" srcOrd="0" destOrd="0" presId="urn:microsoft.com/office/officeart/2005/8/layout/orgChart1"/>
    <dgm:cxn modelId="{1FBD1286-8D8D-433B-B0E9-C6B00DD0A883}" type="presOf" srcId="{C3BC05BC-7A72-4B81-949C-822924B71F3C}" destId="{868B30BF-8B49-4BCA-8F11-4E3B3505CA48}" srcOrd="0" destOrd="0" presId="urn:microsoft.com/office/officeart/2005/8/layout/orgChart1"/>
    <dgm:cxn modelId="{F9282586-0AD8-4B56-A48A-4CA9F334C8A9}" type="presOf" srcId="{5BE9C012-A359-4678-94C5-B8E74D8FC6B0}" destId="{8E687A7B-6818-4F90-B2FB-000B42397E8D}" srcOrd="1" destOrd="0" presId="urn:microsoft.com/office/officeart/2005/8/layout/orgChart1"/>
    <dgm:cxn modelId="{B47E3D89-C362-4FDD-AD6E-ECF4E72858B0}" type="presOf" srcId="{FCB30E80-FDFE-4708-8AA7-CCBC1E266259}" destId="{063551F4-10AD-4354-B263-190D3A0CE1FA}" srcOrd="1" destOrd="0" presId="urn:microsoft.com/office/officeart/2005/8/layout/orgChart1"/>
    <dgm:cxn modelId="{D3C69A8B-153F-4686-8F31-28A9139E656C}" type="presOf" srcId="{33121058-4914-4BC1-82AA-FBD57B75330D}" destId="{7650E7F0-E931-4CBB-A4E3-2CB5C1E0A239}" srcOrd="1" destOrd="0" presId="urn:microsoft.com/office/officeart/2005/8/layout/orgChart1"/>
    <dgm:cxn modelId="{B48DC194-2ED0-4976-AA1E-44F2C520BAD9}" type="presOf" srcId="{C501CA2F-B579-48B4-A7CD-7E09C13D9249}" destId="{52AE25D8-56E9-4C78-B097-565D97DCCE69}" srcOrd="1" destOrd="0" presId="urn:microsoft.com/office/officeart/2005/8/layout/orgChart1"/>
    <dgm:cxn modelId="{D001CC99-B760-4677-807D-0C99A8A017C8}" srcId="{B9C75EC1-C37D-471F-BAE1-CC7A8F5B8A82}" destId="{D00A1EBA-E1C4-453F-B57D-05314175C6B1}" srcOrd="5" destOrd="0" parTransId="{716AEFB7-76FF-45C6-9106-5D0833047925}" sibTransId="{3AA0EAFF-57C0-40CD-BE65-A5D096AA8612}"/>
    <dgm:cxn modelId="{8AB81A9B-EA5E-405E-924F-493A398F7AA5}" srcId="{B9C75EC1-C37D-471F-BAE1-CC7A8F5B8A82}" destId="{37EF841D-AE7A-48AB-AF31-848467B85484}" srcOrd="2" destOrd="0" parTransId="{FA5B6B3A-6218-4EB0-98AF-E3D4E1394356}" sibTransId="{A9C9698D-6A26-43C5-B374-14A9E8F66211}"/>
    <dgm:cxn modelId="{67AF78A2-BD27-4E37-9A05-8DA5A2BEDF9D}" type="presOf" srcId="{C7D8EB2D-6669-44CF-8EE0-63E219004BA9}" destId="{04808A71-2951-404D-A0AB-BD8B4EB45516}" srcOrd="0" destOrd="0" presId="urn:microsoft.com/office/officeart/2005/8/layout/orgChart1"/>
    <dgm:cxn modelId="{83FFFBA5-B171-4BAF-8A8A-DD634230425F}" srcId="{67624B05-45CE-40DA-A4BA-246CE2AF4D9A}" destId="{B9C75EC1-C37D-471F-BAE1-CC7A8F5B8A82}" srcOrd="2" destOrd="0" parTransId="{7C6460C6-2580-4590-81BB-E90B27A3D3C6}" sibTransId="{AC33F517-5586-4B3A-969E-5F8ECBF97EDF}"/>
    <dgm:cxn modelId="{CEA376A6-2A61-4A0B-A0B6-889C0A678502}" type="presOf" srcId="{716AEFB7-76FF-45C6-9106-5D0833047925}" destId="{1AE9C96E-2DEE-432F-9DE8-04F944977EF1}" srcOrd="0" destOrd="0" presId="urn:microsoft.com/office/officeart/2005/8/layout/orgChart1"/>
    <dgm:cxn modelId="{9B4097A7-D383-4A6B-BCE7-0F1EE520CFEC}" type="presOf" srcId="{FC710015-78FD-41AD-8EBC-3F91063AA140}" destId="{4F23BAB3-906C-4013-A23E-A3A878FC5BB4}" srcOrd="0" destOrd="0" presId="urn:microsoft.com/office/officeart/2005/8/layout/orgChart1"/>
    <dgm:cxn modelId="{F5EBABB3-CB68-4EDA-B3B6-0BA327C8BE57}" type="presOf" srcId="{6D6E7E9F-8964-4D8A-85EF-735358106E9F}" destId="{C6530F1E-77AE-4C34-AF56-562D08075CFD}" srcOrd="0" destOrd="0" presId="urn:microsoft.com/office/officeart/2005/8/layout/orgChart1"/>
    <dgm:cxn modelId="{AF5B12B5-927A-473A-904E-E3EAFCF644E5}" type="presOf" srcId="{F2211E88-B8BF-4C5A-B339-1964B289BF72}" destId="{C16024B1-855E-46AB-BDFA-F5C95A91DB33}" srcOrd="0" destOrd="0" presId="urn:microsoft.com/office/officeart/2005/8/layout/orgChart1"/>
    <dgm:cxn modelId="{1628EDB8-EBD6-4F75-872C-892CA17C4891}" srcId="{D647A347-2BDC-4809-AC0C-844E9DAE5B43}" destId="{48DEF35F-A48B-42C8-BD03-38C050AA690D}" srcOrd="0" destOrd="0" parTransId="{C7D8EB2D-6669-44CF-8EE0-63E219004BA9}" sibTransId="{9D47F629-6B17-4AAA-8B96-BE7FE7F71EF2}"/>
    <dgm:cxn modelId="{FFF9C5B9-51A3-4E9D-86E9-270EB95D3262}" srcId="{D647A347-2BDC-4809-AC0C-844E9DAE5B43}" destId="{FCB30E80-FDFE-4708-8AA7-CCBC1E266259}" srcOrd="3" destOrd="0" parTransId="{6EF3AC2B-1A2A-48C3-8B41-53A7F86A95BD}" sibTransId="{97B09953-3561-48A3-A674-951925F741EE}"/>
    <dgm:cxn modelId="{D628D5B9-96CE-41E8-88B6-B4ED8C2C1BEC}" srcId="{6D6E7E9F-8964-4D8A-85EF-735358106E9F}" destId="{CADC7846-048D-43C1-BE10-620F20DE2D4D}" srcOrd="0" destOrd="0" parTransId="{8DD2A1C2-C9C2-438E-9CDB-FF7384C8C125}" sibTransId="{6933FFED-76DF-4D09-8390-FBB087C3C823}"/>
    <dgm:cxn modelId="{D6AECFBC-C75A-4439-A1C9-6E4FBFB56B50}" type="presOf" srcId="{48DEF35F-A48B-42C8-BD03-38C050AA690D}" destId="{8A99AE57-3986-4CF9-BFC0-C400A747E39C}" srcOrd="1" destOrd="0" presId="urn:microsoft.com/office/officeart/2005/8/layout/orgChart1"/>
    <dgm:cxn modelId="{A18B87C0-F3BB-4641-A4D9-06D87F231A9F}" type="presOf" srcId="{6D6E7E9F-8964-4D8A-85EF-735358106E9F}" destId="{3D5C7E2F-5959-4840-82BC-1FD9D9EA81CD}" srcOrd="1" destOrd="0" presId="urn:microsoft.com/office/officeart/2005/8/layout/orgChart1"/>
    <dgm:cxn modelId="{715FF5C0-5540-4BB0-B7B3-30FD1474876C}" type="presOf" srcId="{C19AED6D-8475-4203-87F4-48B2F2C415C4}" destId="{1A363200-8232-4705-B0F0-69F94933D357}" srcOrd="1" destOrd="0" presId="urn:microsoft.com/office/officeart/2005/8/layout/orgChart1"/>
    <dgm:cxn modelId="{FA64E5C3-1751-40A3-8E32-FFCB66FDDD57}" srcId="{67624B05-45CE-40DA-A4BA-246CE2AF4D9A}" destId="{6D6E7E9F-8964-4D8A-85EF-735358106E9F}" srcOrd="1" destOrd="0" parTransId="{4631C5E2-2C0B-4EBE-A5D9-98500D01E3D5}" sibTransId="{D4093E5B-2010-4B5F-86A9-6C86CBFBC076}"/>
    <dgm:cxn modelId="{E3CF99C4-BBBB-4BD5-9392-771553806ED2}" type="presOf" srcId="{6EF3AC2B-1A2A-48C3-8B41-53A7F86A95BD}" destId="{1042A776-4AF9-4095-868B-23161EB39A4C}" srcOrd="0" destOrd="0" presId="urn:microsoft.com/office/officeart/2005/8/layout/orgChart1"/>
    <dgm:cxn modelId="{FDB028C7-AE45-4DFB-A42A-1634E4D50A0C}" type="presOf" srcId="{D9C076FA-9288-4FB2-80E1-FDC9E212559F}" destId="{41907F0E-2268-4CC2-A1E2-6333772739C1}" srcOrd="0" destOrd="0" presId="urn:microsoft.com/office/officeart/2005/8/layout/orgChart1"/>
    <dgm:cxn modelId="{C1C882C8-334C-4EA1-ABFD-B17C7913F0E6}" type="presOf" srcId="{D00A1EBA-E1C4-453F-B57D-05314175C6B1}" destId="{4375EA1E-2200-41D5-9ED6-946BF514508C}" srcOrd="0" destOrd="0" presId="urn:microsoft.com/office/officeart/2005/8/layout/orgChart1"/>
    <dgm:cxn modelId="{3139E3C9-98DC-4D53-8CC6-AE3F34618E4A}" type="presOf" srcId="{49F76BF4-66AD-461C-A625-B252F4E29018}" destId="{B3BA1E6E-E3CD-45AD-A2C6-E1B36840E714}" srcOrd="1" destOrd="0" presId="urn:microsoft.com/office/officeart/2005/8/layout/orgChart1"/>
    <dgm:cxn modelId="{66F631CA-B0F2-496E-BABE-C6083D64E829}" type="presOf" srcId="{7C824DFB-1D8C-430A-BBD0-83F3EAF74A1E}" destId="{8D1C3394-D3A3-42B7-BB98-0106DB147B07}" srcOrd="0" destOrd="0" presId="urn:microsoft.com/office/officeart/2005/8/layout/orgChart1"/>
    <dgm:cxn modelId="{1D6F95D0-2058-4E18-BB05-5A0CEBE1DD4C}" type="presOf" srcId="{A1EFC4AF-3CB4-4F74-9EB5-BE7624719728}" destId="{494E344B-EEB5-4F7E-A56F-EDE8B8EB2C5B}" srcOrd="1" destOrd="0" presId="urn:microsoft.com/office/officeart/2005/8/layout/orgChart1"/>
    <dgm:cxn modelId="{814EFBD2-3CD7-4F25-B11D-4994FF7EB6CD}" type="presOf" srcId="{C3BC05BC-7A72-4B81-949C-822924B71F3C}" destId="{C577912D-F176-4361-86AF-3A7218F1F31D}" srcOrd="1" destOrd="0" presId="urn:microsoft.com/office/officeart/2005/8/layout/orgChart1"/>
    <dgm:cxn modelId="{CFDCC1D4-8E4B-4B10-B473-51956AF4B824}" type="presOf" srcId="{49F76BF4-66AD-461C-A625-B252F4E29018}" destId="{9D8A5CFC-2997-4B93-BD95-7F2947D2518C}" srcOrd="0" destOrd="0" presId="urn:microsoft.com/office/officeart/2005/8/layout/orgChart1"/>
    <dgm:cxn modelId="{C16E5AD6-7952-4132-9EC2-4B347A32D85F}" type="presOf" srcId="{19F5FCB9-21DB-479A-9CDF-3B49BE9F4780}" destId="{AC48B47C-5036-4F2C-A83B-844CF571BB78}" srcOrd="0" destOrd="0" presId="urn:microsoft.com/office/officeart/2005/8/layout/orgChart1"/>
    <dgm:cxn modelId="{A86CDDD6-314F-441C-8310-A2953B747C17}" type="presOf" srcId="{F312D41C-C763-4BC8-8873-C93B1BCEF12A}" destId="{035EE6AD-93D2-45C9-AB77-4BA8E44302A5}" srcOrd="1" destOrd="0" presId="urn:microsoft.com/office/officeart/2005/8/layout/orgChart1"/>
    <dgm:cxn modelId="{10197ED9-5378-40FE-997F-7B13ECFD15D7}" srcId="{D647A347-2BDC-4809-AC0C-844E9DAE5B43}" destId="{96547B4D-19F0-4ED5-AED0-357C9D798887}" srcOrd="1" destOrd="0" parTransId="{8B50F9F4-9B48-491F-B24D-DA0309694F39}" sibTransId="{18E14872-B681-4D24-B125-DA5E15F9BC33}"/>
    <dgm:cxn modelId="{23A38DDC-A1F3-4807-B0FD-64D7FBE59B92}" type="presOf" srcId="{FCB30E80-FDFE-4708-8AA7-CCBC1E266259}" destId="{ACE5F31C-40E7-43DE-B64A-D9A607112856}" srcOrd="0" destOrd="0" presId="urn:microsoft.com/office/officeart/2005/8/layout/orgChart1"/>
    <dgm:cxn modelId="{533468DF-2AE6-4DFE-9813-EF888AB8121F}" type="presOf" srcId="{661E65D7-85E7-42E2-9113-48D68B8638CE}" destId="{55D9E0EE-6C21-4218-812C-CA4E52386BA3}" srcOrd="0" destOrd="0" presId="urn:microsoft.com/office/officeart/2005/8/layout/orgChart1"/>
    <dgm:cxn modelId="{AF7E0CE0-A075-49CB-A76D-F4A207DDC415}" type="presOf" srcId="{27056988-CDC8-4B09-86A2-DFAFD8BD23D9}" destId="{A1FED5C3-E8AA-4C1B-8D62-B0D1E628ECAF}" srcOrd="0" destOrd="0" presId="urn:microsoft.com/office/officeart/2005/8/layout/orgChart1"/>
    <dgm:cxn modelId="{D98717E2-BF53-483C-8DEF-FF1496A248EA}" type="presOf" srcId="{B9C75EC1-C37D-471F-BAE1-CC7A8F5B8A82}" destId="{A22E7BAC-D15E-40C4-A13B-CB7A5BAF6EEE}" srcOrd="1" destOrd="0" presId="urn:microsoft.com/office/officeart/2005/8/layout/orgChart1"/>
    <dgm:cxn modelId="{FB4BEBE3-A03D-473D-B8A8-F5E5949CBFD3}" type="presOf" srcId="{F42E32E5-1FED-4439-BB43-3C81206DD189}" destId="{38D73485-4990-4CF8-9ED9-C932DA14E7CD}" srcOrd="1" destOrd="0" presId="urn:microsoft.com/office/officeart/2005/8/layout/orgChart1"/>
    <dgm:cxn modelId="{95CCC9E5-AAC1-40D2-B5D9-2302ACE1AD96}" type="presOf" srcId="{19F5FCB9-21DB-479A-9CDF-3B49BE9F4780}" destId="{F4BB1FFA-8657-46A7-AEC1-05EE74739DA1}" srcOrd="1" destOrd="0" presId="urn:microsoft.com/office/officeart/2005/8/layout/orgChart1"/>
    <dgm:cxn modelId="{5B7E70E6-FEB9-4AEF-B800-9E8494A8BAB7}" type="presOf" srcId="{C19AED6D-8475-4203-87F4-48B2F2C415C4}" destId="{1B04A0B1-4006-4C7C-9365-1E57218B8195}" srcOrd="0" destOrd="0" presId="urn:microsoft.com/office/officeart/2005/8/layout/orgChart1"/>
    <dgm:cxn modelId="{DC56CCE7-D67B-4623-A85B-44E8A5617FE8}" type="presOf" srcId="{5F0FF39F-5E29-4433-BD57-D13A5C5D4CCE}" destId="{709C2093-6793-4365-8A83-5C8D8B93799D}" srcOrd="0" destOrd="0" presId="urn:microsoft.com/office/officeart/2005/8/layout/orgChart1"/>
    <dgm:cxn modelId="{C29465EB-A870-4DCB-A808-D76D406B6BD3}" srcId="{B9C75EC1-C37D-471F-BAE1-CC7A8F5B8A82}" destId="{C19AED6D-8475-4203-87F4-48B2F2C415C4}" srcOrd="6" destOrd="0" parTransId="{DE01BBB9-2141-4260-829C-E823339B3D1A}" sibTransId="{95AD4208-EC9A-432F-95FD-430B1B91EBFB}"/>
    <dgm:cxn modelId="{E4D9E9EB-C225-46B4-8E46-E34A51E1010D}" type="presOf" srcId="{6D50E70B-7576-4837-8BD3-7D29C46AEE12}" destId="{EAF39658-FD08-4197-9D59-8ADE47A1F797}" srcOrd="0" destOrd="0" presId="urn:microsoft.com/office/officeart/2005/8/layout/orgChart1"/>
    <dgm:cxn modelId="{568F58EC-62C1-47C6-A3F2-A2C2EE548B4B}" type="presOf" srcId="{A890C6E9-A348-4435-8EFE-0044F72F8D61}" destId="{880090E1-FBA8-45E1-A0A3-37B73130AE58}" srcOrd="0" destOrd="0" presId="urn:microsoft.com/office/officeart/2005/8/layout/orgChart1"/>
    <dgm:cxn modelId="{699B38EE-103C-4025-B87B-3D21F413F246}" type="presOf" srcId="{D647A347-2BDC-4809-AC0C-844E9DAE5B43}" destId="{5B2EF178-1736-41D9-B01D-BD362A2AB6C0}" srcOrd="1" destOrd="0" presId="urn:microsoft.com/office/officeart/2005/8/layout/orgChart1"/>
    <dgm:cxn modelId="{077C6BF0-EEC0-453C-A027-A53CB8F6C38D}" type="presOf" srcId="{D650EFD7-20B8-49D0-A17F-E3AE69B78322}" destId="{E33A525D-BED5-4059-BC27-AC0A431C6224}" srcOrd="0" destOrd="0" presId="urn:microsoft.com/office/officeart/2005/8/layout/orgChart1"/>
    <dgm:cxn modelId="{922FC9F6-AC05-4A1D-99DB-F08EFF4BD3E5}" type="presOf" srcId="{937051D3-97B0-46D7-AA5B-3E97514E9F12}" destId="{3E672517-BF05-447A-98A4-D5571060B100}" srcOrd="0" destOrd="0" presId="urn:microsoft.com/office/officeart/2005/8/layout/orgChart1"/>
    <dgm:cxn modelId="{ED6A3FFA-4ECB-4997-8A7B-033AD9DCF6F6}" type="presOf" srcId="{F42E32E5-1FED-4439-BB43-3C81206DD189}" destId="{0091F4F3-21D3-4540-AC3A-42729A0B3F65}" srcOrd="0" destOrd="0" presId="urn:microsoft.com/office/officeart/2005/8/layout/orgChart1"/>
    <dgm:cxn modelId="{D0824FFC-521F-4137-AB94-2A83DF314030}" srcId="{D647A347-2BDC-4809-AC0C-844E9DAE5B43}" destId="{A1EFC4AF-3CB4-4F74-9EB5-BE7624719728}" srcOrd="2" destOrd="0" parTransId="{7875EBBA-F70F-417A-AD49-BC364904BF15}" sibTransId="{F113C48F-C3FB-4800-B361-0E439ACA9385}"/>
    <dgm:cxn modelId="{6F87F4FC-949C-4DE2-B3BD-2780758A9751}" type="presOf" srcId="{ADF97A87-4FB8-4B94-9358-29A52EEA5DD3}" destId="{75D87997-1B0E-46DE-A5F7-B07F29E2EB86}" srcOrd="1" destOrd="0" presId="urn:microsoft.com/office/officeart/2005/8/layout/orgChart1"/>
    <dgm:cxn modelId="{52BC18FD-EEF1-48E3-8BEF-3A436F6C382A}" type="presOf" srcId="{4631C5E2-2C0B-4EBE-A5D9-98500D01E3D5}" destId="{64B81D90-E7E2-4877-945D-A9A2F40BF802}" srcOrd="0" destOrd="0" presId="urn:microsoft.com/office/officeart/2005/8/layout/orgChart1"/>
    <dgm:cxn modelId="{40BF7EFE-76C1-4E5D-8DB3-0AB19EC6CC7D}" type="presOf" srcId="{5A0C5BAD-6C96-48A5-930E-19C5DC7D058E}" destId="{6A835613-7E6F-4743-9898-17732174531F}" srcOrd="0" destOrd="0" presId="urn:microsoft.com/office/officeart/2005/8/layout/orgChart1"/>
    <dgm:cxn modelId="{406EB8FE-F924-4752-853D-D5246C09D027}" type="presOf" srcId="{F312D41C-C763-4BC8-8873-C93B1BCEF12A}" destId="{06B14BEF-1946-448B-B6B1-DB82A17D07C4}" srcOrd="0" destOrd="0" presId="urn:microsoft.com/office/officeart/2005/8/layout/orgChart1"/>
    <dgm:cxn modelId="{13B51A36-035F-410D-8546-680778629C59}" type="presParOf" srcId="{A1FED5C3-E8AA-4C1B-8D62-B0D1E628ECAF}" destId="{E234CEDD-57BB-4171-A6B0-AF021A52DAAB}" srcOrd="0" destOrd="0" presId="urn:microsoft.com/office/officeart/2005/8/layout/orgChart1"/>
    <dgm:cxn modelId="{9FB0314E-4640-4224-9788-0A653B211163}" type="presParOf" srcId="{E234CEDD-57BB-4171-A6B0-AF021A52DAAB}" destId="{1BD10C36-3365-4FD0-8A8C-C3941DE09E9A}" srcOrd="0" destOrd="0" presId="urn:microsoft.com/office/officeart/2005/8/layout/orgChart1"/>
    <dgm:cxn modelId="{49DC5DB8-945F-460C-BE1E-855718380E47}" type="presParOf" srcId="{1BD10C36-3365-4FD0-8A8C-C3941DE09E9A}" destId="{59BEC2D7-1CA9-4D2E-9762-FE94C9C92962}" srcOrd="0" destOrd="0" presId="urn:microsoft.com/office/officeart/2005/8/layout/orgChart1"/>
    <dgm:cxn modelId="{6D053ACF-06BC-473C-8546-12B3649EA2CE}" type="presParOf" srcId="{1BD10C36-3365-4FD0-8A8C-C3941DE09E9A}" destId="{E4AA9063-E81A-41BE-A4B2-C5344B9B8E47}" srcOrd="1" destOrd="0" presId="urn:microsoft.com/office/officeart/2005/8/layout/orgChart1"/>
    <dgm:cxn modelId="{81628AE5-F71E-4E6D-8DC1-1B04DB51653A}" type="presParOf" srcId="{E234CEDD-57BB-4171-A6B0-AF021A52DAAB}" destId="{B7BD7EE9-A549-4215-868D-6EA2B4045744}" srcOrd="1" destOrd="0" presId="urn:microsoft.com/office/officeart/2005/8/layout/orgChart1"/>
    <dgm:cxn modelId="{B556EFA5-2359-4ECA-BA9A-2582DB346699}" type="presParOf" srcId="{B7BD7EE9-A549-4215-868D-6EA2B4045744}" destId="{4FCFE839-C8BC-45BA-B4C4-9FDA141B2FF6}" srcOrd="0" destOrd="0" presId="urn:microsoft.com/office/officeart/2005/8/layout/orgChart1"/>
    <dgm:cxn modelId="{3AA02BAF-DD88-4F27-A4DF-B3D02B68E698}" type="presParOf" srcId="{B7BD7EE9-A549-4215-868D-6EA2B4045744}" destId="{3CC2B52F-69CD-4900-869B-3031BD2E12B3}" srcOrd="1" destOrd="0" presId="urn:microsoft.com/office/officeart/2005/8/layout/orgChart1"/>
    <dgm:cxn modelId="{0B93B92C-1FD4-4302-B297-C8080C59BAC9}" type="presParOf" srcId="{3CC2B52F-69CD-4900-869B-3031BD2E12B3}" destId="{6A7BB106-7833-4C7E-BEF2-8FC298760C8D}" srcOrd="0" destOrd="0" presId="urn:microsoft.com/office/officeart/2005/8/layout/orgChart1"/>
    <dgm:cxn modelId="{BDDFF6FA-F315-4D39-9632-9735748A96AC}" type="presParOf" srcId="{6A7BB106-7833-4C7E-BEF2-8FC298760C8D}" destId="{795AF49D-2B61-4BDC-B9CF-16CB70DB19A5}" srcOrd="0" destOrd="0" presId="urn:microsoft.com/office/officeart/2005/8/layout/orgChart1"/>
    <dgm:cxn modelId="{6B5B345C-FF7F-4317-B2EA-5A904851E29D}" type="presParOf" srcId="{6A7BB106-7833-4C7E-BEF2-8FC298760C8D}" destId="{5B2EF178-1736-41D9-B01D-BD362A2AB6C0}" srcOrd="1" destOrd="0" presId="urn:microsoft.com/office/officeart/2005/8/layout/orgChart1"/>
    <dgm:cxn modelId="{DBCA736F-7899-4D0F-BCDC-53CB3C4D3200}" type="presParOf" srcId="{3CC2B52F-69CD-4900-869B-3031BD2E12B3}" destId="{C9474492-76D8-4A33-A07F-B348AED91B8F}" srcOrd="1" destOrd="0" presId="urn:microsoft.com/office/officeart/2005/8/layout/orgChart1"/>
    <dgm:cxn modelId="{1BD07C1B-AB2B-42CF-B4B0-193AB031D0F0}" type="presParOf" srcId="{C9474492-76D8-4A33-A07F-B348AED91B8F}" destId="{04808A71-2951-404D-A0AB-BD8B4EB45516}" srcOrd="0" destOrd="0" presId="urn:microsoft.com/office/officeart/2005/8/layout/orgChart1"/>
    <dgm:cxn modelId="{C4CE303F-035B-4950-8807-7D533B1A407A}" type="presParOf" srcId="{C9474492-76D8-4A33-A07F-B348AED91B8F}" destId="{5DEF69F5-8881-4ADE-B635-962042D52AA9}" srcOrd="1" destOrd="0" presId="urn:microsoft.com/office/officeart/2005/8/layout/orgChart1"/>
    <dgm:cxn modelId="{31A903CA-DBFD-4EE1-A735-50A9C960BF3F}" type="presParOf" srcId="{5DEF69F5-8881-4ADE-B635-962042D52AA9}" destId="{761659F8-5A9C-4402-A8FB-28E9D75102BD}" srcOrd="0" destOrd="0" presId="urn:microsoft.com/office/officeart/2005/8/layout/orgChart1"/>
    <dgm:cxn modelId="{3A7CA46C-6FED-456E-B95E-74ABC31AED60}" type="presParOf" srcId="{761659F8-5A9C-4402-A8FB-28E9D75102BD}" destId="{FD1CD0B3-1FD9-416E-8652-12F08DA3596D}" srcOrd="0" destOrd="0" presId="urn:microsoft.com/office/officeart/2005/8/layout/orgChart1"/>
    <dgm:cxn modelId="{CD79B3D3-973E-47BE-A839-50BF390B6609}" type="presParOf" srcId="{761659F8-5A9C-4402-A8FB-28E9D75102BD}" destId="{8A99AE57-3986-4CF9-BFC0-C400A747E39C}" srcOrd="1" destOrd="0" presId="urn:microsoft.com/office/officeart/2005/8/layout/orgChart1"/>
    <dgm:cxn modelId="{A58B100C-45E6-484E-9E36-8125779747AA}" type="presParOf" srcId="{5DEF69F5-8881-4ADE-B635-962042D52AA9}" destId="{773EE3E3-6F96-4D2E-A6FE-0BF6F6423124}" srcOrd="1" destOrd="0" presId="urn:microsoft.com/office/officeart/2005/8/layout/orgChart1"/>
    <dgm:cxn modelId="{A8B887EA-BE6C-4A28-90E9-360308273D03}" type="presParOf" srcId="{5DEF69F5-8881-4ADE-B635-962042D52AA9}" destId="{16AE0838-F893-4989-B5EE-E4F49DC4DAAB}" srcOrd="2" destOrd="0" presId="urn:microsoft.com/office/officeart/2005/8/layout/orgChart1"/>
    <dgm:cxn modelId="{34CF3798-A7B1-4054-BBC5-32ED61DCB4B3}" type="presParOf" srcId="{C9474492-76D8-4A33-A07F-B348AED91B8F}" destId="{2ECDA56A-05DF-42E9-A3AB-544B9DF1002F}" srcOrd="2" destOrd="0" presId="urn:microsoft.com/office/officeart/2005/8/layout/orgChart1"/>
    <dgm:cxn modelId="{1EC63A3E-4A7D-45F6-B0B0-4C259C0C0FE1}" type="presParOf" srcId="{C9474492-76D8-4A33-A07F-B348AED91B8F}" destId="{86680A73-0D2D-4110-8664-319CE3FA0283}" srcOrd="3" destOrd="0" presId="urn:microsoft.com/office/officeart/2005/8/layout/orgChart1"/>
    <dgm:cxn modelId="{14BD47DE-44FC-42B2-967D-EF0F7640BE33}" type="presParOf" srcId="{86680A73-0D2D-4110-8664-319CE3FA0283}" destId="{EE1F5E86-2F94-4666-8394-CC7153ECB316}" srcOrd="0" destOrd="0" presId="urn:microsoft.com/office/officeart/2005/8/layout/orgChart1"/>
    <dgm:cxn modelId="{54683D22-504F-4103-A214-1928630C40EF}" type="presParOf" srcId="{EE1F5E86-2F94-4666-8394-CC7153ECB316}" destId="{09198A4B-0BE2-4905-AF3F-580DAE3F81A4}" srcOrd="0" destOrd="0" presId="urn:microsoft.com/office/officeart/2005/8/layout/orgChart1"/>
    <dgm:cxn modelId="{D2A58DA5-FAF7-4F9A-A600-23741AD6BE97}" type="presParOf" srcId="{EE1F5E86-2F94-4666-8394-CC7153ECB316}" destId="{3EBD7146-576E-4C96-821B-30458BB5776A}" srcOrd="1" destOrd="0" presId="urn:microsoft.com/office/officeart/2005/8/layout/orgChart1"/>
    <dgm:cxn modelId="{72F0104A-8E5C-41FB-9B01-9AFA327EFCE0}" type="presParOf" srcId="{86680A73-0D2D-4110-8664-319CE3FA0283}" destId="{D446A278-6EF8-4F1F-A446-12E29AD2B1F1}" srcOrd="1" destOrd="0" presId="urn:microsoft.com/office/officeart/2005/8/layout/orgChart1"/>
    <dgm:cxn modelId="{6157AB71-8605-40E3-973F-8CE28B4C0566}" type="presParOf" srcId="{86680A73-0D2D-4110-8664-319CE3FA0283}" destId="{39CFF87E-D5F7-40EC-BE83-D75F8EC0C189}" srcOrd="2" destOrd="0" presId="urn:microsoft.com/office/officeart/2005/8/layout/orgChart1"/>
    <dgm:cxn modelId="{73A927E7-1214-4DFD-9CE3-422D2899C764}" type="presParOf" srcId="{C9474492-76D8-4A33-A07F-B348AED91B8F}" destId="{D947EE76-0972-4D68-9949-A43F19A36885}" srcOrd="4" destOrd="0" presId="urn:microsoft.com/office/officeart/2005/8/layout/orgChart1"/>
    <dgm:cxn modelId="{1A92BB5C-1E23-4B5E-9C87-59948239FC66}" type="presParOf" srcId="{C9474492-76D8-4A33-A07F-B348AED91B8F}" destId="{E4E83881-082C-4048-A973-9A14FC0D1D72}" srcOrd="5" destOrd="0" presId="urn:microsoft.com/office/officeart/2005/8/layout/orgChart1"/>
    <dgm:cxn modelId="{B85582DD-A2B7-4D8D-A967-98F0757A026F}" type="presParOf" srcId="{E4E83881-082C-4048-A973-9A14FC0D1D72}" destId="{C1ACEC5E-B148-4A51-9C7C-EC61D6D6051C}" srcOrd="0" destOrd="0" presId="urn:microsoft.com/office/officeart/2005/8/layout/orgChart1"/>
    <dgm:cxn modelId="{5B5E1AC1-B73B-497B-9EE9-6D08F2CE43E0}" type="presParOf" srcId="{C1ACEC5E-B148-4A51-9C7C-EC61D6D6051C}" destId="{44E1412F-6789-42DB-8C62-EE09E3565B2E}" srcOrd="0" destOrd="0" presId="urn:microsoft.com/office/officeart/2005/8/layout/orgChart1"/>
    <dgm:cxn modelId="{B059F0E5-E08C-48D1-88D9-BD792659F046}" type="presParOf" srcId="{C1ACEC5E-B148-4A51-9C7C-EC61D6D6051C}" destId="{494E344B-EEB5-4F7E-A56F-EDE8B8EB2C5B}" srcOrd="1" destOrd="0" presId="urn:microsoft.com/office/officeart/2005/8/layout/orgChart1"/>
    <dgm:cxn modelId="{215C5F36-236C-4AA4-BA73-3EA390C5B3E9}" type="presParOf" srcId="{E4E83881-082C-4048-A973-9A14FC0D1D72}" destId="{5B0E5D1A-3B87-4D66-AA01-0F4B6C0EF23A}" srcOrd="1" destOrd="0" presId="urn:microsoft.com/office/officeart/2005/8/layout/orgChart1"/>
    <dgm:cxn modelId="{1D3FD17D-7679-4197-88F3-35166A65BA3C}" type="presParOf" srcId="{E4E83881-082C-4048-A973-9A14FC0D1D72}" destId="{7A3D5B14-C117-4885-BC9E-0258B927E207}" srcOrd="2" destOrd="0" presId="urn:microsoft.com/office/officeart/2005/8/layout/orgChart1"/>
    <dgm:cxn modelId="{302F1290-385C-44A3-99A2-E0BA87B437D7}" type="presParOf" srcId="{C9474492-76D8-4A33-A07F-B348AED91B8F}" destId="{1042A776-4AF9-4095-868B-23161EB39A4C}" srcOrd="6" destOrd="0" presId="urn:microsoft.com/office/officeart/2005/8/layout/orgChart1"/>
    <dgm:cxn modelId="{47471687-1374-4C38-8BA8-3F89A1F55ACC}" type="presParOf" srcId="{C9474492-76D8-4A33-A07F-B348AED91B8F}" destId="{43368AEF-9505-4566-8B20-54A0E3AC50F3}" srcOrd="7" destOrd="0" presId="urn:microsoft.com/office/officeart/2005/8/layout/orgChart1"/>
    <dgm:cxn modelId="{3CAE3A7D-23F1-46B4-9109-91B7C8A2D6C1}" type="presParOf" srcId="{43368AEF-9505-4566-8B20-54A0E3AC50F3}" destId="{4337123A-69CF-4F82-AFC8-FAF178EC92B5}" srcOrd="0" destOrd="0" presId="urn:microsoft.com/office/officeart/2005/8/layout/orgChart1"/>
    <dgm:cxn modelId="{09F9CFAE-CF2C-4836-BE3F-E4DB0818137F}" type="presParOf" srcId="{4337123A-69CF-4F82-AFC8-FAF178EC92B5}" destId="{ACE5F31C-40E7-43DE-B64A-D9A607112856}" srcOrd="0" destOrd="0" presId="urn:microsoft.com/office/officeart/2005/8/layout/orgChart1"/>
    <dgm:cxn modelId="{0B2CF9EC-909C-444E-8C39-BE3F6A113814}" type="presParOf" srcId="{4337123A-69CF-4F82-AFC8-FAF178EC92B5}" destId="{063551F4-10AD-4354-B263-190D3A0CE1FA}" srcOrd="1" destOrd="0" presId="urn:microsoft.com/office/officeart/2005/8/layout/orgChart1"/>
    <dgm:cxn modelId="{FC7544C7-5C78-46DA-9505-57BAE18DFCB7}" type="presParOf" srcId="{43368AEF-9505-4566-8B20-54A0E3AC50F3}" destId="{11110FD5-7B3F-4D57-AE72-7B71FA3483FB}" srcOrd="1" destOrd="0" presId="urn:microsoft.com/office/officeart/2005/8/layout/orgChart1"/>
    <dgm:cxn modelId="{0199E499-182C-4ABA-97B6-71C2A88FD763}" type="presParOf" srcId="{43368AEF-9505-4566-8B20-54A0E3AC50F3}" destId="{90162435-BD22-4099-A336-6A7873068792}" srcOrd="2" destOrd="0" presId="urn:microsoft.com/office/officeart/2005/8/layout/orgChart1"/>
    <dgm:cxn modelId="{31FFA396-CAE5-4345-A70B-F722ECD4D5B6}" type="presParOf" srcId="{C9474492-76D8-4A33-A07F-B348AED91B8F}" destId="{9B82D02A-AFF2-4AD3-8442-F9DC7FAE1810}" srcOrd="8" destOrd="0" presId="urn:microsoft.com/office/officeart/2005/8/layout/orgChart1"/>
    <dgm:cxn modelId="{A7E53FE4-A433-4C5F-B062-4CE37C952A8C}" type="presParOf" srcId="{C9474492-76D8-4A33-A07F-B348AED91B8F}" destId="{26B6AEF2-4473-4C02-91AF-678A8A38A122}" srcOrd="9" destOrd="0" presId="urn:microsoft.com/office/officeart/2005/8/layout/orgChart1"/>
    <dgm:cxn modelId="{CBF79D90-70F1-4FC4-9B6A-6B06605FAC24}" type="presParOf" srcId="{26B6AEF2-4473-4C02-91AF-678A8A38A122}" destId="{313001B9-DD98-495F-92A7-1A1CB90B8CD0}" srcOrd="0" destOrd="0" presId="urn:microsoft.com/office/officeart/2005/8/layout/orgChart1"/>
    <dgm:cxn modelId="{B02FE5B3-B7F6-4957-B8C4-C9628D824756}" type="presParOf" srcId="{313001B9-DD98-495F-92A7-1A1CB90B8CD0}" destId="{9D8A5CFC-2997-4B93-BD95-7F2947D2518C}" srcOrd="0" destOrd="0" presId="urn:microsoft.com/office/officeart/2005/8/layout/orgChart1"/>
    <dgm:cxn modelId="{7BCF4A34-63B8-4E6B-9EC8-8DF5744B060D}" type="presParOf" srcId="{313001B9-DD98-495F-92A7-1A1CB90B8CD0}" destId="{B3BA1E6E-E3CD-45AD-A2C6-E1B36840E714}" srcOrd="1" destOrd="0" presId="urn:microsoft.com/office/officeart/2005/8/layout/orgChart1"/>
    <dgm:cxn modelId="{3D747248-FFF2-485C-96BA-389E16DEBEA0}" type="presParOf" srcId="{26B6AEF2-4473-4C02-91AF-678A8A38A122}" destId="{9F702CD9-B0B8-4FA3-ACA8-21BFB0718F3C}" srcOrd="1" destOrd="0" presId="urn:microsoft.com/office/officeart/2005/8/layout/orgChart1"/>
    <dgm:cxn modelId="{F43794B1-9756-4C8E-A742-2CBAD9DE675B}" type="presParOf" srcId="{26B6AEF2-4473-4C02-91AF-678A8A38A122}" destId="{BB93A548-AD30-41DC-BE34-30FF699E3354}" srcOrd="2" destOrd="0" presId="urn:microsoft.com/office/officeart/2005/8/layout/orgChart1"/>
    <dgm:cxn modelId="{20FF58E6-E9F9-4ED6-8FD7-2967A5E95556}" type="presParOf" srcId="{C9474492-76D8-4A33-A07F-B348AED91B8F}" destId="{E33A525D-BED5-4059-BC27-AC0A431C6224}" srcOrd="10" destOrd="0" presId="urn:microsoft.com/office/officeart/2005/8/layout/orgChart1"/>
    <dgm:cxn modelId="{FC4DD8FB-772B-40F9-B690-F9A4FAC0E0BA}" type="presParOf" srcId="{C9474492-76D8-4A33-A07F-B348AED91B8F}" destId="{34B4C81D-6580-4242-8A0E-B100D80DB073}" srcOrd="11" destOrd="0" presId="urn:microsoft.com/office/officeart/2005/8/layout/orgChart1"/>
    <dgm:cxn modelId="{BF8072FC-18D5-4835-9102-15A0A90CEA5D}" type="presParOf" srcId="{34B4C81D-6580-4242-8A0E-B100D80DB073}" destId="{A0F5200E-8D95-413E-97AE-F85D02740881}" srcOrd="0" destOrd="0" presId="urn:microsoft.com/office/officeart/2005/8/layout/orgChart1"/>
    <dgm:cxn modelId="{71865DF7-3ADD-41FD-968F-6FB4BDAA98AE}" type="presParOf" srcId="{A0F5200E-8D95-413E-97AE-F85D02740881}" destId="{FB3A7DF3-ABA4-4498-BAEF-12030A4ADC1F}" srcOrd="0" destOrd="0" presId="urn:microsoft.com/office/officeart/2005/8/layout/orgChart1"/>
    <dgm:cxn modelId="{DAA31A7B-44F7-4642-8567-6FA402C54AFD}" type="presParOf" srcId="{A0F5200E-8D95-413E-97AE-F85D02740881}" destId="{C2270C2A-A128-4A23-8BA9-27FD1E6280D0}" srcOrd="1" destOrd="0" presId="urn:microsoft.com/office/officeart/2005/8/layout/orgChart1"/>
    <dgm:cxn modelId="{5643CD30-B49F-4CAA-BF28-306F52DB565B}" type="presParOf" srcId="{34B4C81D-6580-4242-8A0E-B100D80DB073}" destId="{D6D1E23C-D7F0-4FA6-81C3-AE68BDE4DDE8}" srcOrd="1" destOrd="0" presId="urn:microsoft.com/office/officeart/2005/8/layout/orgChart1"/>
    <dgm:cxn modelId="{D8A2CAE8-95BF-4C7C-8942-3682FD8FF767}" type="presParOf" srcId="{34B4C81D-6580-4242-8A0E-B100D80DB073}" destId="{83435AA5-02E0-4281-8C89-C63AFC411D15}" srcOrd="2" destOrd="0" presId="urn:microsoft.com/office/officeart/2005/8/layout/orgChart1"/>
    <dgm:cxn modelId="{3892181C-00F7-49B3-AC41-202075316814}" type="presParOf" srcId="{3CC2B52F-69CD-4900-869B-3031BD2E12B3}" destId="{5635DF76-B6C8-44EE-928F-11BE3B153773}" srcOrd="2" destOrd="0" presId="urn:microsoft.com/office/officeart/2005/8/layout/orgChart1"/>
    <dgm:cxn modelId="{3AAC0878-09AE-415A-B2D6-5CD3C63B3ABF}" type="presParOf" srcId="{B7BD7EE9-A549-4215-868D-6EA2B4045744}" destId="{64B81D90-E7E2-4877-945D-A9A2F40BF802}" srcOrd="2" destOrd="0" presId="urn:microsoft.com/office/officeart/2005/8/layout/orgChart1"/>
    <dgm:cxn modelId="{8EEA1F1B-25AD-4269-9AC1-9B0E5F6D5D0D}" type="presParOf" srcId="{B7BD7EE9-A549-4215-868D-6EA2B4045744}" destId="{743830D3-9A01-4EC8-9E6C-A8DCC7431EAA}" srcOrd="3" destOrd="0" presId="urn:microsoft.com/office/officeart/2005/8/layout/orgChart1"/>
    <dgm:cxn modelId="{84E3E0FE-9967-4BD6-AB16-7AC7D4E8F3A4}" type="presParOf" srcId="{743830D3-9A01-4EC8-9E6C-A8DCC7431EAA}" destId="{8DD8668A-4983-438E-9441-D3F547A6BFA2}" srcOrd="0" destOrd="0" presId="urn:microsoft.com/office/officeart/2005/8/layout/orgChart1"/>
    <dgm:cxn modelId="{39B6E962-BD99-4298-91A0-8F2C82CA057C}" type="presParOf" srcId="{8DD8668A-4983-438E-9441-D3F547A6BFA2}" destId="{C6530F1E-77AE-4C34-AF56-562D08075CFD}" srcOrd="0" destOrd="0" presId="urn:microsoft.com/office/officeart/2005/8/layout/orgChart1"/>
    <dgm:cxn modelId="{14359789-57CC-4231-8D74-7477AAC2656E}" type="presParOf" srcId="{8DD8668A-4983-438E-9441-D3F547A6BFA2}" destId="{3D5C7E2F-5959-4840-82BC-1FD9D9EA81CD}" srcOrd="1" destOrd="0" presId="urn:microsoft.com/office/officeart/2005/8/layout/orgChart1"/>
    <dgm:cxn modelId="{44238AAB-B2E0-4B73-BFD2-FDDE616265FF}" type="presParOf" srcId="{743830D3-9A01-4EC8-9E6C-A8DCC7431EAA}" destId="{B7A03BDC-C336-4A7B-B754-31C432B90308}" srcOrd="1" destOrd="0" presId="urn:microsoft.com/office/officeart/2005/8/layout/orgChart1"/>
    <dgm:cxn modelId="{C6209D9E-55FA-4E82-9838-A25BC9A491EA}" type="presParOf" srcId="{B7A03BDC-C336-4A7B-B754-31C432B90308}" destId="{CA7C80EF-78C7-44D3-8F59-26D6153C4FBB}" srcOrd="0" destOrd="0" presId="urn:microsoft.com/office/officeart/2005/8/layout/orgChart1"/>
    <dgm:cxn modelId="{BCDE8307-14BB-4A66-AF45-71BEBB7DF305}" type="presParOf" srcId="{B7A03BDC-C336-4A7B-B754-31C432B90308}" destId="{F2B605AA-3C66-459D-9DFB-13DF542C0F54}" srcOrd="1" destOrd="0" presId="urn:microsoft.com/office/officeart/2005/8/layout/orgChart1"/>
    <dgm:cxn modelId="{344375F6-0152-49A2-A76D-144E1B61862D}" type="presParOf" srcId="{F2B605AA-3C66-459D-9DFB-13DF542C0F54}" destId="{09C24BFC-8166-4A50-B5A1-3D22893794C7}" srcOrd="0" destOrd="0" presId="urn:microsoft.com/office/officeart/2005/8/layout/orgChart1"/>
    <dgm:cxn modelId="{FE0E8C39-8536-4B6C-9E93-512C6A4E8A63}" type="presParOf" srcId="{09C24BFC-8166-4A50-B5A1-3D22893794C7}" destId="{913C15B4-7C5D-4604-854D-5799DB3EEB66}" srcOrd="0" destOrd="0" presId="urn:microsoft.com/office/officeart/2005/8/layout/orgChart1"/>
    <dgm:cxn modelId="{CF0F088A-E9F9-44B8-8CE4-4C0B47604442}" type="presParOf" srcId="{09C24BFC-8166-4A50-B5A1-3D22893794C7}" destId="{8508DEFA-1F29-4399-9EE1-5B5C612A0414}" srcOrd="1" destOrd="0" presId="urn:microsoft.com/office/officeart/2005/8/layout/orgChart1"/>
    <dgm:cxn modelId="{6900A489-139B-4A1C-8FE5-4F4FF42342C2}" type="presParOf" srcId="{F2B605AA-3C66-459D-9DFB-13DF542C0F54}" destId="{C46DAB92-18FD-4B38-82E1-74ED41AF2FBE}" srcOrd="1" destOrd="0" presId="urn:microsoft.com/office/officeart/2005/8/layout/orgChart1"/>
    <dgm:cxn modelId="{84A4155C-E5E0-4EEB-A3F8-5A43916A90E5}" type="presParOf" srcId="{C46DAB92-18FD-4B38-82E1-74ED41AF2FBE}" destId="{880090E1-FBA8-45E1-A0A3-37B73130AE58}" srcOrd="0" destOrd="0" presId="urn:microsoft.com/office/officeart/2005/8/layout/orgChart1"/>
    <dgm:cxn modelId="{9CF08D54-1CD4-4706-B652-EA309DBF196D}" type="presParOf" srcId="{C46DAB92-18FD-4B38-82E1-74ED41AF2FBE}" destId="{0FC1B737-79CD-41D2-B1E0-127526369929}" srcOrd="1" destOrd="0" presId="urn:microsoft.com/office/officeart/2005/8/layout/orgChart1"/>
    <dgm:cxn modelId="{4CD1FD0B-B2C6-408D-86B3-69935EE287C0}" type="presParOf" srcId="{0FC1B737-79CD-41D2-B1E0-127526369929}" destId="{7A71ADD4-D4DC-4804-A989-25ED11834E5C}" srcOrd="0" destOrd="0" presId="urn:microsoft.com/office/officeart/2005/8/layout/orgChart1"/>
    <dgm:cxn modelId="{E9329655-D043-408A-AFAD-593BFCA0D93D}" type="presParOf" srcId="{7A71ADD4-D4DC-4804-A989-25ED11834E5C}" destId="{D7BDE973-1374-49DF-82C6-2684ABAB2B04}" srcOrd="0" destOrd="0" presId="urn:microsoft.com/office/officeart/2005/8/layout/orgChart1"/>
    <dgm:cxn modelId="{789AD4DD-5B7B-4DDC-82D4-1F9B6F769DDD}" type="presParOf" srcId="{7A71ADD4-D4DC-4804-A989-25ED11834E5C}" destId="{52AE25D8-56E9-4C78-B097-565D97DCCE69}" srcOrd="1" destOrd="0" presId="urn:microsoft.com/office/officeart/2005/8/layout/orgChart1"/>
    <dgm:cxn modelId="{6A20D1DB-A653-4344-A5CA-A46A3F1D6E15}" type="presParOf" srcId="{0FC1B737-79CD-41D2-B1E0-127526369929}" destId="{7921B814-BFA1-4B79-9C57-13F54ACAA070}" srcOrd="1" destOrd="0" presId="urn:microsoft.com/office/officeart/2005/8/layout/orgChart1"/>
    <dgm:cxn modelId="{6DDB0D31-19A2-426A-B694-9CA4ECF8F4F4}" type="presParOf" srcId="{0FC1B737-79CD-41D2-B1E0-127526369929}" destId="{E656AD1A-F895-4919-AE55-92A707DADB76}" srcOrd="2" destOrd="0" presId="urn:microsoft.com/office/officeart/2005/8/layout/orgChart1"/>
    <dgm:cxn modelId="{7342E984-4B0B-465E-B245-8D937C46C36F}" type="presParOf" srcId="{C46DAB92-18FD-4B38-82E1-74ED41AF2FBE}" destId="{81723857-A798-438B-8846-0CE2D886FC61}" srcOrd="2" destOrd="0" presId="urn:microsoft.com/office/officeart/2005/8/layout/orgChart1"/>
    <dgm:cxn modelId="{07147FF8-CA96-4F06-9C1B-63ED7AE1C76F}" type="presParOf" srcId="{C46DAB92-18FD-4B38-82E1-74ED41AF2FBE}" destId="{D6EE796E-31EF-41F4-A7B9-D83D8BBA1726}" srcOrd="3" destOrd="0" presId="urn:microsoft.com/office/officeart/2005/8/layout/orgChart1"/>
    <dgm:cxn modelId="{FA2C4621-5054-4952-BFC2-3C6E8BBE1194}" type="presParOf" srcId="{D6EE796E-31EF-41F4-A7B9-D83D8BBA1726}" destId="{E784BD02-CFEA-4FF2-95DD-26A0F0151E9E}" srcOrd="0" destOrd="0" presId="urn:microsoft.com/office/officeart/2005/8/layout/orgChart1"/>
    <dgm:cxn modelId="{19A8C4A4-385B-43A8-807E-2EAF764A0CFB}" type="presParOf" srcId="{E784BD02-CFEA-4FF2-95DD-26A0F0151E9E}" destId="{EAF39658-FD08-4197-9D59-8ADE47A1F797}" srcOrd="0" destOrd="0" presId="urn:microsoft.com/office/officeart/2005/8/layout/orgChart1"/>
    <dgm:cxn modelId="{93B905D0-6641-4251-8FAB-339EA722CDD8}" type="presParOf" srcId="{E784BD02-CFEA-4FF2-95DD-26A0F0151E9E}" destId="{C32619F9-1889-42CB-853C-B216C256D793}" srcOrd="1" destOrd="0" presId="urn:microsoft.com/office/officeart/2005/8/layout/orgChart1"/>
    <dgm:cxn modelId="{3E12D87F-77BF-4872-92A5-BF7A5EB6953F}" type="presParOf" srcId="{D6EE796E-31EF-41F4-A7B9-D83D8BBA1726}" destId="{A540CEF1-0E73-4624-9BE3-53892A4817E8}" srcOrd="1" destOrd="0" presId="urn:microsoft.com/office/officeart/2005/8/layout/orgChart1"/>
    <dgm:cxn modelId="{43E53D9C-FD4D-4248-B19D-D9C675F8FE51}" type="presParOf" srcId="{D6EE796E-31EF-41F4-A7B9-D83D8BBA1726}" destId="{4BEC92D8-4498-4D9E-9636-344E6499E771}" srcOrd="2" destOrd="0" presId="urn:microsoft.com/office/officeart/2005/8/layout/orgChart1"/>
    <dgm:cxn modelId="{85A02D4B-C715-4214-ABCB-554A2B273968}" type="presParOf" srcId="{C46DAB92-18FD-4B38-82E1-74ED41AF2FBE}" destId="{41907F0E-2268-4CC2-A1E2-6333772739C1}" srcOrd="4" destOrd="0" presId="urn:microsoft.com/office/officeart/2005/8/layout/orgChart1"/>
    <dgm:cxn modelId="{F8B8FDC1-F90C-4B3C-BE9F-2F9922E59423}" type="presParOf" srcId="{C46DAB92-18FD-4B38-82E1-74ED41AF2FBE}" destId="{E34F1313-75D5-4DC6-87B3-67E93F7508C4}" srcOrd="5" destOrd="0" presId="urn:microsoft.com/office/officeart/2005/8/layout/orgChart1"/>
    <dgm:cxn modelId="{22DA3DFE-2557-4A2E-BC79-3DCE8C232032}" type="presParOf" srcId="{E34F1313-75D5-4DC6-87B3-67E93F7508C4}" destId="{99D4BCD2-6493-475D-B79D-86DD5FF68553}" srcOrd="0" destOrd="0" presId="urn:microsoft.com/office/officeart/2005/8/layout/orgChart1"/>
    <dgm:cxn modelId="{304DBB0F-EF2A-4A81-9B0A-6277A51E85F4}" type="presParOf" srcId="{99D4BCD2-6493-475D-B79D-86DD5FF68553}" destId="{60F4EE11-3662-43F2-89A4-34E16D0FF7CF}" srcOrd="0" destOrd="0" presId="urn:microsoft.com/office/officeart/2005/8/layout/orgChart1"/>
    <dgm:cxn modelId="{F315F406-67B9-4B2C-A3CE-CE52760CD91E}" type="presParOf" srcId="{99D4BCD2-6493-475D-B79D-86DD5FF68553}" destId="{7650E7F0-E931-4CBB-A4E3-2CB5C1E0A239}" srcOrd="1" destOrd="0" presId="urn:microsoft.com/office/officeart/2005/8/layout/orgChart1"/>
    <dgm:cxn modelId="{E2E550E8-7AFA-46B7-882E-BBE1B7483664}" type="presParOf" srcId="{E34F1313-75D5-4DC6-87B3-67E93F7508C4}" destId="{7487EECC-F978-4D18-8E24-67B3BBCAAF48}" srcOrd="1" destOrd="0" presId="urn:microsoft.com/office/officeart/2005/8/layout/orgChart1"/>
    <dgm:cxn modelId="{2A1BD684-9757-4473-989A-7AE3F504BCCC}" type="presParOf" srcId="{E34F1313-75D5-4DC6-87B3-67E93F7508C4}" destId="{DD9F2914-2235-449F-AA4B-041261E61AA1}" srcOrd="2" destOrd="0" presId="urn:microsoft.com/office/officeart/2005/8/layout/orgChart1"/>
    <dgm:cxn modelId="{DEBFF020-6662-4BC1-B026-3B60C94B3943}" type="presParOf" srcId="{F2B605AA-3C66-459D-9DFB-13DF542C0F54}" destId="{4F08D9C2-42DA-4B1B-9E86-C62BF45AC423}" srcOrd="2" destOrd="0" presId="urn:microsoft.com/office/officeart/2005/8/layout/orgChart1"/>
    <dgm:cxn modelId="{99C802F9-89DD-4B35-A442-E675D160ABB5}" type="presParOf" srcId="{B7A03BDC-C336-4A7B-B754-31C432B90308}" destId="{C16024B1-855E-46AB-BDFA-F5C95A91DB33}" srcOrd="2" destOrd="0" presId="urn:microsoft.com/office/officeart/2005/8/layout/orgChart1"/>
    <dgm:cxn modelId="{FDE8B699-DDA4-462C-84AB-0207D2C3AB64}" type="presParOf" srcId="{B7A03BDC-C336-4A7B-B754-31C432B90308}" destId="{35F77683-BA37-4852-BA18-9005D6E3C3B5}" srcOrd="3" destOrd="0" presId="urn:microsoft.com/office/officeart/2005/8/layout/orgChart1"/>
    <dgm:cxn modelId="{8A1787C2-9B32-4747-A18A-4004AE9EE90F}" type="presParOf" srcId="{35F77683-BA37-4852-BA18-9005D6E3C3B5}" destId="{A0FDDF23-D8AE-4A93-ADE3-F77249A7EC87}" srcOrd="0" destOrd="0" presId="urn:microsoft.com/office/officeart/2005/8/layout/orgChart1"/>
    <dgm:cxn modelId="{131B47F7-CD7F-4379-B5DA-7718EF128C1F}" type="presParOf" srcId="{A0FDDF23-D8AE-4A93-ADE3-F77249A7EC87}" destId="{28CBBF39-1240-4E64-B40D-6CE4F040AB8C}" srcOrd="0" destOrd="0" presId="urn:microsoft.com/office/officeart/2005/8/layout/orgChart1"/>
    <dgm:cxn modelId="{BA68A490-A081-4FF5-9CE7-8DDC2B29ED98}" type="presParOf" srcId="{A0FDDF23-D8AE-4A93-ADE3-F77249A7EC87}" destId="{8E687A7B-6818-4F90-B2FB-000B42397E8D}" srcOrd="1" destOrd="0" presId="urn:microsoft.com/office/officeart/2005/8/layout/orgChart1"/>
    <dgm:cxn modelId="{E4735CBA-2227-4A84-85CA-AC3FD47D1BA7}" type="presParOf" srcId="{35F77683-BA37-4852-BA18-9005D6E3C3B5}" destId="{2616E9D4-AF7E-4B94-930D-0663B28AB22F}" srcOrd="1" destOrd="0" presId="urn:microsoft.com/office/officeart/2005/8/layout/orgChart1"/>
    <dgm:cxn modelId="{02F112D3-F69F-47FD-B624-903356D7F9CC}" type="presParOf" srcId="{2616E9D4-AF7E-4B94-930D-0663B28AB22F}" destId="{8D1C3394-D3A3-42B7-BB98-0106DB147B07}" srcOrd="0" destOrd="0" presId="urn:microsoft.com/office/officeart/2005/8/layout/orgChart1"/>
    <dgm:cxn modelId="{2E22F8F1-9CED-4972-8036-42E1F84AB268}" type="presParOf" srcId="{2616E9D4-AF7E-4B94-930D-0663B28AB22F}" destId="{5E40DDB6-8EF1-4659-9325-BBCB4D20F39D}" srcOrd="1" destOrd="0" presId="urn:microsoft.com/office/officeart/2005/8/layout/orgChart1"/>
    <dgm:cxn modelId="{9E649150-9F15-4A7E-B0D5-E5B316FF41F7}" type="presParOf" srcId="{5E40DDB6-8EF1-4659-9325-BBCB4D20F39D}" destId="{1F92FE16-9D0F-430A-B07D-36CDB45759B0}" srcOrd="0" destOrd="0" presId="urn:microsoft.com/office/officeart/2005/8/layout/orgChart1"/>
    <dgm:cxn modelId="{B4228D82-A244-400D-9D52-94C05CC4487F}" type="presParOf" srcId="{1F92FE16-9D0F-430A-B07D-36CDB45759B0}" destId="{868B30BF-8B49-4BCA-8F11-4E3B3505CA48}" srcOrd="0" destOrd="0" presId="urn:microsoft.com/office/officeart/2005/8/layout/orgChart1"/>
    <dgm:cxn modelId="{5FA0E714-0018-40C3-8D28-EED6E6BB5553}" type="presParOf" srcId="{1F92FE16-9D0F-430A-B07D-36CDB45759B0}" destId="{C577912D-F176-4361-86AF-3A7218F1F31D}" srcOrd="1" destOrd="0" presId="urn:microsoft.com/office/officeart/2005/8/layout/orgChart1"/>
    <dgm:cxn modelId="{0A13C4B8-6115-4578-B865-EC3908C07B2C}" type="presParOf" srcId="{5E40DDB6-8EF1-4659-9325-BBCB4D20F39D}" destId="{B3AD6DB2-4278-42C0-81B8-AC32F848DA87}" srcOrd="1" destOrd="0" presId="urn:microsoft.com/office/officeart/2005/8/layout/orgChart1"/>
    <dgm:cxn modelId="{2C7EA8B0-B7C3-41D3-A14B-D54DE5F7D386}" type="presParOf" srcId="{5E40DDB6-8EF1-4659-9325-BBCB4D20F39D}" destId="{B64C258B-4BD9-4F53-8F5B-DB60A6A652DC}" srcOrd="2" destOrd="0" presId="urn:microsoft.com/office/officeart/2005/8/layout/orgChart1"/>
    <dgm:cxn modelId="{2E8DFD82-BAE6-4B3A-B5D8-08715F0B104F}" type="presParOf" srcId="{2616E9D4-AF7E-4B94-930D-0663B28AB22F}" destId="{F530085E-0854-42F0-A72E-AF1CC095CC9E}" srcOrd="2" destOrd="0" presId="urn:microsoft.com/office/officeart/2005/8/layout/orgChart1"/>
    <dgm:cxn modelId="{4AD46143-CA21-4771-94B2-67EE8BF197B7}" type="presParOf" srcId="{2616E9D4-AF7E-4B94-930D-0663B28AB22F}" destId="{14C022E2-0A5C-4823-8399-5DC941BB0860}" srcOrd="3" destOrd="0" presId="urn:microsoft.com/office/officeart/2005/8/layout/orgChart1"/>
    <dgm:cxn modelId="{5691D1B3-BA26-462B-8BDB-A5F4E6D3F6BB}" type="presParOf" srcId="{14C022E2-0A5C-4823-8399-5DC941BB0860}" destId="{4C18FAF9-A470-4CDB-80FC-A003E0B3A964}" srcOrd="0" destOrd="0" presId="urn:microsoft.com/office/officeart/2005/8/layout/orgChart1"/>
    <dgm:cxn modelId="{6CD38843-5E9C-4EA4-877A-8F6017AD4476}" type="presParOf" srcId="{4C18FAF9-A470-4CDB-80FC-A003E0B3A964}" destId="{06B14BEF-1946-448B-B6B1-DB82A17D07C4}" srcOrd="0" destOrd="0" presId="urn:microsoft.com/office/officeart/2005/8/layout/orgChart1"/>
    <dgm:cxn modelId="{D78E0001-096D-4B84-825E-18761ADED7BD}" type="presParOf" srcId="{4C18FAF9-A470-4CDB-80FC-A003E0B3A964}" destId="{035EE6AD-93D2-45C9-AB77-4BA8E44302A5}" srcOrd="1" destOrd="0" presId="urn:microsoft.com/office/officeart/2005/8/layout/orgChart1"/>
    <dgm:cxn modelId="{3FD1CEAB-F416-426B-B05A-B9D04C420275}" type="presParOf" srcId="{14C022E2-0A5C-4823-8399-5DC941BB0860}" destId="{36D1BF74-D3A2-4E58-ABC4-5877D3A26449}" srcOrd="1" destOrd="0" presId="urn:microsoft.com/office/officeart/2005/8/layout/orgChart1"/>
    <dgm:cxn modelId="{684554AC-87D4-4145-B9A5-E5727DE846D6}" type="presParOf" srcId="{14C022E2-0A5C-4823-8399-5DC941BB0860}" destId="{660B0C9E-8846-48EC-9223-5812B3B414AE}" srcOrd="2" destOrd="0" presId="urn:microsoft.com/office/officeart/2005/8/layout/orgChart1"/>
    <dgm:cxn modelId="{6B156D7B-A495-48E8-93BA-9919BDD8C0A6}" type="presParOf" srcId="{2616E9D4-AF7E-4B94-930D-0663B28AB22F}" destId="{3E672517-BF05-447A-98A4-D5571060B100}" srcOrd="4" destOrd="0" presId="urn:microsoft.com/office/officeart/2005/8/layout/orgChart1"/>
    <dgm:cxn modelId="{CB76D801-8123-476C-A54F-5573D7775052}" type="presParOf" srcId="{2616E9D4-AF7E-4B94-930D-0663B28AB22F}" destId="{BA37EACB-0478-4B6E-BC23-D7AB6CF42CE6}" srcOrd="5" destOrd="0" presId="urn:microsoft.com/office/officeart/2005/8/layout/orgChart1"/>
    <dgm:cxn modelId="{9B66A674-B31F-4D09-9D36-FA8E4A48BCB2}" type="presParOf" srcId="{BA37EACB-0478-4B6E-BC23-D7AB6CF42CE6}" destId="{FF4B1482-2B22-47E0-BA81-7B1D4D22DCA3}" srcOrd="0" destOrd="0" presId="urn:microsoft.com/office/officeart/2005/8/layout/orgChart1"/>
    <dgm:cxn modelId="{455E5E42-C03B-4394-8746-F999491EE668}" type="presParOf" srcId="{FF4B1482-2B22-47E0-BA81-7B1D4D22DCA3}" destId="{D1A2C31B-7F8C-4497-9257-ADA02BE055AB}" srcOrd="0" destOrd="0" presId="urn:microsoft.com/office/officeart/2005/8/layout/orgChart1"/>
    <dgm:cxn modelId="{B1F0BA82-1D01-4733-8D1A-34FAE12B897E}" type="presParOf" srcId="{FF4B1482-2B22-47E0-BA81-7B1D4D22DCA3}" destId="{75D87997-1B0E-46DE-A5F7-B07F29E2EB86}" srcOrd="1" destOrd="0" presId="urn:microsoft.com/office/officeart/2005/8/layout/orgChart1"/>
    <dgm:cxn modelId="{69B64BFC-6C07-49EF-8240-653A94E2A6B9}" type="presParOf" srcId="{BA37EACB-0478-4B6E-BC23-D7AB6CF42CE6}" destId="{8FB97268-224E-4500-AA61-4AF4E510B584}" srcOrd="1" destOrd="0" presId="urn:microsoft.com/office/officeart/2005/8/layout/orgChart1"/>
    <dgm:cxn modelId="{F0A9E02F-0487-4D88-8AEE-8A8BA06BFE8C}" type="presParOf" srcId="{BA37EACB-0478-4B6E-BC23-D7AB6CF42CE6}" destId="{496F9B26-113F-4157-BA35-AB6C80F27112}" srcOrd="2" destOrd="0" presId="urn:microsoft.com/office/officeart/2005/8/layout/orgChart1"/>
    <dgm:cxn modelId="{73416E9C-BCB6-45CC-A7CB-DEBBDA12CBD8}" type="presParOf" srcId="{35F77683-BA37-4852-BA18-9005D6E3C3B5}" destId="{36A606C6-EE0C-4929-AAFE-F4C55927F261}" srcOrd="2" destOrd="0" presId="urn:microsoft.com/office/officeart/2005/8/layout/orgChart1"/>
    <dgm:cxn modelId="{1D67EF33-AB08-4627-92F6-D77C45B7EA99}" type="presParOf" srcId="{743830D3-9A01-4EC8-9E6C-A8DCC7431EAA}" destId="{6363A821-5937-4A74-BC77-3FC22F01B029}" srcOrd="2" destOrd="0" presId="urn:microsoft.com/office/officeart/2005/8/layout/orgChart1"/>
    <dgm:cxn modelId="{7BFC17BB-A819-464A-B8FC-B37DBE4DFCA2}" type="presParOf" srcId="{B7BD7EE9-A549-4215-868D-6EA2B4045744}" destId="{3E13E424-7D2A-4799-8B49-7B953FEAADBE}" srcOrd="4" destOrd="0" presId="urn:microsoft.com/office/officeart/2005/8/layout/orgChart1"/>
    <dgm:cxn modelId="{8F8774F7-2A71-47FD-9105-6FD2DAAC4364}" type="presParOf" srcId="{B7BD7EE9-A549-4215-868D-6EA2B4045744}" destId="{B4DC500D-2250-4D67-B28C-AB10434D59C5}" srcOrd="5" destOrd="0" presId="urn:microsoft.com/office/officeart/2005/8/layout/orgChart1"/>
    <dgm:cxn modelId="{1BC3D881-5CF9-443D-82BE-EB307281CFC2}" type="presParOf" srcId="{B4DC500D-2250-4D67-B28C-AB10434D59C5}" destId="{BAADF2C0-3F8B-482B-8FF6-C3910CAA6B43}" srcOrd="0" destOrd="0" presId="urn:microsoft.com/office/officeart/2005/8/layout/orgChart1"/>
    <dgm:cxn modelId="{75258DAD-F319-419B-866C-5FEDAB563035}" type="presParOf" srcId="{BAADF2C0-3F8B-482B-8FF6-C3910CAA6B43}" destId="{29C268C3-0E1B-42FC-9BD9-667DC404FB01}" srcOrd="0" destOrd="0" presId="urn:microsoft.com/office/officeart/2005/8/layout/orgChart1"/>
    <dgm:cxn modelId="{74C65AC5-CA91-4104-ACE5-A7C0137EB846}" type="presParOf" srcId="{BAADF2C0-3F8B-482B-8FF6-C3910CAA6B43}" destId="{A22E7BAC-D15E-40C4-A13B-CB7A5BAF6EEE}" srcOrd="1" destOrd="0" presId="urn:microsoft.com/office/officeart/2005/8/layout/orgChart1"/>
    <dgm:cxn modelId="{3CEDEEC8-96FB-4B7C-AC3A-DDD96D5CAAD8}" type="presParOf" srcId="{B4DC500D-2250-4D67-B28C-AB10434D59C5}" destId="{AB5E280B-BC11-447B-8276-0B05424CF7F1}" srcOrd="1" destOrd="0" presId="urn:microsoft.com/office/officeart/2005/8/layout/orgChart1"/>
    <dgm:cxn modelId="{D6741059-E0C5-4656-A722-3D73EF51BB22}" type="presParOf" srcId="{AB5E280B-BC11-447B-8276-0B05424CF7F1}" destId="{55D9E0EE-6C21-4218-812C-CA4E52386BA3}" srcOrd="0" destOrd="0" presId="urn:microsoft.com/office/officeart/2005/8/layout/orgChart1"/>
    <dgm:cxn modelId="{44934259-5A72-46DB-A9DE-06FFD8F9CC55}" type="presParOf" srcId="{AB5E280B-BC11-447B-8276-0B05424CF7F1}" destId="{6EDEF8D1-1B3F-469C-9C0A-C791D637B7AE}" srcOrd="1" destOrd="0" presId="urn:microsoft.com/office/officeart/2005/8/layout/orgChart1"/>
    <dgm:cxn modelId="{F4A686D8-0A0D-43B9-9696-DE3D3B5C0738}" type="presParOf" srcId="{6EDEF8D1-1B3F-469C-9C0A-C791D637B7AE}" destId="{80DF26C2-C056-4E4B-B245-92FAE5D76A1E}" srcOrd="0" destOrd="0" presId="urn:microsoft.com/office/officeart/2005/8/layout/orgChart1"/>
    <dgm:cxn modelId="{99E4DE68-2E5F-4E81-8C9E-C13EC52F660E}" type="presParOf" srcId="{80DF26C2-C056-4E4B-B245-92FAE5D76A1E}" destId="{0091F4F3-21D3-4540-AC3A-42729A0B3F65}" srcOrd="0" destOrd="0" presId="urn:microsoft.com/office/officeart/2005/8/layout/orgChart1"/>
    <dgm:cxn modelId="{5E4641E0-4B0A-4C89-8281-5ED1357630AA}" type="presParOf" srcId="{80DF26C2-C056-4E4B-B245-92FAE5D76A1E}" destId="{38D73485-4990-4CF8-9ED9-C932DA14E7CD}" srcOrd="1" destOrd="0" presId="urn:microsoft.com/office/officeart/2005/8/layout/orgChart1"/>
    <dgm:cxn modelId="{C594D56D-4D11-4041-96B1-85AC641C1E23}" type="presParOf" srcId="{6EDEF8D1-1B3F-469C-9C0A-C791D637B7AE}" destId="{47CFA882-23A3-40AF-9906-8D313C9626A8}" srcOrd="1" destOrd="0" presId="urn:microsoft.com/office/officeart/2005/8/layout/orgChart1"/>
    <dgm:cxn modelId="{0D739092-805A-4155-9696-F6522937B564}" type="presParOf" srcId="{6EDEF8D1-1B3F-469C-9C0A-C791D637B7AE}" destId="{F0452B17-7783-4FC7-9BD1-7E73B3A5DD90}" srcOrd="2" destOrd="0" presId="urn:microsoft.com/office/officeart/2005/8/layout/orgChart1"/>
    <dgm:cxn modelId="{12A8D043-203C-45CD-852E-65C0FA9698A0}" type="presParOf" srcId="{AB5E280B-BC11-447B-8276-0B05424CF7F1}" destId="{6A835613-7E6F-4743-9898-17732174531F}" srcOrd="2" destOrd="0" presId="urn:microsoft.com/office/officeart/2005/8/layout/orgChart1"/>
    <dgm:cxn modelId="{A35D793B-DE6C-458B-9834-D6F8BEBF071F}" type="presParOf" srcId="{AB5E280B-BC11-447B-8276-0B05424CF7F1}" destId="{0F32AAC7-E4B3-4D30-8EEF-78D7E65697F2}" srcOrd="3" destOrd="0" presId="urn:microsoft.com/office/officeart/2005/8/layout/orgChart1"/>
    <dgm:cxn modelId="{E0D5BBD8-FF68-4D1C-B1E6-DF1A671837CC}" type="presParOf" srcId="{0F32AAC7-E4B3-4D30-8EEF-78D7E65697F2}" destId="{3EA87B07-6A50-448F-81BE-25314823165C}" srcOrd="0" destOrd="0" presId="urn:microsoft.com/office/officeart/2005/8/layout/orgChart1"/>
    <dgm:cxn modelId="{CC2D61CE-50B5-4B25-A808-07AB743EF9C8}" type="presParOf" srcId="{3EA87B07-6A50-448F-81BE-25314823165C}" destId="{AC48B47C-5036-4F2C-A83B-844CF571BB78}" srcOrd="0" destOrd="0" presId="urn:microsoft.com/office/officeart/2005/8/layout/orgChart1"/>
    <dgm:cxn modelId="{FF6BD5E0-9810-46F7-B023-AB69F4A886EF}" type="presParOf" srcId="{3EA87B07-6A50-448F-81BE-25314823165C}" destId="{F4BB1FFA-8657-46A7-AEC1-05EE74739DA1}" srcOrd="1" destOrd="0" presId="urn:microsoft.com/office/officeart/2005/8/layout/orgChart1"/>
    <dgm:cxn modelId="{436CCA0C-1480-4127-87B9-817E55499A1E}" type="presParOf" srcId="{0F32AAC7-E4B3-4D30-8EEF-78D7E65697F2}" destId="{5CB2F563-9C63-4F86-982A-F54A5FB84466}" srcOrd="1" destOrd="0" presId="urn:microsoft.com/office/officeart/2005/8/layout/orgChart1"/>
    <dgm:cxn modelId="{85ABF002-2DD8-45C6-92F3-AD51B5B84E4B}" type="presParOf" srcId="{0F32AAC7-E4B3-4D30-8EEF-78D7E65697F2}" destId="{F8927306-A7A7-4537-BCB8-FD56BE2F16E2}" srcOrd="2" destOrd="0" presId="urn:microsoft.com/office/officeart/2005/8/layout/orgChart1"/>
    <dgm:cxn modelId="{CAF08D23-3A63-4027-BFFC-A24848D400F2}" type="presParOf" srcId="{AB5E280B-BC11-447B-8276-0B05424CF7F1}" destId="{51B8CF3E-2401-4875-A488-A2C15DF436B1}" srcOrd="4" destOrd="0" presId="urn:microsoft.com/office/officeart/2005/8/layout/orgChart1"/>
    <dgm:cxn modelId="{54D6AD91-C8F6-43FF-99B4-FF5A3A88E09D}" type="presParOf" srcId="{AB5E280B-BC11-447B-8276-0B05424CF7F1}" destId="{91145A96-95D0-4AD6-B1A5-CF210CDA0F19}" srcOrd="5" destOrd="0" presId="urn:microsoft.com/office/officeart/2005/8/layout/orgChart1"/>
    <dgm:cxn modelId="{D667A575-F712-45FC-B41F-26AA10A680C1}" type="presParOf" srcId="{91145A96-95D0-4AD6-B1A5-CF210CDA0F19}" destId="{F824E370-C8D7-4CEA-B8BE-6F5346F72972}" srcOrd="0" destOrd="0" presId="urn:microsoft.com/office/officeart/2005/8/layout/orgChart1"/>
    <dgm:cxn modelId="{4486196D-DB93-4A9A-84C7-C02A261A4B55}" type="presParOf" srcId="{F824E370-C8D7-4CEA-B8BE-6F5346F72972}" destId="{DCB69FFA-58EF-4BF6-A78D-18D16729905D}" srcOrd="0" destOrd="0" presId="urn:microsoft.com/office/officeart/2005/8/layout/orgChart1"/>
    <dgm:cxn modelId="{D9BB51C9-3ED1-4DBE-8325-4C1477AEC9E1}" type="presParOf" srcId="{F824E370-C8D7-4CEA-B8BE-6F5346F72972}" destId="{6E11090C-71F0-4E54-92A3-D539E588E638}" srcOrd="1" destOrd="0" presId="urn:microsoft.com/office/officeart/2005/8/layout/orgChart1"/>
    <dgm:cxn modelId="{01F5CB48-8020-429A-B30E-03CF30F11A51}" type="presParOf" srcId="{91145A96-95D0-4AD6-B1A5-CF210CDA0F19}" destId="{99A09706-C2CE-4A87-9280-C3BD399F07FA}" srcOrd="1" destOrd="0" presId="urn:microsoft.com/office/officeart/2005/8/layout/orgChart1"/>
    <dgm:cxn modelId="{9516B0A4-8544-4463-BF1B-B1174F53A1B1}" type="presParOf" srcId="{91145A96-95D0-4AD6-B1A5-CF210CDA0F19}" destId="{3CA3BC13-8AD5-49AB-AE7E-6016E01EFB74}" srcOrd="2" destOrd="0" presId="urn:microsoft.com/office/officeart/2005/8/layout/orgChart1"/>
    <dgm:cxn modelId="{7BA35DFF-F0B3-4ADD-B3A6-70DB48E51992}" type="presParOf" srcId="{AB5E280B-BC11-447B-8276-0B05424CF7F1}" destId="{4EE82813-1239-4C12-96F0-00D4C09F673D}" srcOrd="6" destOrd="0" presId="urn:microsoft.com/office/officeart/2005/8/layout/orgChart1"/>
    <dgm:cxn modelId="{6B7CFCDA-2EB2-40DF-8BCA-2AB90BA039FD}" type="presParOf" srcId="{AB5E280B-BC11-447B-8276-0B05424CF7F1}" destId="{AB902443-F46E-40C9-B03C-BDE0537D7187}" srcOrd="7" destOrd="0" presId="urn:microsoft.com/office/officeart/2005/8/layout/orgChart1"/>
    <dgm:cxn modelId="{14632795-E681-4049-AF91-079B128EDD9C}" type="presParOf" srcId="{AB902443-F46E-40C9-B03C-BDE0537D7187}" destId="{FEBBDAA3-66BB-4DE2-8A85-16B4A6180EAF}" srcOrd="0" destOrd="0" presId="urn:microsoft.com/office/officeart/2005/8/layout/orgChart1"/>
    <dgm:cxn modelId="{88B088B7-32C8-4B32-8608-4AC140A67092}" type="presParOf" srcId="{FEBBDAA3-66BB-4DE2-8A85-16B4A6180EAF}" destId="{4F23BAB3-906C-4013-A23E-A3A878FC5BB4}" srcOrd="0" destOrd="0" presId="urn:microsoft.com/office/officeart/2005/8/layout/orgChart1"/>
    <dgm:cxn modelId="{DB248CC3-E6F8-4CBE-A2FA-F0CC7AE22624}" type="presParOf" srcId="{FEBBDAA3-66BB-4DE2-8A85-16B4A6180EAF}" destId="{B0D0B711-0558-4DC6-8CED-3DFBB52A4294}" srcOrd="1" destOrd="0" presId="urn:microsoft.com/office/officeart/2005/8/layout/orgChart1"/>
    <dgm:cxn modelId="{3B126989-9D6E-48CA-8BA9-82EE7F7252F0}" type="presParOf" srcId="{AB902443-F46E-40C9-B03C-BDE0537D7187}" destId="{3A940478-8D73-40A9-ABE4-C68AEE218F0E}" srcOrd="1" destOrd="0" presId="urn:microsoft.com/office/officeart/2005/8/layout/orgChart1"/>
    <dgm:cxn modelId="{DD7CBE12-9FF1-4214-B502-361459E5A791}" type="presParOf" srcId="{AB902443-F46E-40C9-B03C-BDE0537D7187}" destId="{F1980A29-6BD4-464D-A282-E8775030943F}" srcOrd="2" destOrd="0" presId="urn:microsoft.com/office/officeart/2005/8/layout/orgChart1"/>
    <dgm:cxn modelId="{C40FB997-7CBB-44BB-97AA-72944CA8854A}" type="presParOf" srcId="{AB5E280B-BC11-447B-8276-0B05424CF7F1}" destId="{D7B56BF7-8F2C-466E-9149-904882D41E5E}" srcOrd="8" destOrd="0" presId="urn:microsoft.com/office/officeart/2005/8/layout/orgChart1"/>
    <dgm:cxn modelId="{A46BCE10-81A2-4B21-BDCA-988D525A2C0B}" type="presParOf" srcId="{AB5E280B-BC11-447B-8276-0B05424CF7F1}" destId="{831DA18D-B362-4A89-97C3-F84EE93C5029}" srcOrd="9" destOrd="0" presId="urn:microsoft.com/office/officeart/2005/8/layout/orgChart1"/>
    <dgm:cxn modelId="{0955B0AC-BD59-4AE9-B4D4-1DE7B1B7F37D}" type="presParOf" srcId="{831DA18D-B362-4A89-97C3-F84EE93C5029}" destId="{B5CF438E-2BD9-42FC-9996-8C6782BB3B6D}" srcOrd="0" destOrd="0" presId="urn:microsoft.com/office/officeart/2005/8/layout/orgChart1"/>
    <dgm:cxn modelId="{9FAFA107-A949-4E21-8D6E-16413BE995CC}" type="presParOf" srcId="{B5CF438E-2BD9-42FC-9996-8C6782BB3B6D}" destId="{709C2093-6793-4365-8A83-5C8D8B93799D}" srcOrd="0" destOrd="0" presId="urn:microsoft.com/office/officeart/2005/8/layout/orgChart1"/>
    <dgm:cxn modelId="{CC861054-D95E-446D-8224-C80A72EDF189}" type="presParOf" srcId="{B5CF438E-2BD9-42FC-9996-8C6782BB3B6D}" destId="{8DA24912-5C20-485A-A386-B995B5C622D5}" srcOrd="1" destOrd="0" presId="urn:microsoft.com/office/officeart/2005/8/layout/orgChart1"/>
    <dgm:cxn modelId="{EA639943-1B00-440C-8461-0CAFFBE7FEE6}" type="presParOf" srcId="{831DA18D-B362-4A89-97C3-F84EE93C5029}" destId="{A549A6D0-C5E8-4FE8-BDDA-963EC63853A1}" srcOrd="1" destOrd="0" presId="urn:microsoft.com/office/officeart/2005/8/layout/orgChart1"/>
    <dgm:cxn modelId="{2E1B6EB2-7C9B-4A72-A967-7C089D2EDCEC}" type="presParOf" srcId="{831DA18D-B362-4A89-97C3-F84EE93C5029}" destId="{E32371A1-215F-4362-A98E-9522D41ADF6D}" srcOrd="2" destOrd="0" presId="urn:microsoft.com/office/officeart/2005/8/layout/orgChart1"/>
    <dgm:cxn modelId="{F42C23AA-3ADB-4BD9-95AE-3DA41F80D360}" type="presParOf" srcId="{AB5E280B-BC11-447B-8276-0B05424CF7F1}" destId="{1AE9C96E-2DEE-432F-9DE8-04F944977EF1}" srcOrd="10" destOrd="0" presId="urn:microsoft.com/office/officeart/2005/8/layout/orgChart1"/>
    <dgm:cxn modelId="{F33DC2A8-51BE-45D7-934C-4D1E3EB762A8}" type="presParOf" srcId="{AB5E280B-BC11-447B-8276-0B05424CF7F1}" destId="{430635C8-4129-487E-87AF-9A8B7A1D77F5}" srcOrd="11" destOrd="0" presId="urn:microsoft.com/office/officeart/2005/8/layout/orgChart1"/>
    <dgm:cxn modelId="{8A132B27-A664-47F9-A325-FFC93CEAB75C}" type="presParOf" srcId="{430635C8-4129-487E-87AF-9A8B7A1D77F5}" destId="{42C37B81-3C48-4B48-AC6F-135D8F7BC33F}" srcOrd="0" destOrd="0" presId="urn:microsoft.com/office/officeart/2005/8/layout/orgChart1"/>
    <dgm:cxn modelId="{3228ADF8-7F21-47A7-A142-ABAB5DA59A86}" type="presParOf" srcId="{42C37B81-3C48-4B48-AC6F-135D8F7BC33F}" destId="{4375EA1E-2200-41D5-9ED6-946BF514508C}" srcOrd="0" destOrd="0" presId="urn:microsoft.com/office/officeart/2005/8/layout/orgChart1"/>
    <dgm:cxn modelId="{C63E591B-F9AD-48D2-B46F-935C204C0897}" type="presParOf" srcId="{42C37B81-3C48-4B48-AC6F-135D8F7BC33F}" destId="{04863123-DA47-4154-968E-FCBB2724A366}" srcOrd="1" destOrd="0" presId="urn:microsoft.com/office/officeart/2005/8/layout/orgChart1"/>
    <dgm:cxn modelId="{003440D5-07BC-4B25-AD39-BC3BF3E5D36E}" type="presParOf" srcId="{430635C8-4129-487E-87AF-9A8B7A1D77F5}" destId="{249512AB-E6DB-4E5F-A8B6-5786448C2371}" srcOrd="1" destOrd="0" presId="urn:microsoft.com/office/officeart/2005/8/layout/orgChart1"/>
    <dgm:cxn modelId="{E4904639-B89D-4BE6-BD28-DBDE24B64F05}" type="presParOf" srcId="{430635C8-4129-487E-87AF-9A8B7A1D77F5}" destId="{41B7BBA5-E0C5-487C-82BE-2E54226A51C8}" srcOrd="2" destOrd="0" presId="urn:microsoft.com/office/officeart/2005/8/layout/orgChart1"/>
    <dgm:cxn modelId="{B521ED01-50CF-480F-B433-B6944A9E7FB4}" type="presParOf" srcId="{AB5E280B-BC11-447B-8276-0B05424CF7F1}" destId="{B2F4BDA0-FACE-4EE5-827D-7F0C8026C0FB}" srcOrd="12" destOrd="0" presId="urn:microsoft.com/office/officeart/2005/8/layout/orgChart1"/>
    <dgm:cxn modelId="{230770FD-2AAD-4215-BC52-FE0FD9EC271B}" type="presParOf" srcId="{AB5E280B-BC11-447B-8276-0B05424CF7F1}" destId="{4EEE6D5B-FD43-4C60-8A5C-D22667ECCF80}" srcOrd="13" destOrd="0" presId="urn:microsoft.com/office/officeart/2005/8/layout/orgChart1"/>
    <dgm:cxn modelId="{021EDA96-A659-4F39-B8B8-FE8E91C65DF3}" type="presParOf" srcId="{4EEE6D5B-FD43-4C60-8A5C-D22667ECCF80}" destId="{ECE77146-EB1C-4B72-B0A6-76B3D50B4A9E}" srcOrd="0" destOrd="0" presId="urn:microsoft.com/office/officeart/2005/8/layout/orgChart1"/>
    <dgm:cxn modelId="{5F83AC7B-5DDE-431B-A686-8DD689F732FE}" type="presParOf" srcId="{ECE77146-EB1C-4B72-B0A6-76B3D50B4A9E}" destId="{1B04A0B1-4006-4C7C-9365-1E57218B8195}" srcOrd="0" destOrd="0" presId="urn:microsoft.com/office/officeart/2005/8/layout/orgChart1"/>
    <dgm:cxn modelId="{E3888166-F903-4B66-83B8-C2352BDDC935}" type="presParOf" srcId="{ECE77146-EB1C-4B72-B0A6-76B3D50B4A9E}" destId="{1A363200-8232-4705-B0F0-69F94933D357}" srcOrd="1" destOrd="0" presId="urn:microsoft.com/office/officeart/2005/8/layout/orgChart1"/>
    <dgm:cxn modelId="{4E21CF73-864E-4A5B-B64E-061E425D3FEB}" type="presParOf" srcId="{4EEE6D5B-FD43-4C60-8A5C-D22667ECCF80}" destId="{5EFFFB87-6C8D-4660-B055-84F3EB5835A6}" srcOrd="1" destOrd="0" presId="urn:microsoft.com/office/officeart/2005/8/layout/orgChart1"/>
    <dgm:cxn modelId="{B5290312-370E-46CD-A77C-22FBB91EF504}" type="presParOf" srcId="{4EEE6D5B-FD43-4C60-8A5C-D22667ECCF80}" destId="{FA9442C1-79E4-4C20-B1F7-B90E301D26EC}" srcOrd="2" destOrd="0" presId="urn:microsoft.com/office/officeart/2005/8/layout/orgChart1"/>
    <dgm:cxn modelId="{96F046BD-ED2E-45D6-8EF3-8AF01FBFB884}" type="presParOf" srcId="{B4DC500D-2250-4D67-B28C-AB10434D59C5}" destId="{B6A77DA9-5158-42BD-B5E2-64F25A848665}" srcOrd="2" destOrd="0" presId="urn:microsoft.com/office/officeart/2005/8/layout/orgChart1"/>
    <dgm:cxn modelId="{1AF035E6-C769-41B2-8F1F-AC9C5EF12C8C}" type="presParOf" srcId="{E234CEDD-57BB-4171-A6B0-AF021A52DAAB}" destId="{B9691E88-7C49-4A35-8360-70939763E50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4BDA0-FACE-4EE5-827D-7F0C8026C0FB}">
      <dsp:nvSpPr>
        <dsp:cNvPr id="0" name=""/>
        <dsp:cNvSpPr/>
      </dsp:nvSpPr>
      <dsp:spPr>
        <a:xfrm>
          <a:off x="5459612" y="1312949"/>
          <a:ext cx="162754" cy="5121326"/>
        </a:xfrm>
        <a:custGeom>
          <a:avLst/>
          <a:gdLst/>
          <a:ahLst/>
          <a:cxnLst/>
          <a:rect l="0" t="0" r="0" b="0"/>
          <a:pathLst>
            <a:path>
              <a:moveTo>
                <a:pt x="0" y="0"/>
              </a:moveTo>
              <a:lnTo>
                <a:pt x="0" y="5121326"/>
              </a:lnTo>
              <a:lnTo>
                <a:pt x="162754" y="5121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E9C96E-2DEE-432F-9DE8-04F944977EF1}">
      <dsp:nvSpPr>
        <dsp:cNvPr id="0" name=""/>
        <dsp:cNvSpPr/>
      </dsp:nvSpPr>
      <dsp:spPr>
        <a:xfrm>
          <a:off x="5459612" y="1312949"/>
          <a:ext cx="162754" cy="4350957"/>
        </a:xfrm>
        <a:custGeom>
          <a:avLst/>
          <a:gdLst/>
          <a:ahLst/>
          <a:cxnLst/>
          <a:rect l="0" t="0" r="0" b="0"/>
          <a:pathLst>
            <a:path>
              <a:moveTo>
                <a:pt x="0" y="0"/>
              </a:moveTo>
              <a:lnTo>
                <a:pt x="0" y="4350957"/>
              </a:lnTo>
              <a:lnTo>
                <a:pt x="162754" y="435095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B56BF7-8F2C-466E-9149-904882D41E5E}">
      <dsp:nvSpPr>
        <dsp:cNvPr id="0" name=""/>
        <dsp:cNvSpPr/>
      </dsp:nvSpPr>
      <dsp:spPr>
        <a:xfrm>
          <a:off x="5459612" y="1312949"/>
          <a:ext cx="162754" cy="3580588"/>
        </a:xfrm>
        <a:custGeom>
          <a:avLst/>
          <a:gdLst/>
          <a:ahLst/>
          <a:cxnLst/>
          <a:rect l="0" t="0" r="0" b="0"/>
          <a:pathLst>
            <a:path>
              <a:moveTo>
                <a:pt x="0" y="0"/>
              </a:moveTo>
              <a:lnTo>
                <a:pt x="0" y="3580588"/>
              </a:lnTo>
              <a:lnTo>
                <a:pt x="162754" y="358058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82813-1239-4C12-96F0-00D4C09F673D}">
      <dsp:nvSpPr>
        <dsp:cNvPr id="0" name=""/>
        <dsp:cNvSpPr/>
      </dsp:nvSpPr>
      <dsp:spPr>
        <a:xfrm>
          <a:off x="5459612" y="1312949"/>
          <a:ext cx="162754" cy="2810219"/>
        </a:xfrm>
        <a:custGeom>
          <a:avLst/>
          <a:gdLst/>
          <a:ahLst/>
          <a:cxnLst/>
          <a:rect l="0" t="0" r="0" b="0"/>
          <a:pathLst>
            <a:path>
              <a:moveTo>
                <a:pt x="0" y="0"/>
              </a:moveTo>
              <a:lnTo>
                <a:pt x="0" y="2810219"/>
              </a:lnTo>
              <a:lnTo>
                <a:pt x="162754" y="28102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8CF3E-2401-4875-A488-A2C15DF436B1}">
      <dsp:nvSpPr>
        <dsp:cNvPr id="0" name=""/>
        <dsp:cNvSpPr/>
      </dsp:nvSpPr>
      <dsp:spPr>
        <a:xfrm>
          <a:off x="5459612" y="1312949"/>
          <a:ext cx="162754" cy="2039850"/>
        </a:xfrm>
        <a:custGeom>
          <a:avLst/>
          <a:gdLst/>
          <a:ahLst/>
          <a:cxnLst/>
          <a:rect l="0" t="0" r="0" b="0"/>
          <a:pathLst>
            <a:path>
              <a:moveTo>
                <a:pt x="0" y="0"/>
              </a:moveTo>
              <a:lnTo>
                <a:pt x="0" y="2039850"/>
              </a:lnTo>
              <a:lnTo>
                <a:pt x="162754" y="20398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35613-7E6F-4743-9898-17732174531F}">
      <dsp:nvSpPr>
        <dsp:cNvPr id="0" name=""/>
        <dsp:cNvSpPr/>
      </dsp:nvSpPr>
      <dsp:spPr>
        <a:xfrm>
          <a:off x="5459612" y="1312949"/>
          <a:ext cx="162754" cy="1269481"/>
        </a:xfrm>
        <a:custGeom>
          <a:avLst/>
          <a:gdLst/>
          <a:ahLst/>
          <a:cxnLst/>
          <a:rect l="0" t="0" r="0" b="0"/>
          <a:pathLst>
            <a:path>
              <a:moveTo>
                <a:pt x="0" y="0"/>
              </a:moveTo>
              <a:lnTo>
                <a:pt x="0" y="1269481"/>
              </a:lnTo>
              <a:lnTo>
                <a:pt x="162754" y="126948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D9E0EE-6C21-4218-812C-CA4E52386BA3}">
      <dsp:nvSpPr>
        <dsp:cNvPr id="0" name=""/>
        <dsp:cNvSpPr/>
      </dsp:nvSpPr>
      <dsp:spPr>
        <a:xfrm>
          <a:off x="5459612" y="1312949"/>
          <a:ext cx="162754" cy="499112"/>
        </a:xfrm>
        <a:custGeom>
          <a:avLst/>
          <a:gdLst/>
          <a:ahLst/>
          <a:cxnLst/>
          <a:rect l="0" t="0" r="0" b="0"/>
          <a:pathLst>
            <a:path>
              <a:moveTo>
                <a:pt x="0" y="0"/>
              </a:moveTo>
              <a:lnTo>
                <a:pt x="0" y="499112"/>
              </a:lnTo>
              <a:lnTo>
                <a:pt x="162754" y="4991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13E424-7D2A-4799-8B49-7B953FEAADBE}">
      <dsp:nvSpPr>
        <dsp:cNvPr id="0" name=""/>
        <dsp:cNvSpPr/>
      </dsp:nvSpPr>
      <dsp:spPr>
        <a:xfrm>
          <a:off x="3788671" y="542580"/>
          <a:ext cx="2104951" cy="227855"/>
        </a:xfrm>
        <a:custGeom>
          <a:avLst/>
          <a:gdLst/>
          <a:ahLst/>
          <a:cxnLst/>
          <a:rect l="0" t="0" r="0" b="0"/>
          <a:pathLst>
            <a:path>
              <a:moveTo>
                <a:pt x="0" y="0"/>
              </a:moveTo>
              <a:lnTo>
                <a:pt x="0" y="113927"/>
              </a:lnTo>
              <a:lnTo>
                <a:pt x="2104951" y="113927"/>
              </a:lnTo>
              <a:lnTo>
                <a:pt x="2104951" y="2278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672517-BF05-447A-98A4-D5571060B100}">
      <dsp:nvSpPr>
        <dsp:cNvPr id="0" name=""/>
        <dsp:cNvSpPr/>
      </dsp:nvSpPr>
      <dsp:spPr>
        <a:xfrm>
          <a:off x="4146730" y="2083318"/>
          <a:ext cx="162754" cy="2039850"/>
        </a:xfrm>
        <a:custGeom>
          <a:avLst/>
          <a:gdLst/>
          <a:ahLst/>
          <a:cxnLst/>
          <a:rect l="0" t="0" r="0" b="0"/>
          <a:pathLst>
            <a:path>
              <a:moveTo>
                <a:pt x="0" y="0"/>
              </a:moveTo>
              <a:lnTo>
                <a:pt x="0" y="2039850"/>
              </a:lnTo>
              <a:lnTo>
                <a:pt x="162754" y="203985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30085E-0854-42F0-A72E-AF1CC095CC9E}">
      <dsp:nvSpPr>
        <dsp:cNvPr id="0" name=""/>
        <dsp:cNvSpPr/>
      </dsp:nvSpPr>
      <dsp:spPr>
        <a:xfrm>
          <a:off x="4146730" y="2083318"/>
          <a:ext cx="162754" cy="1269481"/>
        </a:xfrm>
        <a:custGeom>
          <a:avLst/>
          <a:gdLst/>
          <a:ahLst/>
          <a:cxnLst/>
          <a:rect l="0" t="0" r="0" b="0"/>
          <a:pathLst>
            <a:path>
              <a:moveTo>
                <a:pt x="0" y="0"/>
              </a:moveTo>
              <a:lnTo>
                <a:pt x="0" y="1269481"/>
              </a:lnTo>
              <a:lnTo>
                <a:pt x="162754" y="12694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1C3394-D3A3-42B7-BB98-0106DB147B07}">
      <dsp:nvSpPr>
        <dsp:cNvPr id="0" name=""/>
        <dsp:cNvSpPr/>
      </dsp:nvSpPr>
      <dsp:spPr>
        <a:xfrm>
          <a:off x="4146730" y="2083318"/>
          <a:ext cx="162754" cy="499112"/>
        </a:xfrm>
        <a:custGeom>
          <a:avLst/>
          <a:gdLst/>
          <a:ahLst/>
          <a:cxnLst/>
          <a:rect l="0" t="0" r="0" b="0"/>
          <a:pathLst>
            <a:path>
              <a:moveTo>
                <a:pt x="0" y="0"/>
              </a:moveTo>
              <a:lnTo>
                <a:pt x="0" y="499112"/>
              </a:lnTo>
              <a:lnTo>
                <a:pt x="162754" y="4991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024B1-855E-46AB-BDFA-F5C95A91DB33}">
      <dsp:nvSpPr>
        <dsp:cNvPr id="0" name=""/>
        <dsp:cNvSpPr/>
      </dsp:nvSpPr>
      <dsp:spPr>
        <a:xfrm>
          <a:off x="3924300" y="1312949"/>
          <a:ext cx="656441" cy="227855"/>
        </a:xfrm>
        <a:custGeom>
          <a:avLst/>
          <a:gdLst/>
          <a:ahLst/>
          <a:cxnLst/>
          <a:rect l="0" t="0" r="0" b="0"/>
          <a:pathLst>
            <a:path>
              <a:moveTo>
                <a:pt x="0" y="0"/>
              </a:moveTo>
              <a:lnTo>
                <a:pt x="0" y="113927"/>
              </a:lnTo>
              <a:lnTo>
                <a:pt x="656441" y="113927"/>
              </a:lnTo>
              <a:lnTo>
                <a:pt x="656441" y="22785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907F0E-2268-4CC2-A1E2-6333772739C1}">
      <dsp:nvSpPr>
        <dsp:cNvPr id="0" name=""/>
        <dsp:cNvSpPr/>
      </dsp:nvSpPr>
      <dsp:spPr>
        <a:xfrm>
          <a:off x="2833848" y="2083318"/>
          <a:ext cx="162754" cy="2039850"/>
        </a:xfrm>
        <a:custGeom>
          <a:avLst/>
          <a:gdLst/>
          <a:ahLst/>
          <a:cxnLst/>
          <a:rect l="0" t="0" r="0" b="0"/>
          <a:pathLst>
            <a:path>
              <a:moveTo>
                <a:pt x="0" y="0"/>
              </a:moveTo>
              <a:lnTo>
                <a:pt x="0" y="2039850"/>
              </a:lnTo>
              <a:lnTo>
                <a:pt x="162754" y="203985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23857-A798-438B-8846-0CE2D886FC61}">
      <dsp:nvSpPr>
        <dsp:cNvPr id="0" name=""/>
        <dsp:cNvSpPr/>
      </dsp:nvSpPr>
      <dsp:spPr>
        <a:xfrm>
          <a:off x="2833848" y="2083318"/>
          <a:ext cx="162754" cy="1269481"/>
        </a:xfrm>
        <a:custGeom>
          <a:avLst/>
          <a:gdLst/>
          <a:ahLst/>
          <a:cxnLst/>
          <a:rect l="0" t="0" r="0" b="0"/>
          <a:pathLst>
            <a:path>
              <a:moveTo>
                <a:pt x="0" y="0"/>
              </a:moveTo>
              <a:lnTo>
                <a:pt x="0" y="1269481"/>
              </a:lnTo>
              <a:lnTo>
                <a:pt x="162754" y="12694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090E1-FBA8-45E1-A0A3-37B73130AE58}">
      <dsp:nvSpPr>
        <dsp:cNvPr id="0" name=""/>
        <dsp:cNvSpPr/>
      </dsp:nvSpPr>
      <dsp:spPr>
        <a:xfrm>
          <a:off x="2833848" y="2083318"/>
          <a:ext cx="162754" cy="499112"/>
        </a:xfrm>
        <a:custGeom>
          <a:avLst/>
          <a:gdLst/>
          <a:ahLst/>
          <a:cxnLst/>
          <a:rect l="0" t="0" r="0" b="0"/>
          <a:pathLst>
            <a:path>
              <a:moveTo>
                <a:pt x="0" y="0"/>
              </a:moveTo>
              <a:lnTo>
                <a:pt x="0" y="499112"/>
              </a:lnTo>
              <a:lnTo>
                <a:pt x="162754" y="4991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7C80EF-78C7-44D3-8F59-26D6153C4FBB}">
      <dsp:nvSpPr>
        <dsp:cNvPr id="0" name=""/>
        <dsp:cNvSpPr/>
      </dsp:nvSpPr>
      <dsp:spPr>
        <a:xfrm>
          <a:off x="3267858" y="1312949"/>
          <a:ext cx="656441" cy="227855"/>
        </a:xfrm>
        <a:custGeom>
          <a:avLst/>
          <a:gdLst/>
          <a:ahLst/>
          <a:cxnLst/>
          <a:rect l="0" t="0" r="0" b="0"/>
          <a:pathLst>
            <a:path>
              <a:moveTo>
                <a:pt x="656441" y="0"/>
              </a:moveTo>
              <a:lnTo>
                <a:pt x="656441" y="113927"/>
              </a:lnTo>
              <a:lnTo>
                <a:pt x="0" y="113927"/>
              </a:lnTo>
              <a:lnTo>
                <a:pt x="0" y="22785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B81D90-E7E2-4877-945D-A9A2F40BF802}">
      <dsp:nvSpPr>
        <dsp:cNvPr id="0" name=""/>
        <dsp:cNvSpPr/>
      </dsp:nvSpPr>
      <dsp:spPr>
        <a:xfrm>
          <a:off x="3788671" y="542580"/>
          <a:ext cx="135628" cy="227855"/>
        </a:xfrm>
        <a:custGeom>
          <a:avLst/>
          <a:gdLst/>
          <a:ahLst/>
          <a:cxnLst/>
          <a:rect l="0" t="0" r="0" b="0"/>
          <a:pathLst>
            <a:path>
              <a:moveTo>
                <a:pt x="0" y="0"/>
              </a:moveTo>
              <a:lnTo>
                <a:pt x="0" y="113927"/>
              </a:lnTo>
              <a:lnTo>
                <a:pt x="135628" y="113927"/>
              </a:lnTo>
              <a:lnTo>
                <a:pt x="135628" y="2278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A525D-BED5-4059-BC27-AC0A431C6224}">
      <dsp:nvSpPr>
        <dsp:cNvPr id="0" name=""/>
        <dsp:cNvSpPr/>
      </dsp:nvSpPr>
      <dsp:spPr>
        <a:xfrm>
          <a:off x="1249708" y="1312949"/>
          <a:ext cx="162754" cy="4350957"/>
        </a:xfrm>
        <a:custGeom>
          <a:avLst/>
          <a:gdLst/>
          <a:ahLst/>
          <a:cxnLst/>
          <a:rect l="0" t="0" r="0" b="0"/>
          <a:pathLst>
            <a:path>
              <a:moveTo>
                <a:pt x="0" y="0"/>
              </a:moveTo>
              <a:lnTo>
                <a:pt x="0" y="4350957"/>
              </a:lnTo>
              <a:lnTo>
                <a:pt x="162754" y="435095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2D02A-AFF2-4AD3-8442-F9DC7FAE1810}">
      <dsp:nvSpPr>
        <dsp:cNvPr id="0" name=""/>
        <dsp:cNvSpPr/>
      </dsp:nvSpPr>
      <dsp:spPr>
        <a:xfrm>
          <a:off x="1249708" y="1312949"/>
          <a:ext cx="162754" cy="3580588"/>
        </a:xfrm>
        <a:custGeom>
          <a:avLst/>
          <a:gdLst/>
          <a:ahLst/>
          <a:cxnLst/>
          <a:rect l="0" t="0" r="0" b="0"/>
          <a:pathLst>
            <a:path>
              <a:moveTo>
                <a:pt x="0" y="0"/>
              </a:moveTo>
              <a:lnTo>
                <a:pt x="0" y="3580588"/>
              </a:lnTo>
              <a:lnTo>
                <a:pt x="162754" y="358058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42A776-4AF9-4095-868B-23161EB39A4C}">
      <dsp:nvSpPr>
        <dsp:cNvPr id="0" name=""/>
        <dsp:cNvSpPr/>
      </dsp:nvSpPr>
      <dsp:spPr>
        <a:xfrm>
          <a:off x="1249708" y="1312949"/>
          <a:ext cx="162754" cy="2810219"/>
        </a:xfrm>
        <a:custGeom>
          <a:avLst/>
          <a:gdLst/>
          <a:ahLst/>
          <a:cxnLst/>
          <a:rect l="0" t="0" r="0" b="0"/>
          <a:pathLst>
            <a:path>
              <a:moveTo>
                <a:pt x="0" y="0"/>
              </a:moveTo>
              <a:lnTo>
                <a:pt x="0" y="2810219"/>
              </a:lnTo>
              <a:lnTo>
                <a:pt x="162754" y="281021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7EE76-0972-4D68-9949-A43F19A36885}">
      <dsp:nvSpPr>
        <dsp:cNvPr id="0" name=""/>
        <dsp:cNvSpPr/>
      </dsp:nvSpPr>
      <dsp:spPr>
        <a:xfrm>
          <a:off x="1249708" y="1312949"/>
          <a:ext cx="162754" cy="2039850"/>
        </a:xfrm>
        <a:custGeom>
          <a:avLst/>
          <a:gdLst/>
          <a:ahLst/>
          <a:cxnLst/>
          <a:rect l="0" t="0" r="0" b="0"/>
          <a:pathLst>
            <a:path>
              <a:moveTo>
                <a:pt x="0" y="0"/>
              </a:moveTo>
              <a:lnTo>
                <a:pt x="0" y="2039850"/>
              </a:lnTo>
              <a:lnTo>
                <a:pt x="162754" y="20398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CDA56A-05DF-42E9-A3AB-544B9DF1002F}">
      <dsp:nvSpPr>
        <dsp:cNvPr id="0" name=""/>
        <dsp:cNvSpPr/>
      </dsp:nvSpPr>
      <dsp:spPr>
        <a:xfrm>
          <a:off x="1249708" y="1312949"/>
          <a:ext cx="162754" cy="1269481"/>
        </a:xfrm>
        <a:custGeom>
          <a:avLst/>
          <a:gdLst/>
          <a:ahLst/>
          <a:cxnLst/>
          <a:rect l="0" t="0" r="0" b="0"/>
          <a:pathLst>
            <a:path>
              <a:moveTo>
                <a:pt x="0" y="0"/>
              </a:moveTo>
              <a:lnTo>
                <a:pt x="0" y="1269481"/>
              </a:lnTo>
              <a:lnTo>
                <a:pt x="162754" y="126948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808A71-2951-404D-A0AB-BD8B4EB45516}">
      <dsp:nvSpPr>
        <dsp:cNvPr id="0" name=""/>
        <dsp:cNvSpPr/>
      </dsp:nvSpPr>
      <dsp:spPr>
        <a:xfrm>
          <a:off x="1249708" y="1312949"/>
          <a:ext cx="162754" cy="499112"/>
        </a:xfrm>
        <a:custGeom>
          <a:avLst/>
          <a:gdLst/>
          <a:ahLst/>
          <a:cxnLst/>
          <a:rect l="0" t="0" r="0" b="0"/>
          <a:pathLst>
            <a:path>
              <a:moveTo>
                <a:pt x="0" y="0"/>
              </a:moveTo>
              <a:lnTo>
                <a:pt x="0" y="499112"/>
              </a:lnTo>
              <a:lnTo>
                <a:pt x="162754" y="49911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CFE839-C8BC-45BA-B4C4-9FDA141B2FF6}">
      <dsp:nvSpPr>
        <dsp:cNvPr id="0" name=""/>
        <dsp:cNvSpPr/>
      </dsp:nvSpPr>
      <dsp:spPr>
        <a:xfrm>
          <a:off x="1683719" y="542580"/>
          <a:ext cx="2104951" cy="227855"/>
        </a:xfrm>
        <a:custGeom>
          <a:avLst/>
          <a:gdLst/>
          <a:ahLst/>
          <a:cxnLst/>
          <a:rect l="0" t="0" r="0" b="0"/>
          <a:pathLst>
            <a:path>
              <a:moveTo>
                <a:pt x="2104951" y="0"/>
              </a:moveTo>
              <a:lnTo>
                <a:pt x="2104951" y="113927"/>
              </a:lnTo>
              <a:lnTo>
                <a:pt x="0" y="113927"/>
              </a:lnTo>
              <a:lnTo>
                <a:pt x="0" y="22785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EC2D7-1CA9-4D2E-9762-FE94C9C92962}">
      <dsp:nvSpPr>
        <dsp:cNvPr id="0" name=""/>
        <dsp:cNvSpPr/>
      </dsp:nvSpPr>
      <dsp:spPr>
        <a:xfrm>
          <a:off x="3246158" y="67"/>
          <a:ext cx="1085026" cy="5425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NFRs</a:t>
          </a:r>
        </a:p>
      </dsp:txBody>
      <dsp:txXfrm>
        <a:off x="3246158" y="67"/>
        <a:ext cx="1085026" cy="542513"/>
      </dsp:txXfrm>
    </dsp:sp>
    <dsp:sp modelId="{795AF49D-2B61-4BDC-B9CF-16CB70DB19A5}">
      <dsp:nvSpPr>
        <dsp:cNvPr id="0" name=""/>
        <dsp:cNvSpPr/>
      </dsp:nvSpPr>
      <dsp:spPr>
        <a:xfrm>
          <a:off x="1141206" y="770436"/>
          <a:ext cx="1085026" cy="54251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a:t>
          </a:r>
        </a:p>
      </dsp:txBody>
      <dsp:txXfrm>
        <a:off x="1141206" y="770436"/>
        <a:ext cx="1085026" cy="542513"/>
      </dsp:txXfrm>
    </dsp:sp>
    <dsp:sp modelId="{FD1CD0B3-1FD9-416E-8652-12F08DA3596D}">
      <dsp:nvSpPr>
        <dsp:cNvPr id="0" name=""/>
        <dsp:cNvSpPr/>
      </dsp:nvSpPr>
      <dsp:spPr>
        <a:xfrm>
          <a:off x="1412462" y="1540805"/>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Reliability</a:t>
          </a:r>
        </a:p>
      </dsp:txBody>
      <dsp:txXfrm>
        <a:off x="1412462" y="1540805"/>
        <a:ext cx="1085026" cy="542513"/>
      </dsp:txXfrm>
    </dsp:sp>
    <dsp:sp modelId="{09198A4B-0BE2-4905-AF3F-580DAE3F81A4}">
      <dsp:nvSpPr>
        <dsp:cNvPr id="0" name=""/>
        <dsp:cNvSpPr/>
      </dsp:nvSpPr>
      <dsp:spPr>
        <a:xfrm>
          <a:off x="1412462" y="2311174"/>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Maintainability</a:t>
          </a:r>
        </a:p>
      </dsp:txBody>
      <dsp:txXfrm>
        <a:off x="1412462" y="2311174"/>
        <a:ext cx="1085026" cy="542513"/>
      </dsp:txXfrm>
    </dsp:sp>
    <dsp:sp modelId="{44E1412F-6789-42DB-8C62-EE09E3565B2E}">
      <dsp:nvSpPr>
        <dsp:cNvPr id="0" name=""/>
        <dsp:cNvSpPr/>
      </dsp:nvSpPr>
      <dsp:spPr>
        <a:xfrm>
          <a:off x="1412462" y="3081543"/>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Recoverability</a:t>
          </a:r>
        </a:p>
      </dsp:txBody>
      <dsp:txXfrm>
        <a:off x="1412462" y="3081543"/>
        <a:ext cx="1085026" cy="542513"/>
      </dsp:txXfrm>
    </dsp:sp>
    <dsp:sp modelId="{ACE5F31C-40E7-43DE-B64A-D9A607112856}">
      <dsp:nvSpPr>
        <dsp:cNvPr id="0" name=""/>
        <dsp:cNvSpPr/>
      </dsp:nvSpPr>
      <dsp:spPr>
        <a:xfrm>
          <a:off x="1412462" y="3851912"/>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Stability</a:t>
          </a:r>
        </a:p>
      </dsp:txBody>
      <dsp:txXfrm>
        <a:off x="1412462" y="3851912"/>
        <a:ext cx="1085026" cy="542513"/>
      </dsp:txXfrm>
    </dsp:sp>
    <dsp:sp modelId="{9D8A5CFC-2997-4B93-BD95-7F2947D2518C}">
      <dsp:nvSpPr>
        <dsp:cNvPr id="0" name=""/>
        <dsp:cNvSpPr/>
      </dsp:nvSpPr>
      <dsp:spPr>
        <a:xfrm>
          <a:off x="1412462" y="4622281"/>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Response time</a:t>
          </a:r>
        </a:p>
      </dsp:txBody>
      <dsp:txXfrm>
        <a:off x="1412462" y="4622281"/>
        <a:ext cx="1085026" cy="542513"/>
      </dsp:txXfrm>
    </dsp:sp>
    <dsp:sp modelId="{FB3A7DF3-ABA4-4498-BAEF-12030A4ADC1F}">
      <dsp:nvSpPr>
        <dsp:cNvPr id="0" name=""/>
        <dsp:cNvSpPr/>
      </dsp:nvSpPr>
      <dsp:spPr>
        <a:xfrm>
          <a:off x="1412462" y="5392650"/>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Backup, Capacity</a:t>
          </a:r>
        </a:p>
      </dsp:txBody>
      <dsp:txXfrm>
        <a:off x="1412462" y="5392650"/>
        <a:ext cx="1085026" cy="542513"/>
      </dsp:txXfrm>
    </dsp:sp>
    <dsp:sp modelId="{C6530F1E-77AE-4C34-AF56-562D08075CFD}">
      <dsp:nvSpPr>
        <dsp:cNvPr id="0" name=""/>
        <dsp:cNvSpPr/>
      </dsp:nvSpPr>
      <dsp:spPr>
        <a:xfrm>
          <a:off x="3381786" y="770436"/>
          <a:ext cx="1085026" cy="54251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Quality</a:t>
          </a:r>
        </a:p>
      </dsp:txBody>
      <dsp:txXfrm>
        <a:off x="3381786" y="770436"/>
        <a:ext cx="1085026" cy="542513"/>
      </dsp:txXfrm>
    </dsp:sp>
    <dsp:sp modelId="{913C15B4-7C5D-4604-854D-5799DB3EEB66}">
      <dsp:nvSpPr>
        <dsp:cNvPr id="0" name=""/>
        <dsp:cNvSpPr/>
      </dsp:nvSpPr>
      <dsp:spPr>
        <a:xfrm>
          <a:off x="2725345" y="1540805"/>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Usability</a:t>
          </a:r>
        </a:p>
      </dsp:txBody>
      <dsp:txXfrm>
        <a:off x="2725345" y="1540805"/>
        <a:ext cx="1085026" cy="542513"/>
      </dsp:txXfrm>
    </dsp:sp>
    <dsp:sp modelId="{D7BDE973-1374-49DF-82C6-2684ABAB2B04}">
      <dsp:nvSpPr>
        <dsp:cNvPr id="0" name=""/>
        <dsp:cNvSpPr/>
      </dsp:nvSpPr>
      <dsp:spPr>
        <a:xfrm>
          <a:off x="2996602" y="2311174"/>
          <a:ext cx="1085026" cy="54251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Learnability</a:t>
          </a:r>
        </a:p>
      </dsp:txBody>
      <dsp:txXfrm>
        <a:off x="2996602" y="2311174"/>
        <a:ext cx="1085026" cy="542513"/>
      </dsp:txXfrm>
    </dsp:sp>
    <dsp:sp modelId="{EAF39658-FD08-4197-9D59-8ADE47A1F797}">
      <dsp:nvSpPr>
        <dsp:cNvPr id="0" name=""/>
        <dsp:cNvSpPr/>
      </dsp:nvSpPr>
      <dsp:spPr>
        <a:xfrm>
          <a:off x="2996602" y="3081543"/>
          <a:ext cx="1085026" cy="54251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Flexibility</a:t>
          </a:r>
        </a:p>
      </dsp:txBody>
      <dsp:txXfrm>
        <a:off x="2996602" y="3081543"/>
        <a:ext cx="1085026" cy="542513"/>
      </dsp:txXfrm>
    </dsp:sp>
    <dsp:sp modelId="{60F4EE11-3662-43F2-89A4-34E16D0FF7CF}">
      <dsp:nvSpPr>
        <dsp:cNvPr id="0" name=""/>
        <dsp:cNvSpPr/>
      </dsp:nvSpPr>
      <dsp:spPr>
        <a:xfrm>
          <a:off x="2996602" y="3851912"/>
          <a:ext cx="1085026" cy="54251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Robustness</a:t>
          </a:r>
        </a:p>
      </dsp:txBody>
      <dsp:txXfrm>
        <a:off x="2996602" y="3851912"/>
        <a:ext cx="1085026" cy="542513"/>
      </dsp:txXfrm>
    </dsp:sp>
    <dsp:sp modelId="{28CBBF39-1240-4E64-B40D-6CE4F040AB8C}">
      <dsp:nvSpPr>
        <dsp:cNvPr id="0" name=""/>
        <dsp:cNvSpPr/>
      </dsp:nvSpPr>
      <dsp:spPr>
        <a:xfrm>
          <a:off x="4038227" y="1540805"/>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Integrity</a:t>
          </a:r>
        </a:p>
      </dsp:txBody>
      <dsp:txXfrm>
        <a:off x="4038227" y="1540805"/>
        <a:ext cx="1085026" cy="542513"/>
      </dsp:txXfrm>
    </dsp:sp>
    <dsp:sp modelId="{868B30BF-8B49-4BCA-8F11-4E3B3505CA48}">
      <dsp:nvSpPr>
        <dsp:cNvPr id="0" name=""/>
        <dsp:cNvSpPr/>
      </dsp:nvSpPr>
      <dsp:spPr>
        <a:xfrm>
          <a:off x="4309484" y="2311174"/>
          <a:ext cx="1085026" cy="54251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Integrity</a:t>
          </a:r>
        </a:p>
      </dsp:txBody>
      <dsp:txXfrm>
        <a:off x="4309484" y="2311174"/>
        <a:ext cx="1085026" cy="542513"/>
      </dsp:txXfrm>
    </dsp:sp>
    <dsp:sp modelId="{06B14BEF-1946-448B-B6B1-DB82A17D07C4}">
      <dsp:nvSpPr>
        <dsp:cNvPr id="0" name=""/>
        <dsp:cNvSpPr/>
      </dsp:nvSpPr>
      <dsp:spPr>
        <a:xfrm>
          <a:off x="4309484" y="3081543"/>
          <a:ext cx="1085026" cy="54251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Fault tolerance</a:t>
          </a:r>
        </a:p>
      </dsp:txBody>
      <dsp:txXfrm>
        <a:off x="4309484" y="3081543"/>
        <a:ext cx="1085026" cy="542513"/>
      </dsp:txXfrm>
    </dsp:sp>
    <dsp:sp modelId="{D1A2C31B-7F8C-4497-9257-ADA02BE055AB}">
      <dsp:nvSpPr>
        <dsp:cNvPr id="0" name=""/>
        <dsp:cNvSpPr/>
      </dsp:nvSpPr>
      <dsp:spPr>
        <a:xfrm>
          <a:off x="4309484" y="3851912"/>
          <a:ext cx="1085026" cy="54251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Ethical</a:t>
          </a:r>
        </a:p>
      </dsp:txBody>
      <dsp:txXfrm>
        <a:off x="4309484" y="3851912"/>
        <a:ext cx="1085026" cy="542513"/>
      </dsp:txXfrm>
    </dsp:sp>
    <dsp:sp modelId="{29C268C3-0E1B-42FC-9BD9-667DC404FB01}">
      <dsp:nvSpPr>
        <dsp:cNvPr id="0" name=""/>
        <dsp:cNvSpPr/>
      </dsp:nvSpPr>
      <dsp:spPr>
        <a:xfrm>
          <a:off x="5351110" y="770436"/>
          <a:ext cx="1085026" cy="54251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Environment</a:t>
          </a:r>
        </a:p>
      </dsp:txBody>
      <dsp:txXfrm>
        <a:off x="5351110" y="770436"/>
        <a:ext cx="1085026" cy="542513"/>
      </dsp:txXfrm>
    </dsp:sp>
    <dsp:sp modelId="{0091F4F3-21D3-4540-AC3A-42729A0B3F65}">
      <dsp:nvSpPr>
        <dsp:cNvPr id="0" name=""/>
        <dsp:cNvSpPr/>
      </dsp:nvSpPr>
      <dsp:spPr>
        <a:xfrm>
          <a:off x="5622366" y="1540805"/>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Interoperability</a:t>
          </a:r>
        </a:p>
      </dsp:txBody>
      <dsp:txXfrm>
        <a:off x="5622366" y="1540805"/>
        <a:ext cx="1085026" cy="542513"/>
      </dsp:txXfrm>
    </dsp:sp>
    <dsp:sp modelId="{AC48B47C-5036-4F2C-A83B-844CF571BB78}">
      <dsp:nvSpPr>
        <dsp:cNvPr id="0" name=""/>
        <dsp:cNvSpPr/>
      </dsp:nvSpPr>
      <dsp:spPr>
        <a:xfrm>
          <a:off x="5622366" y="2311174"/>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Privacy, Certification</a:t>
          </a:r>
        </a:p>
      </dsp:txBody>
      <dsp:txXfrm>
        <a:off x="5622366" y="2311174"/>
        <a:ext cx="1085026" cy="542513"/>
      </dsp:txXfrm>
    </dsp:sp>
    <dsp:sp modelId="{DCB69FFA-58EF-4BF6-A78D-18D16729905D}">
      <dsp:nvSpPr>
        <dsp:cNvPr id="0" name=""/>
        <dsp:cNvSpPr/>
      </dsp:nvSpPr>
      <dsp:spPr>
        <a:xfrm>
          <a:off x="5622366" y="3081543"/>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Open source, Licensing</a:t>
          </a:r>
        </a:p>
      </dsp:txBody>
      <dsp:txXfrm>
        <a:off x="5622366" y="3081543"/>
        <a:ext cx="1085026" cy="542513"/>
      </dsp:txXfrm>
    </dsp:sp>
    <dsp:sp modelId="{4F23BAB3-906C-4013-A23E-A3A878FC5BB4}">
      <dsp:nvSpPr>
        <dsp:cNvPr id="0" name=""/>
        <dsp:cNvSpPr/>
      </dsp:nvSpPr>
      <dsp:spPr>
        <a:xfrm>
          <a:off x="5622366" y="3851912"/>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Compatibility </a:t>
          </a:r>
        </a:p>
      </dsp:txBody>
      <dsp:txXfrm>
        <a:off x="5622366" y="3851912"/>
        <a:ext cx="1085026" cy="542513"/>
      </dsp:txXfrm>
    </dsp:sp>
    <dsp:sp modelId="{709C2093-6793-4365-8A83-5C8D8B93799D}">
      <dsp:nvSpPr>
        <dsp:cNvPr id="0" name=""/>
        <dsp:cNvSpPr/>
      </dsp:nvSpPr>
      <dsp:spPr>
        <a:xfrm>
          <a:off x="5622366" y="4622281"/>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Portability</a:t>
          </a:r>
        </a:p>
      </dsp:txBody>
      <dsp:txXfrm>
        <a:off x="5622366" y="4622281"/>
        <a:ext cx="1085026" cy="542513"/>
      </dsp:txXfrm>
    </dsp:sp>
    <dsp:sp modelId="{4375EA1E-2200-41D5-9ED6-946BF514508C}">
      <dsp:nvSpPr>
        <dsp:cNvPr id="0" name=""/>
        <dsp:cNvSpPr/>
      </dsp:nvSpPr>
      <dsp:spPr>
        <a:xfrm>
          <a:off x="5622366" y="5392650"/>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Documentation</a:t>
          </a:r>
        </a:p>
      </dsp:txBody>
      <dsp:txXfrm>
        <a:off x="5622366" y="5392650"/>
        <a:ext cx="1085026" cy="542513"/>
      </dsp:txXfrm>
    </dsp:sp>
    <dsp:sp modelId="{1B04A0B1-4006-4C7C-9365-1E57218B8195}">
      <dsp:nvSpPr>
        <dsp:cNvPr id="0" name=""/>
        <dsp:cNvSpPr/>
      </dsp:nvSpPr>
      <dsp:spPr>
        <a:xfrm>
          <a:off x="5622366" y="6163019"/>
          <a:ext cx="1085026" cy="54251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Localization</a:t>
          </a:r>
        </a:p>
      </dsp:txBody>
      <dsp:txXfrm>
        <a:off x="5622366" y="6163019"/>
        <a:ext cx="1085026" cy="5425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7B7F34-DC95-4C63-AC85-09F8340293F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F1D492B3-0BDF-4809-9F56-9EB5309D48D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pitchFamily="34" charset="0"/>
                <a:cs typeface="Arial" pitchFamily="34" charset="0"/>
              </a:defRPr>
            </a:lvl1pPr>
          </a:lstStyle>
          <a:p>
            <a:pPr>
              <a:defRPr/>
            </a:pPr>
            <a:fld id="{57C1E387-2AAF-4C37-95B9-08D807573816}" type="datetimeFigureOut">
              <a:rPr lang="en-US"/>
              <a:pPr>
                <a:defRPr/>
              </a:pPr>
              <a:t>11/10/2021</a:t>
            </a:fld>
            <a:endParaRPr lang="en-US"/>
          </a:p>
        </p:txBody>
      </p:sp>
      <p:sp>
        <p:nvSpPr>
          <p:cNvPr id="4" name="Slide Image Placeholder 3">
            <a:extLst>
              <a:ext uri="{FF2B5EF4-FFF2-40B4-BE49-F238E27FC236}">
                <a16:creationId xmlns:a16="http://schemas.microsoft.com/office/drawing/2014/main" id="{DD5E231C-ABFB-406D-8C08-0DF59F11BB2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EA37E45-F49E-4ADC-8F19-E8E0C35C3DD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6B389E9-1883-464F-879A-B5BD8996B26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6D87DE29-EB32-4828-8B14-E59762C73E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D8BF2E6-0C7A-43BB-84BC-E1F550780EDE}" type="slidenum">
              <a:rPr lang="en-US" altLang="vi-VN"/>
              <a:pPr/>
              <a:t>‹#›</a:t>
            </a:fld>
            <a:endParaRPr lang="en-US"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FBB4232A-49D6-4441-955A-8E472912DB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3BE0F7BE-AF85-4596-8D11-11709E0348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endParaRPr lang="en-US" altLang="en-US"/>
          </a:p>
        </p:txBody>
      </p:sp>
      <p:sp>
        <p:nvSpPr>
          <p:cNvPr id="20484" name="Slide Number Placeholder 3">
            <a:extLst>
              <a:ext uri="{FF2B5EF4-FFF2-40B4-BE49-F238E27FC236}">
                <a16:creationId xmlns:a16="http://schemas.microsoft.com/office/drawing/2014/main" id="{CE9281A9-CE73-4A41-897D-DCDE1937EEB4}"/>
              </a:ext>
            </a:extLst>
          </p:cNvPr>
          <p:cNvSpPr>
            <a:spLocks noGrp="1" noChangeArrowheads="1"/>
          </p:cNvSpPr>
          <p:nvPr>
            <p:ph type="sldNum" sz="quarter" idx="5"/>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SzPct val="25000"/>
            </a:pPr>
            <a:fld id="{82E9CE3A-3DA1-42FF-9AE9-96EBF1BF11AA}" type="slidenum">
              <a:rPr lang="en-US" altLang="en-US" sz="1200"/>
              <a:pPr>
                <a:buSzPct val="250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3101458335"/>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217419147"/>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20268540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GB"/>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GB"/>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9F3EA8AD-5B67-4150-8939-F0EBDF3F3431}" type="slidenum">
              <a:rPr lang="en-GB" altLang="vi-VN" smtClean="0"/>
              <a:pPr/>
              <a:t>‹#›</a:t>
            </a:fld>
            <a:endParaRPr lang="en-GB" altLang="vi-VN"/>
          </a:p>
        </p:txBody>
      </p:sp>
    </p:spTree>
    <p:extLst>
      <p:ext uri="{BB962C8B-B14F-4D97-AF65-F5344CB8AC3E}">
        <p14:creationId xmlns:p14="http://schemas.microsoft.com/office/powerpoint/2010/main" val="162152400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21380902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38688542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7A618B51-2770-4716-9364-B6F1661C4111}" type="slidenum">
              <a:rPr lang="en-US" altLang="vi-VN" smtClean="0"/>
              <a:pPr/>
              <a:t>‹#›</a:t>
            </a:fld>
            <a:endParaRPr lang="en-US" altLang="vi-VN"/>
          </a:p>
        </p:txBody>
      </p:sp>
    </p:spTree>
    <p:extLst>
      <p:ext uri="{BB962C8B-B14F-4D97-AF65-F5344CB8AC3E}">
        <p14:creationId xmlns:p14="http://schemas.microsoft.com/office/powerpoint/2010/main" val="1138965018"/>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E3A31920-3589-44C5-84E6-DDBDCCF80B89}" type="slidenum">
              <a:rPr lang="en-US" altLang="vi-VN" smtClean="0"/>
              <a:pPr/>
              <a:t>‹#›</a:t>
            </a:fld>
            <a:endParaRPr lang="en-US" altLang="vi-VN"/>
          </a:p>
        </p:txBody>
      </p:sp>
    </p:spTree>
    <p:extLst>
      <p:ext uri="{BB962C8B-B14F-4D97-AF65-F5344CB8AC3E}">
        <p14:creationId xmlns:p14="http://schemas.microsoft.com/office/powerpoint/2010/main" val="2764416003"/>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a:extLst>
              <a:ext uri="{FF2B5EF4-FFF2-40B4-BE49-F238E27FC236}">
                <a16:creationId xmlns:a16="http://schemas.microsoft.com/office/drawing/2014/main" id="{95057C3A-C469-411A-872A-D71BC70F501F}"/>
              </a:ext>
            </a:extLst>
          </p:cNvPr>
          <p:cNvSpPr txBox="1">
            <a:spLocks noGrp="1" noChangeArrowheads="1"/>
          </p:cNvSpPr>
          <p:nvPr>
            <p:ph type="ftr" idx="14"/>
          </p:nvPr>
        </p:nvSpPr>
        <p:spPr>
          <a:xfrm>
            <a:off x="93663" y="6165850"/>
            <a:ext cx="8596312" cy="234950"/>
          </a:xfrm>
        </p:spPr>
        <p:txBody>
          <a:bodyPr/>
          <a:lstStyle>
            <a:lvl1pPr>
              <a:defRPr/>
            </a:lvl1pPr>
          </a:lstStyle>
          <a:p>
            <a:endParaRPr lang="en-US" altLang="en-US"/>
          </a:p>
        </p:txBody>
      </p:sp>
      <p:sp>
        <p:nvSpPr>
          <p:cNvPr id="8" name="Shape 43">
            <a:extLst>
              <a:ext uri="{FF2B5EF4-FFF2-40B4-BE49-F238E27FC236}">
                <a16:creationId xmlns:a16="http://schemas.microsoft.com/office/drawing/2014/main" id="{76C02B82-9673-477E-B76D-A2B773215175}"/>
              </a:ext>
            </a:extLst>
          </p:cNvPr>
          <p:cNvSpPr txBox="1">
            <a:spLocks noGrp="1" noChangeArrowheads="1"/>
          </p:cNvSpPr>
          <p:nvPr>
            <p:ph type="dt" idx="15"/>
          </p:nvPr>
        </p:nvSpPr>
        <p:spPr/>
        <p:txBody>
          <a:bodyPr/>
          <a:lstStyle>
            <a:lvl1pPr>
              <a:defRPr/>
            </a:lvl1pPr>
          </a:lstStyle>
          <a:p>
            <a:endParaRPr lang="en-US" altLang="en-US"/>
          </a:p>
        </p:txBody>
      </p:sp>
      <p:sp>
        <p:nvSpPr>
          <p:cNvPr id="10" name="Shape 44">
            <a:extLst>
              <a:ext uri="{FF2B5EF4-FFF2-40B4-BE49-F238E27FC236}">
                <a16:creationId xmlns:a16="http://schemas.microsoft.com/office/drawing/2014/main" id="{AAAB6D7F-FF13-4096-9EF8-9BB06E47C8E5}"/>
              </a:ext>
            </a:extLst>
          </p:cNvPr>
          <p:cNvSpPr txBox="1">
            <a:spLocks noGrp="1" noChangeArrowheads="1"/>
          </p:cNvSpPr>
          <p:nvPr>
            <p:ph type="sldNum" idx="16"/>
          </p:nvPr>
        </p:nvSpPr>
        <p:spPr/>
        <p:txBody>
          <a:bodyPr/>
          <a:lstStyle>
            <a:lvl1pPr algn="r">
              <a:buSzPct val="25000"/>
              <a:defRPr sz="900">
                <a:solidFill>
                  <a:srgbClr val="FFFFFF"/>
                </a:solidFill>
              </a:defRPr>
            </a:lvl1pPr>
          </a:lstStyle>
          <a:p>
            <a:fld id="{9A939C3A-B85C-4C2A-B81A-AD5FD20518AA}" type="slidenum">
              <a:rPr lang="en-US" altLang="en-US"/>
              <a:pPr/>
              <a:t>‹#›</a:t>
            </a:fld>
            <a:endParaRPr lang="en-US" altLang="en-US"/>
          </a:p>
        </p:txBody>
      </p:sp>
    </p:spTree>
    <p:extLst>
      <p:ext uri="{BB962C8B-B14F-4D97-AF65-F5344CB8AC3E}">
        <p14:creationId xmlns:p14="http://schemas.microsoft.com/office/powerpoint/2010/main" val="3821097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1228131-CE53-435B-AE11-ECF39DEE59F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0807E7E-39D8-446D-95A4-4874C9C1667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8BA484E-219F-4A8D-A7F9-7C4F279B67E7}"/>
              </a:ext>
            </a:extLst>
          </p:cNvPr>
          <p:cNvSpPr>
            <a:spLocks noGrp="1"/>
          </p:cNvSpPr>
          <p:nvPr>
            <p:ph type="sldNum" sz="quarter" idx="12"/>
          </p:nvPr>
        </p:nvSpPr>
        <p:spPr/>
        <p:txBody>
          <a:bodyPr/>
          <a:lstStyle>
            <a:lvl1pPr>
              <a:defRPr/>
            </a:lvl1pPr>
          </a:lstStyle>
          <a:p>
            <a:fld id="{B106B3F4-0BC4-4411-A2C3-5A46739754B7}" type="slidenum">
              <a:rPr lang="en-US" altLang="vi-VN"/>
              <a:pPr/>
              <a:t>‹#›</a:t>
            </a:fld>
            <a:endParaRPr lang="en-US" altLang="vi-VN"/>
          </a:p>
        </p:txBody>
      </p:sp>
    </p:spTree>
    <p:extLst>
      <p:ext uri="{BB962C8B-B14F-4D97-AF65-F5344CB8AC3E}">
        <p14:creationId xmlns:p14="http://schemas.microsoft.com/office/powerpoint/2010/main" val="367315647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A926-BFE7-49F8-BF57-8D65BF8DFAF3}"/>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21C67E8-BDE9-42BD-9012-3E187695CEC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78CE1EB-9755-434C-AC44-CE40418744E9}"/>
              </a:ext>
            </a:extLst>
          </p:cNvPr>
          <p:cNvSpPr>
            <a:spLocks noGrp="1"/>
          </p:cNvSpPr>
          <p:nvPr>
            <p:ph type="sldNum" sz="quarter" idx="12"/>
          </p:nvPr>
        </p:nvSpPr>
        <p:spPr/>
        <p:txBody>
          <a:bodyPr/>
          <a:lstStyle>
            <a:lvl1pPr>
              <a:defRPr/>
            </a:lvl1pPr>
          </a:lstStyle>
          <a:p>
            <a:fld id="{F81C3866-D408-4946-8D0F-43E4FD787705}" type="slidenum">
              <a:rPr lang="en-US" altLang="vi-VN"/>
              <a:pPr/>
              <a:t>‹#›</a:t>
            </a:fld>
            <a:endParaRPr lang="en-US" altLang="vi-VN"/>
          </a:p>
        </p:txBody>
      </p:sp>
    </p:spTree>
    <p:extLst>
      <p:ext uri="{BB962C8B-B14F-4D97-AF65-F5344CB8AC3E}">
        <p14:creationId xmlns:p14="http://schemas.microsoft.com/office/powerpoint/2010/main" val="33650668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0180901"/>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6D765CD8-0E3E-41F0-96F1-22093EC71B4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A4F46C8-31C5-4E8F-81D2-ED0B930CE7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036BC74-7288-461A-B5E4-98A1E6B785DB}"/>
              </a:ext>
            </a:extLst>
          </p:cNvPr>
          <p:cNvSpPr>
            <a:spLocks noGrp="1"/>
          </p:cNvSpPr>
          <p:nvPr>
            <p:ph type="sldNum" sz="quarter" idx="12"/>
          </p:nvPr>
        </p:nvSpPr>
        <p:spPr/>
        <p:txBody>
          <a:bodyPr/>
          <a:lstStyle>
            <a:lvl1pPr>
              <a:defRPr/>
            </a:lvl1pPr>
          </a:lstStyle>
          <a:p>
            <a:fld id="{FBEA2753-8C1E-4923-8F74-0E3FC204490C}" type="slidenum">
              <a:rPr lang="en-US" altLang="vi-VN"/>
              <a:pPr/>
              <a:t>‹#›</a:t>
            </a:fld>
            <a:endParaRPr lang="en-US" altLang="vi-VN"/>
          </a:p>
        </p:txBody>
      </p:sp>
    </p:spTree>
    <p:extLst>
      <p:ext uri="{BB962C8B-B14F-4D97-AF65-F5344CB8AC3E}">
        <p14:creationId xmlns:p14="http://schemas.microsoft.com/office/powerpoint/2010/main" val="2706811539"/>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669804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22553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4013866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2572613614"/>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3117677"/>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100885653"/>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5"/>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274931198"/>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270587034"/>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69660299"/>
      </p:ext>
    </p:extLst>
  </p:cSld>
  <p:clrMapOvr>
    <a:masterClrMapping/>
  </p:clrMapOvr>
  <p:hf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738252844"/>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990788083"/>
      </p:ext>
    </p:extLst>
  </p:cSld>
  <p:clrMapOvr>
    <a:masterClrMapping/>
  </p:clrMapOvr>
  <p:hf hdr="0" ftr="0" dt="0"/>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477227543"/>
      </p:ext>
    </p:extLst>
  </p:cSld>
  <p:clrMapOvr>
    <a:masterClrMapping/>
  </p:clrMapOvr>
  <p:hf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173085649"/>
      </p:ext>
    </p:extLst>
  </p:cSld>
  <p:clrMapOvr>
    <a:masterClrMapping/>
  </p:clrMapOvr>
  <p:hf hdr="0" ftr="0" dt="0"/>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478910014"/>
      </p:ext>
    </p:extLst>
  </p:cSld>
  <p:clrMapOvr>
    <a:masterClrMapping/>
  </p:clrMapOvr>
  <p:hf hdr="0" ftr="0" dt="0"/>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3560793434"/>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GB"/>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GB"/>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9F3EA8AD-5B67-4150-8939-F0EBDF3F3431}" type="slidenum">
              <a:rPr lang="en-GB" altLang="vi-VN" smtClean="0"/>
              <a:pPr/>
              <a:t>‹#›</a:t>
            </a:fld>
            <a:endParaRPr lang="en-GB" altLang="vi-VN"/>
          </a:p>
        </p:txBody>
      </p:sp>
    </p:spTree>
    <p:extLst>
      <p:ext uri="{BB962C8B-B14F-4D97-AF65-F5344CB8AC3E}">
        <p14:creationId xmlns:p14="http://schemas.microsoft.com/office/powerpoint/2010/main" val="416634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3084943902"/>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242687164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7A618B51-2770-4716-9364-B6F1661C4111}" type="slidenum">
              <a:rPr lang="en-US" altLang="vi-VN" smtClean="0"/>
              <a:pPr/>
              <a:t>‹#›</a:t>
            </a:fld>
            <a:endParaRPr lang="en-US" altLang="vi-VN"/>
          </a:p>
        </p:txBody>
      </p:sp>
    </p:spTree>
    <p:extLst>
      <p:ext uri="{BB962C8B-B14F-4D97-AF65-F5344CB8AC3E}">
        <p14:creationId xmlns:p14="http://schemas.microsoft.com/office/powerpoint/2010/main" val="32912376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E3A31920-3589-44C5-84E6-DDBDCCF80B89}" type="slidenum">
              <a:rPr lang="en-US" altLang="vi-VN" smtClean="0"/>
              <a:pPr/>
              <a:t>‹#›</a:t>
            </a:fld>
            <a:endParaRPr lang="en-US" altLang="vi-VN"/>
          </a:p>
        </p:txBody>
      </p:sp>
    </p:spTree>
    <p:extLst>
      <p:ext uri="{BB962C8B-B14F-4D97-AF65-F5344CB8AC3E}">
        <p14:creationId xmlns:p14="http://schemas.microsoft.com/office/powerpoint/2010/main" val="17427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5"/>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4146787326"/>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a:extLst>
              <a:ext uri="{FF2B5EF4-FFF2-40B4-BE49-F238E27FC236}">
                <a16:creationId xmlns:a16="http://schemas.microsoft.com/office/drawing/2014/main" id="{95057C3A-C469-411A-872A-D71BC70F501F}"/>
              </a:ext>
            </a:extLst>
          </p:cNvPr>
          <p:cNvSpPr txBox="1">
            <a:spLocks noGrp="1" noChangeArrowheads="1"/>
          </p:cNvSpPr>
          <p:nvPr>
            <p:ph type="ftr" idx="14"/>
          </p:nvPr>
        </p:nvSpPr>
        <p:spPr>
          <a:xfrm>
            <a:off x="93663" y="6165850"/>
            <a:ext cx="8596312" cy="234950"/>
          </a:xfrm>
        </p:spPr>
        <p:txBody>
          <a:bodyPr/>
          <a:lstStyle>
            <a:lvl1pPr>
              <a:defRPr/>
            </a:lvl1pPr>
          </a:lstStyle>
          <a:p>
            <a:endParaRPr lang="en-US" altLang="en-US"/>
          </a:p>
        </p:txBody>
      </p:sp>
      <p:sp>
        <p:nvSpPr>
          <p:cNvPr id="8" name="Shape 43">
            <a:extLst>
              <a:ext uri="{FF2B5EF4-FFF2-40B4-BE49-F238E27FC236}">
                <a16:creationId xmlns:a16="http://schemas.microsoft.com/office/drawing/2014/main" id="{76C02B82-9673-477E-B76D-A2B773215175}"/>
              </a:ext>
            </a:extLst>
          </p:cNvPr>
          <p:cNvSpPr txBox="1">
            <a:spLocks noGrp="1" noChangeArrowheads="1"/>
          </p:cNvSpPr>
          <p:nvPr>
            <p:ph type="dt" idx="15"/>
          </p:nvPr>
        </p:nvSpPr>
        <p:spPr/>
        <p:txBody>
          <a:bodyPr/>
          <a:lstStyle>
            <a:lvl1pPr>
              <a:defRPr/>
            </a:lvl1pPr>
          </a:lstStyle>
          <a:p>
            <a:endParaRPr lang="en-US" altLang="en-US"/>
          </a:p>
        </p:txBody>
      </p:sp>
      <p:sp>
        <p:nvSpPr>
          <p:cNvPr id="10" name="Shape 44">
            <a:extLst>
              <a:ext uri="{FF2B5EF4-FFF2-40B4-BE49-F238E27FC236}">
                <a16:creationId xmlns:a16="http://schemas.microsoft.com/office/drawing/2014/main" id="{AAAB6D7F-FF13-4096-9EF8-9BB06E47C8E5}"/>
              </a:ext>
            </a:extLst>
          </p:cNvPr>
          <p:cNvSpPr txBox="1">
            <a:spLocks noGrp="1" noChangeArrowheads="1"/>
          </p:cNvSpPr>
          <p:nvPr>
            <p:ph type="sldNum" idx="16"/>
          </p:nvPr>
        </p:nvSpPr>
        <p:spPr/>
        <p:txBody>
          <a:bodyPr/>
          <a:lstStyle>
            <a:lvl1pPr algn="r">
              <a:buSzPct val="25000"/>
              <a:defRPr sz="900">
                <a:solidFill>
                  <a:srgbClr val="FFFFFF"/>
                </a:solidFill>
              </a:defRPr>
            </a:lvl1pPr>
          </a:lstStyle>
          <a:p>
            <a:fld id="{9A939C3A-B85C-4C2A-B81A-AD5FD20518AA}" type="slidenum">
              <a:rPr lang="en-US" altLang="en-US"/>
              <a:pPr/>
              <a:t>‹#›</a:t>
            </a:fld>
            <a:endParaRPr lang="en-US" altLang="en-US"/>
          </a:p>
        </p:txBody>
      </p:sp>
    </p:spTree>
    <p:extLst>
      <p:ext uri="{BB962C8B-B14F-4D97-AF65-F5344CB8AC3E}">
        <p14:creationId xmlns:p14="http://schemas.microsoft.com/office/powerpoint/2010/main" val="3762743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Arial heading"/>
              </a:defRPr>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lstStyle>
            <a:lvl1pPr>
              <a:defRPr sz="2200"/>
            </a:lvl1pPr>
            <a:lvl2pPr>
              <a:defRPr sz="18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1228131-CE53-435B-AE11-ECF39DEE59F6}"/>
              </a:ext>
            </a:extLst>
          </p:cNvPr>
          <p:cNvSpPr>
            <a:spLocks noGrp="1"/>
          </p:cNvSpPr>
          <p:nvPr>
            <p:ph type="dt" sz="half" idx="10"/>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8BA484E-219F-4A8D-A7F9-7C4F279B67E7}"/>
              </a:ext>
            </a:extLst>
          </p:cNvPr>
          <p:cNvSpPr>
            <a:spLocks noGrp="1"/>
          </p:cNvSpPr>
          <p:nvPr>
            <p:ph type="sldNum" sz="quarter" idx="12"/>
          </p:nvPr>
        </p:nvSpPr>
        <p:spPr>
          <a:xfrm>
            <a:off x="8541675" y="6598921"/>
            <a:ext cx="551783" cy="182879"/>
          </a:xfrm>
        </p:spPr>
        <p:txBody>
          <a:bodyPr/>
          <a:lstStyle>
            <a:lvl1pPr algn="r">
              <a:defRPr/>
            </a:lvl1pPr>
          </a:lstStyle>
          <a:p>
            <a:fld id="{B106B3F4-0BC4-4411-A2C3-5A46739754B7}" type="slidenum">
              <a:rPr lang="en-US" altLang="vi-VN" smtClean="0"/>
              <a:pPr/>
              <a:t>‹#›</a:t>
            </a:fld>
            <a:endParaRPr lang="en-US" altLang="vi-VN" dirty="0"/>
          </a:p>
        </p:txBody>
      </p:sp>
    </p:spTree>
    <p:extLst>
      <p:ext uri="{BB962C8B-B14F-4D97-AF65-F5344CB8AC3E}">
        <p14:creationId xmlns:p14="http://schemas.microsoft.com/office/powerpoint/2010/main" val="3382244918"/>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A926-BFE7-49F8-BF57-8D65BF8DFAF3}"/>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21C67E8-BDE9-42BD-9012-3E187695CEC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78CE1EB-9755-434C-AC44-CE40418744E9}"/>
              </a:ext>
            </a:extLst>
          </p:cNvPr>
          <p:cNvSpPr>
            <a:spLocks noGrp="1"/>
          </p:cNvSpPr>
          <p:nvPr>
            <p:ph type="sldNum" sz="quarter" idx="12"/>
          </p:nvPr>
        </p:nvSpPr>
        <p:spPr/>
        <p:txBody>
          <a:bodyPr/>
          <a:lstStyle>
            <a:lvl1pPr>
              <a:defRPr/>
            </a:lvl1pPr>
          </a:lstStyle>
          <a:p>
            <a:fld id="{F81C3866-D408-4946-8D0F-43E4FD787705}" type="slidenum">
              <a:rPr lang="en-US" altLang="vi-VN"/>
              <a:pPr/>
              <a:t>‹#›</a:t>
            </a:fld>
            <a:endParaRPr lang="en-US" altLang="vi-VN"/>
          </a:p>
        </p:txBody>
      </p:sp>
    </p:spTree>
    <p:extLst>
      <p:ext uri="{BB962C8B-B14F-4D97-AF65-F5344CB8AC3E}">
        <p14:creationId xmlns:p14="http://schemas.microsoft.com/office/powerpoint/2010/main" val="445487538"/>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6D765CD8-0E3E-41F0-96F1-22093EC71B4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A4F46C8-31C5-4E8F-81D2-ED0B930CE7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036BC74-7288-461A-B5E4-98A1E6B785DB}"/>
              </a:ext>
            </a:extLst>
          </p:cNvPr>
          <p:cNvSpPr>
            <a:spLocks noGrp="1"/>
          </p:cNvSpPr>
          <p:nvPr>
            <p:ph type="sldNum" sz="quarter" idx="12"/>
          </p:nvPr>
        </p:nvSpPr>
        <p:spPr/>
        <p:txBody>
          <a:bodyPr/>
          <a:lstStyle>
            <a:lvl1pPr>
              <a:defRPr/>
            </a:lvl1pPr>
          </a:lstStyle>
          <a:p>
            <a:fld id="{FBEA2753-8C1E-4923-8F74-0E3FC204490C}" type="slidenum">
              <a:rPr lang="en-US" altLang="vi-VN"/>
              <a:pPr/>
              <a:t>‹#›</a:t>
            </a:fld>
            <a:endParaRPr lang="en-US" altLang="vi-VN"/>
          </a:p>
        </p:txBody>
      </p:sp>
    </p:spTree>
    <p:extLst>
      <p:ext uri="{BB962C8B-B14F-4D97-AF65-F5344CB8AC3E}">
        <p14:creationId xmlns:p14="http://schemas.microsoft.com/office/powerpoint/2010/main" val="4245061384"/>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1903931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592368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31175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875117790"/>
      </p:ext>
    </p:extLst>
  </p:cSld>
  <p:clrMapOvr>
    <a:masterClrMapping/>
  </p:clrMapOvr>
  <p:hf hdr="0" ftr="0" dt="0"/>
  <p:extLst>
    <p:ext uri="{DCECCB84-F9BA-43D5-87BE-67443E8EF086}">
      <p15:sldGuideLst xmlns:p15="http://schemas.microsoft.com/office/powerpoint/2012/main">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450120630"/>
      </p:ext>
    </p:extLst>
  </p:cSld>
  <p:clrMapOvr>
    <a:masterClrMapping/>
  </p:clrMapOvr>
  <p:hf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219094293"/>
      </p:ext>
    </p:extLst>
  </p:cSld>
  <p:clrMapOvr>
    <a:masterClrMapping/>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77682135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74098455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3.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1073723181"/>
      </p:ext>
    </p:extLst>
  </p:cSld>
  <p:clrMap bg1="lt1" tx1="dk1" bg2="dk2" tx2="lt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Lst>
  <p:transition>
    <p:wipe dir="r"/>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eaLnBrk="1" hangingPunct="1">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60194699"/>
      </p:ext>
    </p:extLst>
  </p:cSld>
  <p:clrMap bg1="lt1" tx1="dk1" bg2="dk2" tx2="lt2" accent1="accent1" accent2="accent2" accent3="accent3" accent4="accent4" accent5="accent5" accent6="accent6" hlink="hlink" folHlink="folHlink"/>
  <p:sldLayoutIdLst>
    <p:sldLayoutId id="2147484242" r:id="rId1"/>
    <p:sldLayoutId id="2147484243" r:id="rId2"/>
    <p:sldLayoutId id="2147484244"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BC0CB57-3909-458D-88F8-C35592CE14E6}" type="slidenum">
              <a:rPr lang="en-US" altLang="vi-VN" smtClean="0"/>
              <a:pPr/>
              <a:t>‹#›</a:t>
            </a:fld>
            <a:endParaRPr lang="en-US" altLang="vi-VN"/>
          </a:p>
        </p:txBody>
      </p:sp>
    </p:spTree>
    <p:extLst>
      <p:ext uri="{BB962C8B-B14F-4D97-AF65-F5344CB8AC3E}">
        <p14:creationId xmlns:p14="http://schemas.microsoft.com/office/powerpoint/2010/main" val="1483319773"/>
      </p:ext>
    </p:extLst>
  </p:cSld>
  <p:clrMap bg1="lt1" tx1="dk1" bg2="dk2" tx2="lt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59" r:id="rId14"/>
    <p:sldLayoutId id="2147484260" r:id="rId15"/>
    <p:sldLayoutId id="2147484261" r:id="rId16"/>
    <p:sldLayoutId id="2147484262" r:id="rId17"/>
    <p:sldLayoutId id="2147484263" r:id="rId18"/>
    <p:sldLayoutId id="2147484264" r:id="rId19"/>
    <p:sldLayoutId id="2147484265" r:id="rId2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eaLnBrk="1" hangingPunct="1">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94300683"/>
      </p:ext>
    </p:extLst>
  </p:cSld>
  <p:clrMap bg1="lt1" tx1="dk1" bg2="dk2" tx2="lt2" accent1="accent1" accent2="accent2" accent3="accent3" accent4="accent4" accent5="accent5" accent6="accent6" hlink="hlink" folHlink="folHlink"/>
  <p:sldLayoutIdLst>
    <p:sldLayoutId id="2147484267" r:id="rId1"/>
    <p:sldLayoutId id="2147484268" r:id="rId2"/>
    <p:sldLayoutId id="2147484269"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E19F-55EB-4DEC-B037-6E43BA8BC67E}"/>
              </a:ext>
            </a:extLst>
          </p:cNvPr>
          <p:cNvSpPr>
            <a:spLocks noGrp="1"/>
          </p:cNvSpPr>
          <p:nvPr>
            <p:ph type="title"/>
          </p:nvPr>
        </p:nvSpPr>
        <p:spPr>
          <a:xfrm>
            <a:off x="457200" y="215900"/>
            <a:ext cx="8229600" cy="657225"/>
          </a:xfrm>
        </p:spPr>
        <p:txBody>
          <a:bodyPr anchor="ctr">
            <a:normAutofit fontScale="90000"/>
          </a:bodyPr>
          <a:lstStyle/>
          <a:p>
            <a:pPr fontAlgn="auto">
              <a:spcAft>
                <a:spcPts val="0"/>
              </a:spcAft>
              <a:defRPr/>
            </a:pPr>
            <a:r>
              <a:rPr lang="en-US" sz="4000" dirty="0">
                <a:latin typeface="Arial heading"/>
                <a:cs typeface="Calibri" panose="020F0502020204030204" pitchFamily="34" charset="0"/>
              </a:rPr>
              <a:t>Systems Analysis and Design</a:t>
            </a:r>
            <a:endParaRPr lang="en-US" altLang="en-US" sz="4000" dirty="0">
              <a:solidFill>
                <a:schemeClr val="tx2"/>
              </a:solidFill>
              <a:latin typeface="+mj-lt"/>
              <a:cs typeface="Times New Roman" panose="02020603050405020304" pitchFamily="18" charset="0"/>
            </a:endParaRPr>
          </a:p>
        </p:txBody>
      </p:sp>
      <p:sp>
        <p:nvSpPr>
          <p:cNvPr id="12" name="Text Placeholder 11">
            <a:extLst>
              <a:ext uri="{FF2B5EF4-FFF2-40B4-BE49-F238E27FC236}">
                <a16:creationId xmlns:a16="http://schemas.microsoft.com/office/drawing/2014/main" id="{D626436F-C743-4086-AB48-4C0A4A5A95E9}"/>
              </a:ext>
            </a:extLst>
          </p:cNvPr>
          <p:cNvSpPr>
            <a:spLocks noGrp="1"/>
          </p:cNvSpPr>
          <p:nvPr>
            <p:ph type="body" idx="1"/>
          </p:nvPr>
        </p:nvSpPr>
        <p:spPr>
          <a:xfrm>
            <a:off x="457200" y="998538"/>
            <a:ext cx="8229600" cy="477837"/>
          </a:xfrm>
        </p:spPr>
        <p:txBody>
          <a:bodyPr/>
          <a:lstStyle/>
          <a:p>
            <a:pPr fontAlgn="auto">
              <a:spcAft>
                <a:spcPts val="0"/>
              </a:spcAft>
              <a:buSzPct val="100000"/>
              <a:defRPr/>
            </a:pPr>
            <a:r>
              <a:rPr lang="en-US" altLang="en-US" b="1" dirty="0">
                <a:latin typeface="+mn-lt"/>
                <a:ea typeface="Segoe UI Symbol" panose="020B0502040204020203" pitchFamily="34" charset="0"/>
              </a:rPr>
              <a:t>Chapter 8: </a:t>
            </a:r>
            <a:r>
              <a:rPr lang="en-US" altLang="en-US" b="1" kern="1200" dirty="0">
                <a:solidFill>
                  <a:schemeClr val="dk1"/>
                </a:solidFill>
                <a:latin typeface="+mn-lt"/>
                <a:ea typeface="+mn-ea"/>
                <a:cs typeface="+mn-cs"/>
              </a:rPr>
              <a:t>Requirement Definition in RUP</a:t>
            </a:r>
            <a:endParaRPr lang="en-US" altLang="en-US" b="1" dirty="0">
              <a:latin typeface="+mn-lt"/>
              <a:ea typeface="Segoe UI Symbol" panose="020B0502040204020203" pitchFamily="34" charset="0"/>
            </a:endParaRPr>
          </a:p>
          <a:p>
            <a:pPr fontAlgn="auto">
              <a:spcAft>
                <a:spcPts val="0"/>
              </a:spcAft>
              <a:buSzPct val="100000"/>
              <a:defRPr/>
            </a:pPr>
            <a:endParaRPr lang="en-US" dirty="0"/>
          </a:p>
        </p:txBody>
      </p:sp>
      <p:sp>
        <p:nvSpPr>
          <p:cNvPr id="8" name="TextBox 7">
            <a:extLst>
              <a:ext uri="{FF2B5EF4-FFF2-40B4-BE49-F238E27FC236}">
                <a16:creationId xmlns:a16="http://schemas.microsoft.com/office/drawing/2014/main" id="{714C8A8B-F940-4FB7-91D1-82AD66043F8B}"/>
              </a:ext>
            </a:extLst>
          </p:cNvPr>
          <p:cNvSpPr txBox="1"/>
          <p:nvPr/>
        </p:nvSpPr>
        <p:spPr>
          <a:xfrm>
            <a:off x="5629275" y="4564063"/>
            <a:ext cx="2530475" cy="830262"/>
          </a:xfrm>
          <a:prstGeom prst="rect">
            <a:avLst/>
          </a:prstGeom>
          <a:noFill/>
        </p:spPr>
        <p:txBody>
          <a:bodyPr>
            <a:spAutoFit/>
          </a:bodyPr>
          <a:lstStyle/>
          <a:p>
            <a:pPr marL="0" lvl="2" eaLnBrk="1" fontAlgn="auto" hangingPunct="1">
              <a:spcBef>
                <a:spcPts val="0"/>
              </a:spcBef>
              <a:spcAft>
                <a:spcPts val="0"/>
              </a:spcAft>
              <a:defRPr/>
            </a:pPr>
            <a:r>
              <a:rPr lang="en-US" sz="1200" kern="0" dirty="0">
                <a:solidFill>
                  <a:schemeClr val="bg1"/>
                </a:solidFill>
                <a:latin typeface="+mn-lt"/>
                <a:ea typeface="Arial"/>
                <a:cs typeface="Arial"/>
                <a:sym typeface="Arial"/>
              </a:rPr>
              <a:t>Slides in this presentation contain hyperlinks. JAWS users should be able to get a list of links by using INSERT+F7</a:t>
            </a:r>
          </a:p>
        </p:txBody>
      </p:sp>
      <p:pic>
        <p:nvPicPr>
          <p:cNvPr id="19461" name="Picture 3">
            <a:extLst>
              <a:ext uri="{FF2B5EF4-FFF2-40B4-BE49-F238E27FC236}">
                <a16:creationId xmlns:a16="http://schemas.microsoft.com/office/drawing/2014/main" id="{52442A96-A6C4-4B4A-B95C-5415BD0D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68B74ED-89D4-4A11-9256-358EC4A87795}"/>
              </a:ext>
            </a:extLst>
          </p:cNvPr>
          <p:cNvSpPr>
            <a:spLocks noGrp="1"/>
          </p:cNvSpPr>
          <p:nvPr>
            <p:ph type="title"/>
          </p:nvPr>
        </p:nvSpPr>
        <p:spPr/>
        <p:txBody>
          <a:bodyPr/>
          <a:lstStyle/>
          <a:p>
            <a:pPr eaLnBrk="1" fontAlgn="auto" hangingPunct="1">
              <a:spcAft>
                <a:spcPts val="0"/>
              </a:spcAft>
              <a:defRPr/>
            </a:pPr>
            <a:r>
              <a:rPr lang="en-US" dirty="0"/>
              <a:t>Problems &amp; Risks </a:t>
            </a:r>
            <a:r>
              <a:rPr lang="en-US" sz="2000" b="0" dirty="0"/>
              <a:t>(1 of 2)</a:t>
            </a:r>
            <a:endParaRPr lang="en-US" b="0" dirty="0"/>
          </a:p>
        </p:txBody>
      </p:sp>
      <p:sp>
        <p:nvSpPr>
          <p:cNvPr id="11267" name="Content Placeholder 2">
            <a:extLst>
              <a:ext uri="{FF2B5EF4-FFF2-40B4-BE49-F238E27FC236}">
                <a16:creationId xmlns:a16="http://schemas.microsoft.com/office/drawing/2014/main" id="{673851DD-4DD9-4324-B342-19B057AAF6C8}"/>
              </a:ext>
            </a:extLst>
          </p:cNvPr>
          <p:cNvSpPr>
            <a:spLocks noGrp="1"/>
          </p:cNvSpPr>
          <p:nvPr>
            <p:ph idx="1"/>
          </p:nvPr>
        </p:nvSpPr>
        <p:spPr>
          <a:xfrm>
            <a:off x="457200" y="1418263"/>
            <a:ext cx="7989752" cy="3630795"/>
          </a:xfrm>
        </p:spPr>
        <p:txBody>
          <a:bodyPr rtlCol="0">
            <a:normAutofit/>
          </a:bodyPr>
          <a:lstStyle/>
          <a:p>
            <a:pPr marL="274320" indent="-306000" eaLnBrk="1" fontAlgn="auto" hangingPunct="1">
              <a:spcAft>
                <a:spcPts val="0"/>
              </a:spcAft>
              <a:defRPr/>
            </a:pPr>
            <a:r>
              <a:rPr lang="en-US" dirty="0"/>
              <a:t>Users have trouble in </a:t>
            </a:r>
            <a:r>
              <a:rPr lang="en-US" b="1" dirty="0">
                <a:solidFill>
                  <a:schemeClr val="accent1">
                    <a:lumMod val="75000"/>
                    <a:lumOff val="25000"/>
                  </a:schemeClr>
                </a:solidFill>
              </a:rPr>
              <a:t>explaining</a:t>
            </a:r>
            <a:r>
              <a:rPr lang="en-US" dirty="0"/>
              <a:t> what they want. </a:t>
            </a:r>
          </a:p>
          <a:p>
            <a:pPr marL="274320" indent="-306000" eaLnBrk="1" fontAlgn="auto" hangingPunct="1">
              <a:spcAft>
                <a:spcPts val="0"/>
              </a:spcAft>
              <a:defRPr/>
            </a:pPr>
            <a:r>
              <a:rPr lang="en-US" dirty="0"/>
              <a:t>Developers have trouble in </a:t>
            </a:r>
            <a:r>
              <a:rPr lang="en-US" b="1" dirty="0">
                <a:solidFill>
                  <a:srgbClr val="C00000"/>
                </a:solidFill>
              </a:rPr>
              <a:t>translating</a:t>
            </a:r>
            <a:r>
              <a:rPr lang="en-US" dirty="0"/>
              <a:t> user requirements into working programs and databases</a:t>
            </a:r>
          </a:p>
          <a:p>
            <a:pPr marL="274320" indent="-306000" eaLnBrk="1" fontAlgn="auto" hangingPunct="1">
              <a:spcAft>
                <a:spcPts val="0"/>
              </a:spcAft>
              <a:defRPr/>
            </a:pPr>
            <a:r>
              <a:rPr lang="en-US" dirty="0"/>
              <a:t>Both the business worlds and technology worlds are constantly </a:t>
            </a:r>
            <a:r>
              <a:rPr lang="en-US" b="1" dirty="0">
                <a:solidFill>
                  <a:srgbClr val="7030A0"/>
                </a:solidFill>
              </a:rPr>
              <a:t>changing</a:t>
            </a:r>
          </a:p>
          <a:p>
            <a:pPr marL="274320" indent="-306000" eaLnBrk="1" fontAlgn="auto" hangingPunct="1">
              <a:spcAft>
                <a:spcPts val="0"/>
              </a:spcAft>
              <a:defRPr/>
            </a:pPr>
            <a:endParaRPr lang="en-US" dirty="0"/>
          </a:p>
        </p:txBody>
      </p:sp>
      <p:sp>
        <p:nvSpPr>
          <p:cNvPr id="20484" name="Slide Number Placeholder 3">
            <a:extLst>
              <a:ext uri="{FF2B5EF4-FFF2-40B4-BE49-F238E27FC236}">
                <a16:creationId xmlns:a16="http://schemas.microsoft.com/office/drawing/2014/main" id="{8F5A15FB-D205-46CD-9410-AA2ADEE1D2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3931E4D-99A6-416B-BF1E-90C8CC12E07B}" type="slidenum">
              <a:rPr lang="en-US" altLang="vi-VN">
                <a:solidFill>
                  <a:schemeClr val="tx2"/>
                </a:solidFill>
                <a:latin typeface="Arial" panose="020B0604020202020204" pitchFamily="34" charset="0"/>
                <a:cs typeface="Arial" panose="020B0604020202020204" pitchFamily="34" charset="0"/>
              </a:rPr>
              <a:pPr/>
              <a:t>10</a:t>
            </a:fld>
            <a:endParaRPr lang="en-US" altLang="vi-VN">
              <a:solidFill>
                <a:schemeClr val="tx2"/>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198BD22-FE70-4B1F-99A8-0C4BEAF448A8}"/>
              </a:ext>
            </a:extLst>
          </p:cNvPr>
          <p:cNvSpPr>
            <a:spLocks noGrp="1"/>
          </p:cNvSpPr>
          <p:nvPr>
            <p:ph type="title"/>
          </p:nvPr>
        </p:nvSpPr>
        <p:spPr/>
        <p:txBody>
          <a:bodyPr/>
          <a:lstStyle/>
          <a:p>
            <a:pPr eaLnBrk="1" fontAlgn="auto" hangingPunct="1">
              <a:spcAft>
                <a:spcPts val="0"/>
              </a:spcAft>
              <a:defRPr/>
            </a:pPr>
            <a:r>
              <a:rPr lang="en-US" dirty="0"/>
              <a:t>Problems &amp; Risks </a:t>
            </a:r>
            <a:r>
              <a:rPr lang="en-US" sz="1800" b="0" dirty="0"/>
              <a:t>(2 of 2)</a:t>
            </a:r>
            <a:endParaRPr lang="en-US" dirty="0"/>
          </a:p>
        </p:txBody>
      </p:sp>
      <p:sp>
        <p:nvSpPr>
          <p:cNvPr id="21507" name="Content Placeholder 2">
            <a:extLst>
              <a:ext uri="{FF2B5EF4-FFF2-40B4-BE49-F238E27FC236}">
                <a16:creationId xmlns:a16="http://schemas.microsoft.com/office/drawing/2014/main" id="{11CBF734-6C8E-4709-8C9C-C1FA32F59FA9}"/>
              </a:ext>
            </a:extLst>
          </p:cNvPr>
          <p:cNvSpPr>
            <a:spLocks noGrp="1"/>
          </p:cNvSpPr>
          <p:nvPr>
            <p:ph idx="1"/>
          </p:nvPr>
        </p:nvSpPr>
        <p:spPr>
          <a:xfrm>
            <a:off x="457200" y="1524000"/>
            <a:ext cx="7989752" cy="3630795"/>
          </a:xfrm>
        </p:spPr>
        <p:txBody>
          <a:bodyPr/>
          <a:lstStyle/>
          <a:p>
            <a:pPr marL="273050" eaLnBrk="1" hangingPunct="1">
              <a:spcAft>
                <a:spcPct val="0"/>
              </a:spcAft>
            </a:pPr>
            <a:r>
              <a:rPr lang="en-US" altLang="vi-VN" dirty="0"/>
              <a:t>Scope and Vision not clearly defined </a:t>
            </a:r>
          </a:p>
          <a:p>
            <a:pPr marL="273050" eaLnBrk="1" hangingPunct="1">
              <a:spcAft>
                <a:spcPct val="0"/>
              </a:spcAft>
            </a:pPr>
            <a:r>
              <a:rPr lang="en-US" altLang="vi-VN" dirty="0"/>
              <a:t>All requirements are critical, no priority is defined </a:t>
            </a:r>
          </a:p>
          <a:p>
            <a:pPr marL="273050" eaLnBrk="1" hangingPunct="1">
              <a:spcAft>
                <a:spcPct val="0"/>
              </a:spcAft>
            </a:pPr>
            <a:r>
              <a:rPr lang="en-US" altLang="vi-VN" dirty="0"/>
              <a:t>Signed-off requirements keep changing </a:t>
            </a:r>
          </a:p>
          <a:p>
            <a:pPr marL="273050" eaLnBrk="1" hangingPunct="1">
              <a:spcAft>
                <a:spcPct val="0"/>
              </a:spcAft>
            </a:pPr>
            <a:r>
              <a:rPr lang="en-US" altLang="vi-VN" dirty="0"/>
              <a:t>New requirements get added in the middle of the project </a:t>
            </a:r>
          </a:p>
          <a:p>
            <a:pPr marL="273050" eaLnBrk="1" hangingPunct="1">
              <a:spcAft>
                <a:spcPct val="0"/>
              </a:spcAft>
            </a:pPr>
            <a:r>
              <a:rPr lang="en-US" altLang="vi-VN" dirty="0"/>
              <a:t>Users/ Customers are busy and not available to specify requirements </a:t>
            </a:r>
          </a:p>
          <a:p>
            <a:pPr marL="273050" eaLnBrk="1" hangingPunct="1">
              <a:spcAft>
                <a:spcPct val="0"/>
              </a:spcAft>
            </a:pPr>
            <a:r>
              <a:rPr lang="en-US" altLang="vi-VN" dirty="0"/>
              <a:t>Functionality built, rarely or never used </a:t>
            </a:r>
          </a:p>
          <a:p>
            <a:pPr marL="273050" eaLnBrk="1" hangingPunct="1">
              <a:spcAft>
                <a:spcPct val="0"/>
              </a:spcAft>
            </a:pPr>
            <a:endParaRPr lang="en-US" altLang="vi-VN" dirty="0"/>
          </a:p>
        </p:txBody>
      </p:sp>
      <p:sp>
        <p:nvSpPr>
          <p:cNvPr id="21508" name="Slide Number Placeholder 3">
            <a:extLst>
              <a:ext uri="{FF2B5EF4-FFF2-40B4-BE49-F238E27FC236}">
                <a16:creationId xmlns:a16="http://schemas.microsoft.com/office/drawing/2014/main" id="{1E0F2E76-9BE0-46C0-9E7E-187C16F146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D4F4F215-ED9A-4D38-BE38-4D9959FA2847}" type="slidenum">
              <a:rPr lang="en-US" altLang="vi-VN">
                <a:solidFill>
                  <a:schemeClr val="tx2"/>
                </a:solidFill>
                <a:latin typeface="Arial" panose="020B0604020202020204" pitchFamily="34" charset="0"/>
                <a:cs typeface="Arial" panose="020B0604020202020204" pitchFamily="34" charset="0"/>
              </a:rPr>
              <a:pPr/>
              <a:t>11</a:t>
            </a:fld>
            <a:endParaRPr lang="en-US" altLang="vi-VN">
              <a:solidFill>
                <a:schemeClr val="tx2"/>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C5DC2EC-65FD-4FA3-BC2D-E5455D66587F}"/>
              </a:ext>
            </a:extLst>
          </p:cNvPr>
          <p:cNvSpPr>
            <a:spLocks noGrp="1"/>
          </p:cNvSpPr>
          <p:nvPr>
            <p:ph type="title"/>
          </p:nvPr>
        </p:nvSpPr>
        <p:spPr/>
        <p:txBody>
          <a:bodyPr/>
          <a:lstStyle/>
          <a:p>
            <a:pPr eaLnBrk="1" fontAlgn="auto" hangingPunct="1">
              <a:spcAft>
                <a:spcPts val="0"/>
              </a:spcAft>
              <a:defRPr/>
            </a:pPr>
            <a:r>
              <a:rPr lang="en-US" dirty="0"/>
              <a:t>Requirement Volatility</a:t>
            </a:r>
          </a:p>
        </p:txBody>
      </p:sp>
      <p:sp>
        <p:nvSpPr>
          <p:cNvPr id="13315" name="Content Placeholder 2">
            <a:extLst>
              <a:ext uri="{FF2B5EF4-FFF2-40B4-BE49-F238E27FC236}">
                <a16:creationId xmlns:a16="http://schemas.microsoft.com/office/drawing/2014/main" id="{F33605AD-E628-4640-A560-14C6190A7791}"/>
              </a:ext>
            </a:extLst>
          </p:cNvPr>
          <p:cNvSpPr>
            <a:spLocks noGrp="1"/>
          </p:cNvSpPr>
          <p:nvPr>
            <p:ph idx="1"/>
          </p:nvPr>
        </p:nvSpPr>
        <p:spPr>
          <a:xfrm>
            <a:off x="457200" y="1414950"/>
            <a:ext cx="7989752" cy="3630795"/>
          </a:xfrm>
        </p:spPr>
        <p:txBody>
          <a:bodyPr rtlCol="0">
            <a:normAutofit/>
          </a:bodyPr>
          <a:lstStyle/>
          <a:p>
            <a:pPr marL="274320" indent="-306000" eaLnBrk="1" fontAlgn="auto" hangingPunct="1">
              <a:spcAft>
                <a:spcPts val="0"/>
              </a:spcAft>
              <a:defRPr/>
            </a:pPr>
            <a:r>
              <a:rPr lang="en-US" b="1" dirty="0"/>
              <a:t>Internal Factors </a:t>
            </a:r>
            <a:endParaRPr lang="en-US" dirty="0"/>
          </a:p>
          <a:p>
            <a:pPr marL="822960" lvl="2" indent="-182880">
              <a:buClr>
                <a:schemeClr val="accent3"/>
              </a:buClr>
              <a:defRPr/>
            </a:pPr>
            <a:r>
              <a:rPr lang="en-US" dirty="0"/>
              <a:t>Not capturing requirements from all relevant stake holders </a:t>
            </a:r>
          </a:p>
          <a:p>
            <a:pPr marL="822960" lvl="2" indent="-182880">
              <a:buClr>
                <a:schemeClr val="accent3"/>
              </a:buClr>
              <a:defRPr/>
            </a:pPr>
            <a:r>
              <a:rPr lang="en-US" dirty="0"/>
              <a:t>Not using right requirement capturing technique depending on the context </a:t>
            </a:r>
          </a:p>
          <a:p>
            <a:pPr marL="822960" lvl="2" indent="-182880">
              <a:buClr>
                <a:schemeClr val="accent3"/>
              </a:buClr>
              <a:defRPr/>
            </a:pPr>
            <a:r>
              <a:rPr lang="en-US" dirty="0"/>
              <a:t>Not capturing all relevant details </a:t>
            </a:r>
          </a:p>
          <a:p>
            <a:pPr marL="822960" lvl="2" indent="-182880">
              <a:buClr>
                <a:schemeClr val="accent3"/>
              </a:buClr>
              <a:defRPr/>
            </a:pPr>
            <a:r>
              <a:rPr lang="en-US" dirty="0"/>
              <a:t>Not having measures such as check-list to ensure completeness of requirements captured </a:t>
            </a:r>
          </a:p>
          <a:p>
            <a:pPr marL="822960" lvl="2" indent="-182880">
              <a:buClr>
                <a:schemeClr val="accent3"/>
              </a:buClr>
              <a:defRPr/>
            </a:pPr>
            <a:r>
              <a:rPr lang="en-US" dirty="0"/>
              <a:t>Not having measures to ensure clarity </a:t>
            </a:r>
          </a:p>
          <a:p>
            <a:pPr marL="274320" indent="-306000" eaLnBrk="1" fontAlgn="auto" hangingPunct="1">
              <a:spcAft>
                <a:spcPts val="0"/>
              </a:spcAft>
              <a:defRPr/>
            </a:pPr>
            <a:r>
              <a:rPr lang="en-US" b="1" dirty="0"/>
              <a:t>External Factors </a:t>
            </a:r>
            <a:endParaRPr lang="en-US" dirty="0"/>
          </a:p>
          <a:p>
            <a:pPr marL="822960" lvl="2" indent="-182880" eaLnBrk="1" fontAlgn="auto" hangingPunct="1">
              <a:spcAft>
                <a:spcPts val="0"/>
              </a:spcAft>
              <a:buClr>
                <a:schemeClr val="accent3"/>
              </a:buClr>
              <a:defRPr/>
            </a:pPr>
            <a:r>
              <a:rPr lang="en-US" dirty="0"/>
              <a:t>Market driven </a:t>
            </a:r>
          </a:p>
          <a:p>
            <a:pPr marL="822960" lvl="2" indent="-182880" eaLnBrk="1" fontAlgn="auto" hangingPunct="1">
              <a:spcAft>
                <a:spcPts val="0"/>
              </a:spcAft>
              <a:buClr>
                <a:schemeClr val="accent3"/>
              </a:buClr>
              <a:defRPr/>
            </a:pPr>
            <a:r>
              <a:rPr lang="en-US" dirty="0"/>
              <a:t>Need to be handled and managed</a:t>
            </a:r>
          </a:p>
          <a:p>
            <a:pPr marL="274320" indent="-306000" eaLnBrk="1" fontAlgn="auto" hangingPunct="1">
              <a:spcAft>
                <a:spcPts val="0"/>
              </a:spcAft>
              <a:defRPr/>
            </a:pPr>
            <a:endParaRPr lang="en-US" dirty="0"/>
          </a:p>
        </p:txBody>
      </p:sp>
      <p:sp>
        <p:nvSpPr>
          <p:cNvPr id="22532" name="Slide Number Placeholder 3">
            <a:extLst>
              <a:ext uri="{FF2B5EF4-FFF2-40B4-BE49-F238E27FC236}">
                <a16:creationId xmlns:a16="http://schemas.microsoft.com/office/drawing/2014/main" id="{B630753B-58D5-4E19-936E-0948504DBD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7D2F2A99-1C48-405E-ADDE-060838FDAAE4}" type="slidenum">
              <a:rPr lang="en-US" altLang="vi-VN">
                <a:solidFill>
                  <a:schemeClr val="tx2"/>
                </a:solidFill>
                <a:latin typeface="Arial" panose="020B0604020202020204" pitchFamily="34" charset="0"/>
                <a:cs typeface="Arial" panose="020B0604020202020204" pitchFamily="34" charset="0"/>
              </a:rPr>
              <a:pPr/>
              <a:t>12</a:t>
            </a:fld>
            <a:endParaRPr lang="en-US" altLang="vi-VN">
              <a:solidFill>
                <a:schemeClr val="tx2"/>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555750"/>
            <a:ext cx="8478838" cy="4727575"/>
          </a:xfrm>
        </p:spPr>
        <p:txBody>
          <a:bodyPr/>
          <a:lstStyle/>
          <a:p>
            <a:pPr marL="432" indent="0">
              <a:buNone/>
              <a:defRPr/>
            </a:pPr>
            <a:r>
              <a:rPr lang="en-US" sz="2200" b="1" dirty="0">
                <a:solidFill>
                  <a:srgbClr val="007FA3"/>
                </a:solidFill>
              </a:rPr>
              <a:t>8.1 </a:t>
            </a:r>
            <a:r>
              <a:rPr lang="en-US" sz="2200" dirty="0"/>
              <a:t>Definition, Deliverables, Types of Requirement</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8.2</a:t>
            </a:r>
            <a:r>
              <a:rPr lang="en-US" sz="2200" b="1" dirty="0">
                <a:solidFill>
                  <a:schemeClr val="accent1"/>
                </a:solidFill>
                <a:sym typeface="Arial"/>
              </a:rPr>
              <a:t> </a:t>
            </a:r>
            <a:r>
              <a:rPr lang="en-US" sz="2200" dirty="0">
                <a:solidFill>
                  <a:schemeClr val="dk1"/>
                </a:solidFill>
                <a:sym typeface="Arial"/>
              </a:rPr>
              <a:t>Problems &amp; Risks</a:t>
            </a:r>
          </a:p>
          <a:p>
            <a:pPr marL="432" indent="0" fontAlgn="auto">
              <a:spcBef>
                <a:spcPts val="1500"/>
              </a:spcBef>
              <a:spcAft>
                <a:spcPts val="0"/>
              </a:spcAft>
              <a:buClr>
                <a:srgbClr val="007FA3"/>
              </a:buClr>
              <a:buSzPct val="100000"/>
              <a:buFont typeface="Arial"/>
              <a:buNone/>
              <a:defRPr/>
            </a:pPr>
            <a:r>
              <a:rPr lang="en-US" sz="2200" b="1" dirty="0">
                <a:solidFill>
                  <a:srgbClr val="C00000"/>
                </a:solidFill>
                <a:sym typeface="Arial"/>
              </a:rPr>
              <a:t>8.3 Process of Requirement Definition in RUP</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8.4</a:t>
            </a:r>
            <a:r>
              <a:rPr lang="en-US" sz="2200" b="1" dirty="0">
                <a:solidFill>
                  <a:schemeClr val="accent1"/>
                </a:solidFill>
                <a:sym typeface="Arial"/>
              </a:rPr>
              <a:t> </a:t>
            </a:r>
            <a:r>
              <a:rPr lang="en-US" sz="2200" dirty="0">
                <a:solidFill>
                  <a:schemeClr val="dk1"/>
                </a:solidFill>
                <a:sym typeface="Arial"/>
              </a:rPr>
              <a:t>Requirement Specification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8.5</a:t>
            </a:r>
            <a:r>
              <a:rPr lang="en-US" sz="2200" dirty="0">
                <a:solidFill>
                  <a:schemeClr val="dk1"/>
                </a:solidFill>
                <a:sym typeface="Arial"/>
              </a:rPr>
              <a:t> Requirement Analysis Techniques</a:t>
            </a:r>
          </a:p>
          <a:p>
            <a:pPr marL="432" indent="0">
              <a:buNone/>
              <a:defRPr/>
            </a:pPr>
            <a:r>
              <a:rPr lang="en-US" sz="2200" b="1" dirty="0">
                <a:solidFill>
                  <a:srgbClr val="007FA3"/>
                </a:solidFill>
                <a:sym typeface="Arial"/>
              </a:rPr>
              <a:t>8.6</a:t>
            </a:r>
            <a:r>
              <a:rPr lang="en-US" sz="2200" b="1" dirty="0">
                <a:solidFill>
                  <a:schemeClr val="accent1"/>
                </a:solidFill>
                <a:sym typeface="Arial"/>
              </a:rPr>
              <a:t> </a:t>
            </a:r>
            <a:r>
              <a:rPr lang="en-US" sz="2200" dirty="0">
                <a:solidFill>
                  <a:schemeClr val="dk1"/>
                </a:solidFill>
                <a:sym typeface="Arial"/>
              </a:rPr>
              <a:t>Requirement Analyst, Business Analyst</a:t>
            </a:r>
          </a:p>
          <a:p>
            <a:pPr marL="432" indent="0" fontAlgn="auto">
              <a:spcBef>
                <a:spcPts val="1500"/>
              </a:spcBef>
              <a:spcAft>
                <a:spcPts val="0"/>
              </a:spcAft>
              <a:buClr>
                <a:srgbClr val="007FA3"/>
              </a:buClr>
              <a:buSzPct val="100000"/>
              <a:buFont typeface="Arial"/>
              <a:buNone/>
              <a:defRPr/>
            </a:pPr>
            <a:endParaRPr lang="en-US" sz="2200" dirty="0">
              <a:solidFill>
                <a:schemeClr val="dk1"/>
              </a:solidFill>
              <a:sym typeface="Arial"/>
            </a:endParaRPr>
          </a:p>
        </p:txBody>
      </p:sp>
    </p:spTree>
    <p:extLst>
      <p:ext uri="{BB962C8B-B14F-4D97-AF65-F5344CB8AC3E}">
        <p14:creationId xmlns:p14="http://schemas.microsoft.com/office/powerpoint/2010/main" val="390065838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067AAD-E92A-45DF-9E87-3E1FF810B87C}"/>
              </a:ext>
            </a:extLst>
          </p:cNvPr>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7F16DD0A-FBA0-4D48-A572-876EBD09F80F}" type="slidenum">
              <a:rPr lang="en-US" altLang="vi-VN">
                <a:solidFill>
                  <a:schemeClr val="accent2"/>
                </a:solidFill>
              </a:rPr>
              <a:pPr/>
              <a:t>14</a:t>
            </a:fld>
            <a:endParaRPr lang="en-US" altLang="vi-VN">
              <a:solidFill>
                <a:schemeClr val="accent2"/>
              </a:solidFill>
            </a:endParaRPr>
          </a:p>
        </p:txBody>
      </p:sp>
      <p:pic>
        <p:nvPicPr>
          <p:cNvPr id="23555" name="Picture 4">
            <a:extLst>
              <a:ext uri="{FF2B5EF4-FFF2-40B4-BE49-F238E27FC236}">
                <a16:creationId xmlns:a16="http://schemas.microsoft.com/office/drawing/2014/main" id="{B3469927-2D09-4431-A687-E264FB3DFB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2321246-2E64-44A5-A518-E44D3AB410E9}"/>
              </a:ext>
            </a:extLst>
          </p:cNvPr>
          <p:cNvSpPr>
            <a:spLocks noGrp="1"/>
          </p:cNvSpPr>
          <p:nvPr>
            <p:ph type="title"/>
          </p:nvPr>
        </p:nvSpPr>
        <p:spPr/>
        <p:txBody>
          <a:bodyPr/>
          <a:lstStyle/>
          <a:p>
            <a:pPr eaLnBrk="1" fontAlgn="auto" hangingPunct="1">
              <a:spcAft>
                <a:spcPts val="0"/>
              </a:spcAft>
              <a:defRPr/>
            </a:pPr>
            <a:r>
              <a:rPr lang="en-US" dirty="0"/>
              <a:t>Process of Requirement Definition</a:t>
            </a:r>
          </a:p>
        </p:txBody>
      </p:sp>
      <p:pic>
        <p:nvPicPr>
          <p:cNvPr id="32771" name="Content Placeholder 4" descr="Req_process.jpg">
            <a:extLst>
              <a:ext uri="{FF2B5EF4-FFF2-40B4-BE49-F238E27FC236}">
                <a16:creationId xmlns:a16="http://schemas.microsoft.com/office/drawing/2014/main" id="{4E908B3B-F6B8-4C97-B009-9D5D712976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95400"/>
            <a:ext cx="9144000" cy="5343525"/>
          </a:xfrm>
        </p:spPr>
      </p:pic>
      <p:sp>
        <p:nvSpPr>
          <p:cNvPr id="32772" name="Slide Number Placeholder 3">
            <a:extLst>
              <a:ext uri="{FF2B5EF4-FFF2-40B4-BE49-F238E27FC236}">
                <a16:creationId xmlns:a16="http://schemas.microsoft.com/office/drawing/2014/main" id="{96AF9161-2D5E-4355-81A6-5E5109FF6F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60EEBEC0-A6F6-43D8-90C6-D8AA5BAA9E83}" type="slidenum">
              <a:rPr lang="en-US" altLang="vi-VN">
                <a:solidFill>
                  <a:schemeClr val="tx2"/>
                </a:solidFill>
                <a:latin typeface="Arial" panose="020B0604020202020204" pitchFamily="34" charset="0"/>
                <a:cs typeface="Arial" panose="020B0604020202020204" pitchFamily="34" charset="0"/>
              </a:rPr>
              <a:pPr/>
              <a:t>15</a:t>
            </a:fld>
            <a:endParaRPr lang="en-US" altLang="vi-VN">
              <a:solidFill>
                <a:schemeClr val="tx2"/>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3" descr="C:\Schwans\Requirements\wf_req.gif">
            <a:extLst>
              <a:ext uri="{FF2B5EF4-FFF2-40B4-BE49-F238E27FC236}">
                <a16:creationId xmlns:a16="http://schemas.microsoft.com/office/drawing/2014/main" id="{B8583A53-24E9-4D74-9539-7751F4A5C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5457"/>
            <a:ext cx="5943600" cy="664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355F44F7-4853-452E-B837-6088FD076285}"/>
              </a:ext>
            </a:extLst>
          </p:cNvPr>
          <p:cNvSpPr>
            <a:spLocks noGrp="1"/>
          </p:cNvSpPr>
          <p:nvPr>
            <p:ph type="title"/>
          </p:nvPr>
        </p:nvSpPr>
        <p:spPr>
          <a:xfrm>
            <a:off x="457200" y="215371"/>
            <a:ext cx="3124200" cy="2299229"/>
          </a:xfrm>
        </p:spPr>
        <p:txBody>
          <a:bodyPr/>
          <a:lstStyle/>
          <a:p>
            <a:pPr eaLnBrk="1" fontAlgn="auto" hangingPunct="1">
              <a:spcAft>
                <a:spcPts val="0"/>
              </a:spcAft>
              <a:defRPr/>
            </a:pPr>
            <a:r>
              <a:rPr lang="en-US" sz="3600" b="1" dirty="0">
                <a:solidFill>
                  <a:srgbClr val="007FA3"/>
                </a:solidFill>
                <a:latin typeface="Arial heading"/>
              </a:rPr>
              <a:t>Process of Requirement Definition in RUP</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4C61D1-8F8F-4171-AFF5-37FF63CF5AFB}"/>
              </a:ext>
            </a:extLst>
          </p:cNvPr>
          <p:cNvSpPr>
            <a:spLocks noGrp="1"/>
          </p:cNvSpPr>
          <p:nvPr>
            <p:ph type="title"/>
          </p:nvPr>
        </p:nvSpPr>
        <p:spPr/>
        <p:txBody>
          <a:bodyPr/>
          <a:lstStyle/>
          <a:p>
            <a:r>
              <a:rPr lang="en-US" dirty="0"/>
              <a:t>Managing the Scope of Project</a:t>
            </a:r>
          </a:p>
        </p:txBody>
      </p:sp>
      <p:sp>
        <p:nvSpPr>
          <p:cNvPr id="7" name="Content Placeholder 6">
            <a:extLst>
              <a:ext uri="{FF2B5EF4-FFF2-40B4-BE49-F238E27FC236}">
                <a16:creationId xmlns:a16="http://schemas.microsoft.com/office/drawing/2014/main" id="{A10923B9-14DD-4FDF-8F03-4E1982DA9899}"/>
              </a:ext>
            </a:extLst>
          </p:cNvPr>
          <p:cNvSpPr>
            <a:spLocks noGrp="1"/>
          </p:cNvSpPr>
          <p:nvPr>
            <p:ph idx="1"/>
          </p:nvPr>
        </p:nvSpPr>
        <p:spPr/>
        <p:txBody>
          <a:bodyPr/>
          <a:lstStyle/>
          <a:p>
            <a:r>
              <a:rPr lang="en-US" dirty="0"/>
              <a:t>Carefully prioritize the requirements, based on input from all stakeholders, and manage its scope</a:t>
            </a:r>
          </a:p>
          <a:p>
            <a:r>
              <a:rPr lang="en-US" dirty="0"/>
              <a:t>Carefully choosing requirements to for each increment that mitigates known risks in the project</a:t>
            </a:r>
          </a:p>
          <a:p>
            <a:r>
              <a:rPr lang="en-US" dirty="0"/>
              <a:t>To do so, you need to negotiate the scope (of each iteration) with the stakeholders of the project. This typically requires good skills in managing expectations of the output </a:t>
            </a:r>
          </a:p>
          <a:p>
            <a:r>
              <a:rPr lang="en-US" dirty="0"/>
              <a:t>Need to have control of the sources of requirements, of how the work products of the project look</a:t>
            </a:r>
          </a:p>
        </p:txBody>
      </p:sp>
      <p:sp>
        <p:nvSpPr>
          <p:cNvPr id="5" name="Slide Number Placeholder 4">
            <a:extLst>
              <a:ext uri="{FF2B5EF4-FFF2-40B4-BE49-F238E27FC236}">
                <a16:creationId xmlns:a16="http://schemas.microsoft.com/office/drawing/2014/main" id="{58B85F35-29AA-4EA9-92B3-C42690A02443}"/>
              </a:ext>
            </a:extLst>
          </p:cNvPr>
          <p:cNvSpPr>
            <a:spLocks noGrp="1"/>
          </p:cNvSpPr>
          <p:nvPr>
            <p:ph type="sldNum" sz="quarter" idx="12"/>
          </p:nvPr>
        </p:nvSpPr>
        <p:spPr/>
        <p:txBody>
          <a:bodyPr/>
          <a:lstStyle/>
          <a:p>
            <a:fld id="{FBEA2753-8C1E-4923-8F74-0E3FC204490C}" type="slidenum">
              <a:rPr lang="en-US" altLang="vi-VN" smtClean="0"/>
              <a:pPr/>
              <a:t>17</a:t>
            </a:fld>
            <a:endParaRPr lang="en-US" altLang="vi-VN"/>
          </a:p>
        </p:txBody>
      </p:sp>
    </p:spTree>
    <p:extLst>
      <p:ext uri="{BB962C8B-B14F-4D97-AF65-F5344CB8AC3E}">
        <p14:creationId xmlns:p14="http://schemas.microsoft.com/office/powerpoint/2010/main" val="63684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0D05-0ABA-4721-80C1-842DB6227359}"/>
              </a:ext>
            </a:extLst>
          </p:cNvPr>
          <p:cNvSpPr>
            <a:spLocks noGrp="1"/>
          </p:cNvSpPr>
          <p:nvPr>
            <p:ph type="title"/>
          </p:nvPr>
        </p:nvSpPr>
        <p:spPr/>
        <p:txBody>
          <a:bodyPr/>
          <a:lstStyle/>
          <a:p>
            <a:r>
              <a:rPr lang="en-US" dirty="0"/>
              <a:t>Refining the System Definition</a:t>
            </a:r>
          </a:p>
        </p:txBody>
      </p:sp>
      <p:sp>
        <p:nvSpPr>
          <p:cNvPr id="3" name="Slide Number Placeholder 2">
            <a:extLst>
              <a:ext uri="{FF2B5EF4-FFF2-40B4-BE49-F238E27FC236}">
                <a16:creationId xmlns:a16="http://schemas.microsoft.com/office/drawing/2014/main" id="{37BD930B-F589-46ED-86A5-884AD92D88D2}"/>
              </a:ext>
            </a:extLst>
          </p:cNvPr>
          <p:cNvSpPr>
            <a:spLocks noGrp="1"/>
          </p:cNvSpPr>
          <p:nvPr>
            <p:ph type="sldNum" idx="12"/>
          </p:nvPr>
        </p:nvSpPr>
        <p:spPr/>
        <p:txBody>
          <a:bodyPr/>
          <a:lstStyle/>
          <a:p>
            <a:fld id="{ABC0CB57-3909-458D-88F8-C35592CE14E6}" type="slidenum">
              <a:rPr lang="en-US" altLang="vi-VN" smtClean="0"/>
              <a:pPr/>
              <a:t>18</a:t>
            </a:fld>
            <a:endParaRPr lang="en-US" altLang="vi-VN"/>
          </a:p>
        </p:txBody>
      </p:sp>
      <p:sp>
        <p:nvSpPr>
          <p:cNvPr id="4" name="Content Placeholder 3">
            <a:extLst>
              <a:ext uri="{FF2B5EF4-FFF2-40B4-BE49-F238E27FC236}">
                <a16:creationId xmlns:a16="http://schemas.microsoft.com/office/drawing/2014/main" id="{97B12914-A441-4E23-A4F8-2F3B3127D0F2}"/>
              </a:ext>
            </a:extLst>
          </p:cNvPr>
          <p:cNvSpPr>
            <a:spLocks noGrp="1"/>
          </p:cNvSpPr>
          <p:nvPr>
            <p:ph sz="quarter" idx="13"/>
          </p:nvPr>
        </p:nvSpPr>
        <p:spPr>
          <a:xfrm>
            <a:off x="457200" y="1556326"/>
            <a:ext cx="8458200" cy="4434275"/>
          </a:xfrm>
        </p:spPr>
        <p:txBody>
          <a:bodyPr/>
          <a:lstStyle/>
          <a:p>
            <a:r>
              <a:rPr lang="en-US" dirty="0"/>
              <a:t>The detailed definition of the system needs to be presented in such a way that your stakeholders can understand, agree to, and sign off on it</a:t>
            </a:r>
          </a:p>
          <a:p>
            <a:r>
              <a:rPr lang="en-US" dirty="0"/>
              <a:t>Needs to cover not only functionality, but also NFRs</a:t>
            </a:r>
          </a:p>
          <a:p>
            <a:r>
              <a:rPr lang="en-US" dirty="0"/>
              <a:t>Needs to produce different kinds of descriptions for different audiences</a:t>
            </a:r>
          </a:p>
          <a:p>
            <a:r>
              <a:rPr lang="en-US" dirty="0"/>
              <a:t>Often in combination with simple visual prototypes</a:t>
            </a:r>
          </a:p>
          <a:p>
            <a:r>
              <a:rPr lang="en-US" dirty="0"/>
              <a:t>Another component of the detailed definition of the system is to state how the system should be tested</a:t>
            </a:r>
          </a:p>
        </p:txBody>
      </p:sp>
    </p:spTree>
    <p:extLst>
      <p:ext uri="{BB962C8B-B14F-4D97-AF65-F5344CB8AC3E}">
        <p14:creationId xmlns:p14="http://schemas.microsoft.com/office/powerpoint/2010/main" val="2563467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1" name="Picture 3" descr="C:\Schwans\Requirements\wfg_anpr.gif">
            <a:extLst>
              <a:ext uri="{FF2B5EF4-FFF2-40B4-BE49-F238E27FC236}">
                <a16:creationId xmlns:a16="http://schemas.microsoft.com/office/drawing/2014/main" id="{80046ECC-A34D-49B7-A8C1-AA57D3BA8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858000" cy="530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4CBCB587-6BD0-426B-8124-7F59F0E0E32A}"/>
              </a:ext>
            </a:extLst>
          </p:cNvPr>
          <p:cNvSpPr>
            <a:spLocks noGrp="1"/>
          </p:cNvSpPr>
          <p:nvPr>
            <p:ph type="title"/>
          </p:nvPr>
        </p:nvSpPr>
        <p:spPr>
          <a:xfrm>
            <a:off x="457200" y="215371"/>
            <a:ext cx="8229600" cy="1097279"/>
          </a:xfrm>
        </p:spPr>
        <p:txBody>
          <a:bodyPr/>
          <a:lstStyle/>
          <a:p>
            <a:pPr eaLnBrk="1" fontAlgn="auto" hangingPunct="1">
              <a:spcAft>
                <a:spcPts val="0"/>
              </a:spcAft>
              <a:defRPr/>
            </a:pPr>
            <a:r>
              <a:rPr lang="en-US" sz="3600" b="1" dirty="0">
                <a:solidFill>
                  <a:srgbClr val="007FA3"/>
                </a:solidFill>
                <a:latin typeface="Arial heading"/>
              </a:rPr>
              <a:t>Roles &amp; Deliverables</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555750"/>
            <a:ext cx="8478838" cy="4727575"/>
          </a:xfrm>
        </p:spPr>
        <p:txBody>
          <a:bodyPr/>
          <a:lstStyle/>
          <a:p>
            <a:pPr marL="432" indent="0">
              <a:buNone/>
              <a:defRPr/>
            </a:pPr>
            <a:r>
              <a:rPr lang="en-US" sz="2200" b="1" dirty="0">
                <a:solidFill>
                  <a:srgbClr val="C00000"/>
                </a:solidFill>
              </a:rPr>
              <a:t>8.1 Definition, Deliverables, Types of Requirement</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8.2</a:t>
            </a:r>
            <a:r>
              <a:rPr lang="en-US" sz="2200" b="1" dirty="0">
                <a:solidFill>
                  <a:schemeClr val="accent1"/>
                </a:solidFill>
                <a:sym typeface="Arial"/>
              </a:rPr>
              <a:t> </a:t>
            </a:r>
            <a:r>
              <a:rPr lang="en-US" sz="2200" dirty="0">
                <a:solidFill>
                  <a:schemeClr val="dk1"/>
                </a:solidFill>
                <a:sym typeface="Arial"/>
              </a:rPr>
              <a:t>Problems &amp; Risks</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8.3</a:t>
            </a:r>
            <a:r>
              <a:rPr lang="en-US" sz="2200" dirty="0">
                <a:solidFill>
                  <a:schemeClr val="dk1"/>
                </a:solidFill>
                <a:sym typeface="Arial"/>
              </a:rPr>
              <a:t> Process of Requirement Definition in RUP</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8.4</a:t>
            </a:r>
            <a:r>
              <a:rPr lang="en-US" sz="2200" b="1" dirty="0">
                <a:solidFill>
                  <a:schemeClr val="accent1"/>
                </a:solidFill>
                <a:sym typeface="Arial"/>
              </a:rPr>
              <a:t> </a:t>
            </a:r>
            <a:r>
              <a:rPr lang="en-US" sz="2200" dirty="0">
                <a:solidFill>
                  <a:schemeClr val="dk1"/>
                </a:solidFill>
                <a:sym typeface="Arial"/>
              </a:rPr>
              <a:t>Requirement Specification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8.5</a:t>
            </a:r>
            <a:r>
              <a:rPr lang="en-US" sz="2200" dirty="0">
                <a:solidFill>
                  <a:schemeClr val="dk1"/>
                </a:solidFill>
                <a:sym typeface="Arial"/>
              </a:rPr>
              <a:t> Requirement Analysis Techniques</a:t>
            </a:r>
          </a:p>
          <a:p>
            <a:pPr marL="432" indent="0">
              <a:buNone/>
              <a:defRPr/>
            </a:pPr>
            <a:r>
              <a:rPr lang="en-US" sz="2200" b="1" dirty="0">
                <a:solidFill>
                  <a:srgbClr val="007FA3"/>
                </a:solidFill>
                <a:sym typeface="Arial"/>
              </a:rPr>
              <a:t>8.6</a:t>
            </a:r>
            <a:r>
              <a:rPr lang="en-US" sz="2200" b="1" dirty="0">
                <a:solidFill>
                  <a:schemeClr val="accent1"/>
                </a:solidFill>
                <a:sym typeface="Arial"/>
              </a:rPr>
              <a:t> </a:t>
            </a:r>
            <a:r>
              <a:rPr lang="en-US" sz="2200" dirty="0">
                <a:solidFill>
                  <a:schemeClr val="dk1"/>
                </a:solidFill>
                <a:sym typeface="Arial"/>
              </a:rPr>
              <a:t>Requirement Analyst, Business Analyst</a:t>
            </a:r>
          </a:p>
          <a:p>
            <a:pPr marL="432" indent="0" fontAlgn="auto">
              <a:spcBef>
                <a:spcPts val="1500"/>
              </a:spcBef>
              <a:spcAft>
                <a:spcPts val="0"/>
              </a:spcAft>
              <a:buClr>
                <a:srgbClr val="007FA3"/>
              </a:buClr>
              <a:buSzPct val="100000"/>
              <a:buFont typeface="Arial"/>
              <a:buNone/>
              <a:defRPr/>
            </a:pPr>
            <a:endParaRPr lang="en-US" sz="2200" dirty="0">
              <a:solidFill>
                <a:schemeClr val="dk1"/>
              </a:solidFill>
              <a:sym typeface="Arial"/>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4A75DEE-F787-47BA-9B9A-1C4791C57601}"/>
              </a:ext>
            </a:extLst>
          </p:cNvPr>
          <p:cNvSpPr>
            <a:spLocks noGrp="1" noChangeArrowheads="1"/>
          </p:cNvSpPr>
          <p:nvPr>
            <p:ph type="title"/>
          </p:nvPr>
        </p:nvSpPr>
        <p:spPr/>
        <p:txBody>
          <a:bodyPr/>
          <a:lstStyle/>
          <a:p>
            <a:pPr eaLnBrk="1" fontAlgn="auto" hangingPunct="1">
              <a:spcAft>
                <a:spcPts val="0"/>
              </a:spcAft>
              <a:defRPr/>
            </a:pPr>
            <a:r>
              <a:rPr lang="en-GB" altLang="vi-VN"/>
              <a:t>The requirements document</a:t>
            </a:r>
          </a:p>
        </p:txBody>
      </p:sp>
      <p:sp>
        <p:nvSpPr>
          <p:cNvPr id="35843" name="Rectangle 3">
            <a:extLst>
              <a:ext uri="{FF2B5EF4-FFF2-40B4-BE49-F238E27FC236}">
                <a16:creationId xmlns:a16="http://schemas.microsoft.com/office/drawing/2014/main" id="{D6B32357-8153-4686-98FF-173D05D693E6}"/>
              </a:ext>
            </a:extLst>
          </p:cNvPr>
          <p:cNvSpPr>
            <a:spLocks noGrp="1" noChangeArrowheads="1"/>
          </p:cNvSpPr>
          <p:nvPr>
            <p:ph idx="1"/>
          </p:nvPr>
        </p:nvSpPr>
        <p:spPr>
          <a:xfrm>
            <a:off x="457200" y="1612900"/>
            <a:ext cx="8229600" cy="3632200"/>
          </a:xfrm>
          <a:noFill/>
        </p:spPr>
        <p:txBody>
          <a:bodyPr/>
          <a:lstStyle/>
          <a:p>
            <a:pPr eaLnBrk="1" hangingPunct="1">
              <a:lnSpc>
                <a:spcPct val="90000"/>
              </a:lnSpc>
            </a:pPr>
            <a:r>
              <a:rPr lang="en-GB" altLang="vi-VN" dirty="0">
                <a:solidFill>
                  <a:schemeClr val="accent1"/>
                </a:solidFill>
              </a:rPr>
              <a:t>The requirements document is the official statement of what is required of the system developers</a:t>
            </a:r>
            <a:endParaRPr lang="en-GB" altLang="vi-VN" dirty="0"/>
          </a:p>
          <a:p>
            <a:pPr eaLnBrk="1" hangingPunct="1">
              <a:lnSpc>
                <a:spcPct val="90000"/>
              </a:lnSpc>
            </a:pPr>
            <a:r>
              <a:rPr lang="en-GB" altLang="vi-VN" dirty="0"/>
              <a:t>Should include both a </a:t>
            </a:r>
            <a:r>
              <a:rPr lang="en-GB" altLang="vi-VN" dirty="0">
                <a:solidFill>
                  <a:schemeClr val="accent1"/>
                </a:solidFill>
              </a:rPr>
              <a:t>definition</a:t>
            </a:r>
            <a:r>
              <a:rPr lang="en-GB" altLang="vi-VN" dirty="0"/>
              <a:t> and a </a:t>
            </a:r>
            <a:r>
              <a:rPr lang="en-GB" altLang="vi-VN" dirty="0">
                <a:solidFill>
                  <a:schemeClr val="accent1"/>
                </a:solidFill>
              </a:rPr>
              <a:t>specification</a:t>
            </a:r>
            <a:r>
              <a:rPr lang="en-GB" altLang="vi-VN" dirty="0"/>
              <a:t> of requirements</a:t>
            </a:r>
          </a:p>
          <a:p>
            <a:pPr eaLnBrk="1" hangingPunct="1">
              <a:lnSpc>
                <a:spcPct val="90000"/>
              </a:lnSpc>
            </a:pPr>
            <a:r>
              <a:rPr lang="en-GB" altLang="vi-VN" dirty="0"/>
              <a:t>It is </a:t>
            </a:r>
            <a:r>
              <a:rPr lang="en-GB" altLang="vi-VN" dirty="0">
                <a:solidFill>
                  <a:schemeClr val="accent1"/>
                </a:solidFill>
              </a:rPr>
              <a:t>NOT</a:t>
            </a:r>
            <a:r>
              <a:rPr lang="en-GB" altLang="vi-VN" dirty="0"/>
              <a:t> a design document. As far as possible, it should set of </a:t>
            </a:r>
            <a:r>
              <a:rPr lang="en-GB" altLang="vi-VN" dirty="0">
                <a:solidFill>
                  <a:srgbClr val="0070C0"/>
                </a:solidFill>
              </a:rPr>
              <a:t>WHAT the system should do </a:t>
            </a:r>
            <a:r>
              <a:rPr lang="en-GB" altLang="vi-VN" dirty="0">
                <a:solidFill>
                  <a:schemeClr val="tx1"/>
                </a:solidFill>
              </a:rPr>
              <a:t>rather</a:t>
            </a:r>
            <a:r>
              <a:rPr lang="en-GB" altLang="vi-VN" dirty="0">
                <a:solidFill>
                  <a:srgbClr val="FF0000"/>
                </a:solidFill>
              </a:rPr>
              <a:t> than HOW it should do it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555750"/>
            <a:ext cx="8478838" cy="4727575"/>
          </a:xfrm>
        </p:spPr>
        <p:txBody>
          <a:bodyPr/>
          <a:lstStyle/>
          <a:p>
            <a:pPr marL="432" indent="0">
              <a:buNone/>
              <a:defRPr/>
            </a:pPr>
            <a:r>
              <a:rPr lang="en-US" sz="2200" b="1" dirty="0">
                <a:solidFill>
                  <a:srgbClr val="007FA3"/>
                </a:solidFill>
              </a:rPr>
              <a:t>8.1 </a:t>
            </a:r>
            <a:r>
              <a:rPr lang="en-US" sz="2200" dirty="0"/>
              <a:t>Definition, Deliverables, Types of Requirement</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8.2</a:t>
            </a:r>
            <a:r>
              <a:rPr lang="en-US" sz="2200" b="1" dirty="0">
                <a:solidFill>
                  <a:schemeClr val="accent1"/>
                </a:solidFill>
                <a:sym typeface="Arial"/>
              </a:rPr>
              <a:t> </a:t>
            </a:r>
            <a:r>
              <a:rPr lang="en-US" sz="2200" dirty="0">
                <a:solidFill>
                  <a:schemeClr val="dk1"/>
                </a:solidFill>
                <a:sym typeface="Arial"/>
              </a:rPr>
              <a:t>Problems &amp; Risks</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8.3</a:t>
            </a:r>
            <a:r>
              <a:rPr lang="en-US" sz="2200" dirty="0">
                <a:solidFill>
                  <a:schemeClr val="dk1"/>
                </a:solidFill>
                <a:sym typeface="Arial"/>
              </a:rPr>
              <a:t> Process of Requirement Definition in RUP</a:t>
            </a:r>
          </a:p>
          <a:p>
            <a:pPr marL="432" indent="0" fontAlgn="auto">
              <a:spcBef>
                <a:spcPts val="1500"/>
              </a:spcBef>
              <a:spcAft>
                <a:spcPts val="0"/>
              </a:spcAft>
              <a:buClr>
                <a:srgbClr val="007FA3"/>
              </a:buClr>
              <a:buSzPct val="100000"/>
              <a:buFont typeface="Arial"/>
              <a:buNone/>
              <a:defRPr/>
            </a:pPr>
            <a:r>
              <a:rPr lang="en-US" sz="2200" b="1" dirty="0">
                <a:solidFill>
                  <a:srgbClr val="C00000"/>
                </a:solidFill>
                <a:sym typeface="Arial"/>
              </a:rPr>
              <a:t>8.4 Requirement Specification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8.5</a:t>
            </a:r>
            <a:r>
              <a:rPr lang="en-US" sz="2200" dirty="0">
                <a:solidFill>
                  <a:schemeClr val="dk1"/>
                </a:solidFill>
                <a:sym typeface="Arial"/>
              </a:rPr>
              <a:t> Requirement Analysis Techniques</a:t>
            </a:r>
          </a:p>
          <a:p>
            <a:pPr marL="432" indent="0">
              <a:buNone/>
              <a:defRPr/>
            </a:pPr>
            <a:r>
              <a:rPr lang="en-US" sz="2200" b="1" dirty="0">
                <a:solidFill>
                  <a:srgbClr val="007FA3"/>
                </a:solidFill>
                <a:sym typeface="Arial"/>
              </a:rPr>
              <a:t>8.6</a:t>
            </a:r>
            <a:r>
              <a:rPr lang="en-US" sz="2200" b="1" dirty="0">
                <a:solidFill>
                  <a:schemeClr val="accent1"/>
                </a:solidFill>
                <a:sym typeface="Arial"/>
              </a:rPr>
              <a:t> </a:t>
            </a:r>
            <a:r>
              <a:rPr lang="en-US" sz="2200" dirty="0">
                <a:solidFill>
                  <a:schemeClr val="dk1"/>
                </a:solidFill>
                <a:sym typeface="Arial"/>
              </a:rPr>
              <a:t>Requirement Analyst, Business Analyst</a:t>
            </a:r>
          </a:p>
          <a:p>
            <a:pPr marL="432" indent="0" fontAlgn="auto">
              <a:spcBef>
                <a:spcPts val="1500"/>
              </a:spcBef>
              <a:spcAft>
                <a:spcPts val="0"/>
              </a:spcAft>
              <a:buClr>
                <a:srgbClr val="007FA3"/>
              </a:buClr>
              <a:buSzPct val="100000"/>
              <a:buFont typeface="Arial"/>
              <a:buNone/>
              <a:defRPr/>
            </a:pPr>
            <a:endParaRPr lang="en-US" sz="2200" dirty="0">
              <a:solidFill>
                <a:schemeClr val="dk1"/>
              </a:solidFill>
              <a:sym typeface="Arial"/>
            </a:endParaRPr>
          </a:p>
        </p:txBody>
      </p:sp>
    </p:spTree>
    <p:extLst>
      <p:ext uri="{BB962C8B-B14F-4D97-AF65-F5344CB8AC3E}">
        <p14:creationId xmlns:p14="http://schemas.microsoft.com/office/powerpoint/2010/main" val="100901649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5BD7645-8913-4408-8FC4-0CBF01A68E95}"/>
              </a:ext>
            </a:extLst>
          </p:cNvPr>
          <p:cNvSpPr>
            <a:spLocks noGrp="1"/>
          </p:cNvSpPr>
          <p:nvPr>
            <p:ph type="title"/>
          </p:nvPr>
        </p:nvSpPr>
        <p:spPr/>
        <p:txBody>
          <a:bodyPr/>
          <a:lstStyle/>
          <a:p>
            <a:pPr eaLnBrk="1" fontAlgn="auto" hangingPunct="1">
              <a:spcAft>
                <a:spcPts val="0"/>
              </a:spcAft>
              <a:defRPr/>
            </a:pPr>
            <a:r>
              <a:rPr lang="en-US" dirty="0"/>
              <a:t>Requirement Specification</a:t>
            </a:r>
          </a:p>
        </p:txBody>
      </p:sp>
      <p:sp>
        <p:nvSpPr>
          <p:cNvPr id="36867" name="Content Placeholder 2">
            <a:extLst>
              <a:ext uri="{FF2B5EF4-FFF2-40B4-BE49-F238E27FC236}">
                <a16:creationId xmlns:a16="http://schemas.microsoft.com/office/drawing/2014/main" id="{1DD10746-13B9-4544-BC36-5B5F3D2B76AE}"/>
              </a:ext>
            </a:extLst>
          </p:cNvPr>
          <p:cNvSpPr>
            <a:spLocks noGrp="1"/>
          </p:cNvSpPr>
          <p:nvPr>
            <p:ph idx="1"/>
          </p:nvPr>
        </p:nvSpPr>
        <p:spPr>
          <a:xfrm>
            <a:off x="457200" y="1524000"/>
            <a:ext cx="7989752" cy="3630795"/>
          </a:xfrm>
        </p:spPr>
        <p:txBody>
          <a:bodyPr/>
          <a:lstStyle/>
          <a:p>
            <a:pPr marL="273050" eaLnBrk="1" hangingPunct="1">
              <a:spcAft>
                <a:spcPct val="0"/>
              </a:spcAft>
            </a:pPr>
            <a:r>
              <a:rPr lang="en-US" altLang="vi-VN" dirty="0"/>
              <a:t>Glossary</a:t>
            </a:r>
          </a:p>
          <a:p>
            <a:pPr marL="273050" eaLnBrk="1" hangingPunct="1">
              <a:spcAft>
                <a:spcPct val="0"/>
              </a:spcAft>
            </a:pPr>
            <a:r>
              <a:rPr lang="en-US" altLang="vi-VN" dirty="0"/>
              <a:t>Requirements Management Plan</a:t>
            </a:r>
          </a:p>
          <a:p>
            <a:pPr marL="273050" eaLnBrk="1" hangingPunct="1">
              <a:spcAft>
                <a:spcPct val="0"/>
              </a:spcAft>
            </a:pPr>
            <a:r>
              <a:rPr lang="en-US" altLang="vi-VN" dirty="0"/>
              <a:t>Software Requirements Specification</a:t>
            </a:r>
          </a:p>
          <a:p>
            <a:pPr marL="273050" eaLnBrk="1" hangingPunct="1">
              <a:spcAft>
                <a:spcPct val="0"/>
              </a:spcAft>
            </a:pPr>
            <a:r>
              <a:rPr lang="en-US" altLang="vi-VN" dirty="0"/>
              <a:t>Supplementary Specification</a:t>
            </a:r>
          </a:p>
          <a:p>
            <a:pPr marL="273050" eaLnBrk="1" hangingPunct="1">
              <a:spcAft>
                <a:spcPct val="0"/>
              </a:spcAft>
            </a:pPr>
            <a:r>
              <a:rPr lang="en-US" altLang="vi-VN" dirty="0"/>
              <a:t>Stakeholder Requests</a:t>
            </a:r>
          </a:p>
          <a:p>
            <a:pPr marL="273050" eaLnBrk="1" hangingPunct="1">
              <a:spcAft>
                <a:spcPct val="0"/>
              </a:spcAft>
            </a:pPr>
            <a:r>
              <a:rPr lang="en-US" altLang="vi-VN" dirty="0"/>
              <a:t>Use-Case Specification</a:t>
            </a:r>
          </a:p>
          <a:p>
            <a:pPr marL="273050" eaLnBrk="1" hangingPunct="1">
              <a:spcAft>
                <a:spcPct val="0"/>
              </a:spcAft>
            </a:pPr>
            <a:r>
              <a:rPr lang="en-US" altLang="vi-VN" dirty="0"/>
              <a:t>Vision</a:t>
            </a:r>
          </a:p>
          <a:p>
            <a:pPr marL="273050" eaLnBrk="1" hangingPunct="1">
              <a:spcAft>
                <a:spcPct val="0"/>
              </a:spcAft>
            </a:pPr>
            <a:endParaRPr lang="en-US" altLang="vi-VN" dirty="0"/>
          </a:p>
        </p:txBody>
      </p:sp>
      <p:sp>
        <p:nvSpPr>
          <p:cNvPr id="36868" name="Slide Number Placeholder 3">
            <a:extLst>
              <a:ext uri="{FF2B5EF4-FFF2-40B4-BE49-F238E27FC236}">
                <a16:creationId xmlns:a16="http://schemas.microsoft.com/office/drawing/2014/main" id="{9E0A2E69-4E5E-4A51-BB5B-45C3BFE0F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55C9BA80-B87B-412C-A7DA-8ABE6F1390CB}" type="slidenum">
              <a:rPr lang="en-US" altLang="vi-VN">
                <a:solidFill>
                  <a:schemeClr val="tx2"/>
                </a:solidFill>
                <a:latin typeface="Arial" panose="020B0604020202020204" pitchFamily="34" charset="0"/>
                <a:cs typeface="Arial" panose="020B0604020202020204" pitchFamily="34" charset="0"/>
              </a:rPr>
              <a:pPr/>
              <a:t>22</a:t>
            </a:fld>
            <a:endParaRPr lang="en-US" altLang="vi-VN">
              <a:solidFill>
                <a:schemeClr val="tx2"/>
              </a:solidFill>
              <a:latin typeface="Arial" panose="020B0604020202020204" pitchFamily="34" charset="0"/>
              <a:cs typeface="Arial" panose="020B0604020202020204" pitchFamily="34"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930-45E5-491A-A3F0-308FF2AC7C8E}"/>
              </a:ext>
            </a:extLst>
          </p:cNvPr>
          <p:cNvSpPr>
            <a:spLocks noGrp="1"/>
          </p:cNvSpPr>
          <p:nvPr>
            <p:ph type="title"/>
          </p:nvPr>
        </p:nvSpPr>
        <p:spPr/>
        <p:txBody>
          <a:bodyPr/>
          <a:lstStyle/>
          <a:p>
            <a:r>
              <a:rPr lang="en-US" dirty="0"/>
              <a:t>Requirement Specification: Glossary</a:t>
            </a:r>
          </a:p>
        </p:txBody>
      </p:sp>
      <p:sp>
        <p:nvSpPr>
          <p:cNvPr id="3" name="Content Placeholder 2">
            <a:extLst>
              <a:ext uri="{FF2B5EF4-FFF2-40B4-BE49-F238E27FC236}">
                <a16:creationId xmlns:a16="http://schemas.microsoft.com/office/drawing/2014/main" id="{274C1186-4578-4237-9510-5805CF8C0B1D}"/>
              </a:ext>
            </a:extLst>
          </p:cNvPr>
          <p:cNvSpPr>
            <a:spLocks noGrp="1"/>
          </p:cNvSpPr>
          <p:nvPr>
            <p:ph idx="1"/>
          </p:nvPr>
        </p:nvSpPr>
        <p:spPr>
          <a:xfrm>
            <a:off x="457200" y="1613602"/>
            <a:ext cx="7989752" cy="4787198"/>
          </a:xfrm>
        </p:spPr>
        <p:txBody>
          <a:bodyPr/>
          <a:lstStyle/>
          <a:p>
            <a:r>
              <a:rPr lang="en-US" dirty="0"/>
              <a:t>The Glossary defines important terms used by the project</a:t>
            </a:r>
          </a:p>
          <a:p>
            <a:r>
              <a:rPr lang="en-US" dirty="0"/>
              <a:t>Provides a consistent set of definitions to help avoid misunderstandings</a:t>
            </a:r>
          </a:p>
          <a:p>
            <a:r>
              <a:rPr lang="en-US" dirty="0"/>
              <a:t>Project members initially use the Glossary to understand the terms that are specific to the project. This document is also important to people performing these roles:</a:t>
            </a:r>
          </a:p>
          <a:p>
            <a:pPr lvl="1"/>
            <a:r>
              <a:rPr lang="en-US" b="1" dirty="0"/>
              <a:t>Developers</a:t>
            </a:r>
            <a:r>
              <a:rPr lang="en-US" dirty="0"/>
              <a:t> when designing and implementing classes, database tables, user-interfaces, and so forth</a:t>
            </a:r>
          </a:p>
          <a:p>
            <a:pPr lvl="1"/>
            <a:r>
              <a:rPr lang="en-US" b="1" dirty="0"/>
              <a:t>Analysts</a:t>
            </a:r>
            <a:r>
              <a:rPr lang="en-US" dirty="0"/>
              <a:t>, can clearly define business rules, make correct and consistent use of those terms</a:t>
            </a:r>
          </a:p>
          <a:p>
            <a:pPr lvl="1"/>
            <a:r>
              <a:rPr lang="en-US" b="1" dirty="0"/>
              <a:t>Developers</a:t>
            </a:r>
            <a:r>
              <a:rPr lang="en-US" dirty="0"/>
              <a:t> and </a:t>
            </a:r>
            <a:r>
              <a:rPr lang="en-US" b="1" dirty="0"/>
              <a:t>technical writers </a:t>
            </a:r>
            <a:r>
              <a:rPr lang="en-US" dirty="0"/>
              <a:t>construct training material and documentation using recognized terminology</a:t>
            </a:r>
          </a:p>
        </p:txBody>
      </p:sp>
      <p:sp>
        <p:nvSpPr>
          <p:cNvPr id="4" name="Slide Number Placeholder 3">
            <a:extLst>
              <a:ext uri="{FF2B5EF4-FFF2-40B4-BE49-F238E27FC236}">
                <a16:creationId xmlns:a16="http://schemas.microsoft.com/office/drawing/2014/main" id="{5D30FDFB-1F8E-43EB-AC7E-872E81D261F9}"/>
              </a:ext>
            </a:extLst>
          </p:cNvPr>
          <p:cNvSpPr>
            <a:spLocks noGrp="1"/>
          </p:cNvSpPr>
          <p:nvPr>
            <p:ph type="sldNum" sz="quarter" idx="12"/>
          </p:nvPr>
        </p:nvSpPr>
        <p:spPr/>
        <p:txBody>
          <a:bodyPr/>
          <a:lstStyle/>
          <a:p>
            <a:fld id="{B106B3F4-0BC4-4411-A2C3-5A46739754B7}" type="slidenum">
              <a:rPr lang="en-US" altLang="vi-VN" smtClean="0"/>
              <a:pPr/>
              <a:t>23</a:t>
            </a:fld>
            <a:endParaRPr lang="en-US" altLang="vi-VN"/>
          </a:p>
        </p:txBody>
      </p:sp>
    </p:spTree>
    <p:extLst>
      <p:ext uri="{BB962C8B-B14F-4D97-AF65-F5344CB8AC3E}">
        <p14:creationId xmlns:p14="http://schemas.microsoft.com/office/powerpoint/2010/main" val="731135561"/>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CC4E-0F44-4562-8246-FDC67D1F0FF0}"/>
              </a:ext>
            </a:extLst>
          </p:cNvPr>
          <p:cNvSpPr>
            <a:spLocks noGrp="1"/>
          </p:cNvSpPr>
          <p:nvPr>
            <p:ph type="title"/>
          </p:nvPr>
        </p:nvSpPr>
        <p:spPr/>
        <p:txBody>
          <a:bodyPr/>
          <a:lstStyle/>
          <a:p>
            <a:r>
              <a:rPr lang="en-US" dirty="0"/>
              <a:t>Requirement Specification: Requirements Management Plan</a:t>
            </a:r>
          </a:p>
        </p:txBody>
      </p:sp>
      <p:sp>
        <p:nvSpPr>
          <p:cNvPr id="3" name="Content Placeholder 2">
            <a:extLst>
              <a:ext uri="{FF2B5EF4-FFF2-40B4-BE49-F238E27FC236}">
                <a16:creationId xmlns:a16="http://schemas.microsoft.com/office/drawing/2014/main" id="{174A8D7D-75CD-40E0-B1E8-14E86B7A69C2}"/>
              </a:ext>
            </a:extLst>
          </p:cNvPr>
          <p:cNvSpPr>
            <a:spLocks noGrp="1"/>
          </p:cNvSpPr>
          <p:nvPr>
            <p:ph idx="1"/>
          </p:nvPr>
        </p:nvSpPr>
        <p:spPr>
          <a:xfrm>
            <a:off x="457200" y="1613602"/>
            <a:ext cx="8458200" cy="4863398"/>
          </a:xfrm>
        </p:spPr>
        <p:txBody>
          <a:bodyPr/>
          <a:lstStyle/>
          <a:p>
            <a:r>
              <a:rPr lang="en-US" dirty="0"/>
              <a:t>Describes how the project will set up: </a:t>
            </a:r>
          </a:p>
          <a:p>
            <a:pPr lvl="1"/>
            <a:r>
              <a:rPr lang="en-US" dirty="0"/>
              <a:t>requirements documentations</a:t>
            </a:r>
          </a:p>
          <a:p>
            <a:pPr lvl="1"/>
            <a:r>
              <a:rPr lang="en-US" dirty="0"/>
              <a:t>requirement types</a:t>
            </a:r>
          </a:p>
          <a:p>
            <a:pPr lvl="1"/>
            <a:r>
              <a:rPr lang="en-US" dirty="0"/>
              <a:t>and their respective requirements attributes and traceability</a:t>
            </a:r>
          </a:p>
          <a:p>
            <a:r>
              <a:rPr lang="en-US" dirty="0"/>
              <a:t>Specifying the information and control mechanisms to be collected and used for measuring, reporting, and controlling changes to the product requirements</a:t>
            </a:r>
          </a:p>
          <a:p>
            <a:r>
              <a:rPr lang="en-US" dirty="0"/>
              <a:t>The Requirements Management Plan is developed during the Inception phase and is updated at each major milestone</a:t>
            </a:r>
          </a:p>
        </p:txBody>
      </p:sp>
      <p:sp>
        <p:nvSpPr>
          <p:cNvPr id="4" name="Slide Number Placeholder 3">
            <a:extLst>
              <a:ext uri="{FF2B5EF4-FFF2-40B4-BE49-F238E27FC236}">
                <a16:creationId xmlns:a16="http://schemas.microsoft.com/office/drawing/2014/main" id="{D5133CC7-6A7E-4AAA-AE16-B42E8327488B}"/>
              </a:ext>
            </a:extLst>
          </p:cNvPr>
          <p:cNvSpPr>
            <a:spLocks noGrp="1"/>
          </p:cNvSpPr>
          <p:nvPr>
            <p:ph type="sldNum" sz="quarter" idx="12"/>
          </p:nvPr>
        </p:nvSpPr>
        <p:spPr/>
        <p:txBody>
          <a:bodyPr/>
          <a:lstStyle/>
          <a:p>
            <a:fld id="{B106B3F4-0BC4-4411-A2C3-5A46739754B7}" type="slidenum">
              <a:rPr lang="en-US" altLang="vi-VN" smtClean="0"/>
              <a:pPr/>
              <a:t>24</a:t>
            </a:fld>
            <a:endParaRPr lang="en-US" altLang="vi-VN"/>
          </a:p>
        </p:txBody>
      </p:sp>
    </p:spTree>
    <p:extLst>
      <p:ext uri="{BB962C8B-B14F-4D97-AF65-F5344CB8AC3E}">
        <p14:creationId xmlns:p14="http://schemas.microsoft.com/office/powerpoint/2010/main" val="1111823985"/>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CC4E-0F44-4562-8246-FDC67D1F0FF0}"/>
              </a:ext>
            </a:extLst>
          </p:cNvPr>
          <p:cNvSpPr>
            <a:spLocks noGrp="1"/>
          </p:cNvSpPr>
          <p:nvPr>
            <p:ph type="title"/>
          </p:nvPr>
        </p:nvSpPr>
        <p:spPr/>
        <p:txBody>
          <a:bodyPr/>
          <a:lstStyle/>
          <a:p>
            <a:r>
              <a:rPr lang="en-US" dirty="0"/>
              <a:t>Requirement Specification: Software Requirements Specification</a:t>
            </a:r>
          </a:p>
        </p:txBody>
      </p:sp>
      <p:sp>
        <p:nvSpPr>
          <p:cNvPr id="3" name="Content Placeholder 2">
            <a:extLst>
              <a:ext uri="{FF2B5EF4-FFF2-40B4-BE49-F238E27FC236}">
                <a16:creationId xmlns:a16="http://schemas.microsoft.com/office/drawing/2014/main" id="{174A8D7D-75CD-40E0-B1E8-14E86B7A69C2}"/>
              </a:ext>
            </a:extLst>
          </p:cNvPr>
          <p:cNvSpPr>
            <a:spLocks noGrp="1"/>
          </p:cNvSpPr>
          <p:nvPr>
            <p:ph idx="1"/>
          </p:nvPr>
        </p:nvSpPr>
        <p:spPr>
          <a:xfrm>
            <a:off x="457200" y="1613602"/>
            <a:ext cx="8458200" cy="4863398"/>
          </a:xfrm>
        </p:spPr>
        <p:txBody>
          <a:bodyPr/>
          <a:lstStyle/>
          <a:p>
            <a:r>
              <a:rPr lang="en-US" dirty="0"/>
              <a:t>Focuses on the collection and organization of all requirements surrounding your project</a:t>
            </a:r>
          </a:p>
          <a:p>
            <a:r>
              <a:rPr lang="en-US" dirty="0"/>
              <a:t>Determines the correct location and organization of the requirements</a:t>
            </a:r>
          </a:p>
          <a:p>
            <a:r>
              <a:rPr lang="en-US" dirty="0"/>
              <a:t>When using use-case modeling, this artifact consists of a package containing use cases of the use-case model</a:t>
            </a:r>
          </a:p>
          <a:p>
            <a:r>
              <a:rPr lang="en-US" dirty="0"/>
              <a:t>The SRS package controls the evolution of the system throughout the development phase of the project</a:t>
            </a:r>
          </a:p>
          <a:p>
            <a:endParaRPr lang="en-US" dirty="0"/>
          </a:p>
        </p:txBody>
      </p:sp>
      <p:sp>
        <p:nvSpPr>
          <p:cNvPr id="4" name="Slide Number Placeholder 3">
            <a:extLst>
              <a:ext uri="{FF2B5EF4-FFF2-40B4-BE49-F238E27FC236}">
                <a16:creationId xmlns:a16="http://schemas.microsoft.com/office/drawing/2014/main" id="{D5133CC7-6A7E-4AAA-AE16-B42E8327488B}"/>
              </a:ext>
            </a:extLst>
          </p:cNvPr>
          <p:cNvSpPr>
            <a:spLocks noGrp="1"/>
          </p:cNvSpPr>
          <p:nvPr>
            <p:ph type="sldNum" sz="quarter" idx="12"/>
          </p:nvPr>
        </p:nvSpPr>
        <p:spPr/>
        <p:txBody>
          <a:bodyPr/>
          <a:lstStyle/>
          <a:p>
            <a:fld id="{B106B3F4-0BC4-4411-A2C3-5A46739754B7}" type="slidenum">
              <a:rPr lang="en-US" altLang="vi-VN" smtClean="0"/>
              <a:pPr/>
              <a:t>25</a:t>
            </a:fld>
            <a:endParaRPr lang="en-US" altLang="vi-VN"/>
          </a:p>
        </p:txBody>
      </p:sp>
    </p:spTree>
    <p:extLst>
      <p:ext uri="{BB962C8B-B14F-4D97-AF65-F5344CB8AC3E}">
        <p14:creationId xmlns:p14="http://schemas.microsoft.com/office/powerpoint/2010/main" val="221230603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CC4E-0F44-4562-8246-FDC67D1F0FF0}"/>
              </a:ext>
            </a:extLst>
          </p:cNvPr>
          <p:cNvSpPr>
            <a:spLocks noGrp="1"/>
          </p:cNvSpPr>
          <p:nvPr>
            <p:ph type="title"/>
          </p:nvPr>
        </p:nvSpPr>
        <p:spPr/>
        <p:txBody>
          <a:bodyPr/>
          <a:lstStyle/>
          <a:p>
            <a:r>
              <a:rPr lang="en-US" dirty="0"/>
              <a:t>Requirement Specification: Supplementary Specification</a:t>
            </a:r>
          </a:p>
        </p:txBody>
      </p:sp>
      <p:sp>
        <p:nvSpPr>
          <p:cNvPr id="3" name="Content Placeholder 2">
            <a:extLst>
              <a:ext uri="{FF2B5EF4-FFF2-40B4-BE49-F238E27FC236}">
                <a16:creationId xmlns:a16="http://schemas.microsoft.com/office/drawing/2014/main" id="{174A8D7D-75CD-40E0-B1E8-14E86B7A69C2}"/>
              </a:ext>
            </a:extLst>
          </p:cNvPr>
          <p:cNvSpPr>
            <a:spLocks noGrp="1"/>
          </p:cNvSpPr>
          <p:nvPr>
            <p:ph idx="1"/>
          </p:nvPr>
        </p:nvSpPr>
        <p:spPr>
          <a:xfrm>
            <a:off x="457200" y="1613602"/>
            <a:ext cx="8458200" cy="4863398"/>
          </a:xfrm>
        </p:spPr>
        <p:txBody>
          <a:bodyPr/>
          <a:lstStyle/>
          <a:p>
            <a:r>
              <a:rPr lang="en-US" dirty="0"/>
              <a:t>The Supplementary Specifications capture the system requirements that are not readily captured in the use cases of the use-case model. Such requirements include:</a:t>
            </a:r>
          </a:p>
          <a:p>
            <a:pPr lvl="1"/>
            <a:r>
              <a:rPr lang="en-US" dirty="0"/>
              <a:t>Legal and regulatory requirements, and application standards</a:t>
            </a:r>
          </a:p>
          <a:p>
            <a:pPr lvl="1"/>
            <a:r>
              <a:rPr lang="en-US" dirty="0"/>
              <a:t>Quality attributes of the system to be built, including usability, reliability, performance, and supportability requirements</a:t>
            </a:r>
          </a:p>
          <a:p>
            <a:pPr lvl="1"/>
            <a:r>
              <a:rPr lang="en-US" dirty="0"/>
              <a:t>Other requirements such as operating systems and environments, compatibility requirements, and design constraints</a:t>
            </a:r>
          </a:p>
          <a:p>
            <a:r>
              <a:rPr lang="en-US" dirty="0"/>
              <a:t>The following roles and role sets use the Supplementary Specifications:</a:t>
            </a:r>
          </a:p>
          <a:p>
            <a:pPr lvl="1"/>
            <a:r>
              <a:rPr lang="en-US" dirty="0"/>
              <a:t>Developers: when define class responsibilities, operations, attributes</a:t>
            </a:r>
          </a:p>
          <a:p>
            <a:pPr lvl="1"/>
            <a:r>
              <a:rPr lang="en-US" dirty="0"/>
              <a:t>Managers refer for input when planning iterations</a:t>
            </a:r>
          </a:p>
          <a:p>
            <a:pPr lvl="1"/>
            <a:r>
              <a:rPr lang="en-US" dirty="0"/>
              <a:t>Testers use it to verify system compliance.</a:t>
            </a:r>
          </a:p>
        </p:txBody>
      </p:sp>
      <p:sp>
        <p:nvSpPr>
          <p:cNvPr id="4" name="Slide Number Placeholder 3">
            <a:extLst>
              <a:ext uri="{FF2B5EF4-FFF2-40B4-BE49-F238E27FC236}">
                <a16:creationId xmlns:a16="http://schemas.microsoft.com/office/drawing/2014/main" id="{D5133CC7-6A7E-4AAA-AE16-B42E8327488B}"/>
              </a:ext>
            </a:extLst>
          </p:cNvPr>
          <p:cNvSpPr>
            <a:spLocks noGrp="1"/>
          </p:cNvSpPr>
          <p:nvPr>
            <p:ph type="sldNum" sz="quarter" idx="12"/>
          </p:nvPr>
        </p:nvSpPr>
        <p:spPr/>
        <p:txBody>
          <a:bodyPr/>
          <a:lstStyle/>
          <a:p>
            <a:fld id="{B106B3F4-0BC4-4411-A2C3-5A46739754B7}" type="slidenum">
              <a:rPr lang="en-US" altLang="vi-VN" smtClean="0"/>
              <a:pPr/>
              <a:t>26</a:t>
            </a:fld>
            <a:endParaRPr lang="en-US" altLang="vi-VN"/>
          </a:p>
        </p:txBody>
      </p:sp>
    </p:spTree>
    <p:extLst>
      <p:ext uri="{BB962C8B-B14F-4D97-AF65-F5344CB8AC3E}">
        <p14:creationId xmlns:p14="http://schemas.microsoft.com/office/powerpoint/2010/main" val="408116645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CC4E-0F44-4562-8246-FDC67D1F0FF0}"/>
              </a:ext>
            </a:extLst>
          </p:cNvPr>
          <p:cNvSpPr>
            <a:spLocks noGrp="1"/>
          </p:cNvSpPr>
          <p:nvPr>
            <p:ph type="title"/>
          </p:nvPr>
        </p:nvSpPr>
        <p:spPr/>
        <p:txBody>
          <a:bodyPr/>
          <a:lstStyle/>
          <a:p>
            <a:r>
              <a:rPr lang="en-US" dirty="0"/>
              <a:t>Requirement Specification: Stakeholder Requests</a:t>
            </a:r>
          </a:p>
        </p:txBody>
      </p:sp>
      <p:sp>
        <p:nvSpPr>
          <p:cNvPr id="3" name="Content Placeholder 2">
            <a:extLst>
              <a:ext uri="{FF2B5EF4-FFF2-40B4-BE49-F238E27FC236}">
                <a16:creationId xmlns:a16="http://schemas.microsoft.com/office/drawing/2014/main" id="{174A8D7D-75CD-40E0-B1E8-14E86B7A69C2}"/>
              </a:ext>
            </a:extLst>
          </p:cNvPr>
          <p:cNvSpPr>
            <a:spLocks noGrp="1"/>
          </p:cNvSpPr>
          <p:nvPr>
            <p:ph idx="1"/>
          </p:nvPr>
        </p:nvSpPr>
        <p:spPr>
          <a:xfrm>
            <a:off x="457200" y="1613602"/>
            <a:ext cx="8458200" cy="4863398"/>
          </a:xfrm>
        </p:spPr>
        <p:txBody>
          <a:bodyPr/>
          <a:lstStyle/>
          <a:p>
            <a:r>
              <a:rPr lang="en-US" dirty="0"/>
              <a:t>Contains any type of requests a stakeholder (customer, end user, marketing person, and so on) might 	have on the system</a:t>
            </a:r>
          </a:p>
          <a:p>
            <a:r>
              <a:rPr lang="en-US" dirty="0"/>
              <a:t>May also contain references to any type of external sources to which the system must comply</a:t>
            </a:r>
          </a:p>
          <a:p>
            <a:r>
              <a:rPr lang="en-US" dirty="0"/>
              <a:t>Although the system analyst is responsible for this artifact, many people will contribute to it: marketing people, end users, customers</a:t>
            </a:r>
          </a:p>
          <a:p>
            <a:r>
              <a:rPr lang="en-US" dirty="0"/>
              <a:t>This information may be collected in a document or automated tool and appropriate requests should be tracked and reported on following an approved Change Request Management (CRM) process.</a:t>
            </a:r>
          </a:p>
        </p:txBody>
      </p:sp>
      <p:sp>
        <p:nvSpPr>
          <p:cNvPr id="4" name="Slide Number Placeholder 3">
            <a:extLst>
              <a:ext uri="{FF2B5EF4-FFF2-40B4-BE49-F238E27FC236}">
                <a16:creationId xmlns:a16="http://schemas.microsoft.com/office/drawing/2014/main" id="{D5133CC7-6A7E-4AAA-AE16-B42E8327488B}"/>
              </a:ext>
            </a:extLst>
          </p:cNvPr>
          <p:cNvSpPr>
            <a:spLocks noGrp="1"/>
          </p:cNvSpPr>
          <p:nvPr>
            <p:ph type="sldNum" sz="quarter" idx="12"/>
          </p:nvPr>
        </p:nvSpPr>
        <p:spPr/>
        <p:txBody>
          <a:bodyPr/>
          <a:lstStyle/>
          <a:p>
            <a:fld id="{B106B3F4-0BC4-4411-A2C3-5A46739754B7}" type="slidenum">
              <a:rPr lang="en-US" altLang="vi-VN" smtClean="0"/>
              <a:pPr/>
              <a:t>27</a:t>
            </a:fld>
            <a:endParaRPr lang="en-US" altLang="vi-VN"/>
          </a:p>
        </p:txBody>
      </p:sp>
    </p:spTree>
    <p:extLst>
      <p:ext uri="{BB962C8B-B14F-4D97-AF65-F5344CB8AC3E}">
        <p14:creationId xmlns:p14="http://schemas.microsoft.com/office/powerpoint/2010/main" val="2849922692"/>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CC4E-0F44-4562-8246-FDC67D1F0FF0}"/>
              </a:ext>
            </a:extLst>
          </p:cNvPr>
          <p:cNvSpPr>
            <a:spLocks noGrp="1"/>
          </p:cNvSpPr>
          <p:nvPr>
            <p:ph type="title"/>
          </p:nvPr>
        </p:nvSpPr>
        <p:spPr/>
        <p:txBody>
          <a:bodyPr/>
          <a:lstStyle/>
          <a:p>
            <a:r>
              <a:rPr lang="en-US" dirty="0"/>
              <a:t>Requirement Specification: </a:t>
            </a:r>
            <a:br>
              <a:rPr lang="en-US" dirty="0"/>
            </a:br>
            <a:r>
              <a:rPr lang="en-US" dirty="0"/>
              <a:t>Use-Case Specification</a:t>
            </a:r>
          </a:p>
        </p:txBody>
      </p:sp>
      <p:sp>
        <p:nvSpPr>
          <p:cNvPr id="3" name="Content Placeholder 2">
            <a:extLst>
              <a:ext uri="{FF2B5EF4-FFF2-40B4-BE49-F238E27FC236}">
                <a16:creationId xmlns:a16="http://schemas.microsoft.com/office/drawing/2014/main" id="{174A8D7D-75CD-40E0-B1E8-14E86B7A69C2}"/>
              </a:ext>
            </a:extLst>
          </p:cNvPr>
          <p:cNvSpPr>
            <a:spLocks noGrp="1"/>
          </p:cNvSpPr>
          <p:nvPr>
            <p:ph idx="1"/>
          </p:nvPr>
        </p:nvSpPr>
        <p:spPr>
          <a:xfrm>
            <a:off x="457200" y="1613602"/>
            <a:ext cx="8458200" cy="4863398"/>
          </a:xfrm>
        </p:spPr>
        <p:txBody>
          <a:bodyPr/>
          <a:lstStyle/>
          <a:p>
            <a:r>
              <a:rPr lang="en-US" dirty="0"/>
              <a:t>Describes what happens inside the system, if information is exchanged, be specific about what is passed back and forth</a:t>
            </a:r>
          </a:p>
          <a:p>
            <a:r>
              <a:rPr lang="en-US" dirty="0"/>
              <a:t>Improves clarity by pasting graphical depictions of user interfaces, process flows or other figures into the use case</a:t>
            </a:r>
          </a:p>
          <a:p>
            <a:r>
              <a:rPr lang="en-US" dirty="0"/>
              <a:t>Use case diagram, Activity diagram or even Sequence diagram often clarifies the behavior of a system better than pages upon pages of text</a:t>
            </a:r>
          </a:p>
          <a:p>
            <a:r>
              <a:rPr lang="en-US" dirty="0"/>
              <a:t>Use the right presentation medium for your problem, but be wary of using terminology, notations or figures that your audience may not understand, remember that your purpose is to clarify, not obscure</a:t>
            </a:r>
          </a:p>
          <a:p>
            <a:endParaRPr lang="en-US" dirty="0"/>
          </a:p>
        </p:txBody>
      </p:sp>
      <p:sp>
        <p:nvSpPr>
          <p:cNvPr id="4" name="Slide Number Placeholder 3">
            <a:extLst>
              <a:ext uri="{FF2B5EF4-FFF2-40B4-BE49-F238E27FC236}">
                <a16:creationId xmlns:a16="http://schemas.microsoft.com/office/drawing/2014/main" id="{D5133CC7-6A7E-4AAA-AE16-B42E8327488B}"/>
              </a:ext>
            </a:extLst>
          </p:cNvPr>
          <p:cNvSpPr>
            <a:spLocks noGrp="1"/>
          </p:cNvSpPr>
          <p:nvPr>
            <p:ph type="sldNum" sz="quarter" idx="12"/>
          </p:nvPr>
        </p:nvSpPr>
        <p:spPr/>
        <p:txBody>
          <a:bodyPr/>
          <a:lstStyle/>
          <a:p>
            <a:fld id="{B106B3F4-0BC4-4411-A2C3-5A46739754B7}" type="slidenum">
              <a:rPr lang="en-US" altLang="vi-VN" smtClean="0"/>
              <a:pPr/>
              <a:t>28</a:t>
            </a:fld>
            <a:endParaRPr lang="en-US" altLang="vi-VN"/>
          </a:p>
        </p:txBody>
      </p:sp>
    </p:spTree>
    <p:extLst>
      <p:ext uri="{BB962C8B-B14F-4D97-AF65-F5344CB8AC3E}">
        <p14:creationId xmlns:p14="http://schemas.microsoft.com/office/powerpoint/2010/main" val="3621132130"/>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CD58-E013-4BB9-91EA-B05601C49397}"/>
              </a:ext>
            </a:extLst>
          </p:cNvPr>
          <p:cNvSpPr>
            <a:spLocks noGrp="1"/>
          </p:cNvSpPr>
          <p:nvPr>
            <p:ph type="title"/>
          </p:nvPr>
        </p:nvSpPr>
        <p:spPr/>
        <p:txBody>
          <a:bodyPr/>
          <a:lstStyle/>
          <a:p>
            <a:r>
              <a:rPr lang="en-US" dirty="0"/>
              <a:t>Requirement Specification: Vision</a:t>
            </a:r>
          </a:p>
        </p:txBody>
      </p:sp>
      <p:sp>
        <p:nvSpPr>
          <p:cNvPr id="3" name="Content Placeholder 2">
            <a:extLst>
              <a:ext uri="{FF2B5EF4-FFF2-40B4-BE49-F238E27FC236}">
                <a16:creationId xmlns:a16="http://schemas.microsoft.com/office/drawing/2014/main" id="{005CA144-ABED-481F-8633-A2A88CF22F0A}"/>
              </a:ext>
            </a:extLst>
          </p:cNvPr>
          <p:cNvSpPr>
            <a:spLocks noGrp="1"/>
          </p:cNvSpPr>
          <p:nvPr>
            <p:ph idx="1"/>
          </p:nvPr>
        </p:nvSpPr>
        <p:spPr>
          <a:xfrm>
            <a:off x="457200" y="1524000"/>
            <a:ext cx="8458200" cy="4495800"/>
          </a:xfrm>
        </p:spPr>
        <p:txBody>
          <a:bodyPr/>
          <a:lstStyle/>
          <a:p>
            <a:r>
              <a:rPr lang="en-US" dirty="0"/>
              <a:t>The Vision document provides a high-level–sometimes contractual–basis for the more detailed technical requirements</a:t>
            </a:r>
          </a:p>
          <a:p>
            <a:r>
              <a:rPr lang="en-US" dirty="0"/>
              <a:t>The Vision captures very high-level requirements and design constraints to give the reader an understanding of the system to be developed</a:t>
            </a:r>
          </a:p>
          <a:p>
            <a:r>
              <a:rPr lang="en-US" dirty="0"/>
              <a:t>It provides input to the project-approval process</a:t>
            </a:r>
          </a:p>
          <a:p>
            <a:r>
              <a:rPr lang="en-US" dirty="0"/>
              <a:t>The Vision document will be read by managers, funding authorities roles in use-case modeling, and developers in general</a:t>
            </a:r>
          </a:p>
        </p:txBody>
      </p:sp>
      <p:sp>
        <p:nvSpPr>
          <p:cNvPr id="4" name="Slide Number Placeholder 3">
            <a:extLst>
              <a:ext uri="{FF2B5EF4-FFF2-40B4-BE49-F238E27FC236}">
                <a16:creationId xmlns:a16="http://schemas.microsoft.com/office/drawing/2014/main" id="{E97B2144-6799-4F7D-A937-FE1325A1234D}"/>
              </a:ext>
            </a:extLst>
          </p:cNvPr>
          <p:cNvSpPr>
            <a:spLocks noGrp="1"/>
          </p:cNvSpPr>
          <p:nvPr>
            <p:ph type="sldNum" sz="quarter" idx="12"/>
          </p:nvPr>
        </p:nvSpPr>
        <p:spPr/>
        <p:txBody>
          <a:bodyPr/>
          <a:lstStyle/>
          <a:p>
            <a:fld id="{B106B3F4-0BC4-4411-A2C3-5A46739754B7}" type="slidenum">
              <a:rPr lang="en-US" altLang="vi-VN" smtClean="0"/>
              <a:pPr/>
              <a:t>29</a:t>
            </a:fld>
            <a:endParaRPr lang="en-US" altLang="vi-VN" dirty="0"/>
          </a:p>
        </p:txBody>
      </p:sp>
    </p:spTree>
    <p:extLst>
      <p:ext uri="{BB962C8B-B14F-4D97-AF65-F5344CB8AC3E}">
        <p14:creationId xmlns:p14="http://schemas.microsoft.com/office/powerpoint/2010/main" val="607769963"/>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903D853-7FDF-42B6-9A94-96FF08564AD6}"/>
              </a:ext>
            </a:extLst>
          </p:cNvPr>
          <p:cNvSpPr>
            <a:spLocks noGrp="1"/>
          </p:cNvSpPr>
          <p:nvPr>
            <p:ph type="title"/>
          </p:nvPr>
        </p:nvSpPr>
        <p:spPr/>
        <p:txBody>
          <a:bodyPr/>
          <a:lstStyle/>
          <a:p>
            <a:pPr eaLnBrk="1" fontAlgn="auto" hangingPunct="1">
              <a:spcAft>
                <a:spcPts val="0"/>
              </a:spcAft>
              <a:defRPr/>
            </a:pPr>
            <a:r>
              <a:rPr lang="en-US" dirty="0"/>
              <a:t>Definition</a:t>
            </a:r>
          </a:p>
        </p:txBody>
      </p:sp>
      <p:sp>
        <p:nvSpPr>
          <p:cNvPr id="15363" name="Content Placeholder 2">
            <a:extLst>
              <a:ext uri="{FF2B5EF4-FFF2-40B4-BE49-F238E27FC236}">
                <a16:creationId xmlns:a16="http://schemas.microsoft.com/office/drawing/2014/main" id="{0F36F11F-24F9-450C-B3E9-601A37717607}"/>
              </a:ext>
            </a:extLst>
          </p:cNvPr>
          <p:cNvSpPr>
            <a:spLocks noGrp="1"/>
          </p:cNvSpPr>
          <p:nvPr>
            <p:ph idx="1"/>
          </p:nvPr>
        </p:nvSpPr>
        <p:spPr>
          <a:xfrm>
            <a:off x="457200" y="1524000"/>
            <a:ext cx="7989752" cy="3630795"/>
          </a:xfrm>
        </p:spPr>
        <p:txBody>
          <a:bodyPr/>
          <a:lstStyle/>
          <a:p>
            <a:pPr marL="273050" eaLnBrk="1" hangingPunct="1">
              <a:spcAft>
                <a:spcPct val="0"/>
              </a:spcAft>
            </a:pPr>
            <a:r>
              <a:rPr lang="en-US" altLang="vi-VN" dirty="0"/>
              <a:t>Requirement Definition (RD): </a:t>
            </a:r>
            <a:r>
              <a:rPr lang="en-US" altLang="vi-VN" i="1" dirty="0"/>
              <a:t>is a process of collecting the user needs to solve a problem or issues and </a:t>
            </a:r>
            <a:r>
              <a:rPr lang="en-US" altLang="vi-VN" b="1" i="1" dirty="0">
                <a:solidFill>
                  <a:srgbClr val="C00000"/>
                </a:solidFill>
              </a:rPr>
              <a:t>achieve</a:t>
            </a:r>
            <a:r>
              <a:rPr lang="en-US" altLang="vi-VN" i="1" dirty="0"/>
              <a:t> an objective</a:t>
            </a:r>
          </a:p>
        </p:txBody>
      </p:sp>
      <p:sp>
        <p:nvSpPr>
          <p:cNvPr id="15364" name="Slide Number Placeholder 3">
            <a:extLst>
              <a:ext uri="{FF2B5EF4-FFF2-40B4-BE49-F238E27FC236}">
                <a16:creationId xmlns:a16="http://schemas.microsoft.com/office/drawing/2014/main" id="{10FE004E-3E09-4A3E-975E-34A4180771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8D5D47D3-3E4C-4784-B7F6-EA5BA8E0EEB1}" type="slidenum">
              <a:rPr lang="en-US" altLang="vi-VN">
                <a:solidFill>
                  <a:schemeClr val="tx2"/>
                </a:solidFill>
                <a:latin typeface="Arial" panose="020B0604020202020204" pitchFamily="34" charset="0"/>
                <a:cs typeface="Arial" panose="020B0604020202020204" pitchFamily="34" charset="0"/>
              </a:rPr>
              <a:pPr/>
              <a:t>3</a:t>
            </a:fld>
            <a:endParaRPr lang="en-US" altLang="vi-VN">
              <a:solidFill>
                <a:schemeClr val="tx2"/>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9621BA36-DD39-4B35-8DD5-74DDEE286656}"/>
              </a:ext>
            </a:extLst>
          </p:cNvPr>
          <p:cNvGrpSpPr/>
          <p:nvPr/>
        </p:nvGrpSpPr>
        <p:grpSpPr>
          <a:xfrm>
            <a:off x="2895600" y="2648617"/>
            <a:ext cx="6248400" cy="4133183"/>
            <a:chOff x="2895600" y="2648617"/>
            <a:chExt cx="6248400" cy="4133183"/>
          </a:xfrm>
        </p:grpSpPr>
        <p:pic>
          <p:nvPicPr>
            <p:cNvPr id="5" name="Picture 4">
              <a:extLst>
                <a:ext uri="{FF2B5EF4-FFF2-40B4-BE49-F238E27FC236}">
                  <a16:creationId xmlns:a16="http://schemas.microsoft.com/office/drawing/2014/main" id="{4C44B689-AFD2-4705-8E5D-E43AFA42D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648617"/>
              <a:ext cx="6248400" cy="4133183"/>
            </a:xfrm>
            <a:prstGeom prst="rect">
              <a:avLst/>
            </a:prstGeom>
          </p:spPr>
        </p:pic>
        <p:sp>
          <p:nvSpPr>
            <p:cNvPr id="2" name="Rectangle: Rounded Corners 1">
              <a:extLst>
                <a:ext uri="{FF2B5EF4-FFF2-40B4-BE49-F238E27FC236}">
                  <a16:creationId xmlns:a16="http://schemas.microsoft.com/office/drawing/2014/main" id="{1FCAF543-79F6-476D-B910-4492B5950D9D}"/>
                </a:ext>
              </a:extLst>
            </p:cNvPr>
            <p:cNvSpPr/>
            <p:nvPr/>
          </p:nvSpPr>
          <p:spPr>
            <a:xfrm>
              <a:off x="2895600" y="3657600"/>
              <a:ext cx="6172200" cy="304800"/>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A0C5-B107-49E0-BC24-A573F09652EA}"/>
              </a:ext>
            </a:extLst>
          </p:cNvPr>
          <p:cNvSpPr>
            <a:spLocks noGrp="1"/>
          </p:cNvSpPr>
          <p:nvPr>
            <p:ph type="title"/>
          </p:nvPr>
        </p:nvSpPr>
        <p:spPr/>
        <p:txBody>
          <a:bodyPr/>
          <a:lstStyle/>
          <a:p>
            <a:r>
              <a:rPr lang="en-US" dirty="0"/>
              <a:t>Requirement Artifact Set</a:t>
            </a:r>
          </a:p>
        </p:txBody>
      </p:sp>
      <p:pic>
        <p:nvPicPr>
          <p:cNvPr id="6" name="Content Placeholder 5">
            <a:extLst>
              <a:ext uri="{FF2B5EF4-FFF2-40B4-BE49-F238E27FC236}">
                <a16:creationId xmlns:a16="http://schemas.microsoft.com/office/drawing/2014/main" id="{B51C1510-A39C-432F-B982-52D8D3D9B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73677"/>
            <a:ext cx="8229599" cy="4944139"/>
          </a:xfrm>
        </p:spPr>
      </p:pic>
      <p:sp>
        <p:nvSpPr>
          <p:cNvPr id="4" name="Slide Number Placeholder 3">
            <a:extLst>
              <a:ext uri="{FF2B5EF4-FFF2-40B4-BE49-F238E27FC236}">
                <a16:creationId xmlns:a16="http://schemas.microsoft.com/office/drawing/2014/main" id="{E50D2FF7-004C-4C5F-A673-1EC989B277AE}"/>
              </a:ext>
            </a:extLst>
          </p:cNvPr>
          <p:cNvSpPr>
            <a:spLocks noGrp="1"/>
          </p:cNvSpPr>
          <p:nvPr>
            <p:ph type="sldNum" sz="quarter" idx="12"/>
          </p:nvPr>
        </p:nvSpPr>
        <p:spPr/>
        <p:txBody>
          <a:bodyPr/>
          <a:lstStyle/>
          <a:p>
            <a:fld id="{B106B3F4-0BC4-4411-A2C3-5A46739754B7}" type="slidenum">
              <a:rPr lang="en-US" altLang="vi-VN" smtClean="0"/>
              <a:pPr/>
              <a:t>30</a:t>
            </a:fld>
            <a:endParaRPr lang="en-US" altLang="vi-VN" dirty="0"/>
          </a:p>
        </p:txBody>
      </p:sp>
    </p:spTree>
    <p:extLst>
      <p:ext uri="{BB962C8B-B14F-4D97-AF65-F5344CB8AC3E}">
        <p14:creationId xmlns:p14="http://schemas.microsoft.com/office/powerpoint/2010/main" val="393118706"/>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555750"/>
            <a:ext cx="8478838" cy="4727575"/>
          </a:xfrm>
        </p:spPr>
        <p:txBody>
          <a:bodyPr/>
          <a:lstStyle/>
          <a:p>
            <a:pPr marL="432" indent="0">
              <a:buNone/>
              <a:defRPr/>
            </a:pPr>
            <a:r>
              <a:rPr lang="en-US" sz="2200" b="1" dirty="0">
                <a:solidFill>
                  <a:srgbClr val="007FA3"/>
                </a:solidFill>
              </a:rPr>
              <a:t>8.1 </a:t>
            </a:r>
            <a:r>
              <a:rPr lang="en-US" sz="2200" dirty="0"/>
              <a:t>Definition, Deliverables, Types of Requirement</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8.2</a:t>
            </a:r>
            <a:r>
              <a:rPr lang="en-US" sz="2200" b="1" dirty="0">
                <a:solidFill>
                  <a:schemeClr val="accent1"/>
                </a:solidFill>
                <a:sym typeface="Arial"/>
              </a:rPr>
              <a:t> </a:t>
            </a:r>
            <a:r>
              <a:rPr lang="en-US" sz="2200" dirty="0">
                <a:solidFill>
                  <a:schemeClr val="dk1"/>
                </a:solidFill>
                <a:sym typeface="Arial"/>
              </a:rPr>
              <a:t>Problems &amp; Risks</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8.3</a:t>
            </a:r>
            <a:r>
              <a:rPr lang="en-US" sz="2200" dirty="0">
                <a:solidFill>
                  <a:schemeClr val="dk1"/>
                </a:solidFill>
                <a:sym typeface="Arial"/>
              </a:rPr>
              <a:t> Process of Requirement Definition in RUP</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8.4</a:t>
            </a:r>
            <a:r>
              <a:rPr lang="en-US" sz="2200" b="1" dirty="0">
                <a:solidFill>
                  <a:schemeClr val="accent1"/>
                </a:solidFill>
                <a:sym typeface="Arial"/>
              </a:rPr>
              <a:t> </a:t>
            </a:r>
            <a:r>
              <a:rPr lang="en-US" sz="2200" dirty="0">
                <a:solidFill>
                  <a:schemeClr val="dk1"/>
                </a:solidFill>
                <a:sym typeface="Arial"/>
              </a:rPr>
              <a:t>Requirement Specification</a:t>
            </a:r>
          </a:p>
          <a:p>
            <a:pPr marL="432" indent="0" fontAlgn="auto">
              <a:spcBef>
                <a:spcPts val="1500"/>
              </a:spcBef>
              <a:spcAft>
                <a:spcPts val="0"/>
              </a:spcAft>
              <a:buClr>
                <a:srgbClr val="007FA3"/>
              </a:buClr>
              <a:buSzPct val="100000"/>
              <a:buFont typeface="Arial"/>
              <a:buNone/>
              <a:defRPr/>
            </a:pPr>
            <a:r>
              <a:rPr lang="en-US" sz="2200" b="1" dirty="0">
                <a:solidFill>
                  <a:srgbClr val="C00000"/>
                </a:solidFill>
                <a:sym typeface="Arial"/>
              </a:rPr>
              <a:t>8.5 Requirement Analysis Techniques</a:t>
            </a:r>
          </a:p>
          <a:p>
            <a:pPr marL="432" indent="0">
              <a:buNone/>
              <a:defRPr/>
            </a:pPr>
            <a:r>
              <a:rPr lang="en-US" sz="2200" b="1" dirty="0">
                <a:solidFill>
                  <a:srgbClr val="007FA3"/>
                </a:solidFill>
                <a:sym typeface="Arial"/>
              </a:rPr>
              <a:t>8.6</a:t>
            </a:r>
            <a:r>
              <a:rPr lang="en-US" sz="2200" b="1" dirty="0">
                <a:solidFill>
                  <a:schemeClr val="accent1"/>
                </a:solidFill>
                <a:sym typeface="Arial"/>
              </a:rPr>
              <a:t> </a:t>
            </a:r>
            <a:r>
              <a:rPr lang="en-US" sz="2200" dirty="0">
                <a:solidFill>
                  <a:schemeClr val="dk1"/>
                </a:solidFill>
                <a:sym typeface="Arial"/>
              </a:rPr>
              <a:t>Requirement Analyst, Business Analyst</a:t>
            </a:r>
          </a:p>
          <a:p>
            <a:pPr marL="432" indent="0" fontAlgn="auto">
              <a:spcBef>
                <a:spcPts val="1500"/>
              </a:spcBef>
              <a:spcAft>
                <a:spcPts val="0"/>
              </a:spcAft>
              <a:buClr>
                <a:srgbClr val="007FA3"/>
              </a:buClr>
              <a:buSzPct val="100000"/>
              <a:buFont typeface="Arial"/>
              <a:buNone/>
              <a:defRPr/>
            </a:pPr>
            <a:endParaRPr lang="en-US" sz="2200" dirty="0">
              <a:solidFill>
                <a:schemeClr val="dk1"/>
              </a:solidFill>
              <a:sym typeface="Arial"/>
            </a:endParaRPr>
          </a:p>
        </p:txBody>
      </p:sp>
    </p:spTree>
    <p:extLst>
      <p:ext uri="{BB962C8B-B14F-4D97-AF65-F5344CB8AC3E}">
        <p14:creationId xmlns:p14="http://schemas.microsoft.com/office/powerpoint/2010/main" val="253337587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790B-8584-4718-836E-B91057715FEB}"/>
              </a:ext>
            </a:extLst>
          </p:cNvPr>
          <p:cNvSpPr>
            <a:spLocks noGrp="1"/>
          </p:cNvSpPr>
          <p:nvPr>
            <p:ph type="title"/>
          </p:nvPr>
        </p:nvSpPr>
        <p:spPr/>
        <p:txBody>
          <a:bodyPr/>
          <a:lstStyle/>
          <a:p>
            <a:r>
              <a:rPr lang="en-US" dirty="0"/>
              <a:t>Requirement Analysis Techniques</a:t>
            </a:r>
          </a:p>
        </p:txBody>
      </p:sp>
      <p:sp>
        <p:nvSpPr>
          <p:cNvPr id="3" name="Content Placeholder 2">
            <a:extLst>
              <a:ext uri="{FF2B5EF4-FFF2-40B4-BE49-F238E27FC236}">
                <a16:creationId xmlns:a16="http://schemas.microsoft.com/office/drawing/2014/main" id="{89E99FE6-B803-4003-9038-CFC318146B26}"/>
              </a:ext>
            </a:extLst>
          </p:cNvPr>
          <p:cNvSpPr>
            <a:spLocks noGrp="1"/>
          </p:cNvSpPr>
          <p:nvPr>
            <p:ph idx="1"/>
          </p:nvPr>
        </p:nvSpPr>
        <p:spPr>
          <a:xfrm>
            <a:off x="581192" y="1600201"/>
            <a:ext cx="7989752" cy="4258598"/>
          </a:xfrm>
        </p:spPr>
        <p:txBody>
          <a:bodyPr/>
          <a:lstStyle/>
          <a:p>
            <a:r>
              <a:rPr lang="en-US" dirty="0"/>
              <a:t>Business process modeling notation (BPMN)</a:t>
            </a:r>
          </a:p>
          <a:p>
            <a:r>
              <a:rPr lang="en-US" b="1" dirty="0">
                <a:solidFill>
                  <a:srgbClr val="C00000"/>
                </a:solidFill>
              </a:rPr>
              <a:t>UML (Unified Modeling Language)</a:t>
            </a:r>
          </a:p>
          <a:p>
            <a:r>
              <a:rPr lang="en-US" dirty="0"/>
              <a:t>Flowchart technique</a:t>
            </a:r>
          </a:p>
          <a:p>
            <a:r>
              <a:rPr lang="en-US" dirty="0"/>
              <a:t>Data flow diagram</a:t>
            </a:r>
          </a:p>
          <a:p>
            <a:r>
              <a:rPr lang="en-US" dirty="0"/>
              <a:t>Role Activity Diagrams (RAD)</a:t>
            </a:r>
          </a:p>
          <a:p>
            <a:r>
              <a:rPr lang="en-US" dirty="0"/>
              <a:t>Gantt Charts</a:t>
            </a:r>
          </a:p>
          <a:p>
            <a:r>
              <a:rPr lang="en-US" dirty="0"/>
              <a:t>IDEF (Integrated Definition for Function Modeling)</a:t>
            </a:r>
          </a:p>
          <a:p>
            <a:r>
              <a:rPr lang="en-US" dirty="0"/>
              <a:t>Gap Analysis</a:t>
            </a:r>
          </a:p>
        </p:txBody>
      </p:sp>
      <p:sp>
        <p:nvSpPr>
          <p:cNvPr id="4" name="Slide Number Placeholder 3">
            <a:extLst>
              <a:ext uri="{FF2B5EF4-FFF2-40B4-BE49-F238E27FC236}">
                <a16:creationId xmlns:a16="http://schemas.microsoft.com/office/drawing/2014/main" id="{A91FD453-E1C5-49C1-AFE7-BB65E5F4BE45}"/>
              </a:ext>
            </a:extLst>
          </p:cNvPr>
          <p:cNvSpPr>
            <a:spLocks noGrp="1"/>
          </p:cNvSpPr>
          <p:nvPr>
            <p:ph type="sldNum" sz="quarter" idx="12"/>
          </p:nvPr>
        </p:nvSpPr>
        <p:spPr/>
        <p:txBody>
          <a:bodyPr/>
          <a:lstStyle/>
          <a:p>
            <a:fld id="{B106B3F4-0BC4-4411-A2C3-5A46739754B7}" type="slidenum">
              <a:rPr lang="en-US" altLang="vi-VN" smtClean="0"/>
              <a:pPr/>
              <a:t>32</a:t>
            </a:fld>
            <a:endParaRPr lang="en-US" altLang="vi-VN"/>
          </a:p>
        </p:txBody>
      </p:sp>
      <p:pic>
        <p:nvPicPr>
          <p:cNvPr id="6" name="Picture 5">
            <a:extLst>
              <a:ext uri="{FF2B5EF4-FFF2-40B4-BE49-F238E27FC236}">
                <a16:creationId xmlns:a16="http://schemas.microsoft.com/office/drawing/2014/main" id="{C56468CD-5FBF-4AF2-9BC6-FEDFEC166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88" y="2209800"/>
            <a:ext cx="8750224" cy="3648999"/>
          </a:xfrm>
          <a:prstGeom prst="rect">
            <a:avLst/>
          </a:prstGeom>
        </p:spPr>
      </p:pic>
    </p:spTree>
    <p:extLst>
      <p:ext uri="{BB962C8B-B14F-4D97-AF65-F5344CB8AC3E}">
        <p14:creationId xmlns:p14="http://schemas.microsoft.com/office/powerpoint/2010/main" val="13582546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2282525-C0CC-4D71-B8AC-9BEC0C4EADF3}"/>
              </a:ext>
            </a:extLst>
          </p:cNvPr>
          <p:cNvSpPr>
            <a:spLocks noGrp="1" noChangeArrowheads="1"/>
          </p:cNvSpPr>
          <p:nvPr>
            <p:ph type="title"/>
          </p:nvPr>
        </p:nvSpPr>
        <p:spPr/>
        <p:txBody>
          <a:bodyPr/>
          <a:lstStyle/>
          <a:p>
            <a:pPr eaLnBrk="1" fontAlgn="auto" hangingPunct="1">
              <a:spcAft>
                <a:spcPts val="0"/>
              </a:spcAft>
              <a:defRPr/>
            </a:pPr>
            <a:r>
              <a:rPr lang="en-GB" altLang="vi-VN" dirty="0"/>
              <a:t>Requirements Validation</a:t>
            </a:r>
          </a:p>
        </p:txBody>
      </p:sp>
      <p:sp>
        <p:nvSpPr>
          <p:cNvPr id="37891" name="Rectangle 3">
            <a:extLst>
              <a:ext uri="{FF2B5EF4-FFF2-40B4-BE49-F238E27FC236}">
                <a16:creationId xmlns:a16="http://schemas.microsoft.com/office/drawing/2014/main" id="{E375A185-1E93-4E80-BCD7-B5F7919949BB}"/>
              </a:ext>
            </a:extLst>
          </p:cNvPr>
          <p:cNvSpPr>
            <a:spLocks noGrp="1" noChangeArrowheads="1"/>
          </p:cNvSpPr>
          <p:nvPr>
            <p:ph idx="1"/>
          </p:nvPr>
        </p:nvSpPr>
        <p:spPr>
          <a:xfrm>
            <a:off x="457200" y="1524000"/>
            <a:ext cx="8059737" cy="4360862"/>
          </a:xfrm>
        </p:spPr>
        <p:txBody>
          <a:bodyPr/>
          <a:lstStyle/>
          <a:p>
            <a:pPr eaLnBrk="1" hangingPunct="1">
              <a:lnSpc>
                <a:spcPct val="90000"/>
              </a:lnSpc>
            </a:pPr>
            <a:r>
              <a:rPr lang="en-GB" altLang="vi-VN" dirty="0"/>
              <a:t>Concerned with demonstrating that the requirements define the system that the customer really wants</a:t>
            </a:r>
          </a:p>
          <a:p>
            <a:pPr eaLnBrk="1" hangingPunct="1">
              <a:lnSpc>
                <a:spcPct val="90000"/>
              </a:lnSpc>
            </a:pPr>
            <a:r>
              <a:rPr lang="en-GB" altLang="vi-VN" dirty="0"/>
              <a:t>Requirements error costs are high so validation is very important</a:t>
            </a:r>
          </a:p>
          <a:p>
            <a:pPr lvl="1" eaLnBrk="1" hangingPunct="1">
              <a:lnSpc>
                <a:spcPct val="90000"/>
              </a:lnSpc>
            </a:pPr>
            <a:r>
              <a:rPr lang="en-GB" altLang="vi-VN" dirty="0"/>
              <a:t>Fixing a requirements error after delivery may cost up to 100 times the cost of fixing an implementation error</a:t>
            </a:r>
          </a:p>
          <a:p>
            <a:pPr eaLnBrk="1" hangingPunct="1">
              <a:lnSpc>
                <a:spcPct val="90000"/>
              </a:lnSpc>
            </a:pPr>
            <a:r>
              <a:rPr lang="en-GB" altLang="vi-VN" dirty="0"/>
              <a:t>Requirements checking</a:t>
            </a:r>
          </a:p>
          <a:p>
            <a:pPr lvl="1" eaLnBrk="1" hangingPunct="1">
              <a:lnSpc>
                <a:spcPct val="90000"/>
              </a:lnSpc>
            </a:pPr>
            <a:r>
              <a:rPr lang="en-GB" altLang="vi-VN" dirty="0"/>
              <a:t>Validity</a:t>
            </a:r>
          </a:p>
          <a:p>
            <a:pPr lvl="1" eaLnBrk="1" hangingPunct="1">
              <a:lnSpc>
                <a:spcPct val="90000"/>
              </a:lnSpc>
            </a:pPr>
            <a:r>
              <a:rPr lang="en-GB" altLang="vi-VN" dirty="0"/>
              <a:t>Consistency</a:t>
            </a:r>
          </a:p>
          <a:p>
            <a:pPr lvl="1" eaLnBrk="1" hangingPunct="1">
              <a:lnSpc>
                <a:spcPct val="90000"/>
              </a:lnSpc>
            </a:pPr>
            <a:r>
              <a:rPr lang="en-GB" altLang="vi-VN" dirty="0"/>
              <a:t>Completeness</a:t>
            </a:r>
          </a:p>
          <a:p>
            <a:pPr lvl="1" eaLnBrk="1" hangingPunct="1">
              <a:lnSpc>
                <a:spcPct val="90000"/>
              </a:lnSpc>
            </a:pPr>
            <a:r>
              <a:rPr lang="en-GB" altLang="vi-VN" dirty="0"/>
              <a:t>Realism</a:t>
            </a:r>
          </a:p>
          <a:p>
            <a:pPr lvl="1" eaLnBrk="1" hangingPunct="1">
              <a:lnSpc>
                <a:spcPct val="90000"/>
              </a:lnSpc>
            </a:pPr>
            <a:r>
              <a:rPr lang="en-GB" altLang="vi-VN" dirty="0"/>
              <a:t>Verifiability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2FE44A1-DF15-4528-B14C-0AF4768D5F76}"/>
              </a:ext>
            </a:extLst>
          </p:cNvPr>
          <p:cNvSpPr>
            <a:spLocks noGrp="1" noChangeArrowheads="1"/>
          </p:cNvSpPr>
          <p:nvPr>
            <p:ph type="title"/>
          </p:nvPr>
        </p:nvSpPr>
        <p:spPr>
          <a:xfrm>
            <a:off x="381000" y="509588"/>
            <a:ext cx="8305800" cy="1020762"/>
          </a:xfrm>
        </p:spPr>
        <p:txBody>
          <a:bodyPr/>
          <a:lstStyle/>
          <a:p>
            <a:pPr eaLnBrk="1" fontAlgn="auto" hangingPunct="1">
              <a:spcAft>
                <a:spcPts val="0"/>
              </a:spcAft>
              <a:defRPr/>
            </a:pPr>
            <a:r>
              <a:rPr lang="en-GB" altLang="vi-VN" dirty="0"/>
              <a:t>Requirements Validation Techniques</a:t>
            </a:r>
          </a:p>
        </p:txBody>
      </p:sp>
      <p:sp>
        <p:nvSpPr>
          <p:cNvPr id="38915" name="Rectangle 3">
            <a:extLst>
              <a:ext uri="{FF2B5EF4-FFF2-40B4-BE49-F238E27FC236}">
                <a16:creationId xmlns:a16="http://schemas.microsoft.com/office/drawing/2014/main" id="{6AA3A312-8AC4-450A-95CC-9EEACA2A749B}"/>
              </a:ext>
            </a:extLst>
          </p:cNvPr>
          <p:cNvSpPr>
            <a:spLocks noGrp="1" noChangeArrowheads="1"/>
          </p:cNvSpPr>
          <p:nvPr>
            <p:ph idx="1"/>
          </p:nvPr>
        </p:nvSpPr>
        <p:spPr>
          <a:xfrm>
            <a:off x="381000" y="1752600"/>
            <a:ext cx="7989752" cy="3630795"/>
          </a:xfrm>
        </p:spPr>
        <p:txBody>
          <a:bodyPr/>
          <a:lstStyle/>
          <a:p>
            <a:pPr eaLnBrk="1" hangingPunct="1"/>
            <a:r>
              <a:rPr lang="en-GB" altLang="vi-VN" dirty="0"/>
              <a:t>Reviews</a:t>
            </a:r>
          </a:p>
          <a:p>
            <a:pPr lvl="1" eaLnBrk="1" hangingPunct="1"/>
            <a:r>
              <a:rPr lang="en-GB" altLang="vi-VN" dirty="0"/>
              <a:t>Systematic manual analysis of the requirements</a:t>
            </a:r>
          </a:p>
          <a:p>
            <a:pPr eaLnBrk="1" hangingPunct="1"/>
            <a:r>
              <a:rPr lang="en-GB" altLang="vi-VN" dirty="0"/>
              <a:t>Prototyping</a:t>
            </a:r>
          </a:p>
          <a:p>
            <a:pPr lvl="1" eaLnBrk="1" hangingPunct="1"/>
            <a:r>
              <a:rPr lang="en-GB" altLang="vi-VN" dirty="0"/>
              <a:t>Using an executable model of the system to check requirements. </a:t>
            </a:r>
          </a:p>
          <a:p>
            <a:pPr eaLnBrk="1" hangingPunct="1"/>
            <a:r>
              <a:rPr lang="en-GB" altLang="vi-VN" dirty="0"/>
              <a:t>Test-case generation</a:t>
            </a:r>
          </a:p>
          <a:p>
            <a:pPr lvl="1" eaLnBrk="1" hangingPunct="1"/>
            <a:r>
              <a:rPr lang="en-GB" altLang="vi-VN" dirty="0"/>
              <a:t>Developing tests for requirements to check testability</a:t>
            </a:r>
          </a:p>
          <a:p>
            <a:pPr eaLnBrk="1" hangingPunct="1"/>
            <a:r>
              <a:rPr lang="en-GB" altLang="vi-VN" dirty="0"/>
              <a:t>Automated consistency analysis	</a:t>
            </a:r>
          </a:p>
          <a:p>
            <a:pPr lvl="1" eaLnBrk="1" hangingPunct="1"/>
            <a:r>
              <a:rPr lang="en-GB" altLang="vi-VN" dirty="0"/>
              <a:t>Checking the consistency of a structured requirements description</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555750"/>
            <a:ext cx="8478838" cy="4727575"/>
          </a:xfrm>
        </p:spPr>
        <p:txBody>
          <a:bodyPr/>
          <a:lstStyle/>
          <a:p>
            <a:pPr marL="432" indent="0">
              <a:buNone/>
              <a:defRPr/>
            </a:pPr>
            <a:r>
              <a:rPr lang="en-US" sz="2200" b="1" dirty="0">
                <a:solidFill>
                  <a:srgbClr val="007FA3"/>
                </a:solidFill>
              </a:rPr>
              <a:t>8.1 </a:t>
            </a:r>
            <a:r>
              <a:rPr lang="en-US" sz="2200" dirty="0"/>
              <a:t>Definition, Deliverables, Types of Requirement</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8.2</a:t>
            </a:r>
            <a:r>
              <a:rPr lang="en-US" sz="2200" b="1" dirty="0">
                <a:solidFill>
                  <a:schemeClr val="accent1"/>
                </a:solidFill>
                <a:sym typeface="Arial"/>
              </a:rPr>
              <a:t> </a:t>
            </a:r>
            <a:r>
              <a:rPr lang="en-US" sz="2200" dirty="0">
                <a:solidFill>
                  <a:schemeClr val="dk1"/>
                </a:solidFill>
                <a:sym typeface="Arial"/>
              </a:rPr>
              <a:t>Problems &amp; Risks</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8.3</a:t>
            </a:r>
            <a:r>
              <a:rPr lang="en-US" sz="2200" dirty="0">
                <a:solidFill>
                  <a:schemeClr val="dk1"/>
                </a:solidFill>
                <a:sym typeface="Arial"/>
              </a:rPr>
              <a:t> Process of Requirement Definition in RUP</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8.4</a:t>
            </a:r>
            <a:r>
              <a:rPr lang="en-US" sz="2200" b="1" dirty="0">
                <a:solidFill>
                  <a:schemeClr val="accent1"/>
                </a:solidFill>
                <a:sym typeface="Arial"/>
              </a:rPr>
              <a:t> </a:t>
            </a:r>
            <a:r>
              <a:rPr lang="en-US" sz="2200" dirty="0">
                <a:solidFill>
                  <a:schemeClr val="dk1"/>
                </a:solidFill>
                <a:sym typeface="Arial"/>
              </a:rPr>
              <a:t>Requirement Specification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8.5</a:t>
            </a:r>
            <a:r>
              <a:rPr lang="en-US" sz="2200" dirty="0">
                <a:solidFill>
                  <a:schemeClr val="dk1"/>
                </a:solidFill>
                <a:sym typeface="Arial"/>
              </a:rPr>
              <a:t> Requirement Analysis Techniques</a:t>
            </a:r>
          </a:p>
          <a:p>
            <a:pPr marL="432" indent="0">
              <a:buNone/>
              <a:defRPr/>
            </a:pPr>
            <a:r>
              <a:rPr lang="en-US" sz="2200" b="1" dirty="0">
                <a:solidFill>
                  <a:srgbClr val="C00000"/>
                </a:solidFill>
                <a:sym typeface="Arial"/>
              </a:rPr>
              <a:t>8.6 Requirement Analyst, Business Analyst</a:t>
            </a:r>
          </a:p>
          <a:p>
            <a:pPr marL="432" indent="0" fontAlgn="auto">
              <a:spcBef>
                <a:spcPts val="1500"/>
              </a:spcBef>
              <a:spcAft>
                <a:spcPts val="0"/>
              </a:spcAft>
              <a:buClr>
                <a:srgbClr val="007FA3"/>
              </a:buClr>
              <a:buSzPct val="100000"/>
              <a:buFont typeface="Arial"/>
              <a:buNone/>
              <a:defRPr/>
            </a:pPr>
            <a:endParaRPr lang="en-US" sz="2200" dirty="0">
              <a:solidFill>
                <a:schemeClr val="dk1"/>
              </a:solidFill>
              <a:sym typeface="Arial"/>
            </a:endParaRPr>
          </a:p>
        </p:txBody>
      </p:sp>
    </p:spTree>
    <p:extLst>
      <p:ext uri="{BB962C8B-B14F-4D97-AF65-F5344CB8AC3E}">
        <p14:creationId xmlns:p14="http://schemas.microsoft.com/office/powerpoint/2010/main" val="1586459735"/>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BD38-BDE4-4470-8D32-48109B072E97}"/>
              </a:ext>
            </a:extLst>
          </p:cNvPr>
          <p:cNvSpPr>
            <a:spLocks noGrp="1"/>
          </p:cNvSpPr>
          <p:nvPr>
            <p:ph type="title"/>
          </p:nvPr>
        </p:nvSpPr>
        <p:spPr/>
        <p:txBody>
          <a:bodyPr/>
          <a:lstStyle/>
          <a:p>
            <a:r>
              <a:rPr lang="en-US" dirty="0"/>
              <a:t>Requirement Analyst</a:t>
            </a:r>
          </a:p>
        </p:txBody>
      </p:sp>
      <p:sp>
        <p:nvSpPr>
          <p:cNvPr id="3" name="Content Placeholder 2">
            <a:extLst>
              <a:ext uri="{FF2B5EF4-FFF2-40B4-BE49-F238E27FC236}">
                <a16:creationId xmlns:a16="http://schemas.microsoft.com/office/drawing/2014/main" id="{C1C26DAA-9C7B-4B6B-9EC2-9D8E7FE3A168}"/>
              </a:ext>
            </a:extLst>
          </p:cNvPr>
          <p:cNvSpPr>
            <a:spLocks noGrp="1"/>
          </p:cNvSpPr>
          <p:nvPr>
            <p:ph idx="1"/>
          </p:nvPr>
        </p:nvSpPr>
        <p:spPr>
          <a:xfrm>
            <a:off x="450574" y="1408324"/>
            <a:ext cx="8382000" cy="3630795"/>
          </a:xfrm>
        </p:spPr>
        <p:txBody>
          <a:bodyPr/>
          <a:lstStyle/>
          <a:p>
            <a:r>
              <a:rPr lang="en-US" b="0" i="0" dirty="0">
                <a:solidFill>
                  <a:srgbClr val="3B3C3D"/>
                </a:solidFill>
                <a:effectLst/>
                <a:latin typeface="+mj-lt"/>
              </a:rPr>
              <a:t>Requirement Analyst (</a:t>
            </a:r>
            <a:r>
              <a:rPr lang="en-US" b="0" i="1" dirty="0">
                <a:solidFill>
                  <a:srgbClr val="3B3C3D"/>
                </a:solidFill>
                <a:effectLst/>
                <a:latin typeface="+mj-lt"/>
              </a:rPr>
              <a:t>or more well-known name: Business Analyst - BA</a:t>
            </a:r>
            <a:r>
              <a:rPr lang="en-US" b="0" i="0" dirty="0">
                <a:solidFill>
                  <a:srgbClr val="3B3C3D"/>
                </a:solidFill>
                <a:effectLst/>
                <a:latin typeface="+mj-lt"/>
              </a:rPr>
              <a:t>) describes business needs in the language understandable both for Business and for Development</a:t>
            </a:r>
          </a:p>
          <a:p>
            <a:r>
              <a:rPr lang="en-US" dirty="0">
                <a:solidFill>
                  <a:srgbClr val="3B3C3D"/>
                </a:solidFill>
                <a:latin typeface="+mj-lt"/>
              </a:rPr>
              <a:t>Building trust relationship with stakeholders</a:t>
            </a:r>
          </a:p>
          <a:p>
            <a:r>
              <a:rPr lang="en-US" dirty="0">
                <a:solidFill>
                  <a:srgbClr val="3B3C3D"/>
                </a:solidFill>
                <a:latin typeface="+mj-lt"/>
              </a:rPr>
              <a:t>Using various </a:t>
            </a:r>
          </a:p>
          <a:p>
            <a:pPr marL="101600" indent="0">
              <a:buNone/>
            </a:pPr>
            <a:r>
              <a:rPr lang="en-US" dirty="0">
                <a:solidFill>
                  <a:srgbClr val="3B3C3D"/>
                </a:solidFill>
                <a:latin typeface="+mj-lt"/>
              </a:rPr>
              <a:t>  techniques </a:t>
            </a:r>
          </a:p>
          <a:p>
            <a:pPr marL="101600" indent="0">
              <a:buNone/>
            </a:pPr>
            <a:r>
              <a:rPr lang="en-US" dirty="0">
                <a:solidFill>
                  <a:srgbClr val="3B3C3D"/>
                </a:solidFill>
                <a:latin typeface="+mj-lt"/>
              </a:rPr>
              <a:t>  and tools</a:t>
            </a:r>
          </a:p>
        </p:txBody>
      </p:sp>
      <p:sp>
        <p:nvSpPr>
          <p:cNvPr id="4" name="Slide Number Placeholder 3">
            <a:extLst>
              <a:ext uri="{FF2B5EF4-FFF2-40B4-BE49-F238E27FC236}">
                <a16:creationId xmlns:a16="http://schemas.microsoft.com/office/drawing/2014/main" id="{B2E42E74-C6CA-49B1-A682-6BD6D0980F51}"/>
              </a:ext>
            </a:extLst>
          </p:cNvPr>
          <p:cNvSpPr>
            <a:spLocks noGrp="1"/>
          </p:cNvSpPr>
          <p:nvPr>
            <p:ph type="sldNum" sz="quarter" idx="12"/>
          </p:nvPr>
        </p:nvSpPr>
        <p:spPr/>
        <p:txBody>
          <a:bodyPr/>
          <a:lstStyle/>
          <a:p>
            <a:fld id="{B106B3F4-0BC4-4411-A2C3-5A46739754B7}" type="slidenum">
              <a:rPr lang="en-US" altLang="vi-VN" smtClean="0"/>
              <a:pPr/>
              <a:t>36</a:t>
            </a:fld>
            <a:endParaRPr lang="en-US" altLang="vi-VN"/>
          </a:p>
        </p:txBody>
      </p:sp>
      <p:pic>
        <p:nvPicPr>
          <p:cNvPr id="6" name="Picture 5">
            <a:extLst>
              <a:ext uri="{FF2B5EF4-FFF2-40B4-BE49-F238E27FC236}">
                <a16:creationId xmlns:a16="http://schemas.microsoft.com/office/drawing/2014/main" id="{D4AEAECB-9A1C-4C2D-987F-1AC72F813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629" y="3130699"/>
            <a:ext cx="5442465" cy="3630795"/>
          </a:xfrm>
          <a:prstGeom prst="rect">
            <a:avLst/>
          </a:prstGeom>
        </p:spPr>
      </p:pic>
    </p:spTree>
    <p:extLst>
      <p:ext uri="{BB962C8B-B14F-4D97-AF65-F5344CB8AC3E}">
        <p14:creationId xmlns:p14="http://schemas.microsoft.com/office/powerpoint/2010/main" val="3165625551"/>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CAE2-29CF-4360-B0DD-30127CEE0071}"/>
              </a:ext>
            </a:extLst>
          </p:cNvPr>
          <p:cNvSpPr>
            <a:spLocks noGrp="1"/>
          </p:cNvSpPr>
          <p:nvPr>
            <p:ph type="title"/>
          </p:nvPr>
        </p:nvSpPr>
        <p:spPr>
          <a:xfrm>
            <a:off x="457200" y="215371"/>
            <a:ext cx="8563894" cy="1097279"/>
          </a:xfrm>
        </p:spPr>
        <p:txBody>
          <a:bodyPr/>
          <a:lstStyle/>
          <a:p>
            <a:r>
              <a:rPr lang="en-US" dirty="0"/>
              <a:t>Requirement Analyst: Communication</a:t>
            </a:r>
          </a:p>
        </p:txBody>
      </p:sp>
      <p:pic>
        <p:nvPicPr>
          <p:cNvPr id="6" name="Content Placeholder 5">
            <a:extLst>
              <a:ext uri="{FF2B5EF4-FFF2-40B4-BE49-F238E27FC236}">
                <a16:creationId xmlns:a16="http://schemas.microsoft.com/office/drawing/2014/main" id="{FA26F79E-E77F-49CE-AF3F-96348B199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130" y="1676400"/>
            <a:ext cx="7553739" cy="4834394"/>
          </a:xfrm>
        </p:spPr>
      </p:pic>
      <p:sp>
        <p:nvSpPr>
          <p:cNvPr id="4" name="Slide Number Placeholder 3">
            <a:extLst>
              <a:ext uri="{FF2B5EF4-FFF2-40B4-BE49-F238E27FC236}">
                <a16:creationId xmlns:a16="http://schemas.microsoft.com/office/drawing/2014/main" id="{CD7434F8-7667-4A00-923F-C1B0A85854DB}"/>
              </a:ext>
            </a:extLst>
          </p:cNvPr>
          <p:cNvSpPr>
            <a:spLocks noGrp="1"/>
          </p:cNvSpPr>
          <p:nvPr>
            <p:ph type="sldNum" sz="quarter" idx="12"/>
          </p:nvPr>
        </p:nvSpPr>
        <p:spPr/>
        <p:txBody>
          <a:bodyPr/>
          <a:lstStyle/>
          <a:p>
            <a:fld id="{B106B3F4-0BC4-4411-A2C3-5A46739754B7}" type="slidenum">
              <a:rPr lang="en-US" altLang="vi-VN" smtClean="0"/>
              <a:pPr/>
              <a:t>37</a:t>
            </a:fld>
            <a:endParaRPr lang="en-US" altLang="vi-VN"/>
          </a:p>
        </p:txBody>
      </p:sp>
    </p:spTree>
    <p:extLst>
      <p:ext uri="{BB962C8B-B14F-4D97-AF65-F5344CB8AC3E}">
        <p14:creationId xmlns:p14="http://schemas.microsoft.com/office/powerpoint/2010/main" val="358152584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E5A8-0DCE-4D74-9762-CB9008B1F0FC}"/>
              </a:ext>
            </a:extLst>
          </p:cNvPr>
          <p:cNvSpPr>
            <a:spLocks noGrp="1"/>
          </p:cNvSpPr>
          <p:nvPr>
            <p:ph type="title"/>
          </p:nvPr>
        </p:nvSpPr>
        <p:spPr>
          <a:xfrm>
            <a:off x="457200" y="215371"/>
            <a:ext cx="8563894" cy="1097279"/>
          </a:xfrm>
        </p:spPr>
        <p:txBody>
          <a:bodyPr/>
          <a:lstStyle/>
          <a:p>
            <a:r>
              <a:rPr lang="en-US" dirty="0"/>
              <a:t>Requirement Analyst: Job Description</a:t>
            </a:r>
          </a:p>
        </p:txBody>
      </p:sp>
      <p:pic>
        <p:nvPicPr>
          <p:cNvPr id="6" name="Content Placeholder 5">
            <a:extLst>
              <a:ext uri="{FF2B5EF4-FFF2-40B4-BE49-F238E27FC236}">
                <a16:creationId xmlns:a16="http://schemas.microsoft.com/office/drawing/2014/main" id="{32C62A3F-B956-4F39-B5F0-900ADCA26D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83" b="6059"/>
          <a:stretch/>
        </p:blipFill>
        <p:spPr>
          <a:xfrm>
            <a:off x="1257300" y="1587711"/>
            <a:ext cx="6629400" cy="5054918"/>
          </a:xfrm>
        </p:spPr>
      </p:pic>
      <p:sp>
        <p:nvSpPr>
          <p:cNvPr id="4" name="Slide Number Placeholder 3">
            <a:extLst>
              <a:ext uri="{FF2B5EF4-FFF2-40B4-BE49-F238E27FC236}">
                <a16:creationId xmlns:a16="http://schemas.microsoft.com/office/drawing/2014/main" id="{7DD72B92-3195-44C5-A51B-A1AD8EA669AA}"/>
              </a:ext>
            </a:extLst>
          </p:cNvPr>
          <p:cNvSpPr>
            <a:spLocks noGrp="1"/>
          </p:cNvSpPr>
          <p:nvPr>
            <p:ph type="sldNum" sz="quarter" idx="12"/>
          </p:nvPr>
        </p:nvSpPr>
        <p:spPr/>
        <p:txBody>
          <a:bodyPr/>
          <a:lstStyle/>
          <a:p>
            <a:fld id="{B106B3F4-0BC4-4411-A2C3-5A46739754B7}" type="slidenum">
              <a:rPr lang="en-US" altLang="vi-VN" smtClean="0"/>
              <a:pPr/>
              <a:t>38</a:t>
            </a:fld>
            <a:endParaRPr lang="en-US" altLang="vi-VN"/>
          </a:p>
        </p:txBody>
      </p:sp>
    </p:spTree>
    <p:extLst>
      <p:ext uri="{BB962C8B-B14F-4D97-AF65-F5344CB8AC3E}">
        <p14:creationId xmlns:p14="http://schemas.microsoft.com/office/powerpoint/2010/main" val="2367322016"/>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5FCA-48B9-497D-82F5-A7783FA91BB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98E172-5C10-4FE9-87B9-FE65D67F1CCC}"/>
              </a:ext>
            </a:extLst>
          </p:cNvPr>
          <p:cNvSpPr>
            <a:spLocks noGrp="1"/>
          </p:cNvSpPr>
          <p:nvPr>
            <p:ph idx="1"/>
          </p:nvPr>
        </p:nvSpPr>
        <p:spPr>
          <a:xfrm>
            <a:off x="462994" y="1524000"/>
            <a:ext cx="7989752" cy="3630795"/>
          </a:xfrm>
        </p:spPr>
        <p:txBody>
          <a:bodyPr/>
          <a:lstStyle/>
          <a:p>
            <a:pPr marL="343332" indent="-342900">
              <a:defRPr/>
            </a:pPr>
            <a:r>
              <a:rPr lang="en-US" dirty="0"/>
              <a:t>Definition, Deliverables, Types of Requirement</a:t>
            </a:r>
          </a:p>
          <a:p>
            <a:pPr marL="343332" indent="-342900">
              <a:defRPr/>
            </a:pPr>
            <a:r>
              <a:rPr lang="en-US" sz="2200" dirty="0">
                <a:solidFill>
                  <a:schemeClr val="dk1"/>
                </a:solidFill>
                <a:sym typeface="Arial"/>
              </a:rPr>
              <a:t>Problems &amp; Risks</a:t>
            </a:r>
          </a:p>
          <a:p>
            <a:pPr marL="343332" indent="-342900">
              <a:defRPr/>
            </a:pPr>
            <a:r>
              <a:rPr lang="en-US" sz="2200" dirty="0">
                <a:solidFill>
                  <a:schemeClr val="dk1"/>
                </a:solidFill>
                <a:sym typeface="Arial"/>
              </a:rPr>
              <a:t>Process of Requirement Definition in RUP</a:t>
            </a:r>
          </a:p>
          <a:p>
            <a:pPr marL="343332" indent="-342900">
              <a:defRPr/>
            </a:pPr>
            <a:r>
              <a:rPr lang="en-US" sz="2200" dirty="0">
                <a:solidFill>
                  <a:schemeClr val="dk1"/>
                </a:solidFill>
                <a:sym typeface="Arial"/>
              </a:rPr>
              <a:t>Requirement Specification</a:t>
            </a:r>
          </a:p>
          <a:p>
            <a:pPr marL="343332" indent="-342900">
              <a:defRPr/>
            </a:pPr>
            <a:r>
              <a:rPr lang="en-US" sz="2200" dirty="0">
                <a:solidFill>
                  <a:schemeClr val="dk1"/>
                </a:solidFill>
                <a:sym typeface="Arial"/>
              </a:rPr>
              <a:t>Requirement Analysis Techniques</a:t>
            </a:r>
          </a:p>
          <a:p>
            <a:pPr marL="343332" indent="-342900">
              <a:defRPr/>
            </a:pPr>
            <a:r>
              <a:rPr lang="en-US" sz="2200" dirty="0">
                <a:solidFill>
                  <a:schemeClr val="dk1"/>
                </a:solidFill>
                <a:sym typeface="Arial"/>
              </a:rPr>
              <a:t>Requirement Analyst, Business Analyst</a:t>
            </a:r>
          </a:p>
          <a:p>
            <a:endParaRPr lang="en-US" dirty="0"/>
          </a:p>
        </p:txBody>
      </p:sp>
      <p:sp>
        <p:nvSpPr>
          <p:cNvPr id="4" name="Slide Number Placeholder 3">
            <a:extLst>
              <a:ext uri="{FF2B5EF4-FFF2-40B4-BE49-F238E27FC236}">
                <a16:creationId xmlns:a16="http://schemas.microsoft.com/office/drawing/2014/main" id="{D4B03F9D-C246-46B1-A782-652C288AAB38}"/>
              </a:ext>
            </a:extLst>
          </p:cNvPr>
          <p:cNvSpPr>
            <a:spLocks noGrp="1"/>
          </p:cNvSpPr>
          <p:nvPr>
            <p:ph type="sldNum" sz="quarter" idx="12"/>
          </p:nvPr>
        </p:nvSpPr>
        <p:spPr/>
        <p:txBody>
          <a:bodyPr/>
          <a:lstStyle/>
          <a:p>
            <a:fld id="{B106B3F4-0BC4-4411-A2C3-5A46739754B7}" type="slidenum">
              <a:rPr lang="en-US" altLang="vi-VN" smtClean="0"/>
              <a:pPr/>
              <a:t>39</a:t>
            </a:fld>
            <a:endParaRPr lang="en-US" altLang="vi-VN"/>
          </a:p>
        </p:txBody>
      </p:sp>
    </p:spTree>
    <p:extLst>
      <p:ext uri="{BB962C8B-B14F-4D97-AF65-F5344CB8AC3E}">
        <p14:creationId xmlns:p14="http://schemas.microsoft.com/office/powerpoint/2010/main" val="128264712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350-D8B1-4783-A45E-7ADCEE605F23}"/>
              </a:ext>
            </a:extLst>
          </p:cNvPr>
          <p:cNvSpPr>
            <a:spLocks noGrp="1"/>
          </p:cNvSpPr>
          <p:nvPr>
            <p:ph type="title"/>
          </p:nvPr>
        </p:nvSpPr>
        <p:spPr/>
        <p:txBody>
          <a:bodyPr/>
          <a:lstStyle/>
          <a:p>
            <a:pPr>
              <a:defRPr/>
            </a:pPr>
            <a:r>
              <a:rPr lang="en-US" dirty="0"/>
              <a:t>Why?</a:t>
            </a:r>
            <a:endParaRPr lang="vi-VN" dirty="0"/>
          </a:p>
        </p:txBody>
      </p:sp>
      <p:sp>
        <p:nvSpPr>
          <p:cNvPr id="3" name="Content Placeholder 2">
            <a:extLst>
              <a:ext uri="{FF2B5EF4-FFF2-40B4-BE49-F238E27FC236}">
                <a16:creationId xmlns:a16="http://schemas.microsoft.com/office/drawing/2014/main" id="{9777F7C3-8E5B-4FF3-9D8A-10145342484B}"/>
              </a:ext>
            </a:extLst>
          </p:cNvPr>
          <p:cNvSpPr>
            <a:spLocks noGrp="1"/>
          </p:cNvSpPr>
          <p:nvPr>
            <p:ph idx="1"/>
          </p:nvPr>
        </p:nvSpPr>
        <p:spPr>
          <a:xfrm>
            <a:off x="479558" y="1524000"/>
            <a:ext cx="8541535" cy="4876800"/>
          </a:xfrm>
        </p:spPr>
        <p:txBody>
          <a:bodyPr/>
          <a:lstStyle/>
          <a:p>
            <a:pPr>
              <a:defRPr/>
            </a:pPr>
            <a:r>
              <a:rPr lang="en-US" dirty="0"/>
              <a:t>Only 16.2% of projects will be completed on time &amp; on budget</a:t>
            </a:r>
          </a:p>
          <a:p>
            <a:pPr>
              <a:defRPr/>
            </a:pPr>
            <a:r>
              <a:rPr lang="en-US" dirty="0"/>
              <a:t>About </a:t>
            </a:r>
            <a:r>
              <a:rPr lang="en-US" b="1" dirty="0">
                <a:solidFill>
                  <a:schemeClr val="accent1">
                    <a:lumMod val="75000"/>
                    <a:lumOff val="25000"/>
                  </a:schemeClr>
                </a:solidFill>
              </a:rPr>
              <a:t>40-56% </a:t>
            </a:r>
            <a:r>
              <a:rPr lang="en-US" dirty="0"/>
              <a:t>of project conflicts can be traced to requirement errors</a:t>
            </a:r>
          </a:p>
          <a:p>
            <a:pPr>
              <a:defRPr/>
            </a:pPr>
            <a:r>
              <a:rPr lang="en-US" dirty="0"/>
              <a:t>Finding and fixing requirement errors consumes </a:t>
            </a:r>
            <a:r>
              <a:rPr lang="en-US" b="1" dirty="0">
                <a:solidFill>
                  <a:srgbClr val="FF0000"/>
                </a:solidFill>
              </a:rPr>
              <a:t>70-85%</a:t>
            </a:r>
            <a:r>
              <a:rPr lang="en-US" dirty="0"/>
              <a:t> of project rework costs</a:t>
            </a:r>
          </a:p>
          <a:p>
            <a:pPr>
              <a:defRPr/>
            </a:pPr>
            <a:r>
              <a:rPr lang="en-US" dirty="0"/>
              <a:t>The average project exceeds its planned time schedule by </a:t>
            </a:r>
            <a:r>
              <a:rPr lang="en-US" b="1" dirty="0">
                <a:solidFill>
                  <a:schemeClr val="accent1">
                    <a:lumMod val="75000"/>
                    <a:lumOff val="25000"/>
                  </a:schemeClr>
                </a:solidFill>
              </a:rPr>
              <a:t>120%</a:t>
            </a:r>
          </a:p>
          <a:p>
            <a:pPr>
              <a:defRPr/>
            </a:pPr>
            <a:r>
              <a:rPr lang="en-US" dirty="0"/>
              <a:t>About </a:t>
            </a:r>
            <a:r>
              <a:rPr lang="en-US" b="1" dirty="0">
                <a:solidFill>
                  <a:srgbClr val="FF0000"/>
                </a:solidFill>
              </a:rPr>
              <a:t>52.7%</a:t>
            </a:r>
            <a:r>
              <a:rPr lang="en-US" dirty="0"/>
              <a:t> of projects will cost </a:t>
            </a:r>
            <a:r>
              <a:rPr lang="en-US" b="1" dirty="0">
                <a:solidFill>
                  <a:srgbClr val="FF0000"/>
                </a:solidFill>
              </a:rPr>
              <a:t>189%</a:t>
            </a:r>
            <a:r>
              <a:rPr lang="en-US" dirty="0"/>
              <a:t> of their original estimate</a:t>
            </a:r>
          </a:p>
          <a:p>
            <a:pPr>
              <a:defRPr/>
            </a:pPr>
            <a:r>
              <a:rPr lang="en-US" dirty="0"/>
              <a:t>About </a:t>
            </a:r>
            <a:r>
              <a:rPr lang="en-US" b="1" dirty="0">
                <a:solidFill>
                  <a:schemeClr val="accent1">
                    <a:lumMod val="75000"/>
                    <a:lumOff val="25000"/>
                  </a:schemeClr>
                </a:solidFill>
              </a:rPr>
              <a:t>30%</a:t>
            </a:r>
            <a:r>
              <a:rPr lang="en-US" dirty="0"/>
              <a:t> of projects are cancelled before completion</a:t>
            </a:r>
            <a:endParaRPr lang="vi-VN" dirty="0"/>
          </a:p>
        </p:txBody>
      </p:sp>
      <p:sp>
        <p:nvSpPr>
          <p:cNvPr id="4" name="Slide Number Placeholder 3">
            <a:extLst>
              <a:ext uri="{FF2B5EF4-FFF2-40B4-BE49-F238E27FC236}">
                <a16:creationId xmlns:a16="http://schemas.microsoft.com/office/drawing/2014/main" id="{94B242F4-27AA-42C0-9D64-D4F9FC81EA48}"/>
              </a:ext>
            </a:extLst>
          </p:cNvPr>
          <p:cNvSpPr>
            <a:spLocks noGrp="1"/>
          </p:cNvSpPr>
          <p:nvPr>
            <p:ph type="sldNum" sz="quarter"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3CE65DC2-8A40-44B9-BB38-97534317B6B2}" type="slidenum">
              <a:rPr lang="en-US" altLang="vi-VN">
                <a:solidFill>
                  <a:schemeClr val="accent2"/>
                </a:solidFill>
              </a:rPr>
              <a:pPr/>
              <a:t>4</a:t>
            </a:fld>
            <a:endParaRPr lang="en-US" altLang="vi-VN">
              <a:solidFill>
                <a:schemeClr val="accent2"/>
              </a:solidFill>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9EDE57-E91A-42F4-8617-746F41239DAD}"/>
              </a:ext>
            </a:extLst>
          </p:cNvPr>
          <p:cNvSpPr>
            <a:spLocks noGrp="1"/>
          </p:cNvSpPr>
          <p:nvPr>
            <p:ph type="ctrTitle"/>
          </p:nvPr>
        </p:nvSpPr>
        <p:spPr/>
        <p:txBody>
          <a:bodyPr/>
          <a:lstStyle/>
          <a:p>
            <a:pPr eaLnBrk="1" fontAlgn="auto" hangingPunct="1">
              <a:spcAft>
                <a:spcPts val="0"/>
              </a:spcAft>
              <a:defRPr/>
            </a:pPr>
            <a:r>
              <a:rPr lang="en-US" dirty="0"/>
              <a:t>Question?</a:t>
            </a:r>
            <a:endParaRPr lang="vi-VN" dirty="0"/>
          </a:p>
        </p:txBody>
      </p:sp>
      <p:sp>
        <p:nvSpPr>
          <p:cNvPr id="6" name="Subtitle 5">
            <a:extLst>
              <a:ext uri="{FF2B5EF4-FFF2-40B4-BE49-F238E27FC236}">
                <a16:creationId xmlns:a16="http://schemas.microsoft.com/office/drawing/2014/main" id="{1AA8A2DD-703C-46D1-BC58-D2EEFF99E566}"/>
              </a:ext>
            </a:extLst>
          </p:cNvPr>
          <p:cNvSpPr>
            <a:spLocks noGrp="1"/>
          </p:cNvSpPr>
          <p:nvPr>
            <p:ph type="subTitle" idx="1"/>
          </p:nvPr>
        </p:nvSpPr>
        <p:spPr/>
        <p:txBody>
          <a:bodyPr rtlCol="0"/>
          <a:lstStyle/>
          <a:p>
            <a:pPr eaLnBrk="1" fontAlgn="auto" hangingPunct="1">
              <a:defRPr/>
            </a:pPr>
            <a:endParaRPr lang="vi-VN"/>
          </a:p>
        </p:txBody>
      </p:sp>
      <p:sp>
        <p:nvSpPr>
          <p:cNvPr id="4" name="Slide Number Placeholder 3">
            <a:extLst>
              <a:ext uri="{FF2B5EF4-FFF2-40B4-BE49-F238E27FC236}">
                <a16:creationId xmlns:a16="http://schemas.microsoft.com/office/drawing/2014/main" id="{B3E2E376-1A94-44EB-86C6-8A8DDCC41E3F}"/>
              </a:ext>
            </a:extLst>
          </p:cNvPr>
          <p:cNvSpPr>
            <a:spLocks noGrp="1"/>
          </p:cNvSpPr>
          <p:nvPr>
            <p:ph type="sldNum" idx="12"/>
          </p:nvPr>
        </p:nvSpPr>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255C6D46-19CF-42C0-89EE-334BC76FA733}" type="slidenum">
              <a:rPr lang="en-US" altLang="vi-VN">
                <a:solidFill>
                  <a:srgbClr val="9F296B"/>
                </a:solidFill>
              </a:rPr>
              <a:pPr/>
              <a:t>40</a:t>
            </a:fld>
            <a:endParaRPr lang="en-US" altLang="vi-VN">
              <a:solidFill>
                <a:srgbClr val="9F296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Organizational Components to Understand </a:t>
            </a:r>
            <a:r>
              <a:rPr lang="en-US" sz="2000" b="0" dirty="0"/>
              <a:t>(Chapter 3)</a:t>
            </a:r>
            <a:endParaRPr lang="en-IN" sz="3400" b="0" dirty="0"/>
          </a:p>
        </p:txBody>
      </p:sp>
      <p:sp>
        <p:nvSpPr>
          <p:cNvPr id="6" name="Content Placeholder 5">
            <a:extLst>
              <a:ext uri="{FF2B5EF4-FFF2-40B4-BE49-F238E27FC236}">
                <a16:creationId xmlns:a16="http://schemas.microsoft.com/office/drawing/2014/main" id="{4FEC56E0-E37B-4C76-8AA2-995BF715A25F}"/>
              </a:ext>
            </a:extLst>
          </p:cNvPr>
          <p:cNvSpPr>
            <a:spLocks noGrp="1"/>
          </p:cNvSpPr>
          <p:nvPr>
            <p:ph sz="quarter" idx="14"/>
          </p:nvPr>
        </p:nvSpPr>
        <p:spPr>
          <a:xfrm>
            <a:off x="457200" y="1763486"/>
            <a:ext cx="8229600" cy="4589775"/>
          </a:xfrm>
        </p:spPr>
        <p:txBody>
          <a:bodyPr/>
          <a:lstStyle/>
          <a:p>
            <a:pPr marL="254682"/>
            <a:r>
              <a:rPr lang="en-US" sz="2000" dirty="0"/>
              <a:t>Business objectives that drive what and how work is done</a:t>
            </a:r>
          </a:p>
          <a:p>
            <a:pPr marL="254682"/>
            <a:r>
              <a:rPr lang="en-US" sz="2000" dirty="0"/>
              <a:t>Information people need to do their jobs</a:t>
            </a:r>
          </a:p>
          <a:p>
            <a:pPr marL="254682"/>
            <a:r>
              <a:rPr lang="en-US" sz="2000" dirty="0"/>
              <a:t>The data (definition, volume, size) handled in support of jobs</a:t>
            </a:r>
          </a:p>
          <a:p>
            <a:pPr marL="254682"/>
            <a:r>
              <a:rPr lang="en-US" sz="2000" dirty="0"/>
              <a:t>Data transformation and storage (when, how, by whom)</a:t>
            </a:r>
          </a:p>
          <a:p>
            <a:pPr marL="254682"/>
            <a:r>
              <a:rPr lang="en-US" sz="2000" dirty="0"/>
              <a:t>Data handling dependencies and sequences</a:t>
            </a:r>
          </a:p>
          <a:p>
            <a:pPr marL="254682"/>
            <a:r>
              <a:rPr lang="en-US" sz="2000" dirty="0"/>
              <a:t>Data handling and processing rules</a:t>
            </a:r>
          </a:p>
          <a:p>
            <a:pPr marL="254682"/>
            <a:r>
              <a:rPr lang="en-US" sz="2000" dirty="0"/>
              <a:t>Policies and guidelines that describe the nature of the business and market and the environment it operates in</a:t>
            </a:r>
          </a:p>
          <a:p>
            <a:pPr marL="254682"/>
            <a:r>
              <a:rPr lang="en-US" sz="2000" dirty="0"/>
              <a:t>Key events that affect data values and when they occur</a:t>
            </a:r>
          </a:p>
        </p:txBody>
      </p:sp>
    </p:spTree>
    <p:extLst>
      <p:ext uri="{BB962C8B-B14F-4D97-AF65-F5344CB8AC3E}">
        <p14:creationId xmlns:p14="http://schemas.microsoft.com/office/powerpoint/2010/main" val="231954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sz="3400" dirty="0"/>
              <a:t>Deliverables for Requirements Determination </a:t>
            </a:r>
            <a:r>
              <a:rPr lang="en-US" sz="2000" b="0" dirty="0"/>
              <a:t>(Chapter 3)</a:t>
            </a:r>
            <a:endParaRPr lang="en-IN" sz="3400" b="0" dirty="0"/>
          </a:p>
        </p:txBody>
      </p:sp>
      <p:graphicFrame>
        <p:nvGraphicFramePr>
          <p:cNvPr id="8" name="Table 7">
            <a:extLst>
              <a:ext uri="{FF2B5EF4-FFF2-40B4-BE49-F238E27FC236}">
                <a16:creationId xmlns:a16="http://schemas.microsoft.com/office/drawing/2014/main" id="{C3765E47-EFB8-449B-BA65-C4A35B28419C}"/>
              </a:ext>
            </a:extLst>
          </p:cNvPr>
          <p:cNvGraphicFramePr>
            <a:graphicFrameLocks noGrp="1"/>
          </p:cNvGraphicFramePr>
          <p:nvPr/>
        </p:nvGraphicFramePr>
        <p:xfrm>
          <a:off x="493486" y="1934029"/>
          <a:ext cx="8171543" cy="2839720"/>
        </p:xfrm>
        <a:graphic>
          <a:graphicData uri="http://schemas.openxmlformats.org/drawingml/2006/table">
            <a:tbl>
              <a:tblPr firstRow="1" bandRow="1">
                <a:tableStyleId>{2D5ABB26-0587-4C30-8999-92F81FD0307C}</a:tableStyleId>
              </a:tblPr>
              <a:tblGrid>
                <a:gridCol w="8171543">
                  <a:extLst>
                    <a:ext uri="{9D8B030D-6E8A-4147-A177-3AD203B41FA5}">
                      <a16:colId xmlns:a16="http://schemas.microsoft.com/office/drawing/2014/main" val="3509419270"/>
                    </a:ext>
                  </a:extLst>
                </a:gridCol>
              </a:tblGrid>
              <a:tr h="370840">
                <a:tc>
                  <a:txBody>
                    <a:bodyPr/>
                    <a:lstStyle/>
                    <a:p>
                      <a:r>
                        <a:rPr lang="en-US" sz="1800" b="1" dirty="0"/>
                        <a:t>Deliverables for Requirements Determination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5110056"/>
                  </a:ext>
                </a:extLst>
              </a:tr>
              <a:tr h="370840">
                <a:tc>
                  <a:txBody>
                    <a:bodyPr/>
                    <a:lstStyle/>
                    <a:p>
                      <a:pPr marL="432000" indent="-432000">
                        <a:spcBef>
                          <a:spcPts val="1500"/>
                        </a:spcBef>
                        <a:buClr>
                          <a:srgbClr val="007FA3"/>
                        </a:buClr>
                        <a:buFont typeface="+mj-lt"/>
                        <a:buAutoNum type="arabicPeriod"/>
                      </a:pPr>
                      <a:r>
                        <a:rPr lang="en-US" sz="1800" dirty="0"/>
                        <a:t>Information collected from conversations with or observations of users: interview transcripts, notes from observation, meeting minutes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050467"/>
                  </a:ext>
                </a:extLst>
              </a:tr>
              <a:tr h="370840">
                <a:tc>
                  <a:txBody>
                    <a:bodyPr/>
                    <a:lstStyle/>
                    <a:p>
                      <a:pPr marL="432000" indent="-432000">
                        <a:spcBef>
                          <a:spcPts val="1500"/>
                        </a:spcBef>
                        <a:buClr>
                          <a:srgbClr val="007FA3"/>
                        </a:buClr>
                        <a:buFont typeface="+mj-lt"/>
                        <a:buAutoNum type="arabicPeriod" startAt="2"/>
                      </a:pPr>
                      <a:r>
                        <a:rPr lang="en-US" sz="1800" dirty="0"/>
                        <a:t>Existing written information business mission and strategy statements, sample business forms and reports and computer displays, procedure manuals, job descriptions, training manuals, flowcharts and documentation of existing systems, consultant reports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3914880"/>
                  </a:ext>
                </a:extLst>
              </a:tr>
              <a:tr h="370840">
                <a:tc>
                  <a:txBody>
                    <a:bodyPr/>
                    <a:lstStyle/>
                    <a:p>
                      <a:pPr marL="432000" indent="-432000">
                        <a:spcBef>
                          <a:spcPts val="1500"/>
                        </a:spcBef>
                        <a:buClr>
                          <a:srgbClr val="007FA3"/>
                        </a:buClr>
                        <a:buFont typeface="+mj-lt"/>
                        <a:buAutoNum type="arabicPeriod" startAt="3"/>
                      </a:pPr>
                      <a:r>
                        <a:rPr lang="en-US" sz="1800" dirty="0"/>
                        <a:t>Computer-based information: results from J</a:t>
                      </a:r>
                      <a:r>
                        <a:rPr lang="en-US" sz="100" dirty="0"/>
                        <a:t> </a:t>
                      </a:r>
                      <a:r>
                        <a:rPr lang="en-US" sz="1800" dirty="0"/>
                        <a:t>A</a:t>
                      </a:r>
                      <a:r>
                        <a:rPr lang="en-US" sz="100" dirty="0"/>
                        <a:t> </a:t>
                      </a:r>
                      <a:r>
                        <a:rPr lang="en-US" sz="1800" dirty="0"/>
                        <a:t>D sessions, reports of existing systems, and displays and reports from system prototypes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3947590"/>
                  </a:ext>
                </a:extLst>
              </a:tr>
            </a:tbl>
          </a:graphicData>
        </a:graphic>
      </p:graphicFrame>
    </p:spTree>
    <p:extLst>
      <p:ext uri="{BB962C8B-B14F-4D97-AF65-F5344CB8AC3E}">
        <p14:creationId xmlns:p14="http://schemas.microsoft.com/office/powerpoint/2010/main" val="129441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peech Bubble: Oval 8">
            <a:extLst>
              <a:ext uri="{FF2B5EF4-FFF2-40B4-BE49-F238E27FC236}">
                <a16:creationId xmlns:a16="http://schemas.microsoft.com/office/drawing/2014/main" id="{7BB53253-DCF9-4A4D-BE8A-E84D6E800CC9}"/>
              </a:ext>
            </a:extLst>
          </p:cNvPr>
          <p:cNvSpPr/>
          <p:nvPr/>
        </p:nvSpPr>
        <p:spPr>
          <a:xfrm>
            <a:off x="5410200" y="2763908"/>
            <a:ext cx="1949726" cy="647700"/>
          </a:xfrm>
          <a:prstGeom prst="wedgeEllipseCallout">
            <a:avLst>
              <a:gd name="adj1" fmla="val -78282"/>
              <a:gd name="adj2" fmla="val -6332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800" kern="0" dirty="0">
                <a:solidFill>
                  <a:schemeClr val="tx1"/>
                </a:solidFill>
                <a:sym typeface="Arial"/>
              </a:rPr>
              <a:t>What else?</a:t>
            </a:r>
          </a:p>
        </p:txBody>
      </p:sp>
      <p:sp>
        <p:nvSpPr>
          <p:cNvPr id="10242" name="Title 1">
            <a:extLst>
              <a:ext uri="{FF2B5EF4-FFF2-40B4-BE49-F238E27FC236}">
                <a16:creationId xmlns:a16="http://schemas.microsoft.com/office/drawing/2014/main" id="{045FEA1B-E31C-4275-9EE4-714908F4A7FE}"/>
              </a:ext>
            </a:extLst>
          </p:cNvPr>
          <p:cNvSpPr>
            <a:spLocks noGrp="1"/>
          </p:cNvSpPr>
          <p:nvPr>
            <p:ph type="title"/>
          </p:nvPr>
        </p:nvSpPr>
        <p:spPr/>
        <p:txBody>
          <a:bodyPr/>
          <a:lstStyle/>
          <a:p>
            <a:pPr eaLnBrk="1" fontAlgn="auto" hangingPunct="1">
              <a:spcAft>
                <a:spcPts val="0"/>
              </a:spcAft>
              <a:defRPr/>
            </a:pPr>
            <a:r>
              <a:rPr lang="en-US" dirty="0"/>
              <a:t>Types of requirement</a:t>
            </a:r>
          </a:p>
        </p:txBody>
      </p:sp>
      <p:sp>
        <p:nvSpPr>
          <p:cNvPr id="3" name="Content Placeholder 2">
            <a:extLst>
              <a:ext uri="{FF2B5EF4-FFF2-40B4-BE49-F238E27FC236}">
                <a16:creationId xmlns:a16="http://schemas.microsoft.com/office/drawing/2014/main" id="{BC8B4516-84B6-4CDC-AB60-2046AA22622A}"/>
              </a:ext>
            </a:extLst>
          </p:cNvPr>
          <p:cNvSpPr>
            <a:spLocks noGrp="1"/>
          </p:cNvSpPr>
          <p:nvPr>
            <p:ph idx="1"/>
          </p:nvPr>
        </p:nvSpPr>
        <p:spPr>
          <a:xfrm>
            <a:off x="479559" y="1541250"/>
            <a:ext cx="7989752" cy="3630795"/>
          </a:xfrm>
        </p:spPr>
        <p:txBody>
          <a:bodyPr/>
          <a:lstStyle/>
          <a:p>
            <a:pPr marL="273050" eaLnBrk="1" hangingPunct="1">
              <a:spcAft>
                <a:spcPct val="0"/>
              </a:spcAft>
            </a:pPr>
            <a:r>
              <a:rPr lang="en-US" altLang="vi-VN" dirty="0"/>
              <a:t>Conscious Requirements</a:t>
            </a:r>
          </a:p>
          <a:p>
            <a:pPr marL="273050" eaLnBrk="1" hangingPunct="1">
              <a:spcAft>
                <a:spcPct val="0"/>
              </a:spcAft>
            </a:pPr>
            <a:r>
              <a:rPr lang="en-US" altLang="vi-VN" dirty="0"/>
              <a:t>Unconscious Requirements</a:t>
            </a:r>
          </a:p>
          <a:p>
            <a:pPr marL="273050" eaLnBrk="1" hangingPunct="1">
              <a:spcAft>
                <a:spcPct val="0"/>
              </a:spcAft>
            </a:pPr>
            <a:r>
              <a:rPr lang="en-US" altLang="vi-VN" dirty="0"/>
              <a:t>Undreamed Requirements</a:t>
            </a:r>
          </a:p>
          <a:p>
            <a:pPr marL="273050" eaLnBrk="1" hangingPunct="1">
              <a:spcAft>
                <a:spcPct val="0"/>
              </a:spcAft>
            </a:pPr>
            <a:r>
              <a:rPr lang="en-US" altLang="vi-VN" dirty="0"/>
              <a:t>Non Functional Requirements</a:t>
            </a:r>
          </a:p>
        </p:txBody>
      </p:sp>
      <p:sp>
        <p:nvSpPr>
          <p:cNvPr id="18436" name="Slide Number Placeholder 3">
            <a:extLst>
              <a:ext uri="{FF2B5EF4-FFF2-40B4-BE49-F238E27FC236}">
                <a16:creationId xmlns:a16="http://schemas.microsoft.com/office/drawing/2014/main" id="{153ABA93-6B24-44B2-A25C-10D7F3196D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fld id="{F8DADE51-6225-4F3C-A1E5-03BEF5D87A52}" type="slidenum">
              <a:rPr lang="en-US" altLang="vi-VN">
                <a:solidFill>
                  <a:schemeClr val="tx2"/>
                </a:solidFill>
                <a:latin typeface="Arial" panose="020B0604020202020204" pitchFamily="34" charset="0"/>
                <a:cs typeface="Arial" panose="020B0604020202020204" pitchFamily="34" charset="0"/>
              </a:rPr>
              <a:pPr/>
              <a:t>7</a:t>
            </a:fld>
            <a:endParaRPr lang="en-US" altLang="vi-VN">
              <a:solidFill>
                <a:schemeClr val="tx2"/>
              </a:solidFill>
              <a:latin typeface="Arial" panose="020B0604020202020204" pitchFamily="34" charset="0"/>
              <a:cs typeface="Arial" panose="020B0604020202020204" pitchFamily="34" charset="0"/>
            </a:endParaRPr>
          </a:p>
        </p:txBody>
      </p:sp>
      <p:sp>
        <p:nvSpPr>
          <p:cNvPr id="5" name="Rounded Rectangular Callout 4">
            <a:extLst>
              <a:ext uri="{FF2B5EF4-FFF2-40B4-BE49-F238E27FC236}">
                <a16:creationId xmlns:a16="http://schemas.microsoft.com/office/drawing/2014/main" id="{0613A136-FCFD-4192-91D0-F2A186AD8DDB}"/>
              </a:ext>
            </a:extLst>
          </p:cNvPr>
          <p:cNvSpPr/>
          <p:nvPr/>
        </p:nvSpPr>
        <p:spPr>
          <a:xfrm>
            <a:off x="4068094" y="2484783"/>
            <a:ext cx="4953000" cy="990600"/>
          </a:xfrm>
          <a:prstGeom prst="wedgeRoundRectCallout">
            <a:avLst>
              <a:gd name="adj1" fmla="val -48057"/>
              <a:gd name="adj2" fmla="val -12437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7030A0"/>
                </a:solidFill>
              </a:rPr>
              <a:t>Are those that the stakeholders are particularly aware of</a:t>
            </a:r>
          </a:p>
        </p:txBody>
      </p:sp>
      <p:sp>
        <p:nvSpPr>
          <p:cNvPr id="6" name="Rounded Rectangular Callout 5">
            <a:extLst>
              <a:ext uri="{FF2B5EF4-FFF2-40B4-BE49-F238E27FC236}">
                <a16:creationId xmlns:a16="http://schemas.microsoft.com/office/drawing/2014/main" id="{36293C74-1EF7-40BF-A403-D13D8DCFA17D}"/>
              </a:ext>
            </a:extLst>
          </p:cNvPr>
          <p:cNvSpPr/>
          <p:nvPr/>
        </p:nvSpPr>
        <p:spPr>
          <a:xfrm>
            <a:off x="4303320" y="3171128"/>
            <a:ext cx="4724400" cy="1143000"/>
          </a:xfrm>
          <a:prstGeom prst="wedgeRoundRectCallout">
            <a:avLst>
              <a:gd name="adj1" fmla="val -48057"/>
              <a:gd name="adj2" fmla="val -12437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7030A0"/>
                </a:solidFill>
              </a:rPr>
              <a:t>Are those that the stakeholder knows the requirement so well that he thinks that it’s not worth mentioning</a:t>
            </a:r>
          </a:p>
        </p:txBody>
      </p:sp>
      <p:sp>
        <p:nvSpPr>
          <p:cNvPr id="7" name="Rounded Rectangular Callout 6">
            <a:extLst>
              <a:ext uri="{FF2B5EF4-FFF2-40B4-BE49-F238E27FC236}">
                <a16:creationId xmlns:a16="http://schemas.microsoft.com/office/drawing/2014/main" id="{D0A29E13-4925-4426-9889-AC41EEC8555A}"/>
              </a:ext>
            </a:extLst>
          </p:cNvPr>
          <p:cNvSpPr/>
          <p:nvPr/>
        </p:nvSpPr>
        <p:spPr>
          <a:xfrm>
            <a:off x="4068094" y="4073955"/>
            <a:ext cx="4953000" cy="1600200"/>
          </a:xfrm>
          <a:prstGeom prst="wedgeRoundRectCallout">
            <a:avLst>
              <a:gd name="adj1" fmla="val -48057"/>
              <a:gd name="adj2" fmla="val -12437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7030A0"/>
                </a:solidFill>
              </a:rPr>
              <a:t>Are those that the stakeholders do not ask for, either because he thinks they are not possible or because they are new ideas that have occurred to them</a:t>
            </a:r>
          </a:p>
        </p:txBody>
      </p:sp>
      <p:sp>
        <p:nvSpPr>
          <p:cNvPr id="8" name="Rounded Rectangular Callout 7">
            <a:extLst>
              <a:ext uri="{FF2B5EF4-FFF2-40B4-BE49-F238E27FC236}">
                <a16:creationId xmlns:a16="http://schemas.microsoft.com/office/drawing/2014/main" id="{547D3217-F594-420D-95DD-9574E785BE86}"/>
              </a:ext>
            </a:extLst>
          </p:cNvPr>
          <p:cNvSpPr/>
          <p:nvPr/>
        </p:nvSpPr>
        <p:spPr>
          <a:xfrm>
            <a:off x="4038600" y="4648200"/>
            <a:ext cx="4953000" cy="1600200"/>
          </a:xfrm>
          <a:prstGeom prst="wedgeRoundRectCallout">
            <a:avLst>
              <a:gd name="adj1" fmla="val -37623"/>
              <a:gd name="adj2" fmla="val -12686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7030A0"/>
                </a:solidFill>
              </a:rPr>
              <a:t>Talks about hardware and software requirement of an application. It also talks about application performance, number of normal and concurrent users, page response time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xit" presetSubtype="10" fill="hold" grpId="1" nodeType="clickEffect">
                                  <p:stCondLst>
                                    <p:cond delay="0"/>
                                  </p:stCondLst>
                                  <p:childTnLst>
                                    <p:animEffect transition="out" filter="randombar(horizontal)">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2" dur="500"/>
                                        <p:tgtEl>
                                          <p:spTgt spid="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xit" presetSubtype="10" fill="hold" grpId="1" nodeType="clickEffect">
                                  <p:stCondLst>
                                    <p:cond delay="0"/>
                                  </p:stCondLst>
                                  <p:childTnLst>
                                    <p:animEffect transition="out" filter="randombar(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7" dur="500"/>
                                        <p:tgtEl>
                                          <p:spTgt spid="3">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randombar(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63D51B5-5C28-48AA-BD2C-3699FF8E226B}"/>
              </a:ext>
            </a:extLst>
          </p:cNvPr>
          <p:cNvSpPr>
            <a:spLocks noGrp="1" noChangeArrowheads="1"/>
          </p:cNvSpPr>
          <p:nvPr>
            <p:ph type="title"/>
          </p:nvPr>
        </p:nvSpPr>
        <p:spPr>
          <a:xfrm>
            <a:off x="304800" y="221985"/>
            <a:ext cx="1219200" cy="6414029"/>
          </a:xfrm>
        </p:spPr>
        <p:txBody>
          <a:bodyPr vert="vert270"/>
          <a:lstStyle/>
          <a:p>
            <a:pPr eaLnBrk="1" fontAlgn="auto" hangingPunct="1">
              <a:spcAft>
                <a:spcPts val="0"/>
              </a:spcAft>
              <a:defRPr/>
            </a:pPr>
            <a:r>
              <a:rPr lang="en-GB" altLang="vi-VN" dirty="0"/>
              <a:t>Non-functional requirement types</a:t>
            </a:r>
          </a:p>
        </p:txBody>
      </p:sp>
      <p:graphicFrame>
        <p:nvGraphicFramePr>
          <p:cNvPr id="2" name="Diagram 1">
            <a:extLst>
              <a:ext uri="{FF2B5EF4-FFF2-40B4-BE49-F238E27FC236}">
                <a16:creationId xmlns:a16="http://schemas.microsoft.com/office/drawing/2014/main" id="{65BCF2C9-D0AF-4DAD-95A3-F2F006019C8D}"/>
              </a:ext>
            </a:extLst>
          </p:cNvPr>
          <p:cNvGraphicFramePr/>
          <p:nvPr>
            <p:extLst>
              <p:ext uri="{D42A27DB-BD31-4B8C-83A1-F6EECF244321}">
                <p14:modId xmlns:p14="http://schemas.microsoft.com/office/powerpoint/2010/main" val="3470243977"/>
              </p:ext>
            </p:extLst>
          </p:nvPr>
        </p:nvGraphicFramePr>
        <p:xfrm>
          <a:off x="1295400" y="76200"/>
          <a:ext cx="7848600" cy="670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2C94B08-7AF9-4435-AD37-4AC9E88F2AAA}"/>
              </a:ext>
            </a:extLst>
          </p:cNvPr>
          <p:cNvSpPr>
            <a:spLocks noGrp="1"/>
          </p:cNvSpPr>
          <p:nvPr>
            <p:ph type="title"/>
          </p:nvPr>
        </p:nvSpPr>
        <p:spPr>
          <a:xfrm>
            <a:off x="457200" y="215900"/>
            <a:ext cx="8229600" cy="1096963"/>
          </a:xfrm>
        </p:spPr>
        <p:txBody>
          <a:bodyPr/>
          <a:lstStyle/>
          <a:p>
            <a:pPr fontAlgn="auto">
              <a:spcAft>
                <a:spcPts val="0"/>
              </a:spcAft>
              <a:defRPr/>
            </a:pPr>
            <a:r>
              <a:rPr lang="en-IN" dirty="0"/>
              <a:t>Learning Objectives</a:t>
            </a:r>
          </a:p>
        </p:txBody>
      </p:sp>
      <p:sp>
        <p:nvSpPr>
          <p:cNvPr id="20" name="Content Placeholder 19">
            <a:extLst>
              <a:ext uri="{FF2B5EF4-FFF2-40B4-BE49-F238E27FC236}">
                <a16:creationId xmlns:a16="http://schemas.microsoft.com/office/drawing/2014/main" id="{AAE9E3C4-8103-41EE-AC77-431459B8BFA2}"/>
              </a:ext>
            </a:extLst>
          </p:cNvPr>
          <p:cNvSpPr>
            <a:spLocks noGrp="1"/>
          </p:cNvSpPr>
          <p:nvPr>
            <p:ph sz="quarter" idx="13"/>
          </p:nvPr>
        </p:nvSpPr>
        <p:spPr>
          <a:xfrm>
            <a:off x="457200" y="1555750"/>
            <a:ext cx="8478838" cy="4727575"/>
          </a:xfrm>
        </p:spPr>
        <p:txBody>
          <a:bodyPr/>
          <a:lstStyle/>
          <a:p>
            <a:pPr marL="432" indent="0">
              <a:buNone/>
              <a:defRPr/>
            </a:pPr>
            <a:r>
              <a:rPr lang="en-US" sz="2200" b="1" dirty="0">
                <a:solidFill>
                  <a:srgbClr val="007FA3"/>
                </a:solidFill>
              </a:rPr>
              <a:t>8.1 </a:t>
            </a:r>
            <a:r>
              <a:rPr lang="en-US" sz="2200" dirty="0"/>
              <a:t>Definition, Deliverables, Types of Requirement</a:t>
            </a:r>
          </a:p>
          <a:p>
            <a:pPr marL="432" indent="0" fontAlgn="auto">
              <a:spcBef>
                <a:spcPts val="1500"/>
              </a:spcBef>
              <a:spcAft>
                <a:spcPts val="0"/>
              </a:spcAft>
              <a:buClr>
                <a:srgbClr val="007FA3"/>
              </a:buClr>
              <a:buSzPct val="100000"/>
              <a:buFont typeface="Arial"/>
              <a:buNone/>
              <a:defRPr/>
            </a:pPr>
            <a:r>
              <a:rPr lang="en-US" sz="2200" b="1" dirty="0">
                <a:solidFill>
                  <a:srgbClr val="C00000"/>
                </a:solidFill>
                <a:sym typeface="Arial"/>
              </a:rPr>
              <a:t>8.2 Problems &amp; Risks</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8.3</a:t>
            </a:r>
            <a:r>
              <a:rPr lang="en-US" sz="2200" dirty="0">
                <a:solidFill>
                  <a:schemeClr val="dk1"/>
                </a:solidFill>
                <a:sym typeface="Arial"/>
              </a:rPr>
              <a:t> Process of Requirement Definition in RUP</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8.4</a:t>
            </a:r>
            <a:r>
              <a:rPr lang="en-US" sz="2200" b="1" dirty="0">
                <a:solidFill>
                  <a:schemeClr val="accent1"/>
                </a:solidFill>
                <a:sym typeface="Arial"/>
              </a:rPr>
              <a:t> </a:t>
            </a:r>
            <a:r>
              <a:rPr lang="en-US" sz="2200" dirty="0">
                <a:solidFill>
                  <a:schemeClr val="dk1"/>
                </a:solidFill>
                <a:sym typeface="Arial"/>
              </a:rPr>
              <a:t>Requirement Specification</a:t>
            </a:r>
          </a:p>
          <a:p>
            <a:pPr marL="432" indent="0" fontAlgn="auto">
              <a:spcBef>
                <a:spcPts val="1500"/>
              </a:spcBef>
              <a:spcAft>
                <a:spcPts val="0"/>
              </a:spcAft>
              <a:buClr>
                <a:srgbClr val="007FA3"/>
              </a:buClr>
              <a:buSzPct val="100000"/>
              <a:buFont typeface="Arial"/>
              <a:buNone/>
              <a:defRPr/>
            </a:pPr>
            <a:r>
              <a:rPr lang="en-US" sz="2200" b="1" dirty="0">
                <a:solidFill>
                  <a:srgbClr val="007FA3"/>
                </a:solidFill>
                <a:sym typeface="Arial"/>
              </a:rPr>
              <a:t>8.5</a:t>
            </a:r>
            <a:r>
              <a:rPr lang="en-US" sz="2200" dirty="0">
                <a:solidFill>
                  <a:schemeClr val="dk1"/>
                </a:solidFill>
                <a:sym typeface="Arial"/>
              </a:rPr>
              <a:t> Requirement Analysis Techniques</a:t>
            </a:r>
          </a:p>
          <a:p>
            <a:pPr marL="432" indent="0">
              <a:buNone/>
              <a:defRPr/>
            </a:pPr>
            <a:r>
              <a:rPr lang="en-US" sz="2200" b="1" dirty="0">
                <a:solidFill>
                  <a:srgbClr val="007FA3"/>
                </a:solidFill>
                <a:sym typeface="Arial"/>
              </a:rPr>
              <a:t>8.6</a:t>
            </a:r>
            <a:r>
              <a:rPr lang="en-US" sz="2200" b="1" dirty="0">
                <a:solidFill>
                  <a:schemeClr val="accent1"/>
                </a:solidFill>
                <a:sym typeface="Arial"/>
              </a:rPr>
              <a:t> </a:t>
            </a:r>
            <a:r>
              <a:rPr lang="en-US" sz="2200" dirty="0">
                <a:solidFill>
                  <a:schemeClr val="dk1"/>
                </a:solidFill>
                <a:sym typeface="Arial"/>
              </a:rPr>
              <a:t>Requirement Analyst, Business Analyst</a:t>
            </a:r>
          </a:p>
          <a:p>
            <a:pPr marL="432" indent="0" fontAlgn="auto">
              <a:spcBef>
                <a:spcPts val="1500"/>
              </a:spcBef>
              <a:spcAft>
                <a:spcPts val="0"/>
              </a:spcAft>
              <a:buClr>
                <a:srgbClr val="007FA3"/>
              </a:buClr>
              <a:buSzPct val="100000"/>
              <a:buFont typeface="Arial"/>
              <a:buNone/>
              <a:defRPr/>
            </a:pPr>
            <a:endParaRPr lang="en-US" sz="2200" dirty="0">
              <a:solidFill>
                <a:schemeClr val="dk1"/>
              </a:solidFill>
              <a:sym typeface="Arial"/>
            </a:endParaRPr>
          </a:p>
        </p:txBody>
      </p:sp>
    </p:spTree>
    <p:extLst>
      <p:ext uri="{BB962C8B-B14F-4D97-AF65-F5344CB8AC3E}">
        <p14:creationId xmlns:p14="http://schemas.microsoft.com/office/powerpoint/2010/main" val="2232212661"/>
      </p:ext>
    </p:extLst>
  </p:cSld>
  <p:clrMapOvr>
    <a:masterClrMapping/>
  </p:clrMapOvr>
  <p:transition>
    <p:wipe dir="r"/>
  </p:transition>
</p:sld>
</file>

<file path=ppt/theme/theme1.xml><?xml version="1.0" encoding="utf-8"?>
<a:theme xmlns:a="http://schemas.openxmlformats.org/drawingml/2006/main" name="Theme1">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D921029-C7BB-4AC6-88E3-5E223C1A02A2}" vid="{CA4694F6-6DD3-4BA1-8EF2-8F2D96E55083}"/>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1">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D921029-C7BB-4AC6-88E3-5E223C1A02A2}" vid="{CA4694F6-6DD3-4BA1-8EF2-8F2D96E55083}"/>
    </a:ext>
  </a:extLst>
</a:theme>
</file>

<file path=ppt/theme/theme4.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1059</TotalTime>
  <Words>1935</Words>
  <Application>Microsoft Office PowerPoint</Application>
  <PresentationFormat>On-screen Show (4:3)</PresentationFormat>
  <Paragraphs>269</Paragraphs>
  <Slides>40</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40</vt:i4>
      </vt:variant>
    </vt:vector>
  </HeadingPairs>
  <TitlesOfParts>
    <vt:vector size="50" baseType="lpstr">
      <vt:lpstr>Arial</vt:lpstr>
      <vt:lpstr>Arial heading</vt:lpstr>
      <vt:lpstr>Calibri</vt:lpstr>
      <vt:lpstr>Gill Sans MT</vt:lpstr>
      <vt:lpstr>Noto Sans Symbols</vt:lpstr>
      <vt:lpstr>Times New Roman</vt:lpstr>
      <vt:lpstr>Theme1</vt:lpstr>
      <vt:lpstr>1_508 Lecture</vt:lpstr>
      <vt:lpstr>1_Theme1</vt:lpstr>
      <vt:lpstr>2_508 Lecture</vt:lpstr>
      <vt:lpstr>Systems Analysis and Design</vt:lpstr>
      <vt:lpstr>Learning Objectives</vt:lpstr>
      <vt:lpstr>Definition</vt:lpstr>
      <vt:lpstr>Why?</vt:lpstr>
      <vt:lpstr>Organizational Components to Understand (Chapter 3)</vt:lpstr>
      <vt:lpstr>Deliverables for Requirements Determination (Chapter 3)</vt:lpstr>
      <vt:lpstr>Types of requirement</vt:lpstr>
      <vt:lpstr>Non-functional requirement types</vt:lpstr>
      <vt:lpstr>Learning Objectives</vt:lpstr>
      <vt:lpstr>Problems &amp; Risks (1 of 2)</vt:lpstr>
      <vt:lpstr>Problems &amp; Risks (2 of 2)</vt:lpstr>
      <vt:lpstr>Requirement Volatility</vt:lpstr>
      <vt:lpstr>Learning Objectives</vt:lpstr>
      <vt:lpstr>PowerPoint Presentation</vt:lpstr>
      <vt:lpstr>Process of Requirement Definition</vt:lpstr>
      <vt:lpstr>Process of Requirement Definition in RUP</vt:lpstr>
      <vt:lpstr>Managing the Scope of Project</vt:lpstr>
      <vt:lpstr>Refining the System Definition</vt:lpstr>
      <vt:lpstr>Roles &amp; Deliverables</vt:lpstr>
      <vt:lpstr>The requirements document</vt:lpstr>
      <vt:lpstr>Learning Objectives</vt:lpstr>
      <vt:lpstr>Requirement Specification</vt:lpstr>
      <vt:lpstr>Requirement Specification: Glossary</vt:lpstr>
      <vt:lpstr>Requirement Specification: Requirements Management Plan</vt:lpstr>
      <vt:lpstr>Requirement Specification: Software Requirements Specification</vt:lpstr>
      <vt:lpstr>Requirement Specification: Supplementary Specification</vt:lpstr>
      <vt:lpstr>Requirement Specification: Stakeholder Requests</vt:lpstr>
      <vt:lpstr>Requirement Specification:  Use-Case Specification</vt:lpstr>
      <vt:lpstr>Requirement Specification: Vision</vt:lpstr>
      <vt:lpstr>Requirement Artifact Set</vt:lpstr>
      <vt:lpstr>Learning Objectives</vt:lpstr>
      <vt:lpstr>Requirement Analysis Techniques</vt:lpstr>
      <vt:lpstr>Requirements Validation</vt:lpstr>
      <vt:lpstr>Requirements Validation Techniques</vt:lpstr>
      <vt:lpstr>Learning Objectives</vt:lpstr>
      <vt:lpstr>Requirement Analyst</vt:lpstr>
      <vt:lpstr>Requirement Analyst: Communication</vt:lpstr>
      <vt:lpstr>Requirement Analyst: Job Description</vt:lpstr>
      <vt:lpstr>Summary</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ngoctb</dc:creator>
  <cp:lastModifiedBy>Trinh Bao Ngoc</cp:lastModifiedBy>
  <cp:revision>77</cp:revision>
  <dcterms:created xsi:type="dcterms:W3CDTF">2009-02-01T17:49:57Z</dcterms:created>
  <dcterms:modified xsi:type="dcterms:W3CDTF">2021-11-09T17:45:11Z</dcterms:modified>
</cp:coreProperties>
</file>