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30" r:id="rId1"/>
    <p:sldMasterId id="2147483850" r:id="rId2"/>
  </p:sldMasterIdLst>
  <p:notesMasterIdLst>
    <p:notesMasterId r:id="rId98"/>
  </p:notesMasterIdLst>
  <p:handoutMasterIdLst>
    <p:handoutMasterId r:id="rId99"/>
  </p:handoutMasterIdLst>
  <p:sldIdLst>
    <p:sldId id="413" r:id="rId3"/>
    <p:sldId id="373" r:id="rId4"/>
    <p:sldId id="378" r:id="rId5"/>
    <p:sldId id="379" r:id="rId6"/>
    <p:sldId id="374" r:id="rId7"/>
    <p:sldId id="375" r:id="rId8"/>
    <p:sldId id="376" r:id="rId9"/>
    <p:sldId id="257" r:id="rId10"/>
    <p:sldId id="258" r:id="rId11"/>
    <p:sldId id="372" r:id="rId12"/>
    <p:sldId id="362" r:id="rId13"/>
    <p:sldId id="363" r:id="rId14"/>
    <p:sldId id="364" r:id="rId15"/>
    <p:sldId id="377" r:id="rId16"/>
    <p:sldId id="365" r:id="rId17"/>
    <p:sldId id="366" r:id="rId18"/>
    <p:sldId id="367" r:id="rId19"/>
    <p:sldId id="368" r:id="rId20"/>
    <p:sldId id="361" r:id="rId21"/>
    <p:sldId id="262" r:id="rId22"/>
    <p:sldId id="259" r:id="rId23"/>
    <p:sldId id="261" r:id="rId24"/>
    <p:sldId id="265" r:id="rId25"/>
    <p:sldId id="266" r:id="rId26"/>
    <p:sldId id="317" r:id="rId27"/>
    <p:sldId id="267" r:id="rId28"/>
    <p:sldId id="268" r:id="rId29"/>
    <p:sldId id="260" r:id="rId30"/>
    <p:sldId id="273" r:id="rId31"/>
    <p:sldId id="274" r:id="rId32"/>
    <p:sldId id="276" r:id="rId33"/>
    <p:sldId id="277" r:id="rId34"/>
    <p:sldId id="328" r:id="rId35"/>
    <p:sldId id="308" r:id="rId36"/>
    <p:sldId id="310" r:id="rId37"/>
    <p:sldId id="313" r:id="rId38"/>
    <p:sldId id="314" r:id="rId39"/>
    <p:sldId id="330" r:id="rId40"/>
    <p:sldId id="359" r:id="rId41"/>
    <p:sldId id="354" r:id="rId42"/>
    <p:sldId id="336" r:id="rId43"/>
    <p:sldId id="318" r:id="rId44"/>
    <p:sldId id="369" r:id="rId45"/>
    <p:sldId id="370" r:id="rId46"/>
    <p:sldId id="371" r:id="rId47"/>
    <p:sldId id="350" r:id="rId48"/>
    <p:sldId id="319" r:id="rId49"/>
    <p:sldId id="337" r:id="rId50"/>
    <p:sldId id="349" r:id="rId51"/>
    <p:sldId id="334" r:id="rId52"/>
    <p:sldId id="339" r:id="rId53"/>
    <p:sldId id="341" r:id="rId54"/>
    <p:sldId id="340" r:id="rId55"/>
    <p:sldId id="279" r:id="rId56"/>
    <p:sldId id="280" r:id="rId57"/>
    <p:sldId id="351" r:id="rId58"/>
    <p:sldId id="331" r:id="rId59"/>
    <p:sldId id="290" r:id="rId60"/>
    <p:sldId id="291" r:id="rId61"/>
    <p:sldId id="333" r:id="rId62"/>
    <p:sldId id="342" r:id="rId63"/>
    <p:sldId id="343" r:id="rId64"/>
    <p:sldId id="344" r:id="rId65"/>
    <p:sldId id="357" r:id="rId66"/>
    <p:sldId id="352" r:id="rId67"/>
    <p:sldId id="345" r:id="rId68"/>
    <p:sldId id="348" r:id="rId69"/>
    <p:sldId id="353" r:id="rId70"/>
    <p:sldId id="346" r:id="rId71"/>
    <p:sldId id="347" r:id="rId72"/>
    <p:sldId id="327" r:id="rId73"/>
    <p:sldId id="355" r:id="rId74"/>
    <p:sldId id="360" r:id="rId75"/>
    <p:sldId id="305" r:id="rId76"/>
    <p:sldId id="315" r:id="rId77"/>
    <p:sldId id="316" r:id="rId78"/>
    <p:sldId id="358" r:id="rId79"/>
    <p:sldId id="285" r:id="rId80"/>
    <p:sldId id="323" r:id="rId81"/>
    <p:sldId id="320" r:id="rId82"/>
    <p:sldId id="321" r:id="rId83"/>
    <p:sldId id="322" r:id="rId84"/>
    <p:sldId id="325" r:id="rId85"/>
    <p:sldId id="338" r:id="rId86"/>
    <p:sldId id="332" r:id="rId87"/>
    <p:sldId id="326" r:id="rId88"/>
    <p:sldId id="289" r:id="rId89"/>
    <p:sldId id="292" r:id="rId90"/>
    <p:sldId id="293" r:id="rId91"/>
    <p:sldId id="335" r:id="rId92"/>
    <p:sldId id="294" r:id="rId93"/>
    <p:sldId id="295" r:id="rId94"/>
    <p:sldId id="356" r:id="rId95"/>
    <p:sldId id="306" r:id="rId96"/>
    <p:sldId id="298" r:id="rId97"/>
  </p:sldIdLst>
  <p:sldSz cx="9144000" cy="6858000" type="screen4x3"/>
  <p:notesSz cx="6629400" cy="9753600"/>
  <p:kinsoku lang="ja-JP" invalStChars="、。，．・：；？！゛゜ヽヾゝゞ々ー’”）〕］｝〉》」』】°‰′″℃￠％ぁぃぅぇぉっゃゅょゎァィゥェォッャュョヮヵヶ!%),.:;?]}｡｣､･ｧｨｩｪｫｬｭｮｯｰﾞﾟ" invalEndChars="‘“（〔［｛〈《「『【￥＄$([\{｢￡"/>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FF00FF"/>
    <a:srgbClr val="00FFFF"/>
    <a:srgbClr val="0000FF"/>
    <a:srgbClr val="00FF00"/>
    <a:srgbClr val="FF0000"/>
    <a:srgbClr val="FFFFFF"/>
    <a:srgbClr val="E001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74" d="100"/>
          <a:sy n="74" d="100"/>
        </p:scale>
        <p:origin x="1061"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theme" Target="theme/theme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notesMaster" Target="notesMasters/notesMaster1.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19F6F60-E612-4656-BCA6-C24C56756576}"/>
              </a:ext>
            </a:extLst>
          </p:cNvPr>
          <p:cNvSpPr>
            <a:spLocks noGrp="1" noChangeArrowheads="1"/>
          </p:cNvSpPr>
          <p:nvPr>
            <p:ph type="body" sz="quarter" idx="3"/>
          </p:nvPr>
        </p:nvSpPr>
        <p:spPr bwMode="auto">
          <a:xfrm>
            <a:off x="800100" y="4635500"/>
            <a:ext cx="5029200" cy="4114800"/>
          </a:xfrm>
          <a:prstGeom prst="rect">
            <a:avLst/>
          </a:prstGeom>
          <a:noFill/>
          <a:ln>
            <a:noFill/>
          </a:ln>
          <a:effectLst/>
        </p:spPr>
        <p:txBody>
          <a:bodyPr vert="horz" wrap="square" lIns="90487" tIns="44450" rIns="90487" bIns="44450" numCol="1" anchor="t" anchorCtr="0" compatLnSpc="1">
            <a:prstTxWarp prst="textNoShape">
              <a:avLst/>
            </a:prstTxWarp>
          </a:bodyPr>
          <a:lstStyle/>
          <a:p>
            <a:pPr lvl="0"/>
            <a:r>
              <a:rPr lang="en-GB" noProof="0"/>
              <a:t>Click to edit Master notes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1267" name="Rectangle 3">
            <a:extLst>
              <a:ext uri="{FF2B5EF4-FFF2-40B4-BE49-F238E27FC236}">
                <a16:creationId xmlns:a16="http://schemas.microsoft.com/office/drawing/2014/main" id="{27DAAA5E-6928-42EA-851B-F03EE1DCF54C}"/>
              </a:ext>
            </a:extLst>
          </p:cNvPr>
          <p:cNvSpPr>
            <a:spLocks noGrp="1" noRot="1" noChangeAspect="1" noChangeArrowheads="1" noTextEdit="1"/>
          </p:cNvSpPr>
          <p:nvPr>
            <p:ph type="sldImg" idx="2"/>
          </p:nvPr>
        </p:nvSpPr>
        <p:spPr bwMode="auto">
          <a:xfrm>
            <a:off x="1038225" y="850900"/>
            <a:ext cx="455295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mn-ea"/>
        <a:cs typeface="+mn-cs"/>
      </a:defRPr>
    </a:lvl2pPr>
    <a:lvl3pPr marL="914400" algn="l" rtl="0" eaLnBrk="0" fontAlgn="base" hangingPunct="0">
      <a:spcBef>
        <a:spcPct val="30000"/>
      </a:spcBef>
      <a:spcAft>
        <a:spcPct val="0"/>
      </a:spcAft>
      <a:defRPr sz="1200" kern="1200">
        <a:solidFill>
          <a:schemeClr val="tx1"/>
        </a:solidFill>
        <a:latin typeface="Times" charset="0"/>
        <a:ea typeface="+mn-ea"/>
        <a:cs typeface="+mn-cs"/>
      </a:defRPr>
    </a:lvl3pPr>
    <a:lvl4pPr marL="1371600" algn="l" rtl="0" eaLnBrk="0" fontAlgn="base" hangingPunct="0">
      <a:spcBef>
        <a:spcPct val="30000"/>
      </a:spcBef>
      <a:spcAft>
        <a:spcPct val="0"/>
      </a:spcAft>
      <a:defRPr sz="1200" kern="1200">
        <a:solidFill>
          <a:schemeClr val="tx1"/>
        </a:solidFill>
        <a:latin typeface="Times" charset="0"/>
        <a:ea typeface="+mn-ea"/>
        <a:cs typeface="+mn-cs"/>
      </a:defRPr>
    </a:lvl4pPr>
    <a:lvl5pPr marL="1828800" algn="l" rtl="0" eaLnBrk="0" fontAlgn="base" hangingPunct="0">
      <a:spcBef>
        <a:spcPct val="30000"/>
      </a:spcBef>
      <a:spcAft>
        <a:spcPct val="0"/>
      </a:spcAft>
      <a:defRPr sz="1200" kern="1200">
        <a:solidFill>
          <a:schemeClr val="tx1"/>
        </a:solidFill>
        <a:latin typeface="Time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FBB4232A-49D6-4441-955A-8E472912DBF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3BE0F7BE-AF85-4596-8D11-11709E03486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If this PowerPoint presentation contains mathematical equations, you may need to check that your computer has the following installed:</a:t>
            </a:r>
          </a:p>
          <a:p>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1) MathType Plugin</a:t>
            </a:r>
          </a:p>
          <a:p>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2) Math Player (free versions available)</a:t>
            </a:r>
          </a:p>
          <a:p>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3) NVDA Reader (free versions available)</a:t>
            </a:r>
            <a:endParaRPr lang="en-US" altLang="en-US"/>
          </a:p>
        </p:txBody>
      </p:sp>
      <p:sp>
        <p:nvSpPr>
          <p:cNvPr id="20484" name="Slide Number Placeholder 3">
            <a:extLst>
              <a:ext uri="{FF2B5EF4-FFF2-40B4-BE49-F238E27FC236}">
                <a16:creationId xmlns:a16="http://schemas.microsoft.com/office/drawing/2014/main" id="{CE9281A9-CE73-4A41-897D-DCDE1937EEB4}"/>
              </a:ext>
            </a:extLst>
          </p:cNvPr>
          <p:cNvSpPr>
            <a:spLocks noGrp="1" noChangeArrowheads="1"/>
          </p:cNvSpPr>
          <p:nvPr>
            <p:ph type="sldNum" sz="quarter" idx="5"/>
          </p:nvPr>
        </p:nvSpPr>
        <p:spPr>
          <a:noFill/>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SzPct val="25000"/>
            </a:pPr>
            <a:fld id="{82E9CE3A-3DA1-42FF-9AE9-96EBF1BF11AA}" type="slidenum">
              <a:rPr lang="en-US" altLang="en-US" sz="1200"/>
              <a:pPr>
                <a:buSzPct val="25000"/>
              </a:pPr>
              <a:t>1</a:t>
            </a:fld>
            <a:endParaRPr lang="en-US"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1BA49D1A-2C36-449C-89E6-94866E5A752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
        <p:nvSpPr>
          <p:cNvPr id="43011" name="Rectangle 3">
            <a:extLst>
              <a:ext uri="{FF2B5EF4-FFF2-40B4-BE49-F238E27FC236}">
                <a16:creationId xmlns:a16="http://schemas.microsoft.com/office/drawing/2014/main" id="{9234C47F-55D7-4DA8-A9B6-71F4567EE8FB}"/>
              </a:ext>
            </a:extLst>
          </p:cNvPr>
          <p:cNvSpPr>
            <a:spLocks noGrp="1" noRot="1" noChangeAspect="1" noChangeArrowheads="1" noTextEdit="1"/>
          </p:cNvSpPr>
          <p:nvPr>
            <p:ph type="sldImg"/>
          </p:nvPr>
        </p:nvSpPr>
        <p:spPr>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72250D65-3FFB-4242-9ABD-61650FBF357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
        <p:nvSpPr>
          <p:cNvPr id="45059" name="Rectangle 3">
            <a:extLst>
              <a:ext uri="{FF2B5EF4-FFF2-40B4-BE49-F238E27FC236}">
                <a16:creationId xmlns:a16="http://schemas.microsoft.com/office/drawing/2014/main" id="{08F961ED-4D13-42D7-B632-3FCBCA56AF3E}"/>
              </a:ext>
            </a:extLst>
          </p:cNvPr>
          <p:cNvSpPr>
            <a:spLocks noGrp="1" noRot="1" noChangeAspect="1"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6DED68B1-BB9F-4002-8B58-ACC9BE928393}"/>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6A932F32-0AEE-42B8-9ABB-7B5A2534FB4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37864DDC-8FC1-42D8-B167-F1BFDD26941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
        <p:nvSpPr>
          <p:cNvPr id="49155" name="Rectangle 3">
            <a:extLst>
              <a:ext uri="{FF2B5EF4-FFF2-40B4-BE49-F238E27FC236}">
                <a16:creationId xmlns:a16="http://schemas.microsoft.com/office/drawing/2014/main" id="{EE05E26C-FCFA-4FAC-A004-F7C6B4F936A4}"/>
              </a:ext>
            </a:extLst>
          </p:cNvPr>
          <p:cNvSpPr>
            <a:spLocks noGrp="1" noRot="1" noChangeAspect="1" noChangeArrowheads="1" noTextEdit="1"/>
          </p:cNvSpPr>
          <p:nvPr>
            <p:ph type="sldImg"/>
          </p:nvPr>
        </p:nvSpPr>
        <p:spPr>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C50DBFAF-AD6D-4892-A509-9D27D38486C0}"/>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51915DB5-9958-4FB8-A0FE-5BD90593223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B6C1E18F-3F52-4371-B089-0924E919E27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
        <p:nvSpPr>
          <p:cNvPr id="53251" name="Rectangle 3">
            <a:extLst>
              <a:ext uri="{FF2B5EF4-FFF2-40B4-BE49-F238E27FC236}">
                <a16:creationId xmlns:a16="http://schemas.microsoft.com/office/drawing/2014/main" id="{004E06FF-2A2F-4343-8F32-199295508165}"/>
              </a:ext>
            </a:extLst>
          </p:cNvPr>
          <p:cNvSpPr>
            <a:spLocks noGrp="1" noRot="1" noChangeAspect="1" noChangeArrowheads="1" noTextEdit="1"/>
          </p:cNvSpPr>
          <p:nvPr>
            <p:ph type="sldImg"/>
          </p:nvPr>
        </p:nvSpPr>
        <p:spPr>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B9E0B6DA-9AE9-4812-A0ED-8000D389B4D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
        <p:nvSpPr>
          <p:cNvPr id="55299" name="Rectangle 3">
            <a:extLst>
              <a:ext uri="{FF2B5EF4-FFF2-40B4-BE49-F238E27FC236}">
                <a16:creationId xmlns:a16="http://schemas.microsoft.com/office/drawing/2014/main" id="{9E7EC604-CA7E-41FC-A4D8-D05E8494BD24}"/>
              </a:ext>
            </a:extLst>
          </p:cNvPr>
          <p:cNvSpPr>
            <a:spLocks noGrp="1" noRot="1" noChangeAspect="1" noChangeArrowheads="1" noTextEdit="1"/>
          </p:cNvSpPr>
          <p:nvPr>
            <p:ph type="sldImg"/>
          </p:nvPr>
        </p:nvSpPr>
        <p:spPr>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6DBEEB67-EB74-4924-9C98-D635A9D6EF75}"/>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4EF9450A-F6F3-48D6-B71F-3A3CCA1A37C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C03EDB83-94F5-4108-A908-25C0BF2FC9B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
        <p:nvSpPr>
          <p:cNvPr id="59395" name="Rectangle 3">
            <a:extLst>
              <a:ext uri="{FF2B5EF4-FFF2-40B4-BE49-F238E27FC236}">
                <a16:creationId xmlns:a16="http://schemas.microsoft.com/office/drawing/2014/main" id="{D3D8F7AE-EEC6-47F6-A686-B7BE9EDE842B}"/>
              </a:ext>
            </a:extLst>
          </p:cNvPr>
          <p:cNvSpPr>
            <a:spLocks noGrp="1" noRot="1" noChangeAspect="1" noChangeArrowheads="1" noTextEdit="1"/>
          </p:cNvSpPr>
          <p:nvPr>
            <p:ph type="sldImg"/>
          </p:nvPr>
        </p:nvSpPr>
        <p:spPr>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EEF220D0-A646-4620-8A10-A6BCE672EC5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
        <p:nvSpPr>
          <p:cNvPr id="61443" name="Rectangle 3">
            <a:extLst>
              <a:ext uri="{FF2B5EF4-FFF2-40B4-BE49-F238E27FC236}">
                <a16:creationId xmlns:a16="http://schemas.microsoft.com/office/drawing/2014/main" id="{8DEFAB5B-A880-4579-BD0A-75B9213CD7F4}"/>
              </a:ext>
            </a:extLst>
          </p:cNvPr>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A40BC7E-15F2-4EE1-9375-F0565AC28227}"/>
              </a:ext>
            </a:extLst>
          </p:cNvPr>
          <p:cNvSpPr>
            <a:spLocks noGrp="1" noRot="1" noChangeAspect="1" noChangeArrowheads="1" noTextEdit="1"/>
          </p:cNvSpPr>
          <p:nvPr>
            <p:ph type="sldImg"/>
          </p:nvPr>
        </p:nvSpPr>
        <p:spPr>
          <a:xfrm>
            <a:off x="2463800" y="833438"/>
            <a:ext cx="4038600" cy="3028950"/>
          </a:xfrm>
          <a:ln/>
        </p:spPr>
      </p:sp>
      <p:sp>
        <p:nvSpPr>
          <p:cNvPr id="16387" name="Rectangle 3">
            <a:extLst>
              <a:ext uri="{FF2B5EF4-FFF2-40B4-BE49-F238E27FC236}">
                <a16:creationId xmlns:a16="http://schemas.microsoft.com/office/drawing/2014/main" id="{B93520C2-5898-4319-89D3-6D37B4588F4D}"/>
              </a:ext>
            </a:extLst>
          </p:cNvPr>
          <p:cNvSpPr>
            <a:spLocks noGrp="1" noChangeArrowheads="1"/>
          </p:cNvSpPr>
          <p:nvPr>
            <p:ph type="body" idx="1"/>
          </p:nvPr>
        </p:nvSpPr>
        <p:spPr>
          <a:xfrm>
            <a:off x="2487613" y="4095750"/>
            <a:ext cx="3971925" cy="402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sz="900">
                <a:latin typeface="ZapfHumnst BT"/>
              </a:rPr>
              <a:t>Remember, for analysis and design, we start out with the use-case model and the supplementary specifications from the Requirements workflow and end up with the design model that serves as an abstraction of the source code.</a:t>
            </a:r>
          </a:p>
          <a:p>
            <a:pPr eaLnBrk="1" hangingPunct="1"/>
            <a:r>
              <a:rPr lang="en-US" altLang="zh-CN" sz="900">
                <a:latin typeface="ZapfHumnst BT"/>
              </a:rPr>
              <a:t>The design activities are centered around the notion of architecture. The production and validation of this architecture is the main focus of early design iterations. The architecture is an important vehicle not only for developing a good design model, but also for increasing the quality of any model built during system development. </a:t>
            </a:r>
          </a:p>
          <a:p>
            <a:pPr eaLnBrk="1" hangingPunct="1"/>
            <a:r>
              <a:rPr lang="en-US" altLang="zh-CN" sz="900">
                <a:latin typeface="ZapfHumnst BT"/>
              </a:rPr>
              <a:t>The focus of this course is on the activities of the Designer.  The Architect’s activities will be discussed, but many of the architectural decisions will be “given”.  Each of the Architect and Designer activities will be addressed in individual course modules. </a:t>
            </a:r>
          </a:p>
          <a:p>
            <a:pPr eaLnBrk="1" hangingPunct="1"/>
            <a:endParaRPr lang="en-US" altLang="zh-CN">
              <a:latin typeface="Times" panose="02020603050405020304" pitchFamily="18" charset="0"/>
            </a:endParaRPr>
          </a:p>
        </p:txBody>
      </p:sp>
      <p:sp>
        <p:nvSpPr>
          <p:cNvPr id="16388" name="Text Box 4">
            <a:extLst>
              <a:ext uri="{FF2B5EF4-FFF2-40B4-BE49-F238E27FC236}">
                <a16:creationId xmlns:a16="http://schemas.microsoft.com/office/drawing/2014/main" id="{562D5F82-DD6D-4BB0-AA98-1E3ED88D80CE}"/>
              </a:ext>
            </a:extLst>
          </p:cNvPr>
          <p:cNvSpPr txBox="1">
            <a:spLocks noChangeArrowheads="1"/>
          </p:cNvSpPr>
          <p:nvPr/>
        </p:nvSpPr>
        <p:spPr bwMode="auto">
          <a:xfrm>
            <a:off x="569913" y="1204913"/>
            <a:ext cx="1731962" cy="682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460" tIns="53231" rIns="106460" bIns="53231"/>
          <a:lstStyle>
            <a:lvl1pPr defTabSz="900113">
              <a:spcBef>
                <a:spcPct val="30000"/>
              </a:spcBef>
              <a:defRPr sz="1200">
                <a:solidFill>
                  <a:schemeClr val="tx1"/>
                </a:solidFill>
                <a:latin typeface="Times" panose="02020603050405020304" pitchFamily="18" charset="0"/>
              </a:defRPr>
            </a:lvl1pPr>
            <a:lvl2pPr marL="742950" indent="-285750" defTabSz="900113">
              <a:spcBef>
                <a:spcPct val="30000"/>
              </a:spcBef>
              <a:defRPr sz="1200">
                <a:solidFill>
                  <a:schemeClr val="tx1"/>
                </a:solidFill>
                <a:latin typeface="Times" panose="02020603050405020304" pitchFamily="18" charset="0"/>
              </a:defRPr>
            </a:lvl2pPr>
            <a:lvl3pPr marL="1143000" indent="-228600" defTabSz="900113">
              <a:spcBef>
                <a:spcPct val="30000"/>
              </a:spcBef>
              <a:defRPr sz="1200">
                <a:solidFill>
                  <a:schemeClr val="tx1"/>
                </a:solidFill>
                <a:latin typeface="Times" panose="02020603050405020304" pitchFamily="18" charset="0"/>
              </a:defRPr>
            </a:lvl3pPr>
            <a:lvl4pPr marL="1600200" indent="-228600" defTabSz="900113">
              <a:spcBef>
                <a:spcPct val="30000"/>
              </a:spcBef>
              <a:defRPr sz="1200">
                <a:solidFill>
                  <a:schemeClr val="tx1"/>
                </a:solidFill>
                <a:latin typeface="Times" panose="02020603050405020304" pitchFamily="18" charset="0"/>
              </a:defRPr>
            </a:lvl4pPr>
            <a:lvl5pPr marL="2057400" indent="-228600" defTabSz="900113">
              <a:spcBef>
                <a:spcPct val="30000"/>
              </a:spcBef>
              <a:defRPr sz="1200">
                <a:solidFill>
                  <a:schemeClr val="tx1"/>
                </a:solidFill>
                <a:latin typeface="Times" panose="02020603050405020304" pitchFamily="18" charset="0"/>
              </a:defRPr>
            </a:lvl5pPr>
            <a:lvl6pPr marL="2514600" indent="-228600" defTabSz="900113" eaLnBrk="0" fontAlgn="base" hangingPunct="0">
              <a:spcBef>
                <a:spcPct val="30000"/>
              </a:spcBef>
              <a:spcAft>
                <a:spcPct val="0"/>
              </a:spcAft>
              <a:defRPr sz="1200">
                <a:solidFill>
                  <a:schemeClr val="tx1"/>
                </a:solidFill>
                <a:latin typeface="Times" panose="02020603050405020304" pitchFamily="18" charset="0"/>
              </a:defRPr>
            </a:lvl6pPr>
            <a:lvl7pPr marL="2971800" indent="-228600" defTabSz="900113" eaLnBrk="0" fontAlgn="base" hangingPunct="0">
              <a:spcBef>
                <a:spcPct val="30000"/>
              </a:spcBef>
              <a:spcAft>
                <a:spcPct val="0"/>
              </a:spcAft>
              <a:defRPr sz="1200">
                <a:solidFill>
                  <a:schemeClr val="tx1"/>
                </a:solidFill>
                <a:latin typeface="Times" panose="02020603050405020304" pitchFamily="18" charset="0"/>
              </a:defRPr>
            </a:lvl7pPr>
            <a:lvl8pPr marL="3429000" indent="-228600" defTabSz="900113" eaLnBrk="0" fontAlgn="base" hangingPunct="0">
              <a:spcBef>
                <a:spcPct val="30000"/>
              </a:spcBef>
              <a:spcAft>
                <a:spcPct val="0"/>
              </a:spcAft>
              <a:defRPr sz="1200">
                <a:solidFill>
                  <a:schemeClr val="tx1"/>
                </a:solidFill>
                <a:latin typeface="Times" panose="02020603050405020304" pitchFamily="18" charset="0"/>
              </a:defRPr>
            </a:lvl8pPr>
            <a:lvl9pPr marL="3886200" indent="-228600" defTabSz="900113" eaLnBrk="0" fontAlgn="base" hangingPunct="0">
              <a:spcBef>
                <a:spcPct val="30000"/>
              </a:spcBef>
              <a:spcAft>
                <a:spcPct val="0"/>
              </a:spcAft>
              <a:defRPr sz="1200">
                <a:solidFill>
                  <a:schemeClr val="tx1"/>
                </a:solidFill>
                <a:latin typeface="Times" panose="02020603050405020304" pitchFamily="18" charset="0"/>
              </a:defRPr>
            </a:lvl9pPr>
          </a:lstStyle>
          <a:p>
            <a:pPr>
              <a:spcBef>
                <a:spcPct val="50000"/>
              </a:spcBef>
            </a:pPr>
            <a:r>
              <a:rPr lang="en-US" altLang="zh-CN" sz="1000" b="1">
                <a:solidFill>
                  <a:schemeClr val="bg1"/>
                </a:solidFill>
                <a:latin typeface="ZapfHumnst BT"/>
              </a:rPr>
              <a:t>Walk the students through the activities reviewing the meaning of the representational icons (e.g., workers, activities).  Activities can be considered operations on the workers.</a:t>
            </a:r>
          </a:p>
          <a:p>
            <a:pPr>
              <a:spcBef>
                <a:spcPct val="50000"/>
              </a:spcBef>
            </a:pPr>
            <a:r>
              <a:rPr lang="en-US" altLang="zh-CN" sz="1000" b="1">
                <a:solidFill>
                  <a:schemeClr val="bg1"/>
                </a:solidFill>
                <a:latin typeface="ZapfHumnst BT"/>
              </a:rPr>
              <a:t>The order shown is not the order in which the activities can be executed.  The analysis and design workflow helps to dictate order.</a:t>
            </a:r>
          </a:p>
          <a:p>
            <a:pPr>
              <a:spcBef>
                <a:spcPct val="50000"/>
              </a:spcBef>
            </a:pPr>
            <a:r>
              <a:rPr lang="en-US" altLang="zh-CN" sz="1000" b="1">
                <a:solidFill>
                  <a:schemeClr val="bg1"/>
                </a:solidFill>
                <a:latin typeface="ZapfHumnst BT"/>
              </a:rPr>
              <a:t>The process as described in this course develops a design model, not a separate analysis model.  To maintain a separate analysis model, some modifications to the process would be necessary, the discussion of which is out of the scope of this course.</a:t>
            </a:r>
          </a:p>
          <a:p>
            <a:pPr>
              <a:spcBef>
                <a:spcPct val="50000"/>
              </a:spcBef>
            </a:pPr>
            <a:r>
              <a:rPr lang="en-US" altLang="zh-CN" sz="1000" b="1">
                <a:solidFill>
                  <a:schemeClr val="bg1"/>
                </a:solidFill>
                <a:latin typeface="ZapfHumnst BT"/>
              </a:rPr>
              <a:t>Emphasize the Use-Case Analysis activity and how it describes a process for finding classes and objects from use cases. Some people have called it: 'closing the traceability gap’ -- use cases and scenario's help you get from requirements to objects.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327C9B8B-5DC4-4A48-88DA-C86CA0B9E7D5}"/>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E65C39B4-7A1C-4BCE-BCEE-AAC254C35B3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0C8CABF7-F738-4625-8986-767BDD77266E}"/>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96BF2F4A-B32B-415B-A622-879EBA844DB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D886E1E3-E3E1-4EDE-BF41-95C37569D439}"/>
              </a:ext>
            </a:extLst>
          </p:cNvPr>
          <p:cNvSpPr>
            <a:spLocks noGrp="1" noRot="1" noChangeAspect="1" noChangeArrowheads="1" noTextEdit="1"/>
          </p:cNvSpPr>
          <p:nvPr>
            <p:ph type="sldImg"/>
          </p:nvPr>
        </p:nvSpPr>
        <p:spPr>
          <a:ln/>
        </p:spPr>
      </p:sp>
      <p:sp>
        <p:nvSpPr>
          <p:cNvPr id="67587" name="Rectangle 3">
            <a:extLst>
              <a:ext uri="{FF2B5EF4-FFF2-40B4-BE49-F238E27FC236}">
                <a16:creationId xmlns:a16="http://schemas.microsoft.com/office/drawing/2014/main" id="{407E1635-CCD5-469D-9664-9D9EF92FC53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75502F9F-391D-479B-9502-F76F4675FD3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
        <p:nvSpPr>
          <p:cNvPr id="69635" name="Rectangle 3">
            <a:extLst>
              <a:ext uri="{FF2B5EF4-FFF2-40B4-BE49-F238E27FC236}">
                <a16:creationId xmlns:a16="http://schemas.microsoft.com/office/drawing/2014/main" id="{B74D5FB4-CE7C-428F-A095-6B0D8800E645}"/>
              </a:ext>
            </a:extLst>
          </p:cNvPr>
          <p:cNvSpPr>
            <a:spLocks noGrp="1" noRot="1" noChangeAspect="1" noChangeArrowheads="1" noTextEdit="1"/>
          </p:cNvSpPr>
          <p:nvPr>
            <p:ph type="sldImg"/>
          </p:nvPr>
        </p:nvSpPr>
        <p:spPr>
          <a:ln cap="fla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5124B650-DE01-4341-ACE4-327851F7C18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
        <p:nvSpPr>
          <p:cNvPr id="71683" name="Rectangle 3">
            <a:extLst>
              <a:ext uri="{FF2B5EF4-FFF2-40B4-BE49-F238E27FC236}">
                <a16:creationId xmlns:a16="http://schemas.microsoft.com/office/drawing/2014/main" id="{7BD2C3A1-0FA2-40D0-ADDA-05409AFBB3EB}"/>
              </a:ext>
            </a:extLst>
          </p:cNvPr>
          <p:cNvSpPr>
            <a:spLocks noGrp="1" noRot="1" noChangeAspect="1" noChangeArrowheads="1" noTextEdit="1"/>
          </p:cNvSpPr>
          <p:nvPr>
            <p:ph type="sldImg"/>
          </p:nvPr>
        </p:nvSpPr>
        <p:spPr>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8679C7E1-09B0-4CB6-9927-ABBB5D0ADD4E}"/>
              </a:ext>
            </a:extLst>
          </p:cNvPr>
          <p:cNvSpPr>
            <a:spLocks noGrp="1" noRot="1" noChangeAspect="1" noChangeArrowheads="1" noTextEdit="1"/>
          </p:cNvSpPr>
          <p:nvPr>
            <p:ph type="sldImg"/>
          </p:nvPr>
        </p:nvSpPr>
        <p:spPr>
          <a:ln/>
        </p:spPr>
      </p:sp>
      <p:sp>
        <p:nvSpPr>
          <p:cNvPr id="73731" name="Rectangle 3">
            <a:extLst>
              <a:ext uri="{FF2B5EF4-FFF2-40B4-BE49-F238E27FC236}">
                <a16:creationId xmlns:a16="http://schemas.microsoft.com/office/drawing/2014/main" id="{214FE1A8-4D81-45C5-9F39-D668662CAD1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D4B8EE5A-30BC-4A61-B0C6-81335628372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
        <p:nvSpPr>
          <p:cNvPr id="75779" name="Rectangle 3">
            <a:extLst>
              <a:ext uri="{FF2B5EF4-FFF2-40B4-BE49-F238E27FC236}">
                <a16:creationId xmlns:a16="http://schemas.microsoft.com/office/drawing/2014/main" id="{87AEE4AB-F4B6-4184-931C-906E2A3DCB6B}"/>
              </a:ext>
            </a:extLst>
          </p:cNvPr>
          <p:cNvSpPr>
            <a:spLocks noGrp="1" noRot="1" noChangeAspect="1" noChangeArrowheads="1" noTextEdit="1"/>
          </p:cNvSpPr>
          <p:nvPr>
            <p:ph type="sldImg"/>
          </p:nvPr>
        </p:nvSpPr>
        <p:spPr>
          <a:ln cap="fla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F6921491-5B9A-4D65-B497-1EA69957D3D5}"/>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88A12A13-BFD0-4C9C-B3F5-31E6BE990D8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8F9E3E71-6512-41C4-9663-B033A72BC8C9}"/>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7919E29A-B042-43A1-BF8D-2BFB1F9CA18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015A7F17-8FF9-43E7-ACC0-EDAC60084B7E}"/>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EE652111-7E1F-4E71-BB87-AE8BC80B8FC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009DF71-0210-4BFF-B233-4F1A7BCA5D62}"/>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A382EA6B-B106-41F4-A5A4-DAAE96F546C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65971630-32F5-44DB-9DE4-3662D1800F49}"/>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D4BB4B5E-676F-49DC-8DCD-7C74CC7B7E4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8065BF58-5D3E-4379-9AE8-CFAE13A920C2}"/>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F8BCEF23-C0DA-47FE-ABF9-6C4C3CE1C10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7DAD0D73-EE5A-423D-8F06-DA08CFD2907E}"/>
              </a:ext>
            </a:extLst>
          </p:cNvPr>
          <p:cNvSpPr>
            <a:spLocks noGrp="1" noRot="1" noChangeAspect="1" noChangeArrowheads="1" noTextEdit="1"/>
          </p:cNvSpPr>
          <p:nvPr>
            <p:ph type="sldImg"/>
          </p:nvPr>
        </p:nvSpPr>
        <p:spPr>
          <a:xfrm>
            <a:off x="2463800" y="833438"/>
            <a:ext cx="4038600" cy="3028950"/>
          </a:xfrm>
          <a:ln/>
        </p:spPr>
      </p:sp>
      <p:sp>
        <p:nvSpPr>
          <p:cNvPr id="88067" name="Rectangle 3">
            <a:extLst>
              <a:ext uri="{FF2B5EF4-FFF2-40B4-BE49-F238E27FC236}">
                <a16:creationId xmlns:a16="http://schemas.microsoft.com/office/drawing/2014/main" id="{F2DF1E38-A33A-4496-941E-94F626188E99}"/>
              </a:ext>
            </a:extLst>
          </p:cNvPr>
          <p:cNvSpPr>
            <a:spLocks noGrp="1" noChangeArrowheads="1"/>
          </p:cNvSpPr>
          <p:nvPr>
            <p:ph type="body" idx="1"/>
          </p:nvPr>
        </p:nvSpPr>
        <p:spPr>
          <a:xfrm>
            <a:off x="2487613" y="4095750"/>
            <a:ext cx="3971925" cy="402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t" hangingPunct="1"/>
            <a:r>
              <a:rPr lang="en-US" altLang="zh-CN" sz="900">
                <a:latin typeface="ZapfHumnst BT"/>
              </a:rPr>
              <a:t>A mere enumeration of all workers, activities and artifacts does not constitute a process. We need a way to describe the activities, some valuable result, and interactions between workers. A </a:t>
            </a:r>
            <a:r>
              <a:rPr lang="en-US" altLang="zh-CN" sz="900" i="1">
                <a:latin typeface="ZapfHumnst BT"/>
              </a:rPr>
              <a:t>workflow</a:t>
            </a:r>
            <a:r>
              <a:rPr lang="en-US" altLang="zh-CN" sz="900">
                <a:latin typeface="ZapfHumnst BT"/>
              </a:rPr>
              <a:t> is a sequence of activities that produces a result of observable value.</a:t>
            </a:r>
          </a:p>
          <a:p>
            <a:pPr eaLnBrk="1" fontAlgn="t" hangingPunct="1"/>
            <a:r>
              <a:rPr lang="en-US" altLang="zh-CN" sz="900">
                <a:latin typeface="ZapfHumnst BT"/>
              </a:rPr>
              <a:t>In UML terms, a workflow can be expressed as a sequence diagram, a collaboration diagram, or an activity diagram. We use a form of activity diagram in the Rational Unified Process. For each core workflow, an </a:t>
            </a:r>
            <a:r>
              <a:rPr lang="en-US" altLang="zh-CN" sz="900" b="1">
                <a:latin typeface="ZapfHumnst BT"/>
              </a:rPr>
              <a:t>activity </a:t>
            </a:r>
            <a:r>
              <a:rPr lang="en-US" altLang="zh-CN" sz="900">
                <a:latin typeface="ZapfHumnst BT"/>
              </a:rPr>
              <a:t>diagram is presented. This diagram shows the workflow, expressed in terms of workflow details.</a:t>
            </a:r>
          </a:p>
          <a:p>
            <a:pPr eaLnBrk="1" fontAlgn="t" hangingPunct="1"/>
            <a:r>
              <a:rPr lang="en-US" altLang="zh-CN" sz="900">
                <a:latin typeface="ZapfHumnst BT"/>
              </a:rPr>
              <a:t>This slide shows the Analysis and Design workflow.  The early Elaboration Phase focuses on creating an initial architecture for the system </a:t>
            </a:r>
            <a:r>
              <a:rPr lang="en-US" altLang="zh-CN" sz="900" b="1">
                <a:latin typeface="ZapfHumnst BT"/>
              </a:rPr>
              <a:t>(Define a Candidate Architecture)</a:t>
            </a:r>
            <a:r>
              <a:rPr lang="en-US" altLang="zh-CN" sz="900">
                <a:latin typeface="ZapfHumnst BT"/>
              </a:rPr>
              <a:t> to provide a starting point for the main analysis work. If the architecture already exists (either because it was produced in previous iterations, in previous projects, or is obtained from an application framework), the focus of the work changes to refining the architecture </a:t>
            </a:r>
            <a:r>
              <a:rPr lang="en-US" altLang="zh-CN" sz="900" b="1">
                <a:latin typeface="ZapfHumnst BT"/>
              </a:rPr>
              <a:t>(Refine the Architecture)</a:t>
            </a:r>
            <a:r>
              <a:rPr lang="en-US" altLang="zh-CN" sz="900">
                <a:latin typeface="ZapfHumnst BT"/>
              </a:rPr>
              <a:t> and analyzing behavior and creating an initial set of elements which provide the appropriate behavior </a:t>
            </a:r>
            <a:r>
              <a:rPr lang="en-US" altLang="zh-CN" sz="900" b="1">
                <a:latin typeface="ZapfHumnst BT"/>
              </a:rPr>
              <a:t>(Analyze Behavior).</a:t>
            </a:r>
          </a:p>
          <a:p>
            <a:pPr eaLnBrk="1" fontAlgn="t" hangingPunct="1"/>
            <a:r>
              <a:rPr lang="en-US" altLang="zh-CN" sz="900">
                <a:latin typeface="ZapfHumnst BT"/>
              </a:rPr>
              <a:t>After the initial elements are identified, they are further refined. </a:t>
            </a:r>
            <a:r>
              <a:rPr lang="en-US" altLang="zh-CN" sz="900" b="1">
                <a:latin typeface="ZapfHumnst BT"/>
              </a:rPr>
              <a:t>Design Components </a:t>
            </a:r>
            <a:r>
              <a:rPr lang="en-US" altLang="zh-CN" sz="900">
                <a:latin typeface="ZapfHumnst BT"/>
              </a:rPr>
              <a:t>and </a:t>
            </a:r>
            <a:r>
              <a:rPr lang="en-US" altLang="zh-CN" sz="900" b="1">
                <a:latin typeface="ZapfHumnst BT"/>
              </a:rPr>
              <a:t>Design Real-Time Components </a:t>
            </a:r>
            <a:r>
              <a:rPr lang="en-US" altLang="zh-CN" sz="900">
                <a:latin typeface="ZapfHumnst BT"/>
              </a:rPr>
              <a:t>produce a set of components which provide the appropriate behavior to satisfy the requirements on the system. In parallel with these activities, persistence issues are handled in </a:t>
            </a:r>
            <a:r>
              <a:rPr lang="en-US" altLang="zh-CN" sz="900" b="1">
                <a:latin typeface="ZapfHumnst BT"/>
              </a:rPr>
              <a:t>Design the Database</a:t>
            </a:r>
            <a:r>
              <a:rPr lang="en-US" altLang="zh-CN" sz="900">
                <a:latin typeface="ZapfHumnst BT"/>
              </a:rPr>
              <a:t>. The result is an initial set of components which are further refined in the</a:t>
            </a:r>
            <a:r>
              <a:rPr lang="en-US" altLang="zh-CN" sz="900" b="1">
                <a:latin typeface="ZapfHumnst BT"/>
              </a:rPr>
              <a:t> Implementation Workflow</a:t>
            </a:r>
            <a:r>
              <a:rPr lang="en-US" altLang="zh-CN" sz="900">
                <a:latin typeface="ZapfHumnst BT"/>
              </a:rPr>
              <a:t>.</a:t>
            </a:r>
            <a:br>
              <a:rPr lang="en-US" altLang="zh-CN" sz="900">
                <a:latin typeface="ZapfHumnst BT"/>
              </a:rPr>
            </a:br>
            <a:br>
              <a:rPr lang="en-US" altLang="zh-CN" sz="900">
                <a:latin typeface="ZapfHumnst BT"/>
              </a:rPr>
            </a:br>
            <a:endParaRPr lang="en-US" altLang="zh-CN" sz="900">
              <a:latin typeface="ZapfHumnst BT"/>
            </a:endParaRPr>
          </a:p>
          <a:p>
            <a:pPr eaLnBrk="1" hangingPunct="1"/>
            <a:endParaRPr lang="en-US" altLang="zh-CN" sz="900">
              <a:latin typeface="ZapfHumnst BT"/>
            </a:endParaRPr>
          </a:p>
        </p:txBody>
      </p:sp>
      <p:sp>
        <p:nvSpPr>
          <p:cNvPr id="88068" name="Text Box 4">
            <a:extLst>
              <a:ext uri="{FF2B5EF4-FFF2-40B4-BE49-F238E27FC236}">
                <a16:creationId xmlns:a16="http://schemas.microsoft.com/office/drawing/2014/main" id="{89C836AA-79D4-4E81-9E51-369E1E552AD3}"/>
              </a:ext>
            </a:extLst>
          </p:cNvPr>
          <p:cNvSpPr txBox="1">
            <a:spLocks noChangeArrowheads="1"/>
          </p:cNvSpPr>
          <p:nvPr/>
        </p:nvSpPr>
        <p:spPr bwMode="auto">
          <a:xfrm>
            <a:off x="569913" y="1204913"/>
            <a:ext cx="1731962" cy="682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460" tIns="53231" rIns="106460" bIns="53231"/>
          <a:lstStyle>
            <a:lvl1pPr defTabSz="900113">
              <a:spcBef>
                <a:spcPct val="30000"/>
              </a:spcBef>
              <a:defRPr sz="1200">
                <a:solidFill>
                  <a:schemeClr val="tx1"/>
                </a:solidFill>
                <a:latin typeface="Times" panose="02020603050405020304" pitchFamily="18" charset="0"/>
              </a:defRPr>
            </a:lvl1pPr>
            <a:lvl2pPr marL="742950" indent="-285750" defTabSz="900113">
              <a:spcBef>
                <a:spcPct val="30000"/>
              </a:spcBef>
              <a:defRPr sz="1200">
                <a:solidFill>
                  <a:schemeClr val="tx1"/>
                </a:solidFill>
                <a:latin typeface="Times" panose="02020603050405020304" pitchFamily="18" charset="0"/>
              </a:defRPr>
            </a:lvl2pPr>
            <a:lvl3pPr marL="1143000" indent="-228600" defTabSz="900113">
              <a:spcBef>
                <a:spcPct val="30000"/>
              </a:spcBef>
              <a:defRPr sz="1200">
                <a:solidFill>
                  <a:schemeClr val="tx1"/>
                </a:solidFill>
                <a:latin typeface="Times" panose="02020603050405020304" pitchFamily="18" charset="0"/>
              </a:defRPr>
            </a:lvl3pPr>
            <a:lvl4pPr marL="1600200" indent="-228600" defTabSz="900113">
              <a:spcBef>
                <a:spcPct val="30000"/>
              </a:spcBef>
              <a:defRPr sz="1200">
                <a:solidFill>
                  <a:schemeClr val="tx1"/>
                </a:solidFill>
                <a:latin typeface="Times" panose="02020603050405020304" pitchFamily="18" charset="0"/>
              </a:defRPr>
            </a:lvl4pPr>
            <a:lvl5pPr marL="2057400" indent="-228600" defTabSz="900113">
              <a:spcBef>
                <a:spcPct val="30000"/>
              </a:spcBef>
              <a:defRPr sz="1200">
                <a:solidFill>
                  <a:schemeClr val="tx1"/>
                </a:solidFill>
                <a:latin typeface="Times" panose="02020603050405020304" pitchFamily="18" charset="0"/>
              </a:defRPr>
            </a:lvl5pPr>
            <a:lvl6pPr marL="2514600" indent="-228600" defTabSz="900113" eaLnBrk="0" fontAlgn="base" hangingPunct="0">
              <a:spcBef>
                <a:spcPct val="30000"/>
              </a:spcBef>
              <a:spcAft>
                <a:spcPct val="0"/>
              </a:spcAft>
              <a:defRPr sz="1200">
                <a:solidFill>
                  <a:schemeClr val="tx1"/>
                </a:solidFill>
                <a:latin typeface="Times" panose="02020603050405020304" pitchFamily="18" charset="0"/>
              </a:defRPr>
            </a:lvl6pPr>
            <a:lvl7pPr marL="2971800" indent="-228600" defTabSz="900113" eaLnBrk="0" fontAlgn="base" hangingPunct="0">
              <a:spcBef>
                <a:spcPct val="30000"/>
              </a:spcBef>
              <a:spcAft>
                <a:spcPct val="0"/>
              </a:spcAft>
              <a:defRPr sz="1200">
                <a:solidFill>
                  <a:schemeClr val="tx1"/>
                </a:solidFill>
                <a:latin typeface="Times" panose="02020603050405020304" pitchFamily="18" charset="0"/>
              </a:defRPr>
            </a:lvl7pPr>
            <a:lvl8pPr marL="3429000" indent="-228600" defTabSz="900113" eaLnBrk="0" fontAlgn="base" hangingPunct="0">
              <a:spcBef>
                <a:spcPct val="30000"/>
              </a:spcBef>
              <a:spcAft>
                <a:spcPct val="0"/>
              </a:spcAft>
              <a:defRPr sz="1200">
                <a:solidFill>
                  <a:schemeClr val="tx1"/>
                </a:solidFill>
                <a:latin typeface="Times" panose="02020603050405020304" pitchFamily="18" charset="0"/>
              </a:defRPr>
            </a:lvl8pPr>
            <a:lvl9pPr marL="3886200" indent="-228600" defTabSz="900113"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r>
              <a:rPr lang="en-US" altLang="zh-CN" sz="1000" b="1">
                <a:solidFill>
                  <a:schemeClr val="bg1"/>
                </a:solidFill>
                <a:latin typeface="ZapfHumnst BT"/>
              </a:rPr>
              <a:t>Each workflow contains RUP activities that can take place.  RUP activities can exist in many different workflow activities.  For example, Use-Case Analysis can be found in both Define a Candidate Architecture and Analyze Behavior.</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EB343C03-7243-4AFC-9C2F-9FA42E444401}"/>
              </a:ext>
            </a:extLst>
          </p:cNvPr>
          <p:cNvSpPr>
            <a:spLocks noGrp="1" noRot="1" noChangeAspect="1" noChangeArrowheads="1" noTextEdit="1"/>
          </p:cNvSpPr>
          <p:nvPr>
            <p:ph type="sldImg"/>
          </p:nvPr>
        </p:nvSpPr>
        <p:spPr>
          <a:xfrm>
            <a:off x="2463800" y="833438"/>
            <a:ext cx="4038600" cy="3028950"/>
          </a:xfrm>
          <a:ln/>
        </p:spPr>
      </p:sp>
      <p:sp>
        <p:nvSpPr>
          <p:cNvPr id="90115" name="Rectangle 3">
            <a:extLst>
              <a:ext uri="{FF2B5EF4-FFF2-40B4-BE49-F238E27FC236}">
                <a16:creationId xmlns:a16="http://schemas.microsoft.com/office/drawing/2014/main" id="{94D1B1E6-E75B-4EFA-8790-1BB0C17044B7}"/>
              </a:ext>
            </a:extLst>
          </p:cNvPr>
          <p:cNvSpPr>
            <a:spLocks noGrp="1" noChangeArrowheads="1"/>
          </p:cNvSpPr>
          <p:nvPr>
            <p:ph type="body" idx="1"/>
          </p:nvPr>
        </p:nvSpPr>
        <p:spPr>
          <a:xfrm>
            <a:off x="2487613" y="4095750"/>
            <a:ext cx="3971925" cy="402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sz="900">
                <a:latin typeface="ZapfHumnst BT"/>
              </a:rPr>
              <a:t>Remember, for analysis and design, we start out with the use-case model and the supplementary specifications from the Requirements workflow and end up with the design model that serves as an abstraction of the source code.</a:t>
            </a:r>
          </a:p>
          <a:p>
            <a:pPr eaLnBrk="1" hangingPunct="1"/>
            <a:r>
              <a:rPr lang="en-US" altLang="zh-CN" sz="900">
                <a:latin typeface="ZapfHumnst BT"/>
              </a:rPr>
              <a:t>The design activities are centered around the notion of architecture. The production and validation of this architecture is the main focus of early design iterations. The architecture is an important vehicle not only for developing a good design model, but also for increasing the quality of any model built during system development. </a:t>
            </a:r>
          </a:p>
          <a:p>
            <a:pPr eaLnBrk="1" hangingPunct="1"/>
            <a:r>
              <a:rPr lang="en-US" altLang="zh-CN" sz="900">
                <a:latin typeface="ZapfHumnst BT"/>
              </a:rPr>
              <a:t>The focus of this course is on the activities of the Designer.  The Architect’s activities will be discussed, but many of the architectural decisions will be “given”.  Each of the Architect and Designer activities will be addressed in individual course modules. </a:t>
            </a:r>
          </a:p>
          <a:p>
            <a:pPr eaLnBrk="1" hangingPunct="1"/>
            <a:endParaRPr lang="en-US" altLang="zh-CN">
              <a:latin typeface="Times" panose="02020603050405020304" pitchFamily="18" charset="0"/>
            </a:endParaRPr>
          </a:p>
        </p:txBody>
      </p:sp>
      <p:sp>
        <p:nvSpPr>
          <p:cNvPr id="90116" name="Text Box 4">
            <a:extLst>
              <a:ext uri="{FF2B5EF4-FFF2-40B4-BE49-F238E27FC236}">
                <a16:creationId xmlns:a16="http://schemas.microsoft.com/office/drawing/2014/main" id="{F8A9F11F-1486-4D20-B458-B3B1C6C295B9}"/>
              </a:ext>
            </a:extLst>
          </p:cNvPr>
          <p:cNvSpPr txBox="1">
            <a:spLocks noChangeArrowheads="1"/>
          </p:cNvSpPr>
          <p:nvPr/>
        </p:nvSpPr>
        <p:spPr bwMode="auto">
          <a:xfrm>
            <a:off x="569913" y="1204913"/>
            <a:ext cx="1731962" cy="682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460" tIns="53231" rIns="106460" bIns="53231"/>
          <a:lstStyle>
            <a:lvl1pPr defTabSz="900113">
              <a:spcBef>
                <a:spcPct val="30000"/>
              </a:spcBef>
              <a:defRPr sz="1200">
                <a:solidFill>
                  <a:schemeClr val="tx1"/>
                </a:solidFill>
                <a:latin typeface="Times" panose="02020603050405020304" pitchFamily="18" charset="0"/>
              </a:defRPr>
            </a:lvl1pPr>
            <a:lvl2pPr marL="742950" indent="-285750" defTabSz="900113">
              <a:spcBef>
                <a:spcPct val="30000"/>
              </a:spcBef>
              <a:defRPr sz="1200">
                <a:solidFill>
                  <a:schemeClr val="tx1"/>
                </a:solidFill>
                <a:latin typeface="Times" panose="02020603050405020304" pitchFamily="18" charset="0"/>
              </a:defRPr>
            </a:lvl2pPr>
            <a:lvl3pPr marL="1143000" indent="-228600" defTabSz="900113">
              <a:spcBef>
                <a:spcPct val="30000"/>
              </a:spcBef>
              <a:defRPr sz="1200">
                <a:solidFill>
                  <a:schemeClr val="tx1"/>
                </a:solidFill>
                <a:latin typeface="Times" panose="02020603050405020304" pitchFamily="18" charset="0"/>
              </a:defRPr>
            </a:lvl3pPr>
            <a:lvl4pPr marL="1600200" indent="-228600" defTabSz="900113">
              <a:spcBef>
                <a:spcPct val="30000"/>
              </a:spcBef>
              <a:defRPr sz="1200">
                <a:solidFill>
                  <a:schemeClr val="tx1"/>
                </a:solidFill>
                <a:latin typeface="Times" panose="02020603050405020304" pitchFamily="18" charset="0"/>
              </a:defRPr>
            </a:lvl4pPr>
            <a:lvl5pPr marL="2057400" indent="-228600" defTabSz="900113">
              <a:spcBef>
                <a:spcPct val="30000"/>
              </a:spcBef>
              <a:defRPr sz="1200">
                <a:solidFill>
                  <a:schemeClr val="tx1"/>
                </a:solidFill>
                <a:latin typeface="Times" panose="02020603050405020304" pitchFamily="18" charset="0"/>
              </a:defRPr>
            </a:lvl5pPr>
            <a:lvl6pPr marL="2514600" indent="-228600" defTabSz="900113" eaLnBrk="0" fontAlgn="base" hangingPunct="0">
              <a:spcBef>
                <a:spcPct val="30000"/>
              </a:spcBef>
              <a:spcAft>
                <a:spcPct val="0"/>
              </a:spcAft>
              <a:defRPr sz="1200">
                <a:solidFill>
                  <a:schemeClr val="tx1"/>
                </a:solidFill>
                <a:latin typeface="Times" panose="02020603050405020304" pitchFamily="18" charset="0"/>
              </a:defRPr>
            </a:lvl6pPr>
            <a:lvl7pPr marL="2971800" indent="-228600" defTabSz="900113" eaLnBrk="0" fontAlgn="base" hangingPunct="0">
              <a:spcBef>
                <a:spcPct val="30000"/>
              </a:spcBef>
              <a:spcAft>
                <a:spcPct val="0"/>
              </a:spcAft>
              <a:defRPr sz="1200">
                <a:solidFill>
                  <a:schemeClr val="tx1"/>
                </a:solidFill>
                <a:latin typeface="Times" panose="02020603050405020304" pitchFamily="18" charset="0"/>
              </a:defRPr>
            </a:lvl7pPr>
            <a:lvl8pPr marL="3429000" indent="-228600" defTabSz="900113" eaLnBrk="0" fontAlgn="base" hangingPunct="0">
              <a:spcBef>
                <a:spcPct val="30000"/>
              </a:spcBef>
              <a:spcAft>
                <a:spcPct val="0"/>
              </a:spcAft>
              <a:defRPr sz="1200">
                <a:solidFill>
                  <a:schemeClr val="tx1"/>
                </a:solidFill>
                <a:latin typeface="Times" panose="02020603050405020304" pitchFamily="18" charset="0"/>
              </a:defRPr>
            </a:lvl8pPr>
            <a:lvl9pPr marL="3886200" indent="-228600" defTabSz="900113" eaLnBrk="0" fontAlgn="base" hangingPunct="0">
              <a:spcBef>
                <a:spcPct val="30000"/>
              </a:spcBef>
              <a:spcAft>
                <a:spcPct val="0"/>
              </a:spcAft>
              <a:defRPr sz="1200">
                <a:solidFill>
                  <a:schemeClr val="tx1"/>
                </a:solidFill>
                <a:latin typeface="Times" panose="02020603050405020304" pitchFamily="18" charset="0"/>
              </a:defRPr>
            </a:lvl9pPr>
          </a:lstStyle>
          <a:p>
            <a:pPr>
              <a:spcBef>
                <a:spcPct val="50000"/>
              </a:spcBef>
            </a:pPr>
            <a:r>
              <a:rPr lang="en-US" altLang="zh-CN" sz="1000" b="1">
                <a:solidFill>
                  <a:schemeClr val="bg1"/>
                </a:solidFill>
                <a:latin typeface="ZapfHumnst BT"/>
              </a:rPr>
              <a:t>Walk the students through the activities reviewing the meaning of the representational icons (e.g., workers, activities).  Activities can be considered operations on the workers.</a:t>
            </a:r>
          </a:p>
          <a:p>
            <a:pPr>
              <a:spcBef>
                <a:spcPct val="50000"/>
              </a:spcBef>
            </a:pPr>
            <a:r>
              <a:rPr lang="en-US" altLang="zh-CN" sz="1000" b="1">
                <a:solidFill>
                  <a:schemeClr val="bg1"/>
                </a:solidFill>
                <a:latin typeface="ZapfHumnst BT"/>
              </a:rPr>
              <a:t>The order shown is not the order in which the activities can be executed.  The analysis and design workflow helps to dictate order.</a:t>
            </a:r>
          </a:p>
          <a:p>
            <a:pPr>
              <a:spcBef>
                <a:spcPct val="50000"/>
              </a:spcBef>
            </a:pPr>
            <a:r>
              <a:rPr lang="en-US" altLang="zh-CN" sz="1000" b="1">
                <a:solidFill>
                  <a:schemeClr val="bg1"/>
                </a:solidFill>
                <a:latin typeface="ZapfHumnst BT"/>
              </a:rPr>
              <a:t>The process as described in this course develops a design model, not a separate analysis model.  To maintain a separate analysis model, some modifications to the process would be necessary, the discussion of which is out of the scope of this course.</a:t>
            </a:r>
          </a:p>
          <a:p>
            <a:pPr>
              <a:spcBef>
                <a:spcPct val="50000"/>
              </a:spcBef>
            </a:pPr>
            <a:r>
              <a:rPr lang="en-US" altLang="zh-CN" sz="1000" b="1">
                <a:solidFill>
                  <a:schemeClr val="bg1"/>
                </a:solidFill>
                <a:latin typeface="ZapfHumnst BT"/>
              </a:rPr>
              <a:t>Emphasize the Use-Case Analysis activity and how it describes a process for finding classes and objects from use cases. Some people have called it: 'closing the traceability gap’ -- use cases and scenario's help you get from requirements to objects.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a:extLst>
              <a:ext uri="{FF2B5EF4-FFF2-40B4-BE49-F238E27FC236}">
                <a16:creationId xmlns:a16="http://schemas.microsoft.com/office/drawing/2014/main" id="{6534EBC9-D249-4A77-BCE9-55505F51F258}"/>
              </a:ext>
            </a:extLst>
          </p:cNvPr>
          <p:cNvSpPr txBox="1">
            <a:spLocks noChangeArrowheads="1"/>
          </p:cNvSpPr>
          <p:nvPr/>
        </p:nvSpPr>
        <p:spPr bwMode="auto">
          <a:xfrm>
            <a:off x="304800" y="1287463"/>
            <a:ext cx="19050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0179" tIns="45090" rIns="90179" bIns="45090">
            <a:spAutoFit/>
          </a:bodyPr>
          <a:lstStyle>
            <a:lvl1pPr defTabSz="900113">
              <a:spcBef>
                <a:spcPct val="30000"/>
              </a:spcBef>
              <a:defRPr sz="1200">
                <a:solidFill>
                  <a:schemeClr val="tx1"/>
                </a:solidFill>
                <a:latin typeface="Times" panose="02020603050405020304" pitchFamily="18" charset="0"/>
              </a:defRPr>
            </a:lvl1pPr>
            <a:lvl2pPr marL="742950" indent="-285750" defTabSz="900113">
              <a:spcBef>
                <a:spcPct val="30000"/>
              </a:spcBef>
              <a:defRPr sz="1200">
                <a:solidFill>
                  <a:schemeClr val="tx1"/>
                </a:solidFill>
                <a:latin typeface="Times" panose="02020603050405020304" pitchFamily="18" charset="0"/>
              </a:defRPr>
            </a:lvl2pPr>
            <a:lvl3pPr marL="1143000" indent="-228600" defTabSz="900113">
              <a:spcBef>
                <a:spcPct val="30000"/>
              </a:spcBef>
              <a:defRPr sz="1200">
                <a:solidFill>
                  <a:schemeClr val="tx1"/>
                </a:solidFill>
                <a:latin typeface="Times" panose="02020603050405020304" pitchFamily="18" charset="0"/>
              </a:defRPr>
            </a:lvl3pPr>
            <a:lvl4pPr marL="1600200" indent="-228600" defTabSz="900113">
              <a:spcBef>
                <a:spcPct val="30000"/>
              </a:spcBef>
              <a:defRPr sz="1200">
                <a:solidFill>
                  <a:schemeClr val="tx1"/>
                </a:solidFill>
                <a:latin typeface="Times" panose="02020603050405020304" pitchFamily="18" charset="0"/>
              </a:defRPr>
            </a:lvl4pPr>
            <a:lvl5pPr marL="2057400" indent="-228600" defTabSz="900113">
              <a:spcBef>
                <a:spcPct val="30000"/>
              </a:spcBef>
              <a:defRPr sz="1200">
                <a:solidFill>
                  <a:schemeClr val="tx1"/>
                </a:solidFill>
                <a:latin typeface="Times" panose="02020603050405020304" pitchFamily="18" charset="0"/>
              </a:defRPr>
            </a:lvl5pPr>
            <a:lvl6pPr marL="2514600" indent="-228600" defTabSz="900113" eaLnBrk="0" fontAlgn="base" hangingPunct="0">
              <a:spcBef>
                <a:spcPct val="30000"/>
              </a:spcBef>
              <a:spcAft>
                <a:spcPct val="0"/>
              </a:spcAft>
              <a:defRPr sz="1200">
                <a:solidFill>
                  <a:schemeClr val="tx1"/>
                </a:solidFill>
                <a:latin typeface="Times" panose="02020603050405020304" pitchFamily="18" charset="0"/>
              </a:defRPr>
            </a:lvl6pPr>
            <a:lvl7pPr marL="2971800" indent="-228600" defTabSz="900113" eaLnBrk="0" fontAlgn="base" hangingPunct="0">
              <a:spcBef>
                <a:spcPct val="30000"/>
              </a:spcBef>
              <a:spcAft>
                <a:spcPct val="0"/>
              </a:spcAft>
              <a:defRPr sz="1200">
                <a:solidFill>
                  <a:schemeClr val="tx1"/>
                </a:solidFill>
                <a:latin typeface="Times" panose="02020603050405020304" pitchFamily="18" charset="0"/>
              </a:defRPr>
            </a:lvl7pPr>
            <a:lvl8pPr marL="3429000" indent="-228600" defTabSz="900113" eaLnBrk="0" fontAlgn="base" hangingPunct="0">
              <a:spcBef>
                <a:spcPct val="30000"/>
              </a:spcBef>
              <a:spcAft>
                <a:spcPct val="0"/>
              </a:spcAft>
              <a:defRPr sz="1200">
                <a:solidFill>
                  <a:schemeClr val="tx1"/>
                </a:solidFill>
                <a:latin typeface="Times" panose="02020603050405020304" pitchFamily="18" charset="0"/>
              </a:defRPr>
            </a:lvl8pPr>
            <a:lvl9pPr marL="3886200" indent="-228600" defTabSz="900113" eaLnBrk="0" fontAlgn="base" hangingPunct="0">
              <a:spcBef>
                <a:spcPct val="30000"/>
              </a:spcBef>
              <a:spcAft>
                <a:spcPct val="0"/>
              </a:spcAft>
              <a:defRPr sz="1200">
                <a:solidFill>
                  <a:schemeClr val="tx1"/>
                </a:solidFill>
                <a:latin typeface="Times" panose="02020603050405020304" pitchFamily="18" charset="0"/>
              </a:defRPr>
            </a:lvl9pPr>
          </a:lstStyle>
          <a:p>
            <a:pPr>
              <a:spcBef>
                <a:spcPct val="50000"/>
              </a:spcBef>
            </a:pPr>
            <a:r>
              <a:rPr lang="en-US" altLang="zh-CN" sz="1000" b="1">
                <a:solidFill>
                  <a:schemeClr val="bg1"/>
                </a:solidFill>
                <a:latin typeface="ZapfHumnst BT"/>
              </a:rPr>
              <a:t>Again, the focus of this course is on the activities and artifacts of the Designer.</a:t>
            </a:r>
            <a:endParaRPr lang="en-US" altLang="zh-CN" sz="1000" b="1">
              <a:solidFill>
                <a:schemeClr val="bg1"/>
              </a:solidFill>
              <a:latin typeface="Arial Narrow" panose="020B0606020202030204" pitchFamily="34" charset="0"/>
            </a:endParaRPr>
          </a:p>
        </p:txBody>
      </p:sp>
      <p:sp>
        <p:nvSpPr>
          <p:cNvPr id="92163" name="Rectangle 3">
            <a:extLst>
              <a:ext uri="{FF2B5EF4-FFF2-40B4-BE49-F238E27FC236}">
                <a16:creationId xmlns:a16="http://schemas.microsoft.com/office/drawing/2014/main" id="{34864F7B-5EA1-4395-838A-4F589D69780C}"/>
              </a:ext>
            </a:extLst>
          </p:cNvPr>
          <p:cNvSpPr>
            <a:spLocks noGrp="1" noRot="1" noChangeAspect="1" noChangeArrowheads="1" noTextEdit="1"/>
          </p:cNvSpPr>
          <p:nvPr>
            <p:ph type="sldImg"/>
          </p:nvPr>
        </p:nvSpPr>
        <p:spPr>
          <a:xfrm>
            <a:off x="2552700" y="833438"/>
            <a:ext cx="4038600" cy="3028950"/>
          </a:xfrm>
          <a:ln/>
        </p:spPr>
      </p:sp>
      <p:sp>
        <p:nvSpPr>
          <p:cNvPr id="92164" name="Rectangle 4">
            <a:extLst>
              <a:ext uri="{FF2B5EF4-FFF2-40B4-BE49-F238E27FC236}">
                <a16:creationId xmlns:a16="http://schemas.microsoft.com/office/drawing/2014/main" id="{87761197-E378-4E65-A1D5-9FD1F507A8D5}"/>
              </a:ext>
            </a:extLst>
          </p:cNvPr>
          <p:cNvSpPr>
            <a:spLocks noGrp="1" noChangeArrowheads="1"/>
          </p:cNvSpPr>
          <p:nvPr>
            <p:ph type="body" idx="1"/>
          </p:nvPr>
        </p:nvSpPr>
        <p:spPr>
          <a:xfrm>
            <a:off x="2581275" y="4165600"/>
            <a:ext cx="3971925" cy="3938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sz="900">
                <a:latin typeface="ZapfHumnst BT"/>
              </a:rPr>
              <a:t>The Architect leads and coordinates technical activities and artifacts throughout the project. The Architect establishes the overall structure for each architectural view: the decomposition of the view, the grouping of elements, and the interfaces between these major groupings. Thus, in contrast with the other workers, the Architect's view is one of breadth, as opposed to depth.</a:t>
            </a:r>
          </a:p>
          <a:p>
            <a:pPr eaLnBrk="1" hangingPunct="1"/>
            <a:r>
              <a:rPr lang="en-US" altLang="zh-CN" sz="900">
                <a:latin typeface="ZapfHumnst BT"/>
              </a:rPr>
              <a:t>A Designer defines the responsibilities, operations, attributes, and relationships of one or several classes and determines how they should be adjusted to the implementation environment.   A Designer may have responsibility for one or more Design Packages or Design Subsystems, including any classes owned by the packages or subsystems.  A Designer may be responsible for a Use-Case Realization, in order to ensure the overall consistency of how a particular use case is realized using the design elements.</a:t>
            </a:r>
          </a:p>
          <a:p>
            <a:pPr eaLnBrk="1" hangingPunct="1"/>
            <a:r>
              <a:rPr lang="en-US" altLang="zh-CN" sz="900">
                <a:latin typeface="ZapfHumnst BT"/>
              </a:rPr>
              <a:t>The Database Designer defines the tables, indexes, views, constraints, triggers, stored procedures, table spaces or storage parameters, and other database-specific constructs needed to store, retrieve, and delete persistent objects. This information is maintained in the Data Model.</a:t>
            </a:r>
          </a:p>
          <a:p>
            <a:pPr eaLnBrk="1" hangingPunct="1"/>
            <a:r>
              <a:rPr lang="en-US" altLang="zh-CN" sz="900">
                <a:latin typeface="ZapfHumnst BT"/>
              </a:rPr>
              <a:t>The Architecture Reviewer plans and conducts the formal reviews of the software architecture in general. </a:t>
            </a:r>
          </a:p>
          <a:p>
            <a:pPr eaLnBrk="1" hangingPunct="1"/>
            <a:r>
              <a:rPr lang="en-US" altLang="zh-CN" sz="900">
                <a:latin typeface="ZapfHumnst BT"/>
              </a:rPr>
              <a:t>The Design Reviewer plans and conducts the formal reviews of the design model.</a:t>
            </a:r>
          </a:p>
          <a:p>
            <a:pPr eaLnBrk="1" hangingPunct="1"/>
            <a:r>
              <a:rPr lang="en-US" altLang="zh-CN" sz="900">
                <a:latin typeface="ZapfHumnst BT"/>
              </a:rPr>
              <a:t> </a:t>
            </a:r>
          </a:p>
          <a:p>
            <a:pPr eaLnBrk="1" hangingPunct="1"/>
            <a:endParaRPr lang="en-US" altLang="zh-CN" sz="900">
              <a:latin typeface="ZapfHumnst BT"/>
            </a:endParaRPr>
          </a:p>
          <a:p>
            <a:pPr eaLnBrk="1" hangingPunct="1"/>
            <a:endParaRPr lang="en-US" altLang="zh-CN" sz="900">
              <a:latin typeface="Times"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D8214C3C-F72C-4A7F-B7C8-4B038D6801D2}"/>
              </a:ext>
            </a:extLst>
          </p:cNvPr>
          <p:cNvSpPr>
            <a:spLocks noGrp="1" noRot="1" noChangeAspect="1" noChangeArrowheads="1" noTextEdit="1"/>
          </p:cNvSpPr>
          <p:nvPr>
            <p:ph type="sldImg"/>
          </p:nvPr>
        </p:nvSpPr>
        <p:spPr>
          <a:ln/>
        </p:spPr>
      </p:sp>
      <p:sp>
        <p:nvSpPr>
          <p:cNvPr id="94211" name="Rectangle 3">
            <a:extLst>
              <a:ext uri="{FF2B5EF4-FFF2-40B4-BE49-F238E27FC236}">
                <a16:creationId xmlns:a16="http://schemas.microsoft.com/office/drawing/2014/main" id="{E7027892-E33D-4A2B-8678-171ABC91FE6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4A148E68-0B1D-4B31-9520-EA59675B8E65}"/>
              </a:ext>
            </a:extLst>
          </p:cNvPr>
          <p:cNvSpPr>
            <a:spLocks noGrp="1" noRot="1" noChangeAspect="1" noChangeArrowheads="1" noTextEdit="1"/>
          </p:cNvSpPr>
          <p:nvPr>
            <p:ph type="sldImg"/>
          </p:nvPr>
        </p:nvSpPr>
        <p:spPr>
          <a:ln/>
        </p:spPr>
      </p:sp>
      <p:sp>
        <p:nvSpPr>
          <p:cNvPr id="96259" name="Rectangle 3">
            <a:extLst>
              <a:ext uri="{FF2B5EF4-FFF2-40B4-BE49-F238E27FC236}">
                <a16:creationId xmlns:a16="http://schemas.microsoft.com/office/drawing/2014/main" id="{B1C293B7-EFE1-4B96-B7C6-A09A6345B60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7C570B29-271F-41CA-80E5-26079242F36F}"/>
              </a:ext>
            </a:extLst>
          </p:cNvPr>
          <p:cNvSpPr>
            <a:spLocks noGrp="1" noRot="1" noChangeAspect="1" noChangeArrowheads="1" noTextEdit="1"/>
          </p:cNvSpPr>
          <p:nvPr>
            <p:ph type="sldImg"/>
          </p:nvPr>
        </p:nvSpPr>
        <p:spPr>
          <a:ln/>
        </p:spPr>
      </p:sp>
      <p:sp>
        <p:nvSpPr>
          <p:cNvPr id="98307" name="Rectangle 3">
            <a:extLst>
              <a:ext uri="{FF2B5EF4-FFF2-40B4-BE49-F238E27FC236}">
                <a16:creationId xmlns:a16="http://schemas.microsoft.com/office/drawing/2014/main" id="{95056A58-6686-492A-A814-3DEE376134A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BE3804BF-3B99-4339-86FF-D458E35330BF}"/>
              </a:ext>
            </a:extLst>
          </p:cNvPr>
          <p:cNvSpPr>
            <a:spLocks noGrp="1" noRot="1" noChangeAspect="1" noChangeArrowheads="1" noTextEdit="1"/>
          </p:cNvSpPr>
          <p:nvPr>
            <p:ph type="sldImg"/>
          </p:nvPr>
        </p:nvSpPr>
        <p:spPr>
          <a:ln/>
        </p:spPr>
      </p:sp>
      <p:sp>
        <p:nvSpPr>
          <p:cNvPr id="100355" name="Rectangle 3">
            <a:extLst>
              <a:ext uri="{FF2B5EF4-FFF2-40B4-BE49-F238E27FC236}">
                <a16:creationId xmlns:a16="http://schemas.microsoft.com/office/drawing/2014/main" id="{46020143-FEC8-49A6-B221-27B540E07BB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6BC31292-425B-47D9-907E-A1B8E83E5951}"/>
              </a:ext>
            </a:extLst>
          </p:cNvPr>
          <p:cNvSpPr>
            <a:spLocks noGrp="1" noRot="1" noChangeAspect="1" noChangeArrowheads="1" noTextEdit="1"/>
          </p:cNvSpPr>
          <p:nvPr>
            <p:ph type="sldImg"/>
          </p:nvPr>
        </p:nvSpPr>
        <p:spPr>
          <a:ln/>
        </p:spPr>
      </p:sp>
      <p:sp>
        <p:nvSpPr>
          <p:cNvPr id="102403" name="Rectangle 3">
            <a:extLst>
              <a:ext uri="{FF2B5EF4-FFF2-40B4-BE49-F238E27FC236}">
                <a16:creationId xmlns:a16="http://schemas.microsoft.com/office/drawing/2014/main" id="{4CDF9898-0AE2-475D-9312-670842A9A50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81E8010-39E6-4EA9-A6F7-870E8F47F837}"/>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121F6FA1-76CF-4673-A396-3FF44DC06BB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280DE9D2-4827-4614-A2F0-7284C08ADC78}"/>
              </a:ext>
            </a:extLst>
          </p:cNvPr>
          <p:cNvSpPr>
            <a:spLocks noGrp="1" noRot="1" noChangeAspect="1" noChangeArrowheads="1" noTextEdit="1"/>
          </p:cNvSpPr>
          <p:nvPr>
            <p:ph type="sldImg"/>
          </p:nvPr>
        </p:nvSpPr>
        <p:spPr>
          <a:ln/>
        </p:spPr>
      </p:sp>
      <p:sp>
        <p:nvSpPr>
          <p:cNvPr id="104451" name="Rectangle 3">
            <a:extLst>
              <a:ext uri="{FF2B5EF4-FFF2-40B4-BE49-F238E27FC236}">
                <a16:creationId xmlns:a16="http://schemas.microsoft.com/office/drawing/2014/main" id="{8275DD3E-F627-491A-B71F-64F65C762D1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DE2E4F8B-3F90-40CD-870D-C4227B435692}"/>
              </a:ext>
            </a:extLst>
          </p:cNvPr>
          <p:cNvSpPr>
            <a:spLocks noGrp="1" noRot="1" noChangeAspect="1" noChangeArrowheads="1" noTextEdit="1"/>
          </p:cNvSpPr>
          <p:nvPr>
            <p:ph type="sldImg"/>
          </p:nvPr>
        </p:nvSpPr>
        <p:spPr>
          <a:ln/>
        </p:spPr>
      </p:sp>
      <p:sp>
        <p:nvSpPr>
          <p:cNvPr id="106499" name="Rectangle 3">
            <a:extLst>
              <a:ext uri="{FF2B5EF4-FFF2-40B4-BE49-F238E27FC236}">
                <a16:creationId xmlns:a16="http://schemas.microsoft.com/office/drawing/2014/main" id="{52F70AD9-82C0-4F63-B1A5-63EFD210846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D40BA086-0507-4EFF-947E-0F5BD3DB44C3}"/>
              </a:ext>
            </a:extLst>
          </p:cNvPr>
          <p:cNvSpPr>
            <a:spLocks noGrp="1" noRot="1" noChangeAspect="1" noChangeArrowheads="1" noTextEdit="1"/>
          </p:cNvSpPr>
          <p:nvPr>
            <p:ph type="sldImg"/>
          </p:nvPr>
        </p:nvSpPr>
        <p:spPr>
          <a:ln/>
        </p:spPr>
      </p:sp>
      <p:sp>
        <p:nvSpPr>
          <p:cNvPr id="108547" name="Rectangle 3">
            <a:extLst>
              <a:ext uri="{FF2B5EF4-FFF2-40B4-BE49-F238E27FC236}">
                <a16:creationId xmlns:a16="http://schemas.microsoft.com/office/drawing/2014/main" id="{5F9C3819-9549-452F-BC9B-0AE9C4F2B33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3B496126-2618-477B-A2C3-90269C03CD1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
        <p:nvSpPr>
          <p:cNvPr id="110595" name="Rectangle 3">
            <a:extLst>
              <a:ext uri="{FF2B5EF4-FFF2-40B4-BE49-F238E27FC236}">
                <a16:creationId xmlns:a16="http://schemas.microsoft.com/office/drawing/2014/main" id="{D66C986D-1908-40D5-9E8A-F5F84352905F}"/>
              </a:ext>
            </a:extLst>
          </p:cNvPr>
          <p:cNvSpPr>
            <a:spLocks noGrp="1" noRot="1" noChangeAspect="1" noChangeArrowheads="1" noTextEdit="1"/>
          </p:cNvSpPr>
          <p:nvPr>
            <p:ph type="sldImg"/>
          </p:nvPr>
        </p:nvSpPr>
        <p:spPr>
          <a:ln cap="flat"/>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583B0BEE-E0D4-4A7A-B23A-F4346D788A51}"/>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9537DCEA-C5CC-434F-92C8-E97AB805D90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239D041A-AD48-43CC-8FFC-068860CD2054}"/>
              </a:ext>
            </a:extLst>
          </p:cNvPr>
          <p:cNvSpPr>
            <a:spLocks noGrp="1" noRot="1" noChangeAspect="1" noChangeArrowheads="1" noTextEdit="1"/>
          </p:cNvSpPr>
          <p:nvPr>
            <p:ph type="sldImg"/>
          </p:nvPr>
        </p:nvSpPr>
        <p:spPr>
          <a:ln/>
        </p:spPr>
      </p:sp>
      <p:sp>
        <p:nvSpPr>
          <p:cNvPr id="114691" name="Rectangle 3">
            <a:extLst>
              <a:ext uri="{FF2B5EF4-FFF2-40B4-BE49-F238E27FC236}">
                <a16:creationId xmlns:a16="http://schemas.microsoft.com/office/drawing/2014/main" id="{614883DC-869A-499C-97D2-349C4C4ABC4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33AB440A-CB9D-486D-B591-5706950441E5}"/>
              </a:ext>
            </a:extLst>
          </p:cNvPr>
          <p:cNvSpPr>
            <a:spLocks noGrp="1" noRot="1" noChangeAspect="1" noChangeArrowheads="1" noTextEdit="1"/>
          </p:cNvSpPr>
          <p:nvPr>
            <p:ph type="sldImg"/>
          </p:nvPr>
        </p:nvSpPr>
        <p:spPr>
          <a:ln/>
        </p:spPr>
      </p:sp>
      <p:sp>
        <p:nvSpPr>
          <p:cNvPr id="116739" name="Rectangle 3">
            <a:extLst>
              <a:ext uri="{FF2B5EF4-FFF2-40B4-BE49-F238E27FC236}">
                <a16:creationId xmlns:a16="http://schemas.microsoft.com/office/drawing/2014/main" id="{B486A2A4-A4C1-42A5-ABCA-057C5990631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25CB2366-7043-4959-BB54-C097800B8A18}"/>
              </a:ext>
            </a:extLst>
          </p:cNvPr>
          <p:cNvSpPr>
            <a:spLocks noGrp="1" noRot="1" noChangeAspect="1" noChangeArrowheads="1" noTextEdit="1"/>
          </p:cNvSpPr>
          <p:nvPr>
            <p:ph type="sldImg"/>
          </p:nvPr>
        </p:nvSpPr>
        <p:spPr>
          <a:ln/>
        </p:spPr>
      </p:sp>
      <p:sp>
        <p:nvSpPr>
          <p:cNvPr id="118787" name="Rectangle 3">
            <a:extLst>
              <a:ext uri="{FF2B5EF4-FFF2-40B4-BE49-F238E27FC236}">
                <a16:creationId xmlns:a16="http://schemas.microsoft.com/office/drawing/2014/main" id="{68916DE9-C5A2-4734-B7A3-9F7CC341125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E477E202-0DF4-49A5-81D9-56AABE91CE0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
        <p:nvSpPr>
          <p:cNvPr id="120835" name="Rectangle 3">
            <a:extLst>
              <a:ext uri="{FF2B5EF4-FFF2-40B4-BE49-F238E27FC236}">
                <a16:creationId xmlns:a16="http://schemas.microsoft.com/office/drawing/2014/main" id="{769F41A2-3BA4-4C02-B4B8-655C6962598B}"/>
              </a:ext>
            </a:extLst>
          </p:cNvPr>
          <p:cNvSpPr>
            <a:spLocks noGrp="1" noRot="1" noChangeAspect="1" noChangeArrowheads="1" noTextEdit="1"/>
          </p:cNvSpPr>
          <p:nvPr>
            <p:ph type="sldImg"/>
          </p:nvPr>
        </p:nvSpPr>
        <p:spPr>
          <a:ln cap="flat"/>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4C52BB26-61FD-445D-887E-123F074C167B}"/>
              </a:ext>
            </a:extLst>
          </p:cNvPr>
          <p:cNvSpPr>
            <a:spLocks noGrp="1" noRot="1" noChangeAspect="1" noChangeArrowheads="1" noTextEdit="1"/>
          </p:cNvSpPr>
          <p:nvPr>
            <p:ph type="sldImg"/>
          </p:nvPr>
        </p:nvSpPr>
        <p:spPr>
          <a:ln/>
        </p:spPr>
      </p:sp>
      <p:sp>
        <p:nvSpPr>
          <p:cNvPr id="122883" name="Rectangle 3">
            <a:extLst>
              <a:ext uri="{FF2B5EF4-FFF2-40B4-BE49-F238E27FC236}">
                <a16:creationId xmlns:a16="http://schemas.microsoft.com/office/drawing/2014/main" id="{DF60E5EA-FF88-4CE1-A8F7-B7EA536EB92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9151A301-5B04-4519-86A3-63EFFCB921BD}"/>
              </a:ext>
            </a:extLst>
          </p:cNvPr>
          <p:cNvSpPr>
            <a:spLocks noGrp="1" noRot="1" noChangeAspect="1" noChangeArrowheads="1" noTextEdit="1"/>
          </p:cNvSpPr>
          <p:nvPr>
            <p:ph type="sldImg"/>
          </p:nvPr>
        </p:nvSpPr>
        <p:spPr>
          <a:xfrm>
            <a:off x="2552700" y="833438"/>
            <a:ext cx="4038600" cy="3028950"/>
          </a:xfrm>
          <a:ln/>
        </p:spPr>
      </p:sp>
      <p:sp>
        <p:nvSpPr>
          <p:cNvPr id="32771" name="Rectangle 3">
            <a:extLst>
              <a:ext uri="{FF2B5EF4-FFF2-40B4-BE49-F238E27FC236}">
                <a16:creationId xmlns:a16="http://schemas.microsoft.com/office/drawing/2014/main" id="{7398F60D-A3E0-4785-8526-2D1DB9937D9E}"/>
              </a:ext>
            </a:extLst>
          </p:cNvPr>
          <p:cNvSpPr>
            <a:spLocks noGrp="1" noChangeArrowheads="1"/>
          </p:cNvSpPr>
          <p:nvPr>
            <p:ph type="body" idx="1"/>
          </p:nvPr>
        </p:nvSpPr>
        <p:spPr>
          <a:xfrm>
            <a:off x="2581275" y="4165600"/>
            <a:ext cx="3971925" cy="3938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sz="900">
                <a:latin typeface="ZapfHumnst BT"/>
              </a:rPr>
              <a:t>The input artifacts are the Use-Case Model, Glossary, and Supplementary Specification from the Requirements workflow.  The result of analysis and design is a Design Model that serves as an abstraction of the source code; that is, the design model acts as a "blueprint" of how the source code is structured and written. The Design Model consists of design classes structured into design packages; it also contains descriptions of how objects of these design classes collaborate to perform use cases (use-case realizations).</a:t>
            </a:r>
          </a:p>
          <a:p>
            <a:pPr eaLnBrk="1" hangingPunct="1"/>
            <a:r>
              <a:rPr lang="en-US" altLang="zh-CN" sz="900">
                <a:latin typeface="ZapfHumnst BT"/>
              </a:rPr>
              <a:t>The design activities are centered around the notion of architecture. The production and validation of this architecture is the main focus of early design iterations. Architecture is represented by a number of architectural views. These views capture the major structural design decisions. In essence architectural views are abstractions or simplifications of the entire design, in which important characteristics are made more visible by leaving details aside. The architecture is an important vehicle not only for developing a good design model, but also for increasing the quality of any model built during system development.  The architecture is documented in the Architecture Document.</a:t>
            </a:r>
          </a:p>
          <a:p>
            <a:pPr eaLnBrk="1" hangingPunct="1"/>
            <a:r>
              <a:rPr lang="en-US" altLang="zh-CN" sz="900">
                <a:latin typeface="ZapfHumnst BT"/>
              </a:rPr>
              <a:t>The development of the Architecture Document is out of the scope of this course, but we will discuss it’s contents and how to interpret them.</a:t>
            </a:r>
          </a:p>
          <a:p>
            <a:pPr eaLnBrk="1" hangingPunct="1"/>
            <a:endParaRPr lang="en-US" altLang="zh-CN" sz="900">
              <a:latin typeface="Times" panose="02020603050405020304" pitchFamily="18" charset="0"/>
            </a:endParaRPr>
          </a:p>
        </p:txBody>
      </p:sp>
      <p:sp>
        <p:nvSpPr>
          <p:cNvPr id="32772" name="Text Box 4">
            <a:extLst>
              <a:ext uri="{FF2B5EF4-FFF2-40B4-BE49-F238E27FC236}">
                <a16:creationId xmlns:a16="http://schemas.microsoft.com/office/drawing/2014/main" id="{F914F924-C2AA-4F00-A4DE-A91822ED3539}"/>
              </a:ext>
            </a:extLst>
          </p:cNvPr>
          <p:cNvSpPr txBox="1">
            <a:spLocks noChangeArrowheads="1"/>
          </p:cNvSpPr>
          <p:nvPr/>
        </p:nvSpPr>
        <p:spPr bwMode="auto">
          <a:xfrm>
            <a:off x="569913" y="1204913"/>
            <a:ext cx="1731962" cy="682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460" tIns="53231" rIns="106460" bIns="53231"/>
          <a:lstStyle>
            <a:lvl1pPr defTabSz="900113">
              <a:spcBef>
                <a:spcPct val="30000"/>
              </a:spcBef>
              <a:defRPr sz="1200">
                <a:solidFill>
                  <a:schemeClr val="tx1"/>
                </a:solidFill>
                <a:latin typeface="Times" panose="02020603050405020304" pitchFamily="18" charset="0"/>
              </a:defRPr>
            </a:lvl1pPr>
            <a:lvl2pPr marL="742950" indent="-285750" defTabSz="900113">
              <a:spcBef>
                <a:spcPct val="30000"/>
              </a:spcBef>
              <a:defRPr sz="1200">
                <a:solidFill>
                  <a:schemeClr val="tx1"/>
                </a:solidFill>
                <a:latin typeface="Times" panose="02020603050405020304" pitchFamily="18" charset="0"/>
              </a:defRPr>
            </a:lvl2pPr>
            <a:lvl3pPr marL="1143000" indent="-228600" defTabSz="900113">
              <a:spcBef>
                <a:spcPct val="30000"/>
              </a:spcBef>
              <a:defRPr sz="1200">
                <a:solidFill>
                  <a:schemeClr val="tx1"/>
                </a:solidFill>
                <a:latin typeface="Times" panose="02020603050405020304" pitchFamily="18" charset="0"/>
              </a:defRPr>
            </a:lvl3pPr>
            <a:lvl4pPr marL="1600200" indent="-228600" defTabSz="900113">
              <a:spcBef>
                <a:spcPct val="30000"/>
              </a:spcBef>
              <a:defRPr sz="1200">
                <a:solidFill>
                  <a:schemeClr val="tx1"/>
                </a:solidFill>
                <a:latin typeface="Times" panose="02020603050405020304" pitchFamily="18" charset="0"/>
              </a:defRPr>
            </a:lvl4pPr>
            <a:lvl5pPr marL="2057400" indent="-228600" defTabSz="900113">
              <a:spcBef>
                <a:spcPct val="30000"/>
              </a:spcBef>
              <a:defRPr sz="1200">
                <a:solidFill>
                  <a:schemeClr val="tx1"/>
                </a:solidFill>
                <a:latin typeface="Times" panose="02020603050405020304" pitchFamily="18" charset="0"/>
              </a:defRPr>
            </a:lvl5pPr>
            <a:lvl6pPr marL="2514600" indent="-228600" defTabSz="900113" eaLnBrk="0" fontAlgn="base" hangingPunct="0">
              <a:spcBef>
                <a:spcPct val="30000"/>
              </a:spcBef>
              <a:spcAft>
                <a:spcPct val="0"/>
              </a:spcAft>
              <a:defRPr sz="1200">
                <a:solidFill>
                  <a:schemeClr val="tx1"/>
                </a:solidFill>
                <a:latin typeface="Times" panose="02020603050405020304" pitchFamily="18" charset="0"/>
              </a:defRPr>
            </a:lvl6pPr>
            <a:lvl7pPr marL="2971800" indent="-228600" defTabSz="900113" eaLnBrk="0" fontAlgn="base" hangingPunct="0">
              <a:spcBef>
                <a:spcPct val="30000"/>
              </a:spcBef>
              <a:spcAft>
                <a:spcPct val="0"/>
              </a:spcAft>
              <a:defRPr sz="1200">
                <a:solidFill>
                  <a:schemeClr val="tx1"/>
                </a:solidFill>
                <a:latin typeface="Times" panose="02020603050405020304" pitchFamily="18" charset="0"/>
              </a:defRPr>
            </a:lvl7pPr>
            <a:lvl8pPr marL="3429000" indent="-228600" defTabSz="900113" eaLnBrk="0" fontAlgn="base" hangingPunct="0">
              <a:spcBef>
                <a:spcPct val="30000"/>
              </a:spcBef>
              <a:spcAft>
                <a:spcPct val="0"/>
              </a:spcAft>
              <a:defRPr sz="1200">
                <a:solidFill>
                  <a:schemeClr val="tx1"/>
                </a:solidFill>
                <a:latin typeface="Times" panose="02020603050405020304" pitchFamily="18" charset="0"/>
              </a:defRPr>
            </a:lvl8pPr>
            <a:lvl9pPr marL="3886200" indent="-228600" defTabSz="900113" eaLnBrk="0" fontAlgn="base" hangingPunct="0">
              <a:spcBef>
                <a:spcPct val="30000"/>
              </a:spcBef>
              <a:spcAft>
                <a:spcPct val="0"/>
              </a:spcAft>
              <a:defRPr sz="1200">
                <a:solidFill>
                  <a:schemeClr val="tx1"/>
                </a:solidFill>
                <a:latin typeface="Times" panose="02020603050405020304" pitchFamily="18" charset="0"/>
              </a:defRPr>
            </a:lvl9pPr>
          </a:lstStyle>
          <a:p>
            <a:pPr>
              <a:spcBef>
                <a:spcPct val="50000"/>
              </a:spcBef>
            </a:pPr>
            <a:r>
              <a:rPr lang="en-US" altLang="zh-CN" sz="1000" b="1">
                <a:solidFill>
                  <a:schemeClr val="bg1"/>
                </a:solidFill>
                <a:latin typeface="ZapfHumnst BT"/>
              </a:rPr>
              <a:t>If a separate analysis model is desired, then an Analysis Model would be listed as a separate artifact (in addition to the Design Model).</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B8065602-7FC5-4A03-AD51-A35433420B63}"/>
              </a:ext>
            </a:extLst>
          </p:cNvPr>
          <p:cNvSpPr>
            <a:spLocks noGrp="1" noRot="1" noChangeAspect="1" noChangeArrowheads="1" noTextEdit="1"/>
          </p:cNvSpPr>
          <p:nvPr>
            <p:ph type="sldImg"/>
          </p:nvPr>
        </p:nvSpPr>
        <p:spPr>
          <a:ln/>
        </p:spPr>
      </p:sp>
      <p:sp>
        <p:nvSpPr>
          <p:cNvPr id="124931" name="Rectangle 3">
            <a:extLst>
              <a:ext uri="{FF2B5EF4-FFF2-40B4-BE49-F238E27FC236}">
                <a16:creationId xmlns:a16="http://schemas.microsoft.com/office/drawing/2014/main" id="{3CB2B46F-EC0B-40D5-99A9-EBE6E3BDA9C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3D8A3017-2F2C-49FA-BD26-C8A78A95BB2F}"/>
              </a:ext>
            </a:extLst>
          </p:cNvPr>
          <p:cNvSpPr>
            <a:spLocks noGrp="1" noRot="1" noChangeAspect="1" noChangeArrowheads="1" noTextEdit="1"/>
          </p:cNvSpPr>
          <p:nvPr>
            <p:ph type="sldImg"/>
          </p:nvPr>
        </p:nvSpPr>
        <p:spPr>
          <a:ln/>
        </p:spPr>
      </p:sp>
      <p:sp>
        <p:nvSpPr>
          <p:cNvPr id="126979" name="Rectangle 3">
            <a:extLst>
              <a:ext uri="{FF2B5EF4-FFF2-40B4-BE49-F238E27FC236}">
                <a16:creationId xmlns:a16="http://schemas.microsoft.com/office/drawing/2014/main" id="{9256E7A1-4673-4C5C-BB11-084CE37F471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88157528-DBB5-469A-BBC0-B27ACFA22DE0}"/>
              </a:ext>
            </a:extLst>
          </p:cNvPr>
          <p:cNvSpPr>
            <a:spLocks noGrp="1" noRot="1" noChangeAspect="1" noChangeArrowheads="1" noTextEdit="1"/>
          </p:cNvSpPr>
          <p:nvPr>
            <p:ph type="sldImg"/>
          </p:nvPr>
        </p:nvSpPr>
        <p:spPr>
          <a:ln/>
        </p:spPr>
      </p:sp>
      <p:sp>
        <p:nvSpPr>
          <p:cNvPr id="129027" name="Rectangle 3">
            <a:extLst>
              <a:ext uri="{FF2B5EF4-FFF2-40B4-BE49-F238E27FC236}">
                <a16:creationId xmlns:a16="http://schemas.microsoft.com/office/drawing/2014/main" id="{A6517315-9172-451A-8601-3FDBFB006B2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EEEEBB2F-BEB2-4FC0-95BD-D74EAAEDCBDE}"/>
              </a:ext>
            </a:extLst>
          </p:cNvPr>
          <p:cNvSpPr>
            <a:spLocks noGrp="1" noRot="1" noChangeAspect="1" noChangeArrowheads="1" noTextEdit="1"/>
          </p:cNvSpPr>
          <p:nvPr>
            <p:ph type="sldImg"/>
          </p:nvPr>
        </p:nvSpPr>
        <p:spPr>
          <a:ln/>
        </p:spPr>
      </p:sp>
      <p:sp>
        <p:nvSpPr>
          <p:cNvPr id="131075" name="Rectangle 3">
            <a:extLst>
              <a:ext uri="{FF2B5EF4-FFF2-40B4-BE49-F238E27FC236}">
                <a16:creationId xmlns:a16="http://schemas.microsoft.com/office/drawing/2014/main" id="{2AC55DF1-1CB0-4131-B37C-BACC63292CA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968F3FF2-E0F1-4FAE-A034-D923FA24851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tLang="en-US">
              <a:latin typeface="Times" panose="02020603050405020304" pitchFamily="18" charset="0"/>
            </a:endParaRPr>
          </a:p>
        </p:txBody>
      </p:sp>
      <p:sp>
        <p:nvSpPr>
          <p:cNvPr id="133123" name="Rectangle 3">
            <a:extLst>
              <a:ext uri="{FF2B5EF4-FFF2-40B4-BE49-F238E27FC236}">
                <a16:creationId xmlns:a16="http://schemas.microsoft.com/office/drawing/2014/main" id="{0E57F283-557E-4EED-8D25-C08962FC93E5}"/>
              </a:ext>
            </a:extLst>
          </p:cNvPr>
          <p:cNvSpPr>
            <a:spLocks noGrp="1" noRot="1" noChangeAspect="1" noChangeArrowheads="1" noTextEdit="1"/>
          </p:cNvSpPr>
          <p:nvPr>
            <p:ph type="sldImg"/>
          </p:nvPr>
        </p:nvSpPr>
        <p:spPr>
          <a:noFill/>
          <a:ln cap="flat"/>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3C2CD58B-5F2C-41FE-8B9B-B78F86BA3AA9}"/>
              </a:ext>
            </a:extLst>
          </p:cNvPr>
          <p:cNvSpPr>
            <a:spLocks noGrp="1" noRot="1" noChangeAspect="1" noChangeArrowheads="1" noTextEdit="1"/>
          </p:cNvSpPr>
          <p:nvPr>
            <p:ph type="sldImg"/>
          </p:nvPr>
        </p:nvSpPr>
        <p:spPr>
          <a:ln/>
        </p:spPr>
      </p:sp>
      <p:sp>
        <p:nvSpPr>
          <p:cNvPr id="135171" name="Rectangle 3">
            <a:extLst>
              <a:ext uri="{FF2B5EF4-FFF2-40B4-BE49-F238E27FC236}">
                <a16:creationId xmlns:a16="http://schemas.microsoft.com/office/drawing/2014/main" id="{929FCD10-D9FE-462E-90F4-4DF3AF29341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6439B575-15E1-45AC-B10C-D513B5496845}"/>
              </a:ext>
            </a:extLst>
          </p:cNvPr>
          <p:cNvSpPr>
            <a:spLocks noGrp="1" noRot="1" noChangeAspect="1" noChangeArrowheads="1" noTextEdit="1"/>
          </p:cNvSpPr>
          <p:nvPr>
            <p:ph type="sldImg"/>
          </p:nvPr>
        </p:nvSpPr>
        <p:spPr>
          <a:ln/>
        </p:spPr>
      </p:sp>
      <p:sp>
        <p:nvSpPr>
          <p:cNvPr id="137219" name="Rectangle 3">
            <a:extLst>
              <a:ext uri="{FF2B5EF4-FFF2-40B4-BE49-F238E27FC236}">
                <a16:creationId xmlns:a16="http://schemas.microsoft.com/office/drawing/2014/main" id="{98FBF492-B56E-49B9-8C25-90A7938FCD4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2C028F0B-AF17-49AB-BB28-06FF2E557B25}"/>
              </a:ext>
            </a:extLst>
          </p:cNvPr>
          <p:cNvSpPr>
            <a:spLocks noGrp="1" noRot="1" noChangeAspect="1" noChangeArrowheads="1" noTextEdit="1"/>
          </p:cNvSpPr>
          <p:nvPr>
            <p:ph type="sldImg"/>
          </p:nvPr>
        </p:nvSpPr>
        <p:spPr>
          <a:ln/>
        </p:spPr>
      </p:sp>
      <p:sp>
        <p:nvSpPr>
          <p:cNvPr id="139267" name="Rectangle 3">
            <a:extLst>
              <a:ext uri="{FF2B5EF4-FFF2-40B4-BE49-F238E27FC236}">
                <a16:creationId xmlns:a16="http://schemas.microsoft.com/office/drawing/2014/main" id="{EC58B0DF-FC10-4C0F-93E3-D6B29764A5B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57D2B994-A698-4FA7-A767-984449CBEC64}"/>
              </a:ext>
            </a:extLst>
          </p:cNvPr>
          <p:cNvSpPr>
            <a:spLocks noGrp="1" noRot="1" noChangeAspect="1" noChangeArrowheads="1" noTextEdit="1"/>
          </p:cNvSpPr>
          <p:nvPr>
            <p:ph type="sldImg"/>
          </p:nvPr>
        </p:nvSpPr>
        <p:spPr>
          <a:ln/>
        </p:spPr>
      </p:sp>
      <p:sp>
        <p:nvSpPr>
          <p:cNvPr id="141315" name="Rectangle 3">
            <a:extLst>
              <a:ext uri="{FF2B5EF4-FFF2-40B4-BE49-F238E27FC236}">
                <a16:creationId xmlns:a16="http://schemas.microsoft.com/office/drawing/2014/main" id="{9E08C311-C331-4A7D-924B-2D721CDA1B5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778A4C18-AE00-49DA-941B-10DDD77710CE}"/>
              </a:ext>
            </a:extLst>
          </p:cNvPr>
          <p:cNvSpPr>
            <a:spLocks noGrp="1" noRot="1" noChangeAspect="1" noChangeArrowheads="1" noTextEdit="1"/>
          </p:cNvSpPr>
          <p:nvPr>
            <p:ph type="sldImg"/>
          </p:nvPr>
        </p:nvSpPr>
        <p:spPr>
          <a:ln/>
        </p:spPr>
      </p:sp>
      <p:sp>
        <p:nvSpPr>
          <p:cNvPr id="143363" name="Rectangle 3">
            <a:extLst>
              <a:ext uri="{FF2B5EF4-FFF2-40B4-BE49-F238E27FC236}">
                <a16:creationId xmlns:a16="http://schemas.microsoft.com/office/drawing/2014/main" id="{DFCE1384-DE6B-4139-B570-3D3B6378BD9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a:extLst>
              <a:ext uri="{FF2B5EF4-FFF2-40B4-BE49-F238E27FC236}">
                <a16:creationId xmlns:a16="http://schemas.microsoft.com/office/drawing/2014/main" id="{120609BB-7381-4241-A744-8F367423C8D4}"/>
              </a:ext>
            </a:extLst>
          </p:cNvPr>
          <p:cNvSpPr txBox="1">
            <a:spLocks noChangeArrowheads="1"/>
          </p:cNvSpPr>
          <p:nvPr/>
        </p:nvSpPr>
        <p:spPr bwMode="auto">
          <a:xfrm>
            <a:off x="222250" y="1138238"/>
            <a:ext cx="2133600" cy="866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0179" tIns="45090" rIns="90179" bIns="45090">
            <a:spAutoFit/>
          </a:bodyPr>
          <a:lstStyle>
            <a:lvl1pPr defTabSz="900113">
              <a:spcBef>
                <a:spcPct val="30000"/>
              </a:spcBef>
              <a:defRPr sz="1200">
                <a:solidFill>
                  <a:schemeClr val="tx1"/>
                </a:solidFill>
                <a:latin typeface="Times" panose="02020603050405020304" pitchFamily="18" charset="0"/>
              </a:defRPr>
            </a:lvl1pPr>
            <a:lvl2pPr marL="742950" indent="-285750" defTabSz="900113">
              <a:spcBef>
                <a:spcPct val="30000"/>
              </a:spcBef>
              <a:defRPr sz="1200">
                <a:solidFill>
                  <a:schemeClr val="tx1"/>
                </a:solidFill>
                <a:latin typeface="Times" panose="02020603050405020304" pitchFamily="18" charset="0"/>
              </a:defRPr>
            </a:lvl2pPr>
            <a:lvl3pPr marL="1143000" indent="-228600" defTabSz="900113">
              <a:spcBef>
                <a:spcPct val="30000"/>
              </a:spcBef>
              <a:defRPr sz="1200">
                <a:solidFill>
                  <a:schemeClr val="tx1"/>
                </a:solidFill>
                <a:latin typeface="Times" panose="02020603050405020304" pitchFamily="18" charset="0"/>
              </a:defRPr>
            </a:lvl3pPr>
            <a:lvl4pPr marL="1600200" indent="-228600" defTabSz="900113">
              <a:spcBef>
                <a:spcPct val="30000"/>
              </a:spcBef>
              <a:defRPr sz="1200">
                <a:solidFill>
                  <a:schemeClr val="tx1"/>
                </a:solidFill>
                <a:latin typeface="Times" panose="02020603050405020304" pitchFamily="18" charset="0"/>
              </a:defRPr>
            </a:lvl4pPr>
            <a:lvl5pPr marL="2057400" indent="-228600" defTabSz="900113">
              <a:spcBef>
                <a:spcPct val="30000"/>
              </a:spcBef>
              <a:defRPr sz="1200">
                <a:solidFill>
                  <a:schemeClr val="tx1"/>
                </a:solidFill>
                <a:latin typeface="Times" panose="02020603050405020304" pitchFamily="18" charset="0"/>
              </a:defRPr>
            </a:lvl5pPr>
            <a:lvl6pPr marL="2514600" indent="-228600" defTabSz="900113" eaLnBrk="0" fontAlgn="base" hangingPunct="0">
              <a:spcBef>
                <a:spcPct val="30000"/>
              </a:spcBef>
              <a:spcAft>
                <a:spcPct val="0"/>
              </a:spcAft>
              <a:defRPr sz="1200">
                <a:solidFill>
                  <a:schemeClr val="tx1"/>
                </a:solidFill>
                <a:latin typeface="Times" panose="02020603050405020304" pitchFamily="18" charset="0"/>
              </a:defRPr>
            </a:lvl6pPr>
            <a:lvl7pPr marL="2971800" indent="-228600" defTabSz="900113" eaLnBrk="0" fontAlgn="base" hangingPunct="0">
              <a:spcBef>
                <a:spcPct val="30000"/>
              </a:spcBef>
              <a:spcAft>
                <a:spcPct val="0"/>
              </a:spcAft>
              <a:defRPr sz="1200">
                <a:solidFill>
                  <a:schemeClr val="tx1"/>
                </a:solidFill>
                <a:latin typeface="Times" panose="02020603050405020304" pitchFamily="18" charset="0"/>
              </a:defRPr>
            </a:lvl7pPr>
            <a:lvl8pPr marL="3429000" indent="-228600" defTabSz="900113" eaLnBrk="0" fontAlgn="base" hangingPunct="0">
              <a:spcBef>
                <a:spcPct val="30000"/>
              </a:spcBef>
              <a:spcAft>
                <a:spcPct val="0"/>
              </a:spcAft>
              <a:defRPr sz="1200">
                <a:solidFill>
                  <a:schemeClr val="tx1"/>
                </a:solidFill>
                <a:latin typeface="Times" panose="02020603050405020304" pitchFamily="18" charset="0"/>
              </a:defRPr>
            </a:lvl8pPr>
            <a:lvl9pPr marL="3886200" indent="-228600" defTabSz="900113"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r>
              <a:rPr lang="en-US" altLang="zh-CN" sz="1000" b="1">
                <a:solidFill>
                  <a:schemeClr val="bg1"/>
                </a:solidFill>
                <a:latin typeface="ZapfHumnst BT"/>
              </a:rPr>
              <a:t>An instructor once said: “Analysis Vs. Design is important because of the mind-set. If you tried to manage all of the analysis and design issues in one go, your brain would explode on all but the most trivial developments.  It’s just too much to take in, comprehend, and model in one go. So I mentally switch “OK, analysis - problem domain - don’t care about memory, persistence, databases, language, etc”. “Right now it’s design and I do care about all those things - but now I can stop thinking (too a degree) about trying to understand the business domain.”  It’s about managing the 7+/-2 things I can think about in one go. It also separates out the skills (a bit).”</a:t>
            </a:r>
          </a:p>
          <a:p>
            <a:pPr>
              <a:spcBef>
                <a:spcPct val="0"/>
              </a:spcBef>
            </a:pPr>
            <a:r>
              <a:rPr lang="en-US" altLang="zh-CN" sz="1000" b="1">
                <a:solidFill>
                  <a:schemeClr val="bg1"/>
                </a:solidFill>
                <a:latin typeface="ZapfHumnst BT"/>
              </a:rPr>
              <a:t>Another instructor once said: “analysis is the study of and eventual comprehension of “some thing” [the problem space].  But to understand it, we must invent some entities to hold onto the thing that we have just grasped - this inventive process is design.  That is, human cognitive thinking is actually interwoven analysis/design and any attempt to separate them is really only an idealization.  Therefore, if I try to apply two separate “steps” in the production of, say, a class diagram [and call those steps A and then D], I will introduce ambiguity into my process because cognitive process forces one to “produce a solution” in order to “understand a problem” - that D is necessary to have any results from A.”</a:t>
            </a:r>
          </a:p>
          <a:p>
            <a:pPr>
              <a:spcBef>
                <a:spcPct val="0"/>
              </a:spcBef>
            </a:pPr>
            <a:endParaRPr lang="en-US" altLang="zh-CN" sz="1000" b="1">
              <a:solidFill>
                <a:schemeClr val="bg1"/>
              </a:solidFill>
              <a:latin typeface="ZapfHumnst BT"/>
            </a:endParaRPr>
          </a:p>
          <a:p>
            <a:pPr>
              <a:spcBef>
                <a:spcPct val="0"/>
              </a:spcBef>
            </a:pPr>
            <a:r>
              <a:rPr lang="en-US" altLang="zh-CN" sz="1000" b="1">
                <a:solidFill>
                  <a:schemeClr val="bg1"/>
                </a:solidFill>
                <a:latin typeface="ZapfHumnst BT"/>
              </a:rPr>
              <a:t>Think of analysis as an idealized design step - where we ignore several complicating issues.  This can turn into a religious debate. </a:t>
            </a:r>
            <a:endParaRPr lang="en-US" altLang="zh-CN" sz="1000" b="1">
              <a:solidFill>
                <a:schemeClr val="bg1"/>
              </a:solidFill>
              <a:latin typeface="Arial Narrow" panose="020B0606020202030204" pitchFamily="34" charset="0"/>
            </a:endParaRPr>
          </a:p>
        </p:txBody>
      </p:sp>
      <p:sp>
        <p:nvSpPr>
          <p:cNvPr id="34819" name="Rectangle 3">
            <a:extLst>
              <a:ext uri="{FF2B5EF4-FFF2-40B4-BE49-F238E27FC236}">
                <a16:creationId xmlns:a16="http://schemas.microsoft.com/office/drawing/2014/main" id="{712127B6-E631-4AF9-B3C5-54DEB6C09E3F}"/>
              </a:ext>
            </a:extLst>
          </p:cNvPr>
          <p:cNvSpPr>
            <a:spLocks noGrp="1" noRot="1" noChangeAspect="1" noChangeArrowheads="1" noTextEdit="1"/>
          </p:cNvSpPr>
          <p:nvPr>
            <p:ph type="sldImg"/>
          </p:nvPr>
        </p:nvSpPr>
        <p:spPr>
          <a:xfrm>
            <a:off x="2552700" y="833438"/>
            <a:ext cx="4038600" cy="3028950"/>
          </a:xfrm>
          <a:ln/>
        </p:spPr>
      </p:sp>
      <p:sp>
        <p:nvSpPr>
          <p:cNvPr id="34820" name="Rectangle 4">
            <a:extLst>
              <a:ext uri="{FF2B5EF4-FFF2-40B4-BE49-F238E27FC236}">
                <a16:creationId xmlns:a16="http://schemas.microsoft.com/office/drawing/2014/main" id="{19E91F39-D5FF-42C6-87BC-AFA4CB2BB854}"/>
              </a:ext>
            </a:extLst>
          </p:cNvPr>
          <p:cNvSpPr>
            <a:spLocks noGrp="1" noChangeArrowheads="1"/>
          </p:cNvSpPr>
          <p:nvPr>
            <p:ph type="body" idx="1"/>
          </p:nvPr>
        </p:nvSpPr>
        <p:spPr>
          <a:xfrm>
            <a:off x="2581275" y="4165600"/>
            <a:ext cx="3971925" cy="3938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sz="900">
                <a:latin typeface="ZapfHumnst BT"/>
              </a:rPr>
              <a:t>The differences between analysis and design are ones of focus and emphasis.  The above slide lists the things that you focus on in analysis versus design.</a:t>
            </a:r>
          </a:p>
          <a:p>
            <a:pPr eaLnBrk="1" hangingPunct="1"/>
            <a:r>
              <a:rPr lang="en-US" altLang="zh-CN" sz="900">
                <a:latin typeface="ZapfHumnst BT"/>
              </a:rPr>
              <a:t>The goal in Analysis is to understand the problem and to begin to develop a visual model of what you are trying to build, independent of implementation and technology concerns.  Analysis focuses on translating the functional requirements into software concepts. The idea is to get a rough cut at the objects that comprise our system, but focusing on behavior (and therefore encapsulation).  We then move very quickly, nearly seamlessly into “design” and the other concerns.</a:t>
            </a:r>
          </a:p>
          <a:p>
            <a:pPr eaLnBrk="1" hangingPunct="1"/>
            <a:r>
              <a:rPr lang="en-US" altLang="zh-CN" sz="900">
                <a:latin typeface="ZapfHumnst BT"/>
              </a:rPr>
              <a:t>A goal of design is to refine the model with the intention of developing a design model that will allow a seamless transition to the coding phase. In design, we adapt to the implementation and the deployment environment.  The implementation environment is the 'developer' environment, which is a software superset and a hardware subset of the deployment environment</a:t>
            </a:r>
          </a:p>
          <a:p>
            <a:pPr eaLnBrk="1" hangingPunct="1"/>
            <a:r>
              <a:rPr lang="en-US" altLang="zh-CN" sz="900">
                <a:latin typeface="ZapfHumnst BT"/>
              </a:rPr>
              <a:t>In modeling, we start with an object model that closely resembles the real world (analysis), and then find more abstract (but more fundamental) solutions to a more generalized problem (design).  The real power of software design is that it can create more powerful metaphors for the real world which change the nature of the problem, making it easier to solve.</a:t>
            </a:r>
            <a:endParaRPr lang="en-US" altLang="zh-CN" sz="900">
              <a:latin typeface="Times" panose="02020603050405020304"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23373650-1EAC-474C-B3C0-DA47268F6DCE}"/>
              </a:ext>
            </a:extLst>
          </p:cNvPr>
          <p:cNvSpPr>
            <a:spLocks noGrp="1" noRot="1" noChangeAspect="1" noChangeArrowheads="1" noTextEdit="1"/>
          </p:cNvSpPr>
          <p:nvPr>
            <p:ph type="sldImg"/>
          </p:nvPr>
        </p:nvSpPr>
        <p:spPr>
          <a:ln/>
        </p:spPr>
      </p:sp>
      <p:sp>
        <p:nvSpPr>
          <p:cNvPr id="145411" name="Rectangle 3">
            <a:extLst>
              <a:ext uri="{FF2B5EF4-FFF2-40B4-BE49-F238E27FC236}">
                <a16:creationId xmlns:a16="http://schemas.microsoft.com/office/drawing/2014/main" id="{047050F0-36BC-45DB-99D9-EA5D0D96B37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6F32DCCD-92AA-40D8-ACE3-34AEE60D4902}"/>
              </a:ext>
            </a:extLst>
          </p:cNvPr>
          <p:cNvSpPr>
            <a:spLocks noGrp="1" noRot="1" noChangeAspect="1" noChangeArrowheads="1" noTextEdit="1"/>
          </p:cNvSpPr>
          <p:nvPr>
            <p:ph type="sldImg"/>
          </p:nvPr>
        </p:nvSpPr>
        <p:spPr>
          <a:ln/>
        </p:spPr>
      </p:sp>
      <p:sp>
        <p:nvSpPr>
          <p:cNvPr id="147459" name="Rectangle 3">
            <a:extLst>
              <a:ext uri="{FF2B5EF4-FFF2-40B4-BE49-F238E27FC236}">
                <a16:creationId xmlns:a16="http://schemas.microsoft.com/office/drawing/2014/main" id="{158A658B-139A-43C5-84E3-9D039469739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580E38FD-2B35-493E-9153-9431195194C0}"/>
              </a:ext>
            </a:extLst>
          </p:cNvPr>
          <p:cNvSpPr>
            <a:spLocks noGrp="1" noRot="1" noChangeAspect="1" noChangeArrowheads="1" noTextEdit="1"/>
          </p:cNvSpPr>
          <p:nvPr>
            <p:ph type="sldImg"/>
          </p:nvPr>
        </p:nvSpPr>
        <p:spPr>
          <a:ln/>
        </p:spPr>
      </p:sp>
      <p:sp>
        <p:nvSpPr>
          <p:cNvPr id="149507" name="Rectangle 3">
            <a:extLst>
              <a:ext uri="{FF2B5EF4-FFF2-40B4-BE49-F238E27FC236}">
                <a16:creationId xmlns:a16="http://schemas.microsoft.com/office/drawing/2014/main" id="{05704945-53E7-42E0-98F8-336237E0FD6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8859E7F8-E958-422B-BE64-B51606C18AC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
        <p:nvSpPr>
          <p:cNvPr id="151555" name="Rectangle 3">
            <a:extLst>
              <a:ext uri="{FF2B5EF4-FFF2-40B4-BE49-F238E27FC236}">
                <a16:creationId xmlns:a16="http://schemas.microsoft.com/office/drawing/2014/main" id="{487132B5-FCFC-481A-AD52-F2D59C79E45E}"/>
              </a:ext>
            </a:extLst>
          </p:cNvPr>
          <p:cNvSpPr>
            <a:spLocks noGrp="1" noRot="1" noChangeAspect="1" noChangeArrowheads="1" noTextEdit="1"/>
          </p:cNvSpPr>
          <p:nvPr>
            <p:ph type="sldImg"/>
          </p:nvPr>
        </p:nvSpPr>
        <p:spPr>
          <a:ln cap="flat"/>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DE5FBF01-0AAE-42B5-AAEF-FCBD7241B91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
        <p:nvSpPr>
          <p:cNvPr id="153603" name="Rectangle 3">
            <a:extLst>
              <a:ext uri="{FF2B5EF4-FFF2-40B4-BE49-F238E27FC236}">
                <a16:creationId xmlns:a16="http://schemas.microsoft.com/office/drawing/2014/main" id="{6F5F3F45-D299-4A38-A0E0-87B5F70AB529}"/>
              </a:ext>
            </a:extLst>
          </p:cNvPr>
          <p:cNvSpPr>
            <a:spLocks noGrp="1" noRot="1" noChangeAspect="1" noChangeArrowheads="1" noTextEdit="1"/>
          </p:cNvSpPr>
          <p:nvPr>
            <p:ph type="sldImg"/>
          </p:nvPr>
        </p:nvSpPr>
        <p:spPr>
          <a:ln cap="flat"/>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A25F2ED6-661F-4342-A713-D171888520E2}"/>
              </a:ext>
            </a:extLst>
          </p:cNvPr>
          <p:cNvSpPr>
            <a:spLocks noGrp="1" noRot="1" noChangeAspect="1" noChangeArrowheads="1" noTextEdit="1"/>
          </p:cNvSpPr>
          <p:nvPr>
            <p:ph type="sldImg"/>
          </p:nvPr>
        </p:nvSpPr>
        <p:spPr>
          <a:ln/>
        </p:spPr>
      </p:sp>
      <p:sp>
        <p:nvSpPr>
          <p:cNvPr id="155651" name="Rectangle 3">
            <a:extLst>
              <a:ext uri="{FF2B5EF4-FFF2-40B4-BE49-F238E27FC236}">
                <a16:creationId xmlns:a16="http://schemas.microsoft.com/office/drawing/2014/main" id="{A8F2CB9E-1EA1-43D3-9163-77462B85E70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C736A13A-89CA-41D5-B07C-0A73C08D942A}"/>
              </a:ext>
            </a:extLst>
          </p:cNvPr>
          <p:cNvSpPr>
            <a:spLocks noGrp="1" noRot="1" noChangeAspect="1" noChangeArrowheads="1" noTextEdit="1"/>
          </p:cNvSpPr>
          <p:nvPr>
            <p:ph type="sldImg"/>
          </p:nvPr>
        </p:nvSpPr>
        <p:spPr>
          <a:ln/>
        </p:spPr>
      </p:sp>
      <p:sp>
        <p:nvSpPr>
          <p:cNvPr id="157699" name="Rectangle 3">
            <a:extLst>
              <a:ext uri="{FF2B5EF4-FFF2-40B4-BE49-F238E27FC236}">
                <a16:creationId xmlns:a16="http://schemas.microsoft.com/office/drawing/2014/main" id="{E8D4622B-C9C1-496A-A759-4459D699EB3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F814D2BE-F560-4928-AFB4-67108F246F35}"/>
              </a:ext>
            </a:extLst>
          </p:cNvPr>
          <p:cNvSpPr>
            <a:spLocks noGrp="1" noRot="1" noChangeAspect="1" noChangeArrowheads="1" noTextEdit="1"/>
          </p:cNvSpPr>
          <p:nvPr>
            <p:ph type="sldImg"/>
          </p:nvPr>
        </p:nvSpPr>
        <p:spPr>
          <a:ln/>
        </p:spPr>
      </p:sp>
      <p:sp>
        <p:nvSpPr>
          <p:cNvPr id="159747" name="Rectangle 3">
            <a:extLst>
              <a:ext uri="{FF2B5EF4-FFF2-40B4-BE49-F238E27FC236}">
                <a16:creationId xmlns:a16="http://schemas.microsoft.com/office/drawing/2014/main" id="{AFD3EDB8-992C-45F3-BA20-E0E97501E8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28C0257D-DEF9-4EF2-B388-6341737B18C3}"/>
              </a:ext>
            </a:extLst>
          </p:cNvPr>
          <p:cNvSpPr>
            <a:spLocks noGrp="1" noRot="1" noChangeAspect="1" noChangeArrowheads="1" noTextEdit="1"/>
          </p:cNvSpPr>
          <p:nvPr>
            <p:ph type="sldImg"/>
          </p:nvPr>
        </p:nvSpPr>
        <p:spPr>
          <a:ln/>
        </p:spPr>
      </p:sp>
      <p:sp>
        <p:nvSpPr>
          <p:cNvPr id="161795" name="Rectangle 3">
            <a:extLst>
              <a:ext uri="{FF2B5EF4-FFF2-40B4-BE49-F238E27FC236}">
                <a16:creationId xmlns:a16="http://schemas.microsoft.com/office/drawing/2014/main" id="{8F7D7D02-1845-4BE6-8F86-F5BBD8AE430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0E178E5C-80F2-4FE8-BC09-81AF29134C0E}"/>
              </a:ext>
            </a:extLst>
          </p:cNvPr>
          <p:cNvSpPr>
            <a:spLocks noGrp="1" noRot="1" noChangeAspect="1" noChangeArrowheads="1" noTextEdit="1"/>
          </p:cNvSpPr>
          <p:nvPr>
            <p:ph type="sldImg"/>
          </p:nvPr>
        </p:nvSpPr>
        <p:spPr>
          <a:ln/>
        </p:spPr>
      </p:sp>
      <p:sp>
        <p:nvSpPr>
          <p:cNvPr id="163843" name="Rectangle 3">
            <a:extLst>
              <a:ext uri="{FF2B5EF4-FFF2-40B4-BE49-F238E27FC236}">
                <a16:creationId xmlns:a16="http://schemas.microsoft.com/office/drawing/2014/main" id="{5DABAB24-D091-49BE-A016-6AC5662B4B9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F9F6E1C8-C7F3-4D93-8793-A103E3778495}"/>
              </a:ext>
            </a:extLst>
          </p:cNvPr>
          <p:cNvSpPr>
            <a:spLocks noGrp="1" noRot="1" noChangeAspect="1" noChangeArrowheads="1" noTextEdit="1"/>
          </p:cNvSpPr>
          <p:nvPr>
            <p:ph type="sldImg"/>
          </p:nvPr>
        </p:nvSpPr>
        <p:spPr>
          <a:xfrm>
            <a:off x="2552700" y="833438"/>
            <a:ext cx="4038600" cy="3028950"/>
          </a:xfrm>
          <a:ln/>
        </p:spPr>
      </p:sp>
      <p:sp>
        <p:nvSpPr>
          <p:cNvPr id="36867" name="Rectangle 3">
            <a:extLst>
              <a:ext uri="{FF2B5EF4-FFF2-40B4-BE49-F238E27FC236}">
                <a16:creationId xmlns:a16="http://schemas.microsoft.com/office/drawing/2014/main" id="{B0B85553-514F-4EC3-9064-E3F90DA209BB}"/>
              </a:ext>
            </a:extLst>
          </p:cNvPr>
          <p:cNvSpPr>
            <a:spLocks noGrp="1" noChangeArrowheads="1"/>
          </p:cNvSpPr>
          <p:nvPr>
            <p:ph type="body" idx="1"/>
          </p:nvPr>
        </p:nvSpPr>
        <p:spPr>
          <a:xfrm>
            <a:off x="2581275" y="4165600"/>
            <a:ext cx="3971925" cy="3938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sz="900">
                <a:latin typeface="ZapfHumnst BT"/>
              </a:rPr>
              <a:t>Analysis and design is not top-down or bottom-up. </a:t>
            </a:r>
          </a:p>
          <a:p>
            <a:pPr eaLnBrk="1" hangingPunct="1"/>
            <a:r>
              <a:rPr lang="en-US" altLang="zh-CN" sz="900">
                <a:latin typeface="ZapfHumnst BT"/>
              </a:rPr>
              <a:t>The use case comes in from the left and defines a middle level. </a:t>
            </a:r>
          </a:p>
          <a:p>
            <a:pPr eaLnBrk="1" hangingPunct="1"/>
            <a:r>
              <a:rPr lang="en-US" altLang="zh-CN" sz="900">
                <a:latin typeface="ZapfHumnst BT"/>
              </a:rPr>
              <a:t>The analysis classes are not defined in a top-down pattern or a bottom-up pattern, they are in the middle. From this middle level one may move up or down. </a:t>
            </a:r>
          </a:p>
          <a:p>
            <a:pPr eaLnBrk="1" hangingPunct="1"/>
            <a:r>
              <a:rPr lang="en-US" altLang="zh-CN" sz="900">
                <a:latin typeface="ZapfHumnst BT"/>
              </a:rPr>
              <a:t>Defining subsystems is moving up and defining design classes is moving down.</a:t>
            </a:r>
          </a:p>
          <a:p>
            <a:pPr eaLnBrk="1" hangingPunct="1"/>
            <a:r>
              <a:rPr lang="en-US" altLang="zh-CN" sz="900">
                <a:latin typeface="ZapfHumnst BT"/>
              </a:rPr>
              <a:t>Analysis is both top-to-middle, middle-up, middle-down and bottom-to-middle. There is no way of saying that one path is more important than another - you have to travel on all paths to get the system right. </a:t>
            </a:r>
          </a:p>
          <a:p>
            <a:pPr eaLnBrk="1" hangingPunct="1"/>
            <a:r>
              <a:rPr lang="en-US" altLang="zh-CN" sz="900">
                <a:latin typeface="ZapfHumnst BT"/>
              </a:rPr>
              <a:t>All of these four paths are equally important. That is why the bottom-up and top-down question can´t be solved.</a:t>
            </a:r>
            <a:endParaRPr lang="en-US" altLang="zh-CN" sz="900">
              <a:latin typeface="Times" panose="02020603050405020304" pitchFamily="18"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7B5DADF0-7FCE-4C39-9CC6-AC68250E4F33}"/>
              </a:ext>
            </a:extLst>
          </p:cNvPr>
          <p:cNvSpPr>
            <a:spLocks noGrp="1" noRot="1" noChangeAspect="1" noChangeArrowheads="1" noTextEdit="1"/>
          </p:cNvSpPr>
          <p:nvPr>
            <p:ph type="sldImg"/>
          </p:nvPr>
        </p:nvSpPr>
        <p:spPr>
          <a:ln/>
        </p:spPr>
      </p:sp>
      <p:sp>
        <p:nvSpPr>
          <p:cNvPr id="165891" name="Rectangle 3">
            <a:extLst>
              <a:ext uri="{FF2B5EF4-FFF2-40B4-BE49-F238E27FC236}">
                <a16:creationId xmlns:a16="http://schemas.microsoft.com/office/drawing/2014/main" id="{5EF07435-22E9-4811-A915-7D4248147BE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a:extLst>
              <a:ext uri="{FF2B5EF4-FFF2-40B4-BE49-F238E27FC236}">
                <a16:creationId xmlns:a16="http://schemas.microsoft.com/office/drawing/2014/main" id="{DFD07D1F-1A5E-4CA6-91B0-936AE6AB5AF7}"/>
              </a:ext>
            </a:extLst>
          </p:cNvPr>
          <p:cNvSpPr>
            <a:spLocks noGrp="1" noRot="1" noChangeAspect="1" noChangeArrowheads="1" noTextEdit="1"/>
          </p:cNvSpPr>
          <p:nvPr>
            <p:ph type="sldImg"/>
          </p:nvPr>
        </p:nvSpPr>
        <p:spPr>
          <a:ln/>
        </p:spPr>
      </p:sp>
      <p:sp>
        <p:nvSpPr>
          <p:cNvPr id="167939" name="Rectangle 3">
            <a:extLst>
              <a:ext uri="{FF2B5EF4-FFF2-40B4-BE49-F238E27FC236}">
                <a16:creationId xmlns:a16="http://schemas.microsoft.com/office/drawing/2014/main" id="{DD160FF2-78D5-4386-8995-4C1038C58F7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29BDEBE8-219C-4004-A684-53ECC9926AE9}"/>
              </a:ext>
            </a:extLst>
          </p:cNvPr>
          <p:cNvSpPr>
            <a:spLocks noGrp="1" noRot="1" noChangeAspect="1" noChangeArrowheads="1" noTextEdit="1"/>
          </p:cNvSpPr>
          <p:nvPr>
            <p:ph type="sldImg"/>
          </p:nvPr>
        </p:nvSpPr>
        <p:spPr>
          <a:ln/>
        </p:spPr>
      </p:sp>
      <p:sp>
        <p:nvSpPr>
          <p:cNvPr id="169987" name="Rectangle 3">
            <a:extLst>
              <a:ext uri="{FF2B5EF4-FFF2-40B4-BE49-F238E27FC236}">
                <a16:creationId xmlns:a16="http://schemas.microsoft.com/office/drawing/2014/main" id="{5E6930AE-7C28-4F46-9681-7B2230B3599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C33A84BB-0B4B-4EA5-BEDE-BACBF93F75A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tLang="en-US">
              <a:latin typeface="Times" panose="02020603050405020304" pitchFamily="18" charset="0"/>
            </a:endParaRPr>
          </a:p>
        </p:txBody>
      </p:sp>
      <p:sp>
        <p:nvSpPr>
          <p:cNvPr id="172035" name="Rectangle 3">
            <a:extLst>
              <a:ext uri="{FF2B5EF4-FFF2-40B4-BE49-F238E27FC236}">
                <a16:creationId xmlns:a16="http://schemas.microsoft.com/office/drawing/2014/main" id="{91D59279-D725-42EB-8E99-C636FB12170D}"/>
              </a:ext>
            </a:extLst>
          </p:cNvPr>
          <p:cNvSpPr>
            <a:spLocks noGrp="1" noRot="1" noChangeAspect="1" noChangeArrowheads="1" noTextEdit="1"/>
          </p:cNvSpPr>
          <p:nvPr>
            <p:ph type="sldImg"/>
          </p:nvPr>
        </p:nvSpPr>
        <p:spPr>
          <a:noFill/>
          <a:ln cap="flat"/>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17199D7B-E22B-4D5B-88AE-9B983CA7DE00}"/>
              </a:ext>
            </a:extLst>
          </p:cNvPr>
          <p:cNvSpPr>
            <a:spLocks noGrp="1" noRot="1" noChangeAspect="1" noChangeArrowheads="1" noTextEdit="1"/>
          </p:cNvSpPr>
          <p:nvPr>
            <p:ph type="sldImg"/>
          </p:nvPr>
        </p:nvSpPr>
        <p:spPr>
          <a:ln/>
        </p:spPr>
      </p:sp>
      <p:sp>
        <p:nvSpPr>
          <p:cNvPr id="174083" name="Rectangle 3">
            <a:extLst>
              <a:ext uri="{FF2B5EF4-FFF2-40B4-BE49-F238E27FC236}">
                <a16:creationId xmlns:a16="http://schemas.microsoft.com/office/drawing/2014/main" id="{AC5D3231-53A3-4740-A594-0E632DE3730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9197060B-7558-4CCE-8011-9200BE636FBC}"/>
              </a:ext>
            </a:extLst>
          </p:cNvPr>
          <p:cNvSpPr>
            <a:spLocks noGrp="1" noRot="1" noChangeAspect="1" noChangeArrowheads="1" noTextEdit="1"/>
          </p:cNvSpPr>
          <p:nvPr>
            <p:ph type="sldImg"/>
          </p:nvPr>
        </p:nvSpPr>
        <p:spPr>
          <a:ln/>
        </p:spPr>
      </p:sp>
      <p:sp>
        <p:nvSpPr>
          <p:cNvPr id="176131" name="Rectangle 3">
            <a:extLst>
              <a:ext uri="{FF2B5EF4-FFF2-40B4-BE49-F238E27FC236}">
                <a16:creationId xmlns:a16="http://schemas.microsoft.com/office/drawing/2014/main" id="{48A3AF06-644D-4D7D-88CC-A088814D832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930FE7CC-092A-44DC-8DAE-8B67E724CA7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
        <p:nvSpPr>
          <p:cNvPr id="178179" name="Rectangle 3">
            <a:extLst>
              <a:ext uri="{FF2B5EF4-FFF2-40B4-BE49-F238E27FC236}">
                <a16:creationId xmlns:a16="http://schemas.microsoft.com/office/drawing/2014/main" id="{AEB6A1BC-B457-40C1-883E-092B4CDAD1BB}"/>
              </a:ext>
            </a:extLst>
          </p:cNvPr>
          <p:cNvSpPr>
            <a:spLocks noGrp="1" noRot="1" noChangeAspect="1" noChangeArrowheads="1" noTextEdit="1"/>
          </p:cNvSpPr>
          <p:nvPr>
            <p:ph type="sldImg"/>
          </p:nvPr>
        </p:nvSpPr>
        <p:spPr>
          <a:ln cap="flat"/>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id="{8D355467-A312-431B-B64E-B946AFE5F9F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
        <p:nvSpPr>
          <p:cNvPr id="180227" name="Rectangle 3">
            <a:extLst>
              <a:ext uri="{FF2B5EF4-FFF2-40B4-BE49-F238E27FC236}">
                <a16:creationId xmlns:a16="http://schemas.microsoft.com/office/drawing/2014/main" id="{ACB187CC-5CDE-4238-9C00-6F510773D9BC}"/>
              </a:ext>
            </a:extLst>
          </p:cNvPr>
          <p:cNvSpPr>
            <a:spLocks noGrp="1" noRot="1" noChangeAspect="1" noChangeArrowheads="1" noTextEdit="1"/>
          </p:cNvSpPr>
          <p:nvPr>
            <p:ph type="sldImg"/>
          </p:nvPr>
        </p:nvSpPr>
        <p:spPr>
          <a:ln cap="flat"/>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660D81A9-83D4-4E90-B781-49E0BD400DD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
        <p:nvSpPr>
          <p:cNvPr id="182275" name="Rectangle 3">
            <a:extLst>
              <a:ext uri="{FF2B5EF4-FFF2-40B4-BE49-F238E27FC236}">
                <a16:creationId xmlns:a16="http://schemas.microsoft.com/office/drawing/2014/main" id="{0C4DC5DF-6334-4440-B385-77C5B1A9C818}"/>
              </a:ext>
            </a:extLst>
          </p:cNvPr>
          <p:cNvSpPr>
            <a:spLocks noGrp="1" noRot="1" noChangeAspect="1" noChangeArrowheads="1" noTextEdit="1"/>
          </p:cNvSpPr>
          <p:nvPr>
            <p:ph type="sldImg"/>
          </p:nvPr>
        </p:nvSpPr>
        <p:spPr>
          <a:ln cap="flat"/>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a:extLst>
              <a:ext uri="{FF2B5EF4-FFF2-40B4-BE49-F238E27FC236}">
                <a16:creationId xmlns:a16="http://schemas.microsoft.com/office/drawing/2014/main" id="{8DB97284-E612-4212-8AC9-C2B7E336736D}"/>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88D431DF-530B-43FD-9CEF-F4319A3B96A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77F57EDA-1D55-48DB-B5D0-E3652155E6EF}"/>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ECB08D85-3666-4A9C-8995-F9D7C849B2F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3ADFBC03-873F-4F85-9306-346108CD90B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
        <p:nvSpPr>
          <p:cNvPr id="186371" name="Rectangle 3">
            <a:extLst>
              <a:ext uri="{FF2B5EF4-FFF2-40B4-BE49-F238E27FC236}">
                <a16:creationId xmlns:a16="http://schemas.microsoft.com/office/drawing/2014/main" id="{7528D059-6500-44C1-9BF9-BD669FEE4D05}"/>
              </a:ext>
            </a:extLst>
          </p:cNvPr>
          <p:cNvSpPr>
            <a:spLocks noGrp="1" noRot="1" noChangeAspect="1" noChangeArrowheads="1" noTextEdit="1"/>
          </p:cNvSpPr>
          <p:nvPr>
            <p:ph type="sldImg"/>
          </p:nvPr>
        </p:nvSpPr>
        <p:spPr>
          <a:ln cap="flat"/>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BB4405C7-0844-4049-9A7D-BEF629C6F7C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
        <p:nvSpPr>
          <p:cNvPr id="188419" name="Rectangle 3">
            <a:extLst>
              <a:ext uri="{FF2B5EF4-FFF2-40B4-BE49-F238E27FC236}">
                <a16:creationId xmlns:a16="http://schemas.microsoft.com/office/drawing/2014/main" id="{F4300B2C-9B27-4A38-BAA8-2CAA7FDE07ED}"/>
              </a:ext>
            </a:extLst>
          </p:cNvPr>
          <p:cNvSpPr>
            <a:spLocks noGrp="1" noRot="1" noChangeAspect="1" noChangeArrowheads="1" noTextEdit="1"/>
          </p:cNvSpPr>
          <p:nvPr>
            <p:ph type="sldImg"/>
          </p:nvPr>
        </p:nvSpPr>
        <p:spPr>
          <a:ln cap="flat"/>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5F61B50C-4CFC-4DA1-803A-D14CE57C0EC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tLang="en-US">
              <a:latin typeface="Times" panose="02020603050405020304" pitchFamily="18" charset="0"/>
            </a:endParaRPr>
          </a:p>
        </p:txBody>
      </p:sp>
      <p:sp>
        <p:nvSpPr>
          <p:cNvPr id="190467" name="Rectangle 3">
            <a:extLst>
              <a:ext uri="{FF2B5EF4-FFF2-40B4-BE49-F238E27FC236}">
                <a16:creationId xmlns:a16="http://schemas.microsoft.com/office/drawing/2014/main" id="{9560C1D1-C462-457F-9AB5-E32B11C1E64D}"/>
              </a:ext>
            </a:extLst>
          </p:cNvPr>
          <p:cNvSpPr>
            <a:spLocks noGrp="1" noRot="1" noChangeAspect="1" noChangeArrowheads="1" noTextEdit="1"/>
          </p:cNvSpPr>
          <p:nvPr>
            <p:ph type="sldImg"/>
          </p:nvPr>
        </p:nvSpPr>
        <p:spPr>
          <a:noFill/>
          <a:ln cap="flat"/>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a:extLst>
              <a:ext uri="{FF2B5EF4-FFF2-40B4-BE49-F238E27FC236}">
                <a16:creationId xmlns:a16="http://schemas.microsoft.com/office/drawing/2014/main" id="{785E4D7D-7828-43D0-A58F-1D0F964CEE1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
        <p:nvSpPr>
          <p:cNvPr id="192515" name="Rectangle 3">
            <a:extLst>
              <a:ext uri="{FF2B5EF4-FFF2-40B4-BE49-F238E27FC236}">
                <a16:creationId xmlns:a16="http://schemas.microsoft.com/office/drawing/2014/main" id="{E1584DD9-4EEC-4B8E-A541-4E1A0D1E91F2}"/>
              </a:ext>
            </a:extLst>
          </p:cNvPr>
          <p:cNvSpPr>
            <a:spLocks noGrp="1" noRot="1" noChangeAspect="1" noChangeArrowheads="1" noTextEdit="1"/>
          </p:cNvSpPr>
          <p:nvPr>
            <p:ph type="sldImg"/>
          </p:nvPr>
        </p:nvSpPr>
        <p:spPr>
          <a:ln cap="flat"/>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D504235A-AA0F-485D-81A6-EA99C7E3D07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
        <p:nvSpPr>
          <p:cNvPr id="194563" name="Rectangle 3">
            <a:extLst>
              <a:ext uri="{FF2B5EF4-FFF2-40B4-BE49-F238E27FC236}">
                <a16:creationId xmlns:a16="http://schemas.microsoft.com/office/drawing/2014/main" id="{BD711105-81CA-43A4-9547-20639A99A6B6}"/>
              </a:ext>
            </a:extLst>
          </p:cNvPr>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FAC2CDF-5697-437C-AA23-D88D33989EF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Times" panose="02020603050405020304" pitchFamily="18" charset="0"/>
            </a:endParaRPr>
          </a:p>
        </p:txBody>
      </p:sp>
      <p:sp>
        <p:nvSpPr>
          <p:cNvPr id="40963" name="Rectangle 3">
            <a:extLst>
              <a:ext uri="{FF2B5EF4-FFF2-40B4-BE49-F238E27FC236}">
                <a16:creationId xmlns:a16="http://schemas.microsoft.com/office/drawing/2014/main" id="{4FE1598F-725C-430A-A396-901F3FA592B7}"/>
              </a:ext>
            </a:extLst>
          </p:cNvPr>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lIns="0" tIns="0" rIns="0" bIns="0"/>
          <a:lstStyle>
            <a:lvl1pPr>
              <a:defRPr sz="3600">
                <a:solidFill>
                  <a:schemeClr val="tx2"/>
                </a:solidFill>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457200" y="1557470"/>
            <a:ext cx="8229600" cy="4525963"/>
          </a:xfrm>
        </p:spPr>
        <p:txBody>
          <a:bodyPr lIns="0" tIns="0" rIns="0"/>
          <a:lstStyle>
            <a:lvl1pPr marL="255600" indent="-255600">
              <a:buClr>
                <a:srgbClr val="007FA3"/>
              </a:buClr>
              <a:buSzPct val="100000"/>
              <a:buFont typeface="Arial" panose="020B0604020202020204" pitchFamily="34" charset="0"/>
              <a:buChar char="•"/>
              <a:defRPr sz="2400">
                <a:latin typeface="+mn-lt"/>
              </a:defRPr>
            </a:lvl1pPr>
            <a:lvl2pPr marL="741600" indent="-284400">
              <a:buClr>
                <a:srgbClr val="007FA3"/>
              </a:buClr>
              <a:defRPr sz="2400">
                <a:latin typeface="+mn-lt"/>
              </a:defRPr>
            </a:lvl2pPr>
            <a:lvl3pPr indent="-230400">
              <a:buClr>
                <a:srgbClr val="007FA3"/>
              </a:buClr>
              <a:defRPr sz="2400">
                <a:latin typeface="+mn-lt"/>
              </a:defRPr>
            </a:lvl3pPr>
            <a:lvl4pPr indent="-230400">
              <a:buClr>
                <a:srgbClr val="007FA3"/>
              </a:buClr>
              <a:defRPr sz="2400">
                <a:latin typeface="+mn-lt"/>
              </a:defRPr>
            </a:lvl4pPr>
            <a:lvl5pPr indent="-230400">
              <a:buClr>
                <a:srgbClr val="007FA3"/>
              </a:buClr>
              <a:defRPr sz="2400">
                <a:latin typeface="+mn-lt"/>
              </a:defRPr>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pPr>
              <a:defRPr/>
            </a:pPr>
            <a:endParaRPr lang="en-US"/>
          </a:p>
        </p:txBody>
      </p:sp>
      <p:sp>
        <p:nvSpPr>
          <p:cNvPr id="4" name="Date Placeholder 3"/>
          <p:cNvSpPr>
            <a:spLocks noGrp="1"/>
          </p:cNvSpPr>
          <p:nvPr>
            <p:ph type="dt" sz="half" idx="10"/>
          </p:nvPr>
        </p:nvSpPr>
        <p:spPr/>
        <p:txBody>
          <a:bodyPr/>
          <a:lstStyle/>
          <a:p>
            <a:pPr>
              <a:defRPr/>
            </a:pPr>
            <a:fld id="{883E8108-BB74-4EBA-AA2F-01932E0981BB}" type="datetime1">
              <a:rPr lang="en-US" smtClean="0"/>
              <a:pPr>
                <a:defRPr/>
              </a:pPr>
              <a:t>11/17/2021</a:t>
            </a:fld>
            <a:endParaRPr lang="en-US" dirty="0"/>
          </a:p>
        </p:txBody>
      </p:sp>
      <p:sp>
        <p:nvSpPr>
          <p:cNvPr id="6" name="Slide Number Placeholder 5"/>
          <p:cNvSpPr>
            <a:spLocks noGrp="1"/>
          </p:cNvSpPr>
          <p:nvPr>
            <p:ph type="sldNum" sz="quarter" idx="12"/>
          </p:nvPr>
        </p:nvSpPr>
        <p:spPr/>
        <p:txBody>
          <a:bodyPr/>
          <a:lstStyle/>
          <a:p>
            <a:pPr>
              <a:defRPr/>
            </a:pPr>
            <a:fld id="{2BD9FC1B-0684-44BE-8436-023AA2D48376}" type="slidenum">
              <a:rPr lang="en-US" altLang="en-US" smtClean="0"/>
              <a:pPr>
                <a:defRPr/>
              </a:pPr>
              <a:t>‹#›</a:t>
            </a:fld>
            <a:endParaRPr lang="en-US" altLang="en-US"/>
          </a:p>
        </p:txBody>
      </p:sp>
    </p:spTree>
    <p:extLst>
      <p:ext uri="{BB962C8B-B14F-4D97-AF65-F5344CB8AC3E}">
        <p14:creationId xmlns:p14="http://schemas.microsoft.com/office/powerpoint/2010/main" val="4222596961"/>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Eight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883E8108-BB74-4EBA-AA2F-01932E0981BB}" type="datetime1">
              <a:rPr lang="en-US" smtClean="0"/>
              <a:pPr>
                <a:defRPr/>
              </a:pPr>
              <a:t>11/17/2021</a:t>
            </a:fld>
            <a:endParaRPr lang="en-US"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fld id="{2BD9FC1B-0684-44BE-8436-023AA2D48376}" type="slidenum">
              <a:rPr lang="en-US" altLang="en-US" smtClean="0"/>
              <a:pPr>
                <a:defRPr/>
              </a:pPr>
              <a:t>‹#›</a:t>
            </a:fld>
            <a:endParaRPr lang="en-US" altLang="en-US"/>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6" name="Content Placeholder 5"/>
          <p:cNvSpPr>
            <a:spLocks noGrp="1"/>
          </p:cNvSpPr>
          <p:nvPr>
            <p:ph sz="quarter" idx="16"/>
          </p:nvPr>
        </p:nvSpPr>
        <p:spPr>
          <a:xfrm>
            <a:off x="457200" y="3365732"/>
            <a:ext cx="8232775" cy="38553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7" name="Content Placeholder 6"/>
          <p:cNvSpPr>
            <a:spLocks noGrp="1"/>
          </p:cNvSpPr>
          <p:nvPr>
            <p:ph sz="quarter" idx="17"/>
          </p:nvPr>
        </p:nvSpPr>
        <p:spPr>
          <a:xfrm>
            <a:off x="457200" y="3938595"/>
            <a:ext cx="8229600" cy="3780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8" name="Content Placeholder 7"/>
          <p:cNvSpPr>
            <a:spLocks noGrp="1"/>
          </p:cNvSpPr>
          <p:nvPr>
            <p:ph sz="quarter" idx="18"/>
          </p:nvPr>
        </p:nvSpPr>
        <p:spPr>
          <a:xfrm>
            <a:off x="457200" y="4503969"/>
            <a:ext cx="8232775" cy="3842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9" name="Content Placeholder 8"/>
          <p:cNvSpPr>
            <a:spLocks noGrp="1"/>
          </p:cNvSpPr>
          <p:nvPr>
            <p:ph sz="quarter" idx="19"/>
          </p:nvPr>
        </p:nvSpPr>
        <p:spPr>
          <a:xfrm>
            <a:off x="457200" y="5069348"/>
            <a:ext cx="8229600" cy="451321"/>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10" name="Content Placeholder 9"/>
          <p:cNvSpPr>
            <a:spLocks noGrp="1"/>
          </p:cNvSpPr>
          <p:nvPr>
            <p:ph sz="quarter" idx="20"/>
          </p:nvPr>
        </p:nvSpPr>
        <p:spPr>
          <a:xfrm>
            <a:off x="457200" y="5614988"/>
            <a:ext cx="8232775" cy="44450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80928950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883E8108-BB74-4EBA-AA2F-01932E0981BB}" type="datetime1">
              <a:rPr lang="en-US" smtClean="0"/>
              <a:pPr>
                <a:defRPr/>
              </a:pPr>
              <a:t>11/17/2021</a:t>
            </a:fld>
            <a:endParaRPr lang="en-US"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fld id="{2BD9FC1B-0684-44BE-8436-023AA2D48376}" type="slidenum">
              <a:rPr lang="en-US" altLang="en-US" smtClean="0"/>
              <a:pPr>
                <a:defRPr/>
              </a:pPr>
              <a:t>‹#›</a:t>
            </a:fld>
            <a:endParaRPr lang="en-US" altLang="en-US"/>
          </a:p>
        </p:txBody>
      </p:sp>
    </p:spTree>
    <p:extLst>
      <p:ext uri="{BB962C8B-B14F-4D97-AF65-F5344CB8AC3E}">
        <p14:creationId xmlns:p14="http://schemas.microsoft.com/office/powerpoint/2010/main" val="4182378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a:t>Click to edit Master subtitle style</a:t>
            </a:r>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FD941073-8CD4-40D1-AE23-358F987132BC}" type="datetime1">
              <a:rPr lang="en-US" smtClean="0"/>
              <a:pPr>
                <a:defRPr/>
              </a:pPr>
              <a:t>11/17/2021</a:t>
            </a:fld>
            <a:endParaRPr lang="en-US"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fld id="{8E8DBB17-7681-4DA8-821C-9CDF84017F12}" type="slidenum">
              <a:rPr lang="en-US" altLang="en-US" smtClean="0"/>
              <a:pPr>
                <a:defRPr/>
              </a:pPr>
              <a:t>‹#›</a:t>
            </a:fld>
            <a:endParaRPr lang="en-US" altLang="en-US"/>
          </a:p>
        </p:txBody>
      </p:sp>
    </p:spTree>
    <p:extLst>
      <p:ext uri="{BB962C8B-B14F-4D97-AF65-F5344CB8AC3E}">
        <p14:creationId xmlns:p14="http://schemas.microsoft.com/office/powerpoint/2010/main" val="3898767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883E8108-BB74-4EBA-AA2F-01932E0981BB}" type="datetime1">
              <a:rPr lang="en-US" smtClean="0"/>
              <a:pPr>
                <a:defRPr/>
              </a:pPr>
              <a:t>11/17/2021</a:t>
            </a:fld>
            <a:endParaRPr lang="en-US"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fld id="{2BD9FC1B-0684-44BE-8436-023AA2D48376}" type="slidenum">
              <a:rPr lang="en-US" altLang="en-US" smtClean="0"/>
              <a:pPr>
                <a:defRPr/>
              </a:pPr>
              <a:t>‹#›</a:t>
            </a:fld>
            <a:endParaRPr lang="en-US" altLang="en-US"/>
          </a:p>
        </p:txBody>
      </p:sp>
    </p:spTree>
    <p:extLst>
      <p:ext uri="{BB962C8B-B14F-4D97-AF65-F5344CB8AC3E}">
        <p14:creationId xmlns:p14="http://schemas.microsoft.com/office/powerpoint/2010/main" val="446394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883E8108-BB74-4EBA-AA2F-01932E0981BB}" type="datetime1">
              <a:rPr lang="en-US" smtClean="0"/>
              <a:pPr>
                <a:defRPr/>
              </a:pPr>
              <a:t>11/17/2021</a:t>
            </a:fld>
            <a:endParaRPr lang="en-US"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fld id="{2BD9FC1B-0684-44BE-8436-023AA2D48376}" type="slidenum">
              <a:rPr lang="en-US" altLang="en-US" smtClean="0"/>
              <a:pPr>
                <a:defRPr/>
              </a:pPr>
              <a:t>‹#›</a:t>
            </a:fld>
            <a:endParaRPr lang="en-US" altLang="en-US"/>
          </a:p>
        </p:txBody>
      </p:sp>
    </p:spTree>
    <p:extLst>
      <p:ext uri="{BB962C8B-B14F-4D97-AF65-F5344CB8AC3E}">
        <p14:creationId xmlns:p14="http://schemas.microsoft.com/office/powerpoint/2010/main" val="10119850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Click to edit Master text styles</a:t>
            </a: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E061EFDA-884C-4139-9346-8E28EA756848}" type="datetime1">
              <a:rPr lang="en-US" smtClean="0"/>
              <a:pPr>
                <a:defRPr/>
              </a:pPr>
              <a:t>11/17/2021</a:t>
            </a:fld>
            <a:endParaRPr lang="en-US"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fld id="{73446748-B1D0-4678-AC9F-697ECAF113EB}" type="slidenum">
              <a:rPr lang="en-US" altLang="en-US" smtClean="0"/>
              <a:pPr>
                <a:defRPr/>
              </a:pPr>
              <a:t>‹#›</a:t>
            </a:fld>
            <a:endParaRPr lang="en-US" altLang="en-US"/>
          </a:p>
        </p:txBody>
      </p:sp>
    </p:spTree>
    <p:extLst>
      <p:ext uri="{BB962C8B-B14F-4D97-AF65-F5344CB8AC3E}">
        <p14:creationId xmlns:p14="http://schemas.microsoft.com/office/powerpoint/2010/main" val="3617494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6CEA30D0-FC51-4F48-8EC1-13B2570FB95F}" type="datetime1">
              <a:rPr lang="en-US" smtClean="0"/>
              <a:pPr>
                <a:defRPr/>
              </a:pPr>
              <a:t>11/17/2021</a:t>
            </a:fld>
            <a:endParaRPr lang="en-US"/>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fld id="{62D564A9-8C5A-4F80-945E-03AE89CC86EE}" type="slidenum">
              <a:rPr lang="en-US" altLang="en-US" smtClean="0"/>
              <a:pPr>
                <a:defRPr/>
              </a:pPr>
              <a:t>‹#›</a:t>
            </a:fld>
            <a:endParaRPr lang="en-US" altLang="en-US"/>
          </a:p>
        </p:txBody>
      </p:sp>
    </p:spTree>
    <p:extLst>
      <p:ext uri="{BB962C8B-B14F-4D97-AF65-F5344CB8AC3E}">
        <p14:creationId xmlns:p14="http://schemas.microsoft.com/office/powerpoint/2010/main" val="17034852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atin typeface="Arial heading"/>
              </a:defRPr>
            </a:lvl1pPr>
          </a:lstStyle>
          <a:p>
            <a:r>
              <a:rPr lang="en-US" dirty="0"/>
              <a:t>Click to edit Master title style</a:t>
            </a:r>
          </a:p>
        </p:txBody>
      </p:sp>
      <p:sp>
        <p:nvSpPr>
          <p:cNvPr id="3" name="Content Placeholder 2"/>
          <p:cNvSpPr>
            <a:spLocks noGrp="1"/>
          </p:cNvSpPr>
          <p:nvPr>
            <p:ph idx="1"/>
          </p:nvPr>
        </p:nvSpPr>
        <p:spPr>
          <a:xfrm>
            <a:off x="581192" y="2228003"/>
            <a:ext cx="7989752" cy="3630795"/>
          </a:xfrm>
        </p:spPr>
        <p:txBody>
          <a:bodyPr/>
          <a:lstStyle>
            <a:lvl1pPr>
              <a:defRPr sz="2200"/>
            </a:lvl1pPr>
            <a:lvl2pPr>
              <a:defRPr sz="1800"/>
            </a:lvl2pPr>
            <a:lvl3pPr>
              <a:defRPr sz="1800"/>
            </a:lvl3pPr>
            <a:lvl4pPr>
              <a:defRPr sz="1800"/>
            </a:lvl4pPr>
            <a:lvl5pP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a:extLst>
              <a:ext uri="{FF2B5EF4-FFF2-40B4-BE49-F238E27FC236}">
                <a16:creationId xmlns:a16="http://schemas.microsoft.com/office/drawing/2014/main" id="{0FE71FB4-3940-4E85-BC17-82D353B40F2E}"/>
              </a:ext>
            </a:extLst>
          </p:cNvPr>
          <p:cNvSpPr>
            <a:spLocks noGrp="1"/>
          </p:cNvSpPr>
          <p:nvPr>
            <p:ph type="dt" sz="half" idx="10"/>
          </p:nvPr>
        </p:nvSpPr>
        <p:spPr/>
        <p:txBody>
          <a:bodyPr/>
          <a:lstStyle>
            <a:lvl1pPr>
              <a:defRPr/>
            </a:lvl1pPr>
          </a:lstStyle>
          <a:p>
            <a:pPr>
              <a:defRPr/>
            </a:pPr>
            <a:fld id="{8FD7ED35-65BC-47E5-8E72-5F42063141BF}" type="datetime1">
              <a:rPr lang="en-US"/>
              <a:pPr>
                <a:defRPr/>
              </a:pPr>
              <a:t>11/17/2021</a:t>
            </a:fld>
            <a:endParaRPr lang="en-US"/>
          </a:p>
        </p:txBody>
      </p:sp>
      <p:sp>
        <p:nvSpPr>
          <p:cNvPr id="6" name="Footer Placeholder 4">
            <a:extLst>
              <a:ext uri="{FF2B5EF4-FFF2-40B4-BE49-F238E27FC236}">
                <a16:creationId xmlns:a16="http://schemas.microsoft.com/office/drawing/2014/main" id="{C1327407-50B4-49B7-83D5-91A7C669A1C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7CB3DD2-F3DD-4DB0-BCDC-C7A2A3440B2C}"/>
              </a:ext>
            </a:extLst>
          </p:cNvPr>
          <p:cNvSpPr>
            <a:spLocks noGrp="1"/>
          </p:cNvSpPr>
          <p:nvPr>
            <p:ph type="sldNum" sz="quarter" idx="12"/>
          </p:nvPr>
        </p:nvSpPr>
        <p:spPr/>
        <p:txBody>
          <a:bodyPr/>
          <a:lstStyle>
            <a:lvl1pPr>
              <a:defRPr/>
            </a:lvl1pPr>
          </a:lstStyle>
          <a:p>
            <a:pPr>
              <a:defRPr/>
            </a:pPr>
            <a:fld id="{37D771E8-9C38-47BA-AF15-B67A004A15B5}" type="slidenum">
              <a:rPr lang="en-US" altLang="en-US"/>
              <a:pPr>
                <a:defRPr/>
              </a:pPr>
              <a:t>‹#›</a:t>
            </a:fld>
            <a:endParaRPr lang="en-US" altLang="en-US"/>
          </a:p>
        </p:txBody>
      </p:sp>
    </p:spTree>
    <p:extLst>
      <p:ext uri="{BB962C8B-B14F-4D97-AF65-F5344CB8AC3E}">
        <p14:creationId xmlns:p14="http://schemas.microsoft.com/office/powerpoint/2010/main" val="35207320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C4E4E82-596F-4D0A-B2C7-93414AD1B541}"/>
              </a:ext>
            </a:extLst>
          </p:cNvPr>
          <p:cNvSpPr>
            <a:spLocks noGrp="1"/>
          </p:cNvSpPr>
          <p:nvPr>
            <p:ph type="dt" sz="half" idx="10"/>
          </p:nvPr>
        </p:nvSpPr>
        <p:spPr/>
        <p:txBody>
          <a:bodyPr/>
          <a:lstStyle>
            <a:lvl1pPr>
              <a:defRPr/>
            </a:lvl1pPr>
          </a:lstStyle>
          <a:p>
            <a:pPr>
              <a:defRPr/>
            </a:pPr>
            <a:fld id="{76DEC6DA-7C57-47F5-869F-4D78795A4A65}" type="datetime1">
              <a:rPr lang="en-US"/>
              <a:pPr>
                <a:defRPr/>
              </a:pPr>
              <a:t>11/17/2021</a:t>
            </a:fld>
            <a:endParaRPr lang="en-US" dirty="0"/>
          </a:p>
        </p:txBody>
      </p:sp>
      <p:sp>
        <p:nvSpPr>
          <p:cNvPr id="3" name="Footer Placeholder 4">
            <a:extLst>
              <a:ext uri="{FF2B5EF4-FFF2-40B4-BE49-F238E27FC236}">
                <a16:creationId xmlns:a16="http://schemas.microsoft.com/office/drawing/2014/main" id="{9AE8D6CC-A3E5-4F62-87FA-08B89AB720F4}"/>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E1B6CD6-517F-4666-B8B5-B7071E837C66}"/>
              </a:ext>
            </a:extLst>
          </p:cNvPr>
          <p:cNvSpPr>
            <a:spLocks noGrp="1"/>
          </p:cNvSpPr>
          <p:nvPr>
            <p:ph type="sldNum" sz="quarter" idx="12"/>
          </p:nvPr>
        </p:nvSpPr>
        <p:spPr/>
        <p:txBody>
          <a:bodyPr/>
          <a:lstStyle>
            <a:lvl1pPr>
              <a:defRPr/>
            </a:lvl1pPr>
          </a:lstStyle>
          <a:p>
            <a:pPr>
              <a:defRPr/>
            </a:pPr>
            <a:fld id="{00A9C463-9921-4D4A-8631-CD2D0BCFF356}" type="slidenum">
              <a:rPr lang="en-US" altLang="en-US"/>
              <a:pPr>
                <a:defRPr/>
              </a:pPr>
              <a:t>‹#›</a:t>
            </a:fld>
            <a:endParaRPr lang="en-US" altLang="en-US"/>
          </a:p>
        </p:txBody>
      </p:sp>
    </p:spTree>
    <p:extLst>
      <p:ext uri="{BB962C8B-B14F-4D97-AF65-F5344CB8AC3E}">
        <p14:creationId xmlns:p14="http://schemas.microsoft.com/office/powerpoint/2010/main" val="16235849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4">
            <a:extLst>
              <a:ext uri="{FF2B5EF4-FFF2-40B4-BE49-F238E27FC236}">
                <a16:creationId xmlns:a16="http://schemas.microsoft.com/office/drawing/2014/main" id="{6CABD314-566A-420C-A665-B2797E61CB01}"/>
              </a:ext>
            </a:extLst>
          </p:cNvPr>
          <p:cNvSpPr>
            <a:spLocks noGrp="1"/>
          </p:cNvSpPr>
          <p:nvPr>
            <p:ph type="dt" sz="half" idx="10"/>
          </p:nvPr>
        </p:nvSpPr>
        <p:spPr/>
        <p:txBody>
          <a:bodyPr/>
          <a:lstStyle>
            <a:lvl1pPr>
              <a:defRPr/>
            </a:lvl1pPr>
          </a:lstStyle>
          <a:p>
            <a:pPr>
              <a:defRPr/>
            </a:pPr>
            <a:fld id="{6894DD53-B1A8-4B40-B29A-10FD1B6085D2}" type="datetime1">
              <a:rPr lang="en-US"/>
              <a:pPr>
                <a:defRPr/>
              </a:pPr>
              <a:t>11/17/2021</a:t>
            </a:fld>
            <a:endParaRPr lang="en-US"/>
          </a:p>
        </p:txBody>
      </p:sp>
      <p:sp>
        <p:nvSpPr>
          <p:cNvPr id="7" name="Footer Placeholder 5">
            <a:extLst>
              <a:ext uri="{FF2B5EF4-FFF2-40B4-BE49-F238E27FC236}">
                <a16:creationId xmlns:a16="http://schemas.microsoft.com/office/drawing/2014/main" id="{247585FD-CB7F-4927-A3D3-7F7A010CCE80}"/>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6">
            <a:extLst>
              <a:ext uri="{FF2B5EF4-FFF2-40B4-BE49-F238E27FC236}">
                <a16:creationId xmlns:a16="http://schemas.microsoft.com/office/drawing/2014/main" id="{5D6FFECF-2149-4382-B2C4-650DE910BB90}"/>
              </a:ext>
            </a:extLst>
          </p:cNvPr>
          <p:cNvSpPr>
            <a:spLocks noGrp="1"/>
          </p:cNvSpPr>
          <p:nvPr>
            <p:ph type="sldNum" sz="quarter" idx="12"/>
          </p:nvPr>
        </p:nvSpPr>
        <p:spPr/>
        <p:txBody>
          <a:bodyPr/>
          <a:lstStyle>
            <a:lvl1pPr>
              <a:defRPr/>
            </a:lvl1pPr>
          </a:lstStyle>
          <a:p>
            <a:pPr>
              <a:defRPr/>
            </a:pPr>
            <a:fld id="{C5ACA09D-A75B-4E30-9B70-4589A5F17DCE}" type="slidenum">
              <a:rPr lang="en-US" altLang="en-US"/>
              <a:pPr>
                <a:defRPr/>
              </a:pPr>
              <a:t>‹#›</a:t>
            </a:fld>
            <a:endParaRPr lang="en-US" altLang="en-US"/>
          </a:p>
        </p:txBody>
      </p:sp>
    </p:spTree>
    <p:extLst>
      <p:ext uri="{BB962C8B-B14F-4D97-AF65-F5344CB8AC3E}">
        <p14:creationId xmlns:p14="http://schemas.microsoft.com/office/powerpoint/2010/main" val="1110668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883E8108-BB74-4EBA-AA2F-01932E0981BB}" type="datetime1">
              <a:rPr lang="en-US" smtClean="0"/>
              <a:pPr>
                <a:defRPr/>
              </a:pPr>
              <a:t>11/17/2021</a:t>
            </a:fld>
            <a:endParaRPr lang="en-US"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fld id="{2BD9FC1B-0684-44BE-8436-023AA2D48376}" type="slidenum">
              <a:rPr lang="en-US" altLang="en-US" smtClean="0"/>
              <a:pPr>
                <a:defRPr/>
              </a:pPr>
              <a:t>‹#›</a:t>
            </a:fld>
            <a:endParaRPr lang="en-US" altLang="en-US"/>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4187708"/>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9" name="Shape 39"/>
          <p:cNvSpPr txBox="1">
            <a:spLocks noGrp="1"/>
          </p:cNvSpPr>
          <p:nvPr>
            <p:ph type="body" idx="13"/>
          </p:nvPr>
        </p:nvSpPr>
        <p:spPr>
          <a:xfrm>
            <a:off x="474779" y="1500547"/>
            <a:ext cx="8229600" cy="205153"/>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7" name="Shape 42">
            <a:extLst>
              <a:ext uri="{FF2B5EF4-FFF2-40B4-BE49-F238E27FC236}">
                <a16:creationId xmlns:a16="http://schemas.microsoft.com/office/drawing/2014/main" id="{95057C3A-C469-411A-872A-D71BC70F501F}"/>
              </a:ext>
            </a:extLst>
          </p:cNvPr>
          <p:cNvSpPr txBox="1">
            <a:spLocks noGrp="1" noChangeArrowheads="1"/>
          </p:cNvSpPr>
          <p:nvPr>
            <p:ph type="ftr" idx="14"/>
          </p:nvPr>
        </p:nvSpPr>
        <p:spPr>
          <a:xfrm>
            <a:off x="93663" y="6165850"/>
            <a:ext cx="8596312" cy="234950"/>
          </a:xfrm>
        </p:spPr>
        <p:txBody>
          <a:bodyPr/>
          <a:lstStyle>
            <a:lvl1pPr>
              <a:defRPr/>
            </a:lvl1pPr>
          </a:lstStyle>
          <a:p>
            <a:endParaRPr lang="en-US" altLang="en-US"/>
          </a:p>
        </p:txBody>
      </p:sp>
      <p:sp>
        <p:nvSpPr>
          <p:cNvPr id="8" name="Shape 43">
            <a:extLst>
              <a:ext uri="{FF2B5EF4-FFF2-40B4-BE49-F238E27FC236}">
                <a16:creationId xmlns:a16="http://schemas.microsoft.com/office/drawing/2014/main" id="{76C02B82-9673-477E-B76D-A2B773215175}"/>
              </a:ext>
            </a:extLst>
          </p:cNvPr>
          <p:cNvSpPr txBox="1">
            <a:spLocks noGrp="1" noChangeArrowheads="1"/>
          </p:cNvSpPr>
          <p:nvPr>
            <p:ph type="dt" idx="15"/>
          </p:nvPr>
        </p:nvSpPr>
        <p:spPr/>
        <p:txBody>
          <a:bodyPr/>
          <a:lstStyle>
            <a:lvl1pPr>
              <a:defRPr/>
            </a:lvl1pPr>
          </a:lstStyle>
          <a:p>
            <a:endParaRPr lang="en-US" altLang="en-US"/>
          </a:p>
        </p:txBody>
      </p:sp>
      <p:sp>
        <p:nvSpPr>
          <p:cNvPr id="10" name="Shape 44">
            <a:extLst>
              <a:ext uri="{FF2B5EF4-FFF2-40B4-BE49-F238E27FC236}">
                <a16:creationId xmlns:a16="http://schemas.microsoft.com/office/drawing/2014/main" id="{AAAB6D7F-FF13-4096-9EF8-9BB06E47C8E5}"/>
              </a:ext>
            </a:extLst>
          </p:cNvPr>
          <p:cNvSpPr txBox="1">
            <a:spLocks noGrp="1" noChangeArrowheads="1"/>
          </p:cNvSpPr>
          <p:nvPr>
            <p:ph type="sldNum" idx="16"/>
          </p:nvPr>
        </p:nvSpPr>
        <p:spPr/>
        <p:txBody>
          <a:bodyPr/>
          <a:lstStyle>
            <a:lvl1pPr algn="r">
              <a:buSzPct val="25000"/>
              <a:defRPr sz="900">
                <a:solidFill>
                  <a:srgbClr val="FFFFFF"/>
                </a:solidFill>
              </a:defRPr>
            </a:lvl1pPr>
          </a:lstStyle>
          <a:p>
            <a:fld id="{9A939C3A-B85C-4C2A-B81A-AD5FD20518AA}" type="slidenum">
              <a:rPr lang="en-US" altLang="en-US"/>
              <a:pPr/>
              <a:t>‹#›</a:t>
            </a:fld>
            <a:endParaRPr lang="en-US" altLang="en-US"/>
          </a:p>
        </p:txBody>
      </p:sp>
    </p:spTree>
    <p:extLst>
      <p:ext uri="{BB962C8B-B14F-4D97-AF65-F5344CB8AC3E}">
        <p14:creationId xmlns:p14="http://schemas.microsoft.com/office/powerpoint/2010/main" val="15649934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1" name="Shape 41"/>
          <p:cNvSpPr txBox="1">
            <a:spLocks noGrp="1"/>
          </p:cNvSpPr>
          <p:nvPr>
            <p:ph type="body" idx="3"/>
          </p:nvPr>
        </p:nvSpPr>
        <p:spPr>
          <a:xfrm>
            <a:off x="5029200" y="3200401"/>
            <a:ext cx="3657600" cy="602738"/>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3" name="Content Placeholder 2"/>
          <p:cNvSpPr>
            <a:spLocks noGrp="1"/>
          </p:cNvSpPr>
          <p:nvPr>
            <p:ph sz="quarter" idx="14"/>
          </p:nvPr>
        </p:nvSpPr>
        <p:spPr>
          <a:xfrm>
            <a:off x="5029200" y="4640263"/>
            <a:ext cx="3675063" cy="1050925"/>
          </a:xfrm>
        </p:spPr>
        <p:txBody>
          <a:bodyPr/>
          <a:lstStyle>
            <a:lvl1pPr marL="101600" indent="0">
              <a:buNone/>
              <a:defRPr/>
            </a:lvl1pPr>
          </a:lstStyle>
          <a:p>
            <a:pPr lvl="0"/>
            <a:r>
              <a:rPr lang="en-US"/>
              <a:t>Click to edit Master text styles</a:t>
            </a:r>
          </a:p>
        </p:txBody>
      </p:sp>
    </p:spTree>
    <p:extLst>
      <p:ext uri="{BB962C8B-B14F-4D97-AF65-F5344CB8AC3E}">
        <p14:creationId xmlns:p14="http://schemas.microsoft.com/office/powerpoint/2010/main" val="7149457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5257901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4056594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883E8108-BB74-4EBA-AA2F-01932E0981BB}" type="datetime1">
              <a:rPr lang="en-US" smtClean="0"/>
              <a:pPr>
                <a:defRPr/>
              </a:pPr>
              <a:t>11/17/2021</a:t>
            </a:fld>
            <a:endParaRPr lang="en-US"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fld id="{2BD9FC1B-0684-44BE-8436-023AA2D48376}" type="slidenum">
              <a:rPr lang="en-US" altLang="en-US" smtClean="0"/>
              <a:pPr>
                <a:defRPr/>
              </a:pPr>
              <a:t>‹#›</a:t>
            </a:fld>
            <a:endParaRPr lang="en-US" altLang="en-US"/>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836354"/>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p:cNvSpPr>
            <a:spLocks noGrp="1"/>
          </p:cNvSpPr>
          <p:nvPr>
            <p:ph sz="quarter" idx="14"/>
          </p:nvPr>
        </p:nvSpPr>
        <p:spPr>
          <a:xfrm>
            <a:off x="457200" y="3632200"/>
            <a:ext cx="8229600" cy="17938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159772152"/>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883E8108-BB74-4EBA-AA2F-01932E0981BB}" type="datetime1">
              <a:rPr lang="en-US" smtClean="0"/>
              <a:pPr>
                <a:defRPr/>
              </a:pPr>
              <a:t>11/17/2021</a:t>
            </a:fld>
            <a:endParaRPr lang="en-US"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fld id="{2BD9FC1B-0684-44BE-8436-023AA2D48376}" type="slidenum">
              <a:rPr lang="en-US" altLang="en-US" smtClean="0"/>
              <a:pPr>
                <a:defRPr/>
              </a:pPr>
              <a:t>‹#›</a:t>
            </a:fld>
            <a:endParaRPr lang="en-US" altLang="en-US"/>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836354"/>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5"/>
          </p:nvPr>
        </p:nvSpPr>
        <p:spPr>
          <a:xfrm>
            <a:off x="457200" y="3632200"/>
            <a:ext cx="8229600" cy="17938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1544439941"/>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Thre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883E8108-BB74-4EBA-AA2F-01932E0981BB}" type="datetime1">
              <a:rPr lang="en-US" smtClean="0"/>
              <a:pPr>
                <a:defRPr/>
              </a:pPr>
              <a:t>11/17/2021</a:t>
            </a:fld>
            <a:endParaRPr lang="en-US"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fld id="{2BD9FC1B-0684-44BE-8436-023AA2D48376}" type="slidenum">
              <a:rPr lang="en-US" altLang="en-US" smtClean="0"/>
              <a:pPr>
                <a:defRPr/>
              </a:pPr>
              <a:t>‹#›</a:t>
            </a:fld>
            <a:endParaRPr lang="en-US" altLang="en-US"/>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26378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p:cNvSpPr>
            <a:spLocks noGrp="1"/>
          </p:cNvSpPr>
          <p:nvPr>
            <p:ph sz="quarter" idx="14"/>
          </p:nvPr>
        </p:nvSpPr>
        <p:spPr>
          <a:xfrm>
            <a:off x="457200" y="3063790"/>
            <a:ext cx="8229600" cy="11834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Content Placeholder 4"/>
          <p:cNvSpPr>
            <a:spLocks noGrp="1"/>
          </p:cNvSpPr>
          <p:nvPr>
            <p:ph sz="quarter" idx="15"/>
          </p:nvPr>
        </p:nvSpPr>
        <p:spPr>
          <a:xfrm>
            <a:off x="457200" y="4490938"/>
            <a:ext cx="8229600" cy="12605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4001295413"/>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Four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883E8108-BB74-4EBA-AA2F-01932E0981BB}" type="datetime1">
              <a:rPr lang="en-US" smtClean="0"/>
              <a:pPr>
                <a:defRPr/>
              </a:pPr>
              <a:t>11/17/2021</a:t>
            </a:fld>
            <a:endParaRPr lang="en-US"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fld id="{2BD9FC1B-0684-44BE-8436-023AA2D48376}" type="slidenum">
              <a:rPr lang="en-US" altLang="en-US" smtClean="0"/>
              <a:pPr>
                <a:defRPr/>
              </a:pPr>
              <a:t>‹#›</a:t>
            </a:fld>
            <a:endParaRPr lang="en-US" altLang="en-US"/>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89505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p:cNvSpPr>
            <a:spLocks noGrp="1"/>
          </p:cNvSpPr>
          <p:nvPr>
            <p:ph sz="quarter" idx="14"/>
          </p:nvPr>
        </p:nvSpPr>
        <p:spPr>
          <a:xfrm>
            <a:off x="457200" y="2760292"/>
            <a:ext cx="8229600" cy="10767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Content Placeholder 4"/>
          <p:cNvSpPr>
            <a:spLocks noGrp="1"/>
          </p:cNvSpPr>
          <p:nvPr>
            <p:ph sz="quarter" idx="15"/>
          </p:nvPr>
        </p:nvSpPr>
        <p:spPr>
          <a:xfrm>
            <a:off x="457200" y="4016772"/>
            <a:ext cx="8229600" cy="1016701"/>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6" name="Content Placeholder 5"/>
          <p:cNvSpPr>
            <a:spLocks noGrp="1"/>
          </p:cNvSpPr>
          <p:nvPr>
            <p:ph sz="quarter" idx="16"/>
          </p:nvPr>
        </p:nvSpPr>
        <p:spPr>
          <a:xfrm>
            <a:off x="457200" y="5155500"/>
            <a:ext cx="8232775" cy="9119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2803906351"/>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Fiv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883E8108-BB74-4EBA-AA2F-01932E0981BB}" type="datetime1">
              <a:rPr lang="en-US" smtClean="0"/>
              <a:pPr>
                <a:defRPr/>
              </a:pPr>
              <a:t>11/17/2021</a:t>
            </a:fld>
            <a:endParaRPr lang="en-US"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fld id="{2BD9FC1B-0684-44BE-8436-023AA2D48376}" type="slidenum">
              <a:rPr lang="en-US" altLang="en-US" smtClean="0"/>
              <a:pPr>
                <a:defRPr/>
              </a:pPr>
              <a:t>‹#›</a:t>
            </a:fld>
            <a:endParaRPr lang="en-US" altLang="en-US"/>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70830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p:cNvSpPr>
            <a:spLocks noGrp="1"/>
          </p:cNvSpPr>
          <p:nvPr>
            <p:ph sz="quarter" idx="14"/>
          </p:nvPr>
        </p:nvSpPr>
        <p:spPr>
          <a:xfrm>
            <a:off x="457200" y="2451377"/>
            <a:ext cx="8229600" cy="735437"/>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Content Placeholder 4"/>
          <p:cNvSpPr>
            <a:spLocks noGrp="1"/>
          </p:cNvSpPr>
          <p:nvPr>
            <p:ph sz="quarter" idx="15"/>
          </p:nvPr>
        </p:nvSpPr>
        <p:spPr>
          <a:xfrm>
            <a:off x="457200" y="3486685"/>
            <a:ext cx="8229600" cy="716830"/>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6" name="Content Placeholder 5"/>
          <p:cNvSpPr>
            <a:spLocks noGrp="1"/>
          </p:cNvSpPr>
          <p:nvPr>
            <p:ph sz="quarter" idx="16"/>
          </p:nvPr>
        </p:nvSpPr>
        <p:spPr>
          <a:xfrm>
            <a:off x="457200" y="4503386"/>
            <a:ext cx="8232775" cy="716828"/>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7" name="Content Placeholder 6"/>
          <p:cNvSpPr>
            <a:spLocks noGrp="1"/>
          </p:cNvSpPr>
          <p:nvPr>
            <p:ph sz="quarter" idx="17"/>
          </p:nvPr>
        </p:nvSpPr>
        <p:spPr>
          <a:xfrm>
            <a:off x="457200" y="5494338"/>
            <a:ext cx="8229600" cy="5556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421973170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Six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883E8108-BB74-4EBA-AA2F-01932E0981BB}" type="datetime1">
              <a:rPr lang="en-US" smtClean="0"/>
              <a:pPr>
                <a:defRPr/>
              </a:pPr>
              <a:t>11/17/2021</a:t>
            </a:fld>
            <a:endParaRPr lang="en-US"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fld id="{2BD9FC1B-0684-44BE-8436-023AA2D48376}" type="slidenum">
              <a:rPr lang="en-US" altLang="en-US" smtClean="0"/>
              <a:pPr>
                <a:defRPr/>
              </a:pPr>
              <a:t>‹#›</a:t>
            </a:fld>
            <a:endParaRPr lang="en-US" altLang="en-US"/>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59517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p:cNvSpPr>
            <a:spLocks noGrp="1"/>
          </p:cNvSpPr>
          <p:nvPr>
            <p:ph sz="quarter" idx="14"/>
          </p:nvPr>
        </p:nvSpPr>
        <p:spPr>
          <a:xfrm>
            <a:off x="457200" y="2273743"/>
            <a:ext cx="8229600" cy="554915"/>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Content Placeholder 4"/>
          <p:cNvSpPr>
            <a:spLocks noGrp="1"/>
          </p:cNvSpPr>
          <p:nvPr>
            <p:ph sz="quarter" idx="15"/>
          </p:nvPr>
        </p:nvSpPr>
        <p:spPr>
          <a:xfrm>
            <a:off x="457200" y="2950895"/>
            <a:ext cx="8229600" cy="535791"/>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6" name="Content Placeholder 5"/>
          <p:cNvSpPr>
            <a:spLocks noGrp="1"/>
          </p:cNvSpPr>
          <p:nvPr>
            <p:ph sz="quarter" idx="16"/>
          </p:nvPr>
        </p:nvSpPr>
        <p:spPr>
          <a:xfrm>
            <a:off x="457200" y="3639492"/>
            <a:ext cx="8232775" cy="677152"/>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7" name="Content Placeholder 6"/>
          <p:cNvSpPr>
            <a:spLocks noGrp="1"/>
          </p:cNvSpPr>
          <p:nvPr>
            <p:ph sz="quarter" idx="17"/>
          </p:nvPr>
        </p:nvSpPr>
        <p:spPr>
          <a:xfrm>
            <a:off x="457200" y="4469451"/>
            <a:ext cx="8229600" cy="598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8" name="Content Placeholder 7"/>
          <p:cNvSpPr>
            <a:spLocks noGrp="1"/>
          </p:cNvSpPr>
          <p:nvPr>
            <p:ph sz="quarter" idx="18"/>
          </p:nvPr>
        </p:nvSpPr>
        <p:spPr>
          <a:xfrm>
            <a:off x="457200" y="5221288"/>
            <a:ext cx="8232775" cy="6413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163441765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Seven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883E8108-BB74-4EBA-AA2F-01932E0981BB}" type="datetime1">
              <a:rPr lang="en-US" smtClean="0"/>
              <a:pPr>
                <a:defRPr/>
              </a:pPr>
              <a:t>11/17/2021</a:t>
            </a:fld>
            <a:endParaRPr lang="en-US"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fld id="{2BD9FC1B-0684-44BE-8436-023AA2D48376}" type="slidenum">
              <a:rPr lang="en-US" altLang="en-US" smtClean="0"/>
              <a:pPr>
                <a:defRPr/>
              </a:pPr>
              <a:t>‹#›</a:t>
            </a:fld>
            <a:endParaRPr lang="en-US" altLang="en-US"/>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6" name="Content Placeholder 5"/>
          <p:cNvSpPr>
            <a:spLocks noGrp="1"/>
          </p:cNvSpPr>
          <p:nvPr>
            <p:ph sz="quarter" idx="16"/>
          </p:nvPr>
        </p:nvSpPr>
        <p:spPr>
          <a:xfrm>
            <a:off x="457200" y="3365732"/>
            <a:ext cx="8232775" cy="465069"/>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7" name="Content Placeholder 6"/>
          <p:cNvSpPr>
            <a:spLocks noGrp="1"/>
          </p:cNvSpPr>
          <p:nvPr>
            <p:ph sz="quarter" idx="17"/>
          </p:nvPr>
        </p:nvSpPr>
        <p:spPr>
          <a:xfrm>
            <a:off x="457200" y="3938594"/>
            <a:ext cx="8229600" cy="443837"/>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8" name="Content Placeholder 7"/>
          <p:cNvSpPr>
            <a:spLocks noGrp="1"/>
          </p:cNvSpPr>
          <p:nvPr>
            <p:ph sz="quarter" idx="18"/>
          </p:nvPr>
        </p:nvSpPr>
        <p:spPr>
          <a:xfrm>
            <a:off x="457200" y="4569758"/>
            <a:ext cx="8232775" cy="464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9" name="Content Placeholder 8"/>
          <p:cNvSpPr>
            <a:spLocks noGrp="1"/>
          </p:cNvSpPr>
          <p:nvPr>
            <p:ph sz="quarter" idx="19"/>
          </p:nvPr>
        </p:nvSpPr>
        <p:spPr>
          <a:xfrm>
            <a:off x="457200" y="5221288"/>
            <a:ext cx="8229600" cy="551633"/>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917848156"/>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883E8108-BB74-4EBA-AA2F-01932E0981BB}" type="datetime1">
              <a:rPr lang="en-US" smtClean="0"/>
              <a:pPr>
                <a:defRPr/>
              </a:pPr>
              <a:t>11/17/2021</a:t>
            </a:fld>
            <a:endParaRPr lang="en-US"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fld id="{2BD9FC1B-0684-44BE-8436-023AA2D48376}" type="slidenum">
              <a:rPr lang="en-US" altLang="en-US" smtClean="0"/>
              <a:pPr>
                <a:defRPr/>
              </a:pPr>
              <a:t>‹#›</a:t>
            </a:fld>
            <a:endParaRPr lang="en-US" altLang="en-US"/>
          </a:p>
        </p:txBody>
      </p:sp>
    </p:spTree>
    <p:extLst>
      <p:ext uri="{BB962C8B-B14F-4D97-AF65-F5344CB8AC3E}">
        <p14:creationId xmlns:p14="http://schemas.microsoft.com/office/powerpoint/2010/main" val="1001431354"/>
      </p:ext>
    </p:extLst>
  </p:cSld>
  <p:clrMap bg1="lt1" tx1="dk1" bg2="dk2" tx2="lt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 id="2147483846" r:id="rId16"/>
    <p:sldLayoutId id="2147483847" r:id="rId17"/>
    <p:sldLayoutId id="2147483848" r:id="rId18"/>
    <p:sldLayoutId id="2147483849" r:id="rId19"/>
    <p:sldLayoutId id="2147483854" r:id="rId2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5588" algn="l" rtl="0" eaLnBrk="1" hangingPunct="1">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813146344"/>
      </p:ext>
    </p:extLst>
  </p:cSld>
  <p:clrMap bg1="lt1" tx1="dk1" bg2="dk2" tx2="lt2" accent1="accent1" accent2="accent2" accent3="accent3" accent4="accent4" accent5="accent5" accent6="accent6" hlink="hlink" folHlink="folHlink"/>
  <p:sldLayoutIdLst>
    <p:sldLayoutId id="2147483851" r:id="rId1"/>
    <p:sldLayoutId id="2147483852" r:id="rId2"/>
    <p:sldLayoutId id="2147483853" r:id="rId3"/>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603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45.xml"/><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50.xml"/><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51.xml"/><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52.xml"/><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53.xml"/><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55.xml"/><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56.xml"/><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58.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70.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59.xml"/><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80.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69.xml"/><Relationship Id="rId1" Type="http://schemas.openxmlformats.org/officeDocument/2006/relationships/slideLayout" Target="../slideLayouts/slideLayout17.xml"/></Relationships>
</file>

<file path=ppt/slides/_rels/slide81.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70.xml"/><Relationship Id="rId1" Type="http://schemas.openxmlformats.org/officeDocument/2006/relationships/slideLayout" Target="../slideLayouts/slideLayout17.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7.xml"/><Relationship Id="rId1" Type="http://schemas.openxmlformats.org/officeDocument/2006/relationships/vmlDrawing" Target="../drawings/vmlDrawing1.vml"/><Relationship Id="rId5" Type="http://schemas.openxmlformats.org/officeDocument/2006/relationships/image" Target="../media/image28.wmf"/><Relationship Id="rId4" Type="http://schemas.openxmlformats.org/officeDocument/2006/relationships/oleObject" Target="../embeddings/oleObject1.bin"/></Relationships>
</file>

<file path=ppt/slides/_rels/slide83.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72.xml"/><Relationship Id="rId1" Type="http://schemas.openxmlformats.org/officeDocument/2006/relationships/slideLayout" Target="../slideLayouts/slideLayout1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7.xml"/></Relationships>
</file>

<file path=ppt/slides/_rels/slide86.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75.xml"/><Relationship Id="rId1" Type="http://schemas.openxmlformats.org/officeDocument/2006/relationships/slideLayout" Target="../slideLayouts/slideLayout1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7.xml"/></Relationships>
</file>

<file path=ppt/slides/_rels/slide88.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77.xml"/><Relationship Id="rId1" Type="http://schemas.openxmlformats.org/officeDocument/2006/relationships/slideLayout" Target="../slideLayouts/slideLayout17.xml"/></Relationships>
</file>

<file path=ppt/slides/_rels/slide89.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7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7.xml"/></Relationships>
</file>

<file path=ppt/slides/_rels/slide91.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80.xml"/><Relationship Id="rId1" Type="http://schemas.openxmlformats.org/officeDocument/2006/relationships/slideLayout" Target="../slideLayouts/slideLayout17.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17.xml"/><Relationship Id="rId1" Type="http://schemas.openxmlformats.org/officeDocument/2006/relationships/vmlDrawing" Target="../drawings/vmlDrawing2.vml"/><Relationship Id="rId5" Type="http://schemas.openxmlformats.org/officeDocument/2006/relationships/image" Target="../media/image34.wmf"/><Relationship Id="rId4" Type="http://schemas.openxmlformats.org/officeDocument/2006/relationships/oleObject" Target="../embeddings/oleObject2.bin"/></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7.xml"/></Relationships>
</file>

<file path=ppt/slides/_rels/slide95.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84.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5E19F-55EB-4DEC-B037-6E43BA8BC67E}"/>
              </a:ext>
            </a:extLst>
          </p:cNvPr>
          <p:cNvSpPr>
            <a:spLocks noGrp="1"/>
          </p:cNvSpPr>
          <p:nvPr>
            <p:ph type="title"/>
          </p:nvPr>
        </p:nvSpPr>
        <p:spPr>
          <a:xfrm>
            <a:off x="457200" y="215900"/>
            <a:ext cx="8229600" cy="657225"/>
          </a:xfrm>
        </p:spPr>
        <p:txBody>
          <a:bodyPr anchor="ctr">
            <a:normAutofit fontScale="90000"/>
          </a:bodyPr>
          <a:lstStyle/>
          <a:p>
            <a:pPr fontAlgn="auto">
              <a:spcAft>
                <a:spcPts val="0"/>
              </a:spcAft>
              <a:defRPr/>
            </a:pPr>
            <a:r>
              <a:rPr lang="en-US" sz="4000" dirty="0">
                <a:latin typeface="Arial heading"/>
                <a:cs typeface="Calibri" panose="020F0502020204030204" pitchFamily="34" charset="0"/>
              </a:rPr>
              <a:t>Systems Analysis and Design</a:t>
            </a:r>
            <a:endParaRPr lang="en-US" altLang="en-US" sz="4000" dirty="0">
              <a:solidFill>
                <a:schemeClr val="tx2"/>
              </a:solidFill>
              <a:latin typeface="+mj-lt"/>
              <a:cs typeface="Times New Roman" panose="02020603050405020304" pitchFamily="18" charset="0"/>
            </a:endParaRPr>
          </a:p>
        </p:txBody>
      </p:sp>
      <p:sp>
        <p:nvSpPr>
          <p:cNvPr id="12" name="Text Placeholder 11">
            <a:extLst>
              <a:ext uri="{FF2B5EF4-FFF2-40B4-BE49-F238E27FC236}">
                <a16:creationId xmlns:a16="http://schemas.microsoft.com/office/drawing/2014/main" id="{D626436F-C743-4086-AB48-4C0A4A5A95E9}"/>
              </a:ext>
            </a:extLst>
          </p:cNvPr>
          <p:cNvSpPr>
            <a:spLocks noGrp="1"/>
          </p:cNvSpPr>
          <p:nvPr>
            <p:ph type="body" idx="1"/>
          </p:nvPr>
        </p:nvSpPr>
        <p:spPr>
          <a:xfrm>
            <a:off x="457200" y="998538"/>
            <a:ext cx="8229600" cy="477837"/>
          </a:xfrm>
        </p:spPr>
        <p:txBody>
          <a:bodyPr/>
          <a:lstStyle/>
          <a:p>
            <a:pPr fontAlgn="auto">
              <a:spcAft>
                <a:spcPts val="0"/>
              </a:spcAft>
              <a:buSzPct val="100000"/>
              <a:defRPr/>
            </a:pPr>
            <a:r>
              <a:rPr lang="en-US" altLang="en-US" b="1" dirty="0">
                <a:latin typeface="+mn-lt"/>
                <a:ea typeface="Segoe UI Symbol" panose="020B0502040204020203" pitchFamily="34" charset="0"/>
              </a:rPr>
              <a:t>Chapter 9: </a:t>
            </a:r>
            <a:r>
              <a:rPr lang="en-US" altLang="en-US" b="1" kern="1200" dirty="0">
                <a:solidFill>
                  <a:schemeClr val="dk1"/>
                </a:solidFill>
                <a:latin typeface="+mn-lt"/>
                <a:ea typeface="+mn-ea"/>
                <a:cs typeface="+mn-cs"/>
              </a:rPr>
              <a:t>A&amp;D in RUP</a:t>
            </a:r>
            <a:endParaRPr lang="en-US" altLang="en-US" b="1" dirty="0">
              <a:latin typeface="+mn-lt"/>
              <a:ea typeface="Segoe UI Symbol" panose="020B0502040204020203" pitchFamily="34" charset="0"/>
            </a:endParaRPr>
          </a:p>
          <a:p>
            <a:pPr fontAlgn="auto">
              <a:spcAft>
                <a:spcPts val="0"/>
              </a:spcAft>
              <a:buSzPct val="100000"/>
              <a:defRPr/>
            </a:pPr>
            <a:endParaRPr lang="en-US" dirty="0"/>
          </a:p>
        </p:txBody>
      </p:sp>
      <p:sp>
        <p:nvSpPr>
          <p:cNvPr id="8" name="TextBox 7">
            <a:extLst>
              <a:ext uri="{FF2B5EF4-FFF2-40B4-BE49-F238E27FC236}">
                <a16:creationId xmlns:a16="http://schemas.microsoft.com/office/drawing/2014/main" id="{714C8A8B-F940-4FB7-91D1-82AD66043F8B}"/>
              </a:ext>
            </a:extLst>
          </p:cNvPr>
          <p:cNvSpPr txBox="1"/>
          <p:nvPr/>
        </p:nvSpPr>
        <p:spPr>
          <a:xfrm>
            <a:off x="5629275" y="4564063"/>
            <a:ext cx="2530475" cy="830262"/>
          </a:xfrm>
          <a:prstGeom prst="rect">
            <a:avLst/>
          </a:prstGeom>
          <a:noFill/>
        </p:spPr>
        <p:txBody>
          <a:bodyPr>
            <a:spAutoFit/>
          </a:bodyPr>
          <a:lstStyle/>
          <a:p>
            <a:pPr marL="0" lvl="2" eaLnBrk="1" fontAlgn="auto" hangingPunct="1">
              <a:spcBef>
                <a:spcPts val="0"/>
              </a:spcBef>
              <a:spcAft>
                <a:spcPts val="0"/>
              </a:spcAft>
              <a:defRPr/>
            </a:pPr>
            <a:r>
              <a:rPr lang="en-US" sz="1200" kern="0" dirty="0">
                <a:solidFill>
                  <a:schemeClr val="bg1"/>
                </a:solidFill>
                <a:latin typeface="+mn-lt"/>
                <a:ea typeface="Arial"/>
                <a:cs typeface="Arial"/>
                <a:sym typeface="Arial"/>
              </a:rPr>
              <a:t>Slides in this presentation contain hyperlinks. JAWS users should be able to get a list of links by using INSERT+F7</a:t>
            </a:r>
          </a:p>
        </p:txBody>
      </p:sp>
      <p:pic>
        <p:nvPicPr>
          <p:cNvPr id="19461" name="Picture 3">
            <a:extLst>
              <a:ext uri="{FF2B5EF4-FFF2-40B4-BE49-F238E27FC236}">
                <a16:creationId xmlns:a16="http://schemas.microsoft.com/office/drawing/2014/main" id="{52442A96-A6C4-4B4A-B95C-5415BD0DFD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1450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6554E-EFF2-4750-AA70-4FDF12F50E83}"/>
              </a:ext>
            </a:extLst>
          </p:cNvPr>
          <p:cNvSpPr>
            <a:spLocks noGrp="1"/>
          </p:cNvSpPr>
          <p:nvPr>
            <p:ph type="title"/>
          </p:nvPr>
        </p:nvSpPr>
        <p:spPr/>
        <p:txBody>
          <a:bodyPr/>
          <a:lstStyle/>
          <a:p>
            <a:pPr eaLnBrk="1" hangingPunct="1">
              <a:defRPr/>
            </a:pPr>
            <a:r>
              <a:rPr lang="en-US" dirty="0" err="1"/>
              <a:t>Q&amp;a</a:t>
            </a:r>
            <a:endParaRPr lang="en-US" dirty="0"/>
          </a:p>
        </p:txBody>
      </p:sp>
      <p:sp>
        <p:nvSpPr>
          <p:cNvPr id="3" name="Content Placeholder 2">
            <a:extLst>
              <a:ext uri="{FF2B5EF4-FFF2-40B4-BE49-F238E27FC236}">
                <a16:creationId xmlns:a16="http://schemas.microsoft.com/office/drawing/2014/main" id="{AE357E48-31F9-4FB9-87DA-C8D9DA7E42AC}"/>
              </a:ext>
            </a:extLst>
          </p:cNvPr>
          <p:cNvSpPr>
            <a:spLocks noGrp="1"/>
          </p:cNvSpPr>
          <p:nvPr>
            <p:ph idx="1"/>
          </p:nvPr>
        </p:nvSpPr>
        <p:spPr/>
        <p:txBody>
          <a:bodyPr/>
          <a:lstStyle/>
          <a:p>
            <a:pPr eaLnBrk="1" hangingPunct="1">
              <a:defRPr/>
            </a:pPr>
            <a:r>
              <a:rPr lang="en-US" dirty="0"/>
              <a:t>What is characteristics of </a:t>
            </a:r>
            <a:r>
              <a:rPr lang="en-US" dirty="0" err="1"/>
              <a:t>OOAD</a:t>
            </a:r>
            <a:r>
              <a:rPr lang="en-US" dirty="0"/>
              <a:t>?</a:t>
            </a:r>
          </a:p>
          <a:p>
            <a:pPr eaLnBrk="1" hangingPunct="1">
              <a:defRPr/>
            </a:pPr>
            <a:r>
              <a:rPr lang="en-US" dirty="0"/>
              <a:t>What is difference between an Analysis and a Requirement Definition?</a:t>
            </a:r>
          </a:p>
          <a:p>
            <a:pPr eaLnBrk="1" hangingPunct="1">
              <a:defRPr/>
            </a:pPr>
            <a:r>
              <a:rPr lang="en-US" dirty="0"/>
              <a:t>What is difference between an Analysis and a Design step?</a:t>
            </a:r>
          </a:p>
          <a:p>
            <a:pPr eaLnBrk="1" hangingPunct="1">
              <a:defRPr/>
            </a:pPr>
            <a:r>
              <a:rPr lang="en-US" dirty="0"/>
              <a:t>What are 3 main activities of </a:t>
            </a:r>
            <a:r>
              <a:rPr lang="en-US" dirty="0" err="1"/>
              <a:t>A&amp;D</a:t>
            </a:r>
            <a:r>
              <a:rPr lang="en-US" dirty="0"/>
              <a:t>?</a:t>
            </a:r>
          </a:p>
          <a:p>
            <a:pPr eaLnBrk="1" hangingPunct="1">
              <a:defRPr/>
            </a:pPr>
            <a:r>
              <a:rPr lang="en-US" dirty="0"/>
              <a:t>Explain key activities of </a:t>
            </a:r>
            <a:r>
              <a:rPr lang="en-US" dirty="0" err="1"/>
              <a:t>A&amp;D</a:t>
            </a:r>
            <a:r>
              <a:rPr lang="en-US" dirty="0"/>
              <a:t> in RUP?</a:t>
            </a:r>
          </a:p>
          <a:p>
            <a:pPr eaLnBrk="1" hangingPunct="1">
              <a:defRPr/>
            </a:pPr>
            <a:r>
              <a:rPr lang="en-US" dirty="0"/>
              <a:t>Why we need to hide information inside objects?</a:t>
            </a:r>
          </a:p>
          <a:p>
            <a:pPr marL="0" indent="0" eaLnBrk="1" hangingPunct="1">
              <a:buFont typeface="Wingdings 2" panose="05020102010507070707" pitchFamily="18" charset="2"/>
              <a:buNone/>
              <a:defRP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a:extLst>
              <a:ext uri="{FF2B5EF4-FFF2-40B4-BE49-F238E27FC236}">
                <a16:creationId xmlns:a16="http://schemas.microsoft.com/office/drawing/2014/main" id="{8FB45D07-75E9-4C32-B4C9-FC49A0F54E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550" y="0"/>
            <a:ext cx="69469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B1422-E29A-4FAE-A5C1-3B3A442F3BBE}"/>
              </a:ext>
            </a:extLst>
          </p:cNvPr>
          <p:cNvSpPr>
            <a:spLocks noGrp="1"/>
          </p:cNvSpPr>
          <p:nvPr>
            <p:ph type="title"/>
          </p:nvPr>
        </p:nvSpPr>
        <p:spPr/>
        <p:txBody>
          <a:bodyPr/>
          <a:lstStyle/>
          <a:p>
            <a:pPr eaLnBrk="1" fontAlgn="auto" hangingPunct="1">
              <a:spcAft>
                <a:spcPts val="0"/>
              </a:spcAft>
              <a:defRPr/>
            </a:pPr>
            <a:r>
              <a:rPr lang="vi-VN" dirty="0"/>
              <a:t>The Object-Oriented Analysis </a:t>
            </a:r>
          </a:p>
        </p:txBody>
      </p:sp>
      <p:sp>
        <p:nvSpPr>
          <p:cNvPr id="3" name="Content Placeholder 2">
            <a:extLst>
              <a:ext uri="{FF2B5EF4-FFF2-40B4-BE49-F238E27FC236}">
                <a16:creationId xmlns:a16="http://schemas.microsoft.com/office/drawing/2014/main" id="{3F507EB8-D81F-4CDB-9258-24F8648B38D1}"/>
              </a:ext>
            </a:extLst>
          </p:cNvPr>
          <p:cNvSpPr>
            <a:spLocks noGrp="1"/>
          </p:cNvSpPr>
          <p:nvPr>
            <p:ph idx="1"/>
          </p:nvPr>
        </p:nvSpPr>
        <p:spPr>
          <a:xfrm>
            <a:off x="581025" y="2227263"/>
            <a:ext cx="7989888" cy="4249737"/>
          </a:xfrm>
        </p:spPr>
        <p:txBody>
          <a:bodyPr rtlCol="0">
            <a:normAutofit/>
          </a:bodyPr>
          <a:lstStyle/>
          <a:p>
            <a:pPr marL="306000" indent="-306000" eaLnBrk="1" fontAlgn="auto" hangingPunct="1">
              <a:defRPr/>
            </a:pPr>
            <a:r>
              <a:rPr lang="en-US" altLang="vi-VN" sz="2800" dirty="0"/>
              <a:t>In Analysis we model the users’ requirements</a:t>
            </a:r>
            <a:endParaRPr lang="en-US" altLang="vi-VN" sz="2800" dirty="0">
              <a:solidFill>
                <a:srgbClr val="FAFD00"/>
              </a:solidFill>
            </a:endParaRPr>
          </a:p>
          <a:p>
            <a:pPr marL="306000" indent="-306000" eaLnBrk="1" fontAlgn="auto" hangingPunct="1">
              <a:defRPr/>
            </a:pPr>
            <a:r>
              <a:rPr lang="en-US" altLang="vi-VN" sz="2000" dirty="0"/>
              <a:t>For what the eventual system must </a:t>
            </a:r>
            <a:r>
              <a:rPr lang="en-US" altLang="vi-VN" sz="4400" i="1" dirty="0">
                <a:solidFill>
                  <a:srgbClr val="EF9100"/>
                </a:solidFill>
                <a:effectLst>
                  <a:outerShdw blurRad="38100" dist="38100" dir="2700000" algn="tl">
                    <a:srgbClr val="000000"/>
                  </a:outerShdw>
                </a:effectLst>
                <a:latin typeface="Arial" panose="020B0604020202020204" pitchFamily="34" charset="0"/>
              </a:rPr>
              <a:t>DO</a:t>
            </a:r>
            <a:endParaRPr lang="en-US" altLang="vi-VN" sz="2000" dirty="0">
              <a:solidFill>
                <a:srgbClr val="FAFD00"/>
              </a:solidFill>
            </a:endParaRPr>
          </a:p>
          <a:p>
            <a:pPr marL="306000" indent="-306000" eaLnBrk="1" fontAlgn="auto" hangingPunct="1">
              <a:defRPr/>
            </a:pPr>
            <a:r>
              <a:rPr lang="en-US" altLang="vi-VN" sz="2000" dirty="0"/>
              <a:t>Output of this process is a </a:t>
            </a:r>
            <a:r>
              <a:rPr lang="en-US" altLang="vi-VN" sz="2000" dirty="0">
                <a:solidFill>
                  <a:srgbClr val="EF9100"/>
                </a:solidFill>
                <a:effectLst>
                  <a:outerShdw blurRad="38100" dist="38100" dir="2700000" algn="tl">
                    <a:srgbClr val="000000"/>
                  </a:outerShdw>
                </a:effectLst>
                <a:latin typeface="Arial" panose="020B0604020202020204" pitchFamily="34" charset="0"/>
              </a:rPr>
              <a:t>conceptual model</a:t>
            </a:r>
            <a:endParaRPr lang="en-US" altLang="vi-VN" sz="2000" dirty="0"/>
          </a:p>
          <a:p>
            <a:pPr marL="306000" indent="-306000" eaLnBrk="1" fontAlgn="auto" hangingPunct="1">
              <a:defRPr/>
            </a:pPr>
            <a:r>
              <a:rPr lang="en-US" altLang="vi-VN" sz="2000" dirty="0"/>
              <a:t>Consisting of 2 </a:t>
            </a:r>
            <a:r>
              <a:rPr lang="en-US" altLang="vi-VN" sz="2000" dirty="0">
                <a:solidFill>
                  <a:srgbClr val="EF9100"/>
                </a:solidFill>
                <a:effectLst>
                  <a:outerShdw blurRad="38100" dist="38100" dir="2700000" algn="tl">
                    <a:srgbClr val="000000"/>
                  </a:outerShdw>
                </a:effectLst>
                <a:latin typeface="Arial" panose="020B0604020202020204" pitchFamily="34" charset="0"/>
              </a:rPr>
              <a:t>deliverables:</a:t>
            </a:r>
            <a:endParaRPr lang="en-US" altLang="vi-VN" sz="2000" dirty="0"/>
          </a:p>
          <a:p>
            <a:pPr marL="630000" lvl="1" indent="-306000" eaLnBrk="1" fontAlgn="auto" hangingPunct="1">
              <a:defRPr/>
            </a:pPr>
            <a:r>
              <a:rPr lang="en-US" altLang="vi-VN" sz="1800" b="1" dirty="0"/>
              <a:t>Requirements Model</a:t>
            </a:r>
          </a:p>
          <a:p>
            <a:pPr marL="630000" lvl="1" indent="-306000" eaLnBrk="1" fontAlgn="auto" hangingPunct="1">
              <a:defRPr/>
            </a:pPr>
            <a:r>
              <a:rPr lang="en-US" altLang="vi-VN" sz="1800" b="1" dirty="0"/>
              <a:t>Object Model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CFF88-41F1-4576-9CE9-20C7244BAC7D}"/>
              </a:ext>
            </a:extLst>
          </p:cNvPr>
          <p:cNvSpPr>
            <a:spLocks noGrp="1"/>
          </p:cNvSpPr>
          <p:nvPr>
            <p:ph type="title"/>
          </p:nvPr>
        </p:nvSpPr>
        <p:spPr/>
        <p:txBody>
          <a:bodyPr/>
          <a:lstStyle/>
          <a:p>
            <a:pPr eaLnBrk="1" fontAlgn="auto" hangingPunct="1">
              <a:spcAft>
                <a:spcPts val="0"/>
              </a:spcAft>
              <a:defRPr/>
            </a:pPr>
            <a:r>
              <a:rPr lang="vi-VN" dirty="0"/>
              <a:t>The Requirements model </a:t>
            </a:r>
          </a:p>
        </p:txBody>
      </p:sp>
      <p:sp>
        <p:nvSpPr>
          <p:cNvPr id="3" name="Content Placeholder 2">
            <a:extLst>
              <a:ext uri="{FF2B5EF4-FFF2-40B4-BE49-F238E27FC236}">
                <a16:creationId xmlns:a16="http://schemas.microsoft.com/office/drawing/2014/main" id="{41FB10F9-F4BF-43AF-826A-90C40FE7FF57}"/>
              </a:ext>
            </a:extLst>
          </p:cNvPr>
          <p:cNvSpPr>
            <a:spLocks noGrp="1"/>
          </p:cNvSpPr>
          <p:nvPr>
            <p:ph idx="1"/>
          </p:nvPr>
        </p:nvSpPr>
        <p:spPr/>
        <p:txBody>
          <a:bodyPr rtlCol="0">
            <a:normAutofit/>
          </a:bodyPr>
          <a:lstStyle/>
          <a:p>
            <a:pPr marL="306000" indent="-306000" eaLnBrk="1" fontAlgn="auto" hangingPunct="1">
              <a:defRPr/>
            </a:pPr>
            <a:r>
              <a:rPr lang="en-US" altLang="vi-VN" dirty="0"/>
              <a:t>Project Scope</a:t>
            </a:r>
          </a:p>
          <a:p>
            <a:pPr marL="306000" indent="-306000" eaLnBrk="1" fontAlgn="auto" hangingPunct="1">
              <a:defRPr/>
            </a:pPr>
            <a:r>
              <a:rPr lang="en-US" altLang="vi-VN" dirty="0"/>
              <a:t>Context Diagram </a:t>
            </a:r>
          </a:p>
          <a:p>
            <a:pPr marL="306000" indent="-306000" eaLnBrk="1" fontAlgn="auto" hangingPunct="1">
              <a:defRPr/>
            </a:pPr>
            <a:r>
              <a:rPr lang="en-US" altLang="vi-VN" dirty="0"/>
              <a:t>Use Case Model </a:t>
            </a:r>
          </a:p>
          <a:p>
            <a:pPr marL="629850" lvl="1" indent="-306000" eaLnBrk="1" fontAlgn="auto" hangingPunct="1">
              <a:defRPr/>
            </a:pPr>
            <a:r>
              <a:rPr lang="en-US" altLang="vi-VN" dirty="0"/>
              <a:t>Use case diagram</a:t>
            </a:r>
          </a:p>
          <a:p>
            <a:pPr marL="629850" lvl="1" indent="-306000" eaLnBrk="1" fontAlgn="auto" hangingPunct="1">
              <a:defRPr/>
            </a:pPr>
            <a:r>
              <a:rPr lang="en-US" altLang="vi-VN" dirty="0"/>
              <a:t>Activity diagram</a:t>
            </a:r>
          </a:p>
          <a:p>
            <a:pPr marL="306000" indent="-306000" eaLnBrk="1" fontAlgn="auto" hangingPunct="1">
              <a:defRPr/>
            </a:pPr>
            <a:r>
              <a:rPr lang="en-US" altLang="vi-VN" dirty="0"/>
              <a:t>Interface Descriptions </a:t>
            </a:r>
          </a:p>
          <a:p>
            <a:pPr marL="306000" indent="-306000" eaLnBrk="1" fontAlgn="auto" hangingPunct="1">
              <a:defRPr/>
            </a:pPr>
            <a:r>
              <a:rPr lang="en-US" altLang="vi-VN" dirty="0"/>
              <a:t>Feasibility study</a:t>
            </a:r>
            <a:endParaRPr lang="en-US" altLang="vi-VN" dirty="0">
              <a:solidFill>
                <a:srgbClr val="EF9100"/>
              </a:solidFill>
              <a:effectLst>
                <a:outerShdw blurRad="38100" dist="38100" dir="2700000" algn="tl">
                  <a:srgbClr val="000000"/>
                </a:outerShdw>
              </a:effectLst>
              <a:latin typeface="Arial" panose="020B0604020202020204" pitchFamily="34" charset="0"/>
            </a:endParaRPr>
          </a:p>
          <a:p>
            <a:pPr marL="306000" indent="-306000" eaLnBrk="1" fontAlgn="auto" hangingPunct="1">
              <a:defRPr/>
            </a:pPr>
            <a:endParaRPr lang="vi-V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12C35-68EB-4658-AED7-08692BD13BFE}"/>
              </a:ext>
            </a:extLst>
          </p:cNvPr>
          <p:cNvSpPr>
            <a:spLocks noGrp="1"/>
          </p:cNvSpPr>
          <p:nvPr>
            <p:ph type="title"/>
          </p:nvPr>
        </p:nvSpPr>
        <p:spPr/>
        <p:txBody>
          <a:bodyPr/>
          <a:lstStyle/>
          <a:p>
            <a:pPr>
              <a:defRPr/>
            </a:pPr>
            <a:r>
              <a:rPr lang="en-US" dirty="0"/>
              <a:t>Object model</a:t>
            </a:r>
          </a:p>
        </p:txBody>
      </p:sp>
      <p:sp>
        <p:nvSpPr>
          <p:cNvPr id="29699" name="Content Placeholder 2">
            <a:extLst>
              <a:ext uri="{FF2B5EF4-FFF2-40B4-BE49-F238E27FC236}">
                <a16:creationId xmlns:a16="http://schemas.microsoft.com/office/drawing/2014/main" id="{5A655ACA-9716-4999-B726-F4D65A86F981}"/>
              </a:ext>
            </a:extLst>
          </p:cNvPr>
          <p:cNvSpPr>
            <a:spLocks noGrp="1"/>
          </p:cNvSpPr>
          <p:nvPr>
            <p:ph idx="1"/>
          </p:nvPr>
        </p:nvSpPr>
        <p:spPr/>
        <p:txBody>
          <a:bodyPr/>
          <a:lstStyle/>
          <a:p>
            <a:r>
              <a:rPr lang="en-US" altLang="en-US"/>
              <a:t>Class diagram</a:t>
            </a:r>
          </a:p>
          <a:p>
            <a:r>
              <a:rPr lang="en-US" altLang="en-US"/>
              <a:t>State transition diagram</a:t>
            </a:r>
          </a:p>
          <a:p>
            <a:r>
              <a:rPr lang="en-US" altLang="en-US"/>
              <a:t>Sequence diagram</a:t>
            </a:r>
          </a:p>
          <a:p>
            <a:r>
              <a:rPr lang="en-US" altLang="en-US"/>
              <a:t>Collaboration diagram</a:t>
            </a:r>
          </a:p>
          <a:p>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E461E-8317-4A71-8C91-511951C1A8DC}"/>
              </a:ext>
            </a:extLst>
          </p:cNvPr>
          <p:cNvSpPr>
            <a:spLocks noGrp="1"/>
          </p:cNvSpPr>
          <p:nvPr>
            <p:ph type="title"/>
          </p:nvPr>
        </p:nvSpPr>
        <p:spPr/>
        <p:txBody>
          <a:bodyPr/>
          <a:lstStyle/>
          <a:p>
            <a:pPr eaLnBrk="1" fontAlgn="auto" hangingPunct="1">
              <a:spcAft>
                <a:spcPts val="0"/>
              </a:spcAft>
              <a:defRPr/>
            </a:pPr>
            <a:r>
              <a:rPr lang="vi-VN" dirty="0"/>
              <a:t>The Object-Oriented Design </a:t>
            </a:r>
          </a:p>
        </p:txBody>
      </p:sp>
      <p:sp>
        <p:nvSpPr>
          <p:cNvPr id="3" name="Content Placeholder 2">
            <a:extLst>
              <a:ext uri="{FF2B5EF4-FFF2-40B4-BE49-F238E27FC236}">
                <a16:creationId xmlns:a16="http://schemas.microsoft.com/office/drawing/2014/main" id="{99589D95-4DD7-42E2-93BF-67F3679C30F5}"/>
              </a:ext>
            </a:extLst>
          </p:cNvPr>
          <p:cNvSpPr>
            <a:spLocks noGrp="1"/>
          </p:cNvSpPr>
          <p:nvPr>
            <p:ph idx="1"/>
          </p:nvPr>
        </p:nvSpPr>
        <p:spPr/>
        <p:txBody>
          <a:bodyPr rtlCol="0">
            <a:normAutofit/>
          </a:bodyPr>
          <a:lstStyle/>
          <a:p>
            <a:pPr marL="306000" indent="-306000" eaLnBrk="1" fontAlgn="auto" hangingPunct="1">
              <a:defRPr/>
            </a:pPr>
            <a:r>
              <a:rPr lang="en-US" altLang="vi-VN" sz="2000" dirty="0"/>
              <a:t>Modify Analysis model to reflect design decisions,</a:t>
            </a:r>
          </a:p>
          <a:p>
            <a:pPr marL="306000" indent="-306000" eaLnBrk="1" fontAlgn="auto" hangingPunct="1">
              <a:defRPr/>
            </a:pPr>
            <a:r>
              <a:rPr lang="en-US" altLang="vi-VN" sz="2000" dirty="0"/>
              <a:t>Mostly by adding information to the existing model.</a:t>
            </a:r>
          </a:p>
          <a:p>
            <a:pPr marL="306000" indent="-306000" eaLnBrk="1" fontAlgn="auto" hangingPunct="1">
              <a:defRPr/>
            </a:pPr>
            <a:r>
              <a:rPr lang="en-US" altLang="vi-VN" sz="2000" dirty="0"/>
              <a:t>Add some new classes that do not directly model things in the real world.</a:t>
            </a:r>
          </a:p>
          <a:p>
            <a:pPr marL="306000" indent="-306000" eaLnBrk="1" fontAlgn="auto" hangingPunct="1">
              <a:defRPr/>
            </a:pPr>
            <a:r>
              <a:rPr lang="en-US" altLang="vi-VN" sz="2000" dirty="0"/>
              <a:t>Result is a </a:t>
            </a:r>
            <a:r>
              <a:rPr lang="en-US" altLang="vi-VN" sz="2000" dirty="0">
                <a:solidFill>
                  <a:srgbClr val="EF9100"/>
                </a:solidFill>
                <a:effectLst>
                  <a:outerShdw blurRad="38100" dist="38100" dir="2700000" algn="tl">
                    <a:srgbClr val="000000"/>
                  </a:outerShdw>
                </a:effectLst>
                <a:latin typeface="Arial" panose="020B0604020202020204" pitchFamily="34" charset="0"/>
              </a:rPr>
              <a:t>plan</a:t>
            </a:r>
            <a:r>
              <a:rPr lang="en-US" altLang="vi-VN" sz="2000" dirty="0"/>
              <a:t> of </a:t>
            </a:r>
            <a:r>
              <a:rPr lang="en-US" altLang="vi-VN" sz="3200" i="1" dirty="0">
                <a:solidFill>
                  <a:srgbClr val="7FFF00"/>
                </a:solidFill>
                <a:effectLst>
                  <a:outerShdw blurRad="38100" dist="38100" dir="2700000" algn="tl">
                    <a:srgbClr val="000000"/>
                  </a:outerShdw>
                </a:effectLst>
              </a:rPr>
              <a:t>how</a:t>
            </a:r>
            <a:r>
              <a:rPr lang="en-US" altLang="vi-VN" sz="2000" dirty="0"/>
              <a:t> the system will do what the Requirements Analysis asks for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Group 2">
            <a:extLst>
              <a:ext uri="{FF2B5EF4-FFF2-40B4-BE49-F238E27FC236}">
                <a16:creationId xmlns:a16="http://schemas.microsoft.com/office/drawing/2014/main" id="{70129E14-BC91-444B-B49A-71C70554DCB3}"/>
              </a:ext>
            </a:extLst>
          </p:cNvPr>
          <p:cNvGrpSpPr>
            <a:grpSpLocks/>
          </p:cNvGrpSpPr>
          <p:nvPr/>
        </p:nvGrpSpPr>
        <p:grpSpPr bwMode="auto">
          <a:xfrm>
            <a:off x="1841500" y="4822825"/>
            <a:ext cx="1735138" cy="1865313"/>
            <a:chOff x="3971" y="1776"/>
            <a:chExt cx="1093" cy="1175"/>
          </a:xfrm>
        </p:grpSpPr>
        <p:grpSp>
          <p:nvGrpSpPr>
            <p:cNvPr id="31858" name="Group 3">
              <a:extLst>
                <a:ext uri="{FF2B5EF4-FFF2-40B4-BE49-F238E27FC236}">
                  <a16:creationId xmlns:a16="http://schemas.microsoft.com/office/drawing/2014/main" id="{5A5A7567-76C7-478A-94FC-65AEB61529F9}"/>
                </a:ext>
              </a:extLst>
            </p:cNvPr>
            <p:cNvGrpSpPr>
              <a:grpSpLocks/>
            </p:cNvGrpSpPr>
            <p:nvPr/>
          </p:nvGrpSpPr>
          <p:grpSpPr bwMode="auto">
            <a:xfrm>
              <a:off x="4297" y="1776"/>
              <a:ext cx="432" cy="720"/>
              <a:chOff x="1249" y="2496"/>
              <a:chExt cx="432" cy="720"/>
            </a:xfrm>
          </p:grpSpPr>
          <p:sp>
            <p:nvSpPr>
              <p:cNvPr id="31860" name="Rectangle 4">
                <a:extLst>
                  <a:ext uri="{FF2B5EF4-FFF2-40B4-BE49-F238E27FC236}">
                    <a16:creationId xmlns:a16="http://schemas.microsoft.com/office/drawing/2014/main" id="{FBFFF5D6-120B-4A4E-8FD1-D76DF7E57AB4}"/>
                  </a:ext>
                </a:extLst>
              </p:cNvPr>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sp>
            <p:nvSpPr>
              <p:cNvPr id="31861" name="Line 5">
                <a:extLst>
                  <a:ext uri="{FF2B5EF4-FFF2-40B4-BE49-F238E27FC236}">
                    <a16:creationId xmlns:a16="http://schemas.microsoft.com/office/drawing/2014/main" id="{CC954AA4-CBF2-4A97-BEA1-9EAA164D83F4}"/>
                  </a:ext>
                </a:extLst>
              </p:cNvPr>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862" name="Line 6">
                <a:extLst>
                  <a:ext uri="{FF2B5EF4-FFF2-40B4-BE49-F238E27FC236}">
                    <a16:creationId xmlns:a16="http://schemas.microsoft.com/office/drawing/2014/main" id="{E222D61B-486A-4D02-9C31-7FF286D0D649}"/>
                  </a:ext>
                </a:extLst>
              </p:cNvPr>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863" name="Line 7">
                <a:extLst>
                  <a:ext uri="{FF2B5EF4-FFF2-40B4-BE49-F238E27FC236}">
                    <a16:creationId xmlns:a16="http://schemas.microsoft.com/office/drawing/2014/main" id="{2660D6B7-7E82-428E-8CF7-606660890B4F}"/>
                  </a:ext>
                </a:extLst>
              </p:cNvPr>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864" name="Line 8">
                <a:extLst>
                  <a:ext uri="{FF2B5EF4-FFF2-40B4-BE49-F238E27FC236}">
                    <a16:creationId xmlns:a16="http://schemas.microsoft.com/office/drawing/2014/main" id="{A5B60ACE-68A6-4477-82EC-78E03738E539}"/>
                  </a:ext>
                </a:extLst>
              </p:cNvPr>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865" name="Line 9">
                <a:extLst>
                  <a:ext uri="{FF2B5EF4-FFF2-40B4-BE49-F238E27FC236}">
                    <a16:creationId xmlns:a16="http://schemas.microsoft.com/office/drawing/2014/main" id="{8C6BB318-8E7C-40A7-ABD1-2683EECAF8FB}"/>
                  </a:ext>
                </a:extLst>
              </p:cNvPr>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866" name="Line 10">
                <a:extLst>
                  <a:ext uri="{FF2B5EF4-FFF2-40B4-BE49-F238E27FC236}">
                    <a16:creationId xmlns:a16="http://schemas.microsoft.com/office/drawing/2014/main" id="{BDF54750-C5E1-41DA-8A0A-D9FC3FFF636E}"/>
                  </a:ext>
                </a:extLst>
              </p:cNvPr>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867" name="Line 11">
                <a:extLst>
                  <a:ext uri="{FF2B5EF4-FFF2-40B4-BE49-F238E27FC236}">
                    <a16:creationId xmlns:a16="http://schemas.microsoft.com/office/drawing/2014/main" id="{D8A20788-08DF-4FAD-9375-4F931F3AECC7}"/>
                  </a:ext>
                </a:extLst>
              </p:cNvPr>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868" name="Line 12">
                <a:extLst>
                  <a:ext uri="{FF2B5EF4-FFF2-40B4-BE49-F238E27FC236}">
                    <a16:creationId xmlns:a16="http://schemas.microsoft.com/office/drawing/2014/main" id="{7D4350FB-12AB-40C8-A3D0-2E32B59B0D30}"/>
                  </a:ext>
                </a:extLst>
              </p:cNvPr>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869" name="Line 13">
                <a:extLst>
                  <a:ext uri="{FF2B5EF4-FFF2-40B4-BE49-F238E27FC236}">
                    <a16:creationId xmlns:a16="http://schemas.microsoft.com/office/drawing/2014/main" id="{D7CF6E3A-28FF-48D7-9A44-8697F4C076A9}"/>
                  </a:ext>
                </a:extLst>
              </p:cNvPr>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870" name="Line 14">
                <a:extLst>
                  <a:ext uri="{FF2B5EF4-FFF2-40B4-BE49-F238E27FC236}">
                    <a16:creationId xmlns:a16="http://schemas.microsoft.com/office/drawing/2014/main" id="{82A55A36-83A4-4B0E-9D8E-1E6F444EA682}"/>
                  </a:ext>
                </a:extLst>
              </p:cNvPr>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871" name="Line 15">
                <a:extLst>
                  <a:ext uri="{FF2B5EF4-FFF2-40B4-BE49-F238E27FC236}">
                    <a16:creationId xmlns:a16="http://schemas.microsoft.com/office/drawing/2014/main" id="{CFEB3D0E-1EF0-4404-8497-6AC2ABBD3129}"/>
                  </a:ext>
                </a:extLst>
              </p:cNvPr>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872" name="Line 16">
                <a:extLst>
                  <a:ext uri="{FF2B5EF4-FFF2-40B4-BE49-F238E27FC236}">
                    <a16:creationId xmlns:a16="http://schemas.microsoft.com/office/drawing/2014/main" id="{E16370E0-8A10-4875-B0D9-5C9B956093A7}"/>
                  </a:ext>
                </a:extLst>
              </p:cNvPr>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873" name="Line 17">
                <a:extLst>
                  <a:ext uri="{FF2B5EF4-FFF2-40B4-BE49-F238E27FC236}">
                    <a16:creationId xmlns:a16="http://schemas.microsoft.com/office/drawing/2014/main" id="{C07AF28B-BD29-438E-8E8B-49FCFB5CC8C6}"/>
                  </a:ext>
                </a:extLst>
              </p:cNvPr>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874" name="Line 18">
                <a:extLst>
                  <a:ext uri="{FF2B5EF4-FFF2-40B4-BE49-F238E27FC236}">
                    <a16:creationId xmlns:a16="http://schemas.microsoft.com/office/drawing/2014/main" id="{AD588D42-9690-4108-9B0A-93DD8CDC9B03}"/>
                  </a:ext>
                </a:extLst>
              </p:cNvPr>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875" name="Line 19">
                <a:extLst>
                  <a:ext uri="{FF2B5EF4-FFF2-40B4-BE49-F238E27FC236}">
                    <a16:creationId xmlns:a16="http://schemas.microsoft.com/office/drawing/2014/main" id="{0CEB9FEE-3288-4A86-871D-AFCC13345F8E}"/>
                  </a:ext>
                </a:extLst>
              </p:cNvPr>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876" name="Line 20">
                <a:extLst>
                  <a:ext uri="{FF2B5EF4-FFF2-40B4-BE49-F238E27FC236}">
                    <a16:creationId xmlns:a16="http://schemas.microsoft.com/office/drawing/2014/main" id="{5B4EF16C-8C25-4B21-85A4-FE076D6F7B21}"/>
                  </a:ext>
                </a:extLst>
              </p:cNvPr>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877" name="Line 21">
                <a:extLst>
                  <a:ext uri="{FF2B5EF4-FFF2-40B4-BE49-F238E27FC236}">
                    <a16:creationId xmlns:a16="http://schemas.microsoft.com/office/drawing/2014/main" id="{52688DA5-1919-4731-B56A-5B435CA0788B}"/>
                  </a:ext>
                </a:extLst>
              </p:cNvPr>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31859" name="Text Box 22">
              <a:extLst>
                <a:ext uri="{FF2B5EF4-FFF2-40B4-BE49-F238E27FC236}">
                  <a16:creationId xmlns:a16="http://schemas.microsoft.com/office/drawing/2014/main" id="{53B95407-5BCD-4B94-9D7D-AA8E52E12288}"/>
                </a:ext>
              </a:extLst>
            </p:cNvPr>
            <p:cNvSpPr txBox="1">
              <a:spLocks noChangeArrowheads="1"/>
            </p:cNvSpPr>
            <p:nvPr/>
          </p:nvSpPr>
          <p:spPr bwMode="auto">
            <a:xfrm>
              <a:off x="3971" y="2544"/>
              <a:ext cx="1093"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r>
                <a:rPr lang="en-US" altLang="zh-CN">
                  <a:cs typeface="Arial" panose="020B0604020202020204" pitchFamily="34" charset="0"/>
                </a:rPr>
                <a:t>Supplementary</a:t>
              </a:r>
            </a:p>
            <a:p>
              <a:r>
                <a:rPr lang="en-US" altLang="zh-CN">
                  <a:cs typeface="Arial" panose="020B0604020202020204" pitchFamily="34" charset="0"/>
                </a:rPr>
                <a:t>Specification</a:t>
              </a:r>
            </a:p>
          </p:txBody>
        </p:sp>
      </p:grpSp>
      <p:grpSp>
        <p:nvGrpSpPr>
          <p:cNvPr id="31747" name="Group 23">
            <a:extLst>
              <a:ext uri="{FF2B5EF4-FFF2-40B4-BE49-F238E27FC236}">
                <a16:creationId xmlns:a16="http://schemas.microsoft.com/office/drawing/2014/main" id="{AC5FEC2A-7B38-4ABE-93BD-6374FDA08C56}"/>
              </a:ext>
            </a:extLst>
          </p:cNvPr>
          <p:cNvGrpSpPr>
            <a:grpSpLocks/>
          </p:cNvGrpSpPr>
          <p:nvPr/>
        </p:nvGrpSpPr>
        <p:grpSpPr bwMode="auto">
          <a:xfrm>
            <a:off x="244475" y="2609850"/>
            <a:ext cx="2522538" cy="1547813"/>
            <a:chOff x="700" y="713"/>
            <a:chExt cx="1589" cy="975"/>
          </a:xfrm>
        </p:grpSpPr>
        <p:grpSp>
          <p:nvGrpSpPr>
            <p:cNvPr id="31845" name="Group 24">
              <a:extLst>
                <a:ext uri="{FF2B5EF4-FFF2-40B4-BE49-F238E27FC236}">
                  <a16:creationId xmlns:a16="http://schemas.microsoft.com/office/drawing/2014/main" id="{B686F27B-17B5-4310-8D26-10C927BF5476}"/>
                </a:ext>
              </a:extLst>
            </p:cNvPr>
            <p:cNvGrpSpPr>
              <a:grpSpLocks/>
            </p:cNvGrpSpPr>
            <p:nvPr/>
          </p:nvGrpSpPr>
          <p:grpSpPr bwMode="auto">
            <a:xfrm>
              <a:off x="700" y="713"/>
              <a:ext cx="1589" cy="681"/>
              <a:chOff x="700" y="713"/>
              <a:chExt cx="1589" cy="681"/>
            </a:xfrm>
          </p:grpSpPr>
          <p:grpSp>
            <p:nvGrpSpPr>
              <p:cNvPr id="31847" name="Group 25">
                <a:extLst>
                  <a:ext uri="{FF2B5EF4-FFF2-40B4-BE49-F238E27FC236}">
                    <a16:creationId xmlns:a16="http://schemas.microsoft.com/office/drawing/2014/main" id="{FDD7D422-4DBA-4981-BF38-6BA305C0D6AE}"/>
                  </a:ext>
                </a:extLst>
              </p:cNvPr>
              <p:cNvGrpSpPr>
                <a:grpSpLocks/>
              </p:cNvGrpSpPr>
              <p:nvPr/>
            </p:nvGrpSpPr>
            <p:grpSpPr bwMode="auto">
              <a:xfrm>
                <a:off x="700" y="713"/>
                <a:ext cx="320" cy="403"/>
                <a:chOff x="7654" y="3380"/>
                <a:chExt cx="554" cy="754"/>
              </a:xfrm>
            </p:grpSpPr>
            <p:sp>
              <p:nvSpPr>
                <p:cNvPr id="31854" name="Oval 26">
                  <a:extLst>
                    <a:ext uri="{FF2B5EF4-FFF2-40B4-BE49-F238E27FC236}">
                      <a16:creationId xmlns:a16="http://schemas.microsoft.com/office/drawing/2014/main" id="{063E29D8-CDB5-470C-A7CA-24385CD61B7B}"/>
                    </a:ext>
                  </a:extLst>
                </p:cNvPr>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sp>
              <p:nvSpPr>
                <p:cNvPr id="31855" name="Line 27">
                  <a:extLst>
                    <a:ext uri="{FF2B5EF4-FFF2-40B4-BE49-F238E27FC236}">
                      <a16:creationId xmlns:a16="http://schemas.microsoft.com/office/drawing/2014/main" id="{99A6ED1F-F8F1-40AB-BFED-08334551013E}"/>
                    </a:ext>
                  </a:extLst>
                </p:cNvPr>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56" name="Line 28">
                  <a:extLst>
                    <a:ext uri="{FF2B5EF4-FFF2-40B4-BE49-F238E27FC236}">
                      <a16:creationId xmlns:a16="http://schemas.microsoft.com/office/drawing/2014/main" id="{218365E3-8B4E-4825-B7D2-4F72B31B5787}"/>
                    </a:ext>
                  </a:extLst>
                </p:cNvPr>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57" name="Freeform 29">
                  <a:extLst>
                    <a:ext uri="{FF2B5EF4-FFF2-40B4-BE49-F238E27FC236}">
                      <a16:creationId xmlns:a16="http://schemas.microsoft.com/office/drawing/2014/main" id="{996819E4-6D67-41E3-A1ED-BD124B5958DF}"/>
                    </a:ext>
                  </a:extLst>
                </p:cNvPr>
                <p:cNvSpPr>
                  <a:spLocks/>
                </p:cNvSpPr>
                <p:nvPr/>
              </p:nvSpPr>
              <p:spPr bwMode="auto">
                <a:xfrm>
                  <a:off x="7654" y="3862"/>
                  <a:ext cx="554" cy="272"/>
                </a:xfrm>
                <a:custGeom>
                  <a:avLst/>
                  <a:gdLst>
                    <a:gd name="T0" fmla="*/ 0 w 108"/>
                    <a:gd name="T1" fmla="*/ 567730358 h 54"/>
                    <a:gd name="T2" fmla="*/ 681195958 w 108"/>
                    <a:gd name="T3" fmla="*/ 0 h 54"/>
                    <a:gd name="T4" fmla="*/ 1362391229 w 108"/>
                    <a:gd name="T5" fmla="*/ 567730358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1848" name="Oval 30">
                <a:extLst>
                  <a:ext uri="{FF2B5EF4-FFF2-40B4-BE49-F238E27FC236}">
                    <a16:creationId xmlns:a16="http://schemas.microsoft.com/office/drawing/2014/main" id="{0C8FECFA-9478-4E1F-8100-BCAA33E8CAD8}"/>
                  </a:ext>
                </a:extLst>
              </p:cNvPr>
              <p:cNvSpPr>
                <a:spLocks noChangeArrowheads="1"/>
              </p:cNvSpPr>
              <p:nvPr/>
            </p:nvSpPr>
            <p:spPr bwMode="auto">
              <a:xfrm>
                <a:off x="1434" y="799"/>
                <a:ext cx="499" cy="230"/>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sp>
            <p:nvSpPr>
              <p:cNvPr id="31849" name="Oval 31">
                <a:extLst>
                  <a:ext uri="{FF2B5EF4-FFF2-40B4-BE49-F238E27FC236}">
                    <a16:creationId xmlns:a16="http://schemas.microsoft.com/office/drawing/2014/main" id="{F7894110-17DC-4700-8613-0334180220E3}"/>
                  </a:ext>
                </a:extLst>
              </p:cNvPr>
              <p:cNvSpPr>
                <a:spLocks noChangeArrowheads="1"/>
              </p:cNvSpPr>
              <p:nvPr/>
            </p:nvSpPr>
            <p:spPr bwMode="auto">
              <a:xfrm>
                <a:off x="1121" y="1164"/>
                <a:ext cx="499" cy="230"/>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sp>
            <p:nvSpPr>
              <p:cNvPr id="31850" name="Oval 32">
                <a:extLst>
                  <a:ext uri="{FF2B5EF4-FFF2-40B4-BE49-F238E27FC236}">
                    <a16:creationId xmlns:a16="http://schemas.microsoft.com/office/drawing/2014/main" id="{29354082-ED83-493B-93D3-7110EDC0B95F}"/>
                  </a:ext>
                </a:extLst>
              </p:cNvPr>
              <p:cNvSpPr>
                <a:spLocks noChangeArrowheads="1"/>
              </p:cNvSpPr>
              <p:nvPr/>
            </p:nvSpPr>
            <p:spPr bwMode="auto">
              <a:xfrm>
                <a:off x="1790" y="1164"/>
                <a:ext cx="499" cy="230"/>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sp>
            <p:nvSpPr>
              <p:cNvPr id="31851" name="Line 33">
                <a:extLst>
                  <a:ext uri="{FF2B5EF4-FFF2-40B4-BE49-F238E27FC236}">
                    <a16:creationId xmlns:a16="http://schemas.microsoft.com/office/drawing/2014/main" id="{646871E8-BBA3-4B05-99F9-DD8C74E4D72E}"/>
                  </a:ext>
                </a:extLst>
              </p:cNvPr>
              <p:cNvSpPr>
                <a:spLocks noChangeShapeType="1"/>
              </p:cNvSpPr>
              <p:nvPr/>
            </p:nvSpPr>
            <p:spPr bwMode="auto">
              <a:xfrm>
                <a:off x="965" y="914"/>
                <a:ext cx="469"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852" name="Line 34">
                <a:extLst>
                  <a:ext uri="{FF2B5EF4-FFF2-40B4-BE49-F238E27FC236}">
                    <a16:creationId xmlns:a16="http://schemas.microsoft.com/office/drawing/2014/main" id="{389057FB-1F04-4555-91D2-5689499AC18C}"/>
                  </a:ext>
                </a:extLst>
              </p:cNvPr>
              <p:cNvSpPr>
                <a:spLocks noChangeShapeType="1"/>
              </p:cNvSpPr>
              <p:nvPr/>
            </p:nvSpPr>
            <p:spPr bwMode="auto">
              <a:xfrm flipV="1">
                <a:off x="1476" y="1029"/>
                <a:ext cx="144" cy="135"/>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853" name="Line 35">
                <a:extLst>
                  <a:ext uri="{FF2B5EF4-FFF2-40B4-BE49-F238E27FC236}">
                    <a16:creationId xmlns:a16="http://schemas.microsoft.com/office/drawing/2014/main" id="{6ED0CC88-2388-4885-96B1-9519E4492313}"/>
                  </a:ext>
                </a:extLst>
              </p:cNvPr>
              <p:cNvSpPr>
                <a:spLocks noChangeShapeType="1"/>
              </p:cNvSpPr>
              <p:nvPr/>
            </p:nvSpPr>
            <p:spPr bwMode="auto">
              <a:xfrm flipH="1" flipV="1">
                <a:off x="1790" y="1029"/>
                <a:ext cx="143" cy="135"/>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31846" name="Text Box 36">
              <a:extLst>
                <a:ext uri="{FF2B5EF4-FFF2-40B4-BE49-F238E27FC236}">
                  <a16:creationId xmlns:a16="http://schemas.microsoft.com/office/drawing/2014/main" id="{43BF0896-C428-4031-89D4-FE26CFA46824}"/>
                </a:ext>
              </a:extLst>
            </p:cNvPr>
            <p:cNvSpPr txBox="1">
              <a:spLocks noChangeArrowheads="1"/>
            </p:cNvSpPr>
            <p:nvPr/>
          </p:nvSpPr>
          <p:spPr bwMode="auto">
            <a:xfrm>
              <a:off x="901" y="1455"/>
              <a:ext cx="115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r>
                <a:rPr lang="en-US" altLang="zh-CN">
                  <a:cs typeface="Arial" panose="020B0604020202020204" pitchFamily="34" charset="0"/>
                </a:rPr>
                <a:t>Use-Case Model</a:t>
              </a:r>
            </a:p>
          </p:txBody>
        </p:sp>
      </p:grpSp>
      <p:grpSp>
        <p:nvGrpSpPr>
          <p:cNvPr id="31748" name="Group 37">
            <a:extLst>
              <a:ext uri="{FF2B5EF4-FFF2-40B4-BE49-F238E27FC236}">
                <a16:creationId xmlns:a16="http://schemas.microsoft.com/office/drawing/2014/main" id="{B4E4E231-8C49-4CD1-965E-55AEB5EE5E32}"/>
              </a:ext>
            </a:extLst>
          </p:cNvPr>
          <p:cNvGrpSpPr>
            <a:grpSpLocks/>
          </p:cNvGrpSpPr>
          <p:nvPr/>
        </p:nvGrpSpPr>
        <p:grpSpPr bwMode="auto">
          <a:xfrm>
            <a:off x="6994525" y="2241550"/>
            <a:ext cx="1976438" cy="1727200"/>
            <a:chOff x="1309" y="1072"/>
            <a:chExt cx="1245" cy="1088"/>
          </a:xfrm>
        </p:grpSpPr>
        <p:grpSp>
          <p:nvGrpSpPr>
            <p:cNvPr id="31823" name="Group 38">
              <a:extLst>
                <a:ext uri="{FF2B5EF4-FFF2-40B4-BE49-F238E27FC236}">
                  <a16:creationId xmlns:a16="http://schemas.microsoft.com/office/drawing/2014/main" id="{2483D804-84C0-4413-85EC-9C74FB8F8DAC}"/>
                </a:ext>
              </a:extLst>
            </p:cNvPr>
            <p:cNvGrpSpPr>
              <a:grpSpLocks/>
            </p:cNvGrpSpPr>
            <p:nvPr/>
          </p:nvGrpSpPr>
          <p:grpSpPr bwMode="auto">
            <a:xfrm>
              <a:off x="1309" y="1072"/>
              <a:ext cx="1245" cy="766"/>
              <a:chOff x="1309" y="1072"/>
              <a:chExt cx="1245" cy="766"/>
            </a:xfrm>
          </p:grpSpPr>
          <p:grpSp>
            <p:nvGrpSpPr>
              <p:cNvPr id="31825" name="Group 39">
                <a:extLst>
                  <a:ext uri="{FF2B5EF4-FFF2-40B4-BE49-F238E27FC236}">
                    <a16:creationId xmlns:a16="http://schemas.microsoft.com/office/drawing/2014/main" id="{B8EB3DAB-5D67-4FFA-90DB-7BD63FAEDDEF}"/>
                  </a:ext>
                </a:extLst>
              </p:cNvPr>
              <p:cNvGrpSpPr>
                <a:grpSpLocks/>
              </p:cNvGrpSpPr>
              <p:nvPr/>
            </p:nvGrpSpPr>
            <p:grpSpPr bwMode="auto">
              <a:xfrm>
                <a:off x="1309" y="1231"/>
                <a:ext cx="302" cy="175"/>
                <a:chOff x="144" y="1440"/>
                <a:chExt cx="881" cy="510"/>
              </a:xfrm>
            </p:grpSpPr>
            <p:sp>
              <p:nvSpPr>
                <p:cNvPr id="31842" name="Rectangle 40">
                  <a:extLst>
                    <a:ext uri="{FF2B5EF4-FFF2-40B4-BE49-F238E27FC236}">
                      <a16:creationId xmlns:a16="http://schemas.microsoft.com/office/drawing/2014/main" id="{37BED239-D72A-4342-BDB2-67C7C95847B6}"/>
                    </a:ext>
                  </a:extLst>
                </p:cNvPr>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sp>
              <p:nvSpPr>
                <p:cNvPr id="31843" name="Line 41">
                  <a:extLst>
                    <a:ext uri="{FF2B5EF4-FFF2-40B4-BE49-F238E27FC236}">
                      <a16:creationId xmlns:a16="http://schemas.microsoft.com/office/drawing/2014/main" id="{14E4EC41-D4E3-4475-9353-9645C0452889}"/>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844" name="Line 42">
                  <a:extLst>
                    <a:ext uri="{FF2B5EF4-FFF2-40B4-BE49-F238E27FC236}">
                      <a16:creationId xmlns:a16="http://schemas.microsoft.com/office/drawing/2014/main" id="{387356B7-F2E3-4759-90B5-8C268DD23757}"/>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1826" name="Group 43">
                <a:extLst>
                  <a:ext uri="{FF2B5EF4-FFF2-40B4-BE49-F238E27FC236}">
                    <a16:creationId xmlns:a16="http://schemas.microsoft.com/office/drawing/2014/main" id="{54306739-DC1F-41A6-BF27-580FAEBA15DC}"/>
                  </a:ext>
                </a:extLst>
              </p:cNvPr>
              <p:cNvGrpSpPr>
                <a:grpSpLocks/>
              </p:cNvGrpSpPr>
              <p:nvPr/>
            </p:nvGrpSpPr>
            <p:grpSpPr bwMode="auto">
              <a:xfrm>
                <a:off x="1950" y="1072"/>
                <a:ext cx="302" cy="175"/>
                <a:chOff x="144" y="1440"/>
                <a:chExt cx="881" cy="510"/>
              </a:xfrm>
            </p:grpSpPr>
            <p:sp>
              <p:nvSpPr>
                <p:cNvPr id="31839" name="Rectangle 44">
                  <a:extLst>
                    <a:ext uri="{FF2B5EF4-FFF2-40B4-BE49-F238E27FC236}">
                      <a16:creationId xmlns:a16="http://schemas.microsoft.com/office/drawing/2014/main" id="{FD4A4C60-BA3A-4DD3-BA03-465D17C9D810}"/>
                    </a:ext>
                  </a:extLst>
                </p:cNvPr>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sp>
              <p:nvSpPr>
                <p:cNvPr id="31840" name="Line 45">
                  <a:extLst>
                    <a:ext uri="{FF2B5EF4-FFF2-40B4-BE49-F238E27FC236}">
                      <a16:creationId xmlns:a16="http://schemas.microsoft.com/office/drawing/2014/main" id="{6ED22525-09AC-4841-8111-8F649ABFC3DF}"/>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841" name="Line 46">
                  <a:extLst>
                    <a:ext uri="{FF2B5EF4-FFF2-40B4-BE49-F238E27FC236}">
                      <a16:creationId xmlns:a16="http://schemas.microsoft.com/office/drawing/2014/main" id="{2766BDF2-99B1-42BB-A434-AF1A20459F86}"/>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1827" name="Group 47">
                <a:extLst>
                  <a:ext uri="{FF2B5EF4-FFF2-40B4-BE49-F238E27FC236}">
                    <a16:creationId xmlns:a16="http://schemas.microsoft.com/office/drawing/2014/main" id="{97183E16-FCE2-4671-AC35-6CFCC61EEE78}"/>
                  </a:ext>
                </a:extLst>
              </p:cNvPr>
              <p:cNvGrpSpPr>
                <a:grpSpLocks/>
              </p:cNvGrpSpPr>
              <p:nvPr/>
            </p:nvGrpSpPr>
            <p:grpSpPr bwMode="auto">
              <a:xfrm>
                <a:off x="1648" y="1663"/>
                <a:ext cx="302" cy="175"/>
                <a:chOff x="144" y="1440"/>
                <a:chExt cx="881" cy="510"/>
              </a:xfrm>
            </p:grpSpPr>
            <p:sp>
              <p:nvSpPr>
                <p:cNvPr id="31836" name="Rectangle 48">
                  <a:extLst>
                    <a:ext uri="{FF2B5EF4-FFF2-40B4-BE49-F238E27FC236}">
                      <a16:creationId xmlns:a16="http://schemas.microsoft.com/office/drawing/2014/main" id="{70E11BF9-C094-4A8B-B081-AD485F8BB9C9}"/>
                    </a:ext>
                  </a:extLst>
                </p:cNvPr>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sp>
              <p:nvSpPr>
                <p:cNvPr id="31837" name="Line 49">
                  <a:extLst>
                    <a:ext uri="{FF2B5EF4-FFF2-40B4-BE49-F238E27FC236}">
                      <a16:creationId xmlns:a16="http://schemas.microsoft.com/office/drawing/2014/main" id="{0BAB522A-0DD7-4D56-9901-57AAAA2635C3}"/>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838" name="Line 50">
                  <a:extLst>
                    <a:ext uri="{FF2B5EF4-FFF2-40B4-BE49-F238E27FC236}">
                      <a16:creationId xmlns:a16="http://schemas.microsoft.com/office/drawing/2014/main" id="{9A7C42AD-69B3-4ED0-A954-B7807FFCC862}"/>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1828" name="Group 51">
                <a:extLst>
                  <a:ext uri="{FF2B5EF4-FFF2-40B4-BE49-F238E27FC236}">
                    <a16:creationId xmlns:a16="http://schemas.microsoft.com/office/drawing/2014/main" id="{08AE2E04-6147-4C87-BCA0-2A0E635F48C9}"/>
                  </a:ext>
                </a:extLst>
              </p:cNvPr>
              <p:cNvGrpSpPr>
                <a:grpSpLocks/>
              </p:cNvGrpSpPr>
              <p:nvPr/>
            </p:nvGrpSpPr>
            <p:grpSpPr bwMode="auto">
              <a:xfrm>
                <a:off x="2252" y="1581"/>
                <a:ext cx="302" cy="175"/>
                <a:chOff x="144" y="1440"/>
                <a:chExt cx="881" cy="510"/>
              </a:xfrm>
            </p:grpSpPr>
            <p:sp>
              <p:nvSpPr>
                <p:cNvPr id="31833" name="Rectangle 52">
                  <a:extLst>
                    <a:ext uri="{FF2B5EF4-FFF2-40B4-BE49-F238E27FC236}">
                      <a16:creationId xmlns:a16="http://schemas.microsoft.com/office/drawing/2014/main" id="{0CC1181B-462C-404E-8FBC-EF51889FDDAE}"/>
                    </a:ext>
                  </a:extLst>
                </p:cNvPr>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sp>
              <p:nvSpPr>
                <p:cNvPr id="31834" name="Line 53">
                  <a:extLst>
                    <a:ext uri="{FF2B5EF4-FFF2-40B4-BE49-F238E27FC236}">
                      <a16:creationId xmlns:a16="http://schemas.microsoft.com/office/drawing/2014/main" id="{67A086C1-8EEC-4626-AAA9-58615D4BE41C}"/>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835" name="Line 54">
                  <a:extLst>
                    <a:ext uri="{FF2B5EF4-FFF2-40B4-BE49-F238E27FC236}">
                      <a16:creationId xmlns:a16="http://schemas.microsoft.com/office/drawing/2014/main" id="{F3E4E705-4247-4D69-AD77-AAF36A920465}"/>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1829" name="Line 55">
                <a:extLst>
                  <a:ext uri="{FF2B5EF4-FFF2-40B4-BE49-F238E27FC236}">
                    <a16:creationId xmlns:a16="http://schemas.microsoft.com/office/drawing/2014/main" id="{DC5A17B9-9524-4B4E-B9A3-26658B73A04D}"/>
                  </a:ext>
                </a:extLst>
              </p:cNvPr>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830" name="Line 56">
                <a:extLst>
                  <a:ext uri="{FF2B5EF4-FFF2-40B4-BE49-F238E27FC236}">
                    <a16:creationId xmlns:a16="http://schemas.microsoft.com/office/drawing/2014/main" id="{B625BA31-240F-43BA-8533-7F842C4D3935}"/>
                  </a:ext>
                </a:extLst>
              </p:cNvPr>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831" name="Line 57">
                <a:extLst>
                  <a:ext uri="{FF2B5EF4-FFF2-40B4-BE49-F238E27FC236}">
                    <a16:creationId xmlns:a16="http://schemas.microsoft.com/office/drawing/2014/main" id="{29592061-22B7-4A7F-8CA4-3FF70A24F3D6}"/>
                  </a:ext>
                </a:extLst>
              </p:cNvPr>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832" name="Line 58">
                <a:extLst>
                  <a:ext uri="{FF2B5EF4-FFF2-40B4-BE49-F238E27FC236}">
                    <a16:creationId xmlns:a16="http://schemas.microsoft.com/office/drawing/2014/main" id="{04717F5B-856D-44CA-A29D-862EEF0CFC22}"/>
                  </a:ext>
                </a:extLst>
              </p:cNvPr>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31824" name="Text Box 59">
              <a:extLst>
                <a:ext uri="{FF2B5EF4-FFF2-40B4-BE49-F238E27FC236}">
                  <a16:creationId xmlns:a16="http://schemas.microsoft.com/office/drawing/2014/main" id="{4B9F195D-4D93-4A04-B471-F34C4A50B62A}"/>
                </a:ext>
              </a:extLst>
            </p:cNvPr>
            <p:cNvSpPr txBox="1">
              <a:spLocks noChangeArrowheads="1"/>
            </p:cNvSpPr>
            <p:nvPr/>
          </p:nvSpPr>
          <p:spPr bwMode="auto">
            <a:xfrm>
              <a:off x="1434" y="1927"/>
              <a:ext cx="100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r>
                <a:rPr lang="en-US" altLang="zh-CN">
                  <a:cs typeface="Arial" panose="020B0604020202020204" pitchFamily="34" charset="0"/>
                </a:rPr>
                <a:t>Design Model</a:t>
              </a:r>
            </a:p>
          </p:txBody>
        </p:sp>
      </p:grpSp>
      <p:grpSp>
        <p:nvGrpSpPr>
          <p:cNvPr id="31749" name="Group 60">
            <a:extLst>
              <a:ext uri="{FF2B5EF4-FFF2-40B4-BE49-F238E27FC236}">
                <a16:creationId xmlns:a16="http://schemas.microsoft.com/office/drawing/2014/main" id="{3C703B69-9133-4917-83E6-6CF1F4E80522}"/>
              </a:ext>
            </a:extLst>
          </p:cNvPr>
          <p:cNvGrpSpPr>
            <a:grpSpLocks/>
          </p:cNvGrpSpPr>
          <p:nvPr/>
        </p:nvGrpSpPr>
        <p:grpSpPr bwMode="auto">
          <a:xfrm>
            <a:off x="4813300" y="4821238"/>
            <a:ext cx="1976438" cy="1727200"/>
            <a:chOff x="3552" y="3024"/>
            <a:chExt cx="1245" cy="1088"/>
          </a:xfrm>
        </p:grpSpPr>
        <p:sp>
          <p:nvSpPr>
            <p:cNvPr id="31798" name="Line 61">
              <a:extLst>
                <a:ext uri="{FF2B5EF4-FFF2-40B4-BE49-F238E27FC236}">
                  <a16:creationId xmlns:a16="http://schemas.microsoft.com/office/drawing/2014/main" id="{35760E10-E3FC-4CDC-9C5E-E21B7818E605}"/>
                </a:ext>
              </a:extLst>
            </p:cNvPr>
            <p:cNvSpPr>
              <a:spLocks noChangeShapeType="1"/>
            </p:cNvSpPr>
            <p:nvPr/>
          </p:nvSpPr>
          <p:spPr bwMode="auto">
            <a:xfrm flipH="1" flipV="1">
              <a:off x="3706" y="3358"/>
              <a:ext cx="312" cy="257"/>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799" name="Line 62">
              <a:extLst>
                <a:ext uri="{FF2B5EF4-FFF2-40B4-BE49-F238E27FC236}">
                  <a16:creationId xmlns:a16="http://schemas.microsoft.com/office/drawing/2014/main" id="{7C210755-129A-4FA1-B3DD-7002FE740300}"/>
                </a:ext>
              </a:extLst>
            </p:cNvPr>
            <p:cNvSpPr>
              <a:spLocks noChangeShapeType="1"/>
            </p:cNvSpPr>
            <p:nvPr/>
          </p:nvSpPr>
          <p:spPr bwMode="auto">
            <a:xfrm flipV="1">
              <a:off x="3854" y="3112"/>
              <a:ext cx="339" cy="153"/>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800" name="Line 63">
              <a:extLst>
                <a:ext uri="{FF2B5EF4-FFF2-40B4-BE49-F238E27FC236}">
                  <a16:creationId xmlns:a16="http://schemas.microsoft.com/office/drawing/2014/main" id="{55236C1A-2901-4F63-9AAD-25894CF09971}"/>
                </a:ext>
              </a:extLst>
            </p:cNvPr>
            <p:cNvSpPr>
              <a:spLocks noChangeShapeType="1"/>
            </p:cNvSpPr>
            <p:nvPr/>
          </p:nvSpPr>
          <p:spPr bwMode="auto">
            <a:xfrm flipV="1">
              <a:off x="4193" y="3615"/>
              <a:ext cx="302" cy="82"/>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801" name="Line 64">
              <a:extLst>
                <a:ext uri="{FF2B5EF4-FFF2-40B4-BE49-F238E27FC236}">
                  <a16:creationId xmlns:a16="http://schemas.microsoft.com/office/drawing/2014/main" id="{376530D4-E790-45C1-8B76-FE6239DB095E}"/>
                </a:ext>
              </a:extLst>
            </p:cNvPr>
            <p:cNvSpPr>
              <a:spLocks noChangeShapeType="1"/>
            </p:cNvSpPr>
            <p:nvPr/>
          </p:nvSpPr>
          <p:spPr bwMode="auto">
            <a:xfrm flipV="1">
              <a:off x="4018" y="3199"/>
              <a:ext cx="329" cy="416"/>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802" name="Text Box 65">
              <a:extLst>
                <a:ext uri="{FF2B5EF4-FFF2-40B4-BE49-F238E27FC236}">
                  <a16:creationId xmlns:a16="http://schemas.microsoft.com/office/drawing/2014/main" id="{31CA9D59-DF11-4CAB-B519-269580630230}"/>
                </a:ext>
              </a:extLst>
            </p:cNvPr>
            <p:cNvSpPr txBox="1">
              <a:spLocks noChangeArrowheads="1"/>
            </p:cNvSpPr>
            <p:nvPr/>
          </p:nvSpPr>
          <p:spPr bwMode="auto">
            <a:xfrm>
              <a:off x="3749" y="3879"/>
              <a:ext cx="75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r>
                <a:rPr lang="en-US" altLang="zh-CN" b="1">
                  <a:latin typeface="Arial Narrow" panose="020B0606020202030204" pitchFamily="34" charset="0"/>
                  <a:ea typeface="SimSun" panose="02010600030101010101" pitchFamily="2" charset="-122"/>
                </a:rPr>
                <a:t>Data Model</a:t>
              </a:r>
            </a:p>
          </p:txBody>
        </p:sp>
        <p:grpSp>
          <p:nvGrpSpPr>
            <p:cNvPr id="31803" name="Group 66">
              <a:extLst>
                <a:ext uri="{FF2B5EF4-FFF2-40B4-BE49-F238E27FC236}">
                  <a16:creationId xmlns:a16="http://schemas.microsoft.com/office/drawing/2014/main" id="{3D2B7469-08E8-48F5-AC11-FEB94B65B96C}"/>
                </a:ext>
              </a:extLst>
            </p:cNvPr>
            <p:cNvGrpSpPr>
              <a:grpSpLocks/>
            </p:cNvGrpSpPr>
            <p:nvPr/>
          </p:nvGrpSpPr>
          <p:grpSpPr bwMode="auto">
            <a:xfrm>
              <a:off x="3552" y="3181"/>
              <a:ext cx="302" cy="177"/>
              <a:chOff x="2986" y="2723"/>
              <a:chExt cx="302" cy="177"/>
            </a:xfrm>
          </p:grpSpPr>
          <p:sp>
            <p:nvSpPr>
              <p:cNvPr id="31819" name="Rectangle 67">
                <a:extLst>
                  <a:ext uri="{FF2B5EF4-FFF2-40B4-BE49-F238E27FC236}">
                    <a16:creationId xmlns:a16="http://schemas.microsoft.com/office/drawing/2014/main" id="{0BC697A8-DC74-482D-A5E6-9D40E86DB0C3}"/>
                  </a:ext>
                </a:extLst>
              </p:cNvPr>
              <p:cNvSpPr>
                <a:spLocks noChangeArrowheads="1"/>
              </p:cNvSpPr>
              <p:nvPr/>
            </p:nvSpPr>
            <p:spPr bwMode="auto">
              <a:xfrm>
                <a:off x="2986" y="2725"/>
                <a:ext cx="302" cy="175"/>
              </a:xfrm>
              <a:prstGeom prst="rect">
                <a:avLst/>
              </a:prstGeom>
              <a:noFill/>
              <a:ln w="28575">
                <a:solidFill>
                  <a:schemeClr val="folHlink"/>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sp>
            <p:nvSpPr>
              <p:cNvPr id="31820" name="Line 68">
                <a:extLst>
                  <a:ext uri="{FF2B5EF4-FFF2-40B4-BE49-F238E27FC236}">
                    <a16:creationId xmlns:a16="http://schemas.microsoft.com/office/drawing/2014/main" id="{55D4B276-0B22-4283-9BD6-444D31934C6E}"/>
                  </a:ext>
                </a:extLst>
              </p:cNvPr>
              <p:cNvSpPr>
                <a:spLocks noChangeShapeType="1"/>
              </p:cNvSpPr>
              <p:nvPr/>
            </p:nvSpPr>
            <p:spPr bwMode="auto">
              <a:xfrm>
                <a:off x="2986" y="2807"/>
                <a:ext cx="302"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821" name="Line 69">
                <a:extLst>
                  <a:ext uri="{FF2B5EF4-FFF2-40B4-BE49-F238E27FC236}">
                    <a16:creationId xmlns:a16="http://schemas.microsoft.com/office/drawing/2014/main" id="{ABC015E9-D57C-4D19-A9DD-2A1772A3E0A9}"/>
                  </a:ext>
                </a:extLst>
              </p:cNvPr>
              <p:cNvSpPr>
                <a:spLocks noChangeShapeType="1"/>
              </p:cNvSpPr>
              <p:nvPr/>
            </p:nvSpPr>
            <p:spPr bwMode="auto">
              <a:xfrm>
                <a:off x="3184" y="2723"/>
                <a:ext cx="0" cy="173"/>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822" name="Line 70">
                <a:extLst>
                  <a:ext uri="{FF2B5EF4-FFF2-40B4-BE49-F238E27FC236}">
                    <a16:creationId xmlns:a16="http://schemas.microsoft.com/office/drawing/2014/main" id="{239BA33A-9AAC-4EB5-8579-B1C534BA7F47}"/>
                  </a:ext>
                </a:extLst>
              </p:cNvPr>
              <p:cNvSpPr>
                <a:spLocks noChangeShapeType="1"/>
              </p:cNvSpPr>
              <p:nvPr/>
            </p:nvSpPr>
            <p:spPr bwMode="auto">
              <a:xfrm>
                <a:off x="3077" y="2727"/>
                <a:ext cx="0" cy="173"/>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1804" name="Group 71">
              <a:extLst>
                <a:ext uri="{FF2B5EF4-FFF2-40B4-BE49-F238E27FC236}">
                  <a16:creationId xmlns:a16="http://schemas.microsoft.com/office/drawing/2014/main" id="{7CBEC738-010B-4DB5-9BBF-E72D9FB45D24}"/>
                </a:ext>
              </a:extLst>
            </p:cNvPr>
            <p:cNvGrpSpPr>
              <a:grpSpLocks/>
            </p:cNvGrpSpPr>
            <p:nvPr/>
          </p:nvGrpSpPr>
          <p:grpSpPr bwMode="auto">
            <a:xfrm>
              <a:off x="4193" y="3024"/>
              <a:ext cx="302" cy="177"/>
              <a:chOff x="2986" y="2723"/>
              <a:chExt cx="302" cy="177"/>
            </a:xfrm>
          </p:grpSpPr>
          <p:sp>
            <p:nvSpPr>
              <p:cNvPr id="31815" name="Rectangle 72">
                <a:extLst>
                  <a:ext uri="{FF2B5EF4-FFF2-40B4-BE49-F238E27FC236}">
                    <a16:creationId xmlns:a16="http://schemas.microsoft.com/office/drawing/2014/main" id="{1E75FC50-4055-4435-BFD1-B35266240A2F}"/>
                  </a:ext>
                </a:extLst>
              </p:cNvPr>
              <p:cNvSpPr>
                <a:spLocks noChangeArrowheads="1"/>
              </p:cNvSpPr>
              <p:nvPr/>
            </p:nvSpPr>
            <p:spPr bwMode="auto">
              <a:xfrm>
                <a:off x="2986" y="2725"/>
                <a:ext cx="302" cy="175"/>
              </a:xfrm>
              <a:prstGeom prst="rect">
                <a:avLst/>
              </a:prstGeom>
              <a:noFill/>
              <a:ln w="28575">
                <a:solidFill>
                  <a:schemeClr val="folHlink"/>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sp>
            <p:nvSpPr>
              <p:cNvPr id="31816" name="Line 73">
                <a:extLst>
                  <a:ext uri="{FF2B5EF4-FFF2-40B4-BE49-F238E27FC236}">
                    <a16:creationId xmlns:a16="http://schemas.microsoft.com/office/drawing/2014/main" id="{4A457236-4141-40DF-87D5-CAA8EE25579F}"/>
                  </a:ext>
                </a:extLst>
              </p:cNvPr>
              <p:cNvSpPr>
                <a:spLocks noChangeShapeType="1"/>
              </p:cNvSpPr>
              <p:nvPr/>
            </p:nvSpPr>
            <p:spPr bwMode="auto">
              <a:xfrm>
                <a:off x="2986" y="2807"/>
                <a:ext cx="302"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817" name="Line 74">
                <a:extLst>
                  <a:ext uri="{FF2B5EF4-FFF2-40B4-BE49-F238E27FC236}">
                    <a16:creationId xmlns:a16="http://schemas.microsoft.com/office/drawing/2014/main" id="{DDF22773-636B-4929-B2D2-369AD40FF88D}"/>
                  </a:ext>
                </a:extLst>
              </p:cNvPr>
              <p:cNvSpPr>
                <a:spLocks noChangeShapeType="1"/>
              </p:cNvSpPr>
              <p:nvPr/>
            </p:nvSpPr>
            <p:spPr bwMode="auto">
              <a:xfrm>
                <a:off x="3184" y="2723"/>
                <a:ext cx="0" cy="173"/>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818" name="Line 75">
                <a:extLst>
                  <a:ext uri="{FF2B5EF4-FFF2-40B4-BE49-F238E27FC236}">
                    <a16:creationId xmlns:a16="http://schemas.microsoft.com/office/drawing/2014/main" id="{24522944-75D3-4938-BA14-F0B000015A74}"/>
                  </a:ext>
                </a:extLst>
              </p:cNvPr>
              <p:cNvSpPr>
                <a:spLocks noChangeShapeType="1"/>
              </p:cNvSpPr>
              <p:nvPr/>
            </p:nvSpPr>
            <p:spPr bwMode="auto">
              <a:xfrm>
                <a:off x="3077" y="2727"/>
                <a:ext cx="0" cy="173"/>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1805" name="Group 76">
              <a:extLst>
                <a:ext uri="{FF2B5EF4-FFF2-40B4-BE49-F238E27FC236}">
                  <a16:creationId xmlns:a16="http://schemas.microsoft.com/office/drawing/2014/main" id="{D225E4F8-2356-437B-8C5A-8CB2A63D0DF5}"/>
                </a:ext>
              </a:extLst>
            </p:cNvPr>
            <p:cNvGrpSpPr>
              <a:grpSpLocks/>
            </p:cNvGrpSpPr>
            <p:nvPr/>
          </p:nvGrpSpPr>
          <p:grpSpPr bwMode="auto">
            <a:xfrm>
              <a:off x="3891" y="3615"/>
              <a:ext cx="302" cy="177"/>
              <a:chOff x="2986" y="2723"/>
              <a:chExt cx="302" cy="177"/>
            </a:xfrm>
          </p:grpSpPr>
          <p:sp>
            <p:nvSpPr>
              <p:cNvPr id="31811" name="Rectangle 77">
                <a:extLst>
                  <a:ext uri="{FF2B5EF4-FFF2-40B4-BE49-F238E27FC236}">
                    <a16:creationId xmlns:a16="http://schemas.microsoft.com/office/drawing/2014/main" id="{5E104E44-106D-4543-9B80-442EB3745310}"/>
                  </a:ext>
                </a:extLst>
              </p:cNvPr>
              <p:cNvSpPr>
                <a:spLocks noChangeArrowheads="1"/>
              </p:cNvSpPr>
              <p:nvPr/>
            </p:nvSpPr>
            <p:spPr bwMode="auto">
              <a:xfrm>
                <a:off x="2986" y="2725"/>
                <a:ext cx="302" cy="175"/>
              </a:xfrm>
              <a:prstGeom prst="rect">
                <a:avLst/>
              </a:prstGeom>
              <a:noFill/>
              <a:ln w="28575">
                <a:solidFill>
                  <a:schemeClr val="folHlink"/>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sp>
            <p:nvSpPr>
              <p:cNvPr id="31812" name="Line 78">
                <a:extLst>
                  <a:ext uri="{FF2B5EF4-FFF2-40B4-BE49-F238E27FC236}">
                    <a16:creationId xmlns:a16="http://schemas.microsoft.com/office/drawing/2014/main" id="{F8ABA54D-FD21-4EAA-BF0B-8401D544289A}"/>
                  </a:ext>
                </a:extLst>
              </p:cNvPr>
              <p:cNvSpPr>
                <a:spLocks noChangeShapeType="1"/>
              </p:cNvSpPr>
              <p:nvPr/>
            </p:nvSpPr>
            <p:spPr bwMode="auto">
              <a:xfrm>
                <a:off x="2986" y="2807"/>
                <a:ext cx="302"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813" name="Line 79">
                <a:extLst>
                  <a:ext uri="{FF2B5EF4-FFF2-40B4-BE49-F238E27FC236}">
                    <a16:creationId xmlns:a16="http://schemas.microsoft.com/office/drawing/2014/main" id="{AEDDA655-C2A5-496B-833F-506DB0449F90}"/>
                  </a:ext>
                </a:extLst>
              </p:cNvPr>
              <p:cNvSpPr>
                <a:spLocks noChangeShapeType="1"/>
              </p:cNvSpPr>
              <p:nvPr/>
            </p:nvSpPr>
            <p:spPr bwMode="auto">
              <a:xfrm>
                <a:off x="3184" y="2723"/>
                <a:ext cx="0" cy="173"/>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814" name="Line 80">
                <a:extLst>
                  <a:ext uri="{FF2B5EF4-FFF2-40B4-BE49-F238E27FC236}">
                    <a16:creationId xmlns:a16="http://schemas.microsoft.com/office/drawing/2014/main" id="{76F769E9-2F14-4437-85E9-B818E0DF1B8B}"/>
                  </a:ext>
                </a:extLst>
              </p:cNvPr>
              <p:cNvSpPr>
                <a:spLocks noChangeShapeType="1"/>
              </p:cNvSpPr>
              <p:nvPr/>
            </p:nvSpPr>
            <p:spPr bwMode="auto">
              <a:xfrm>
                <a:off x="3077" y="2727"/>
                <a:ext cx="0" cy="173"/>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1806" name="Group 81">
              <a:extLst>
                <a:ext uri="{FF2B5EF4-FFF2-40B4-BE49-F238E27FC236}">
                  <a16:creationId xmlns:a16="http://schemas.microsoft.com/office/drawing/2014/main" id="{3591C539-31F5-4280-A630-02AC192B1474}"/>
                </a:ext>
              </a:extLst>
            </p:cNvPr>
            <p:cNvGrpSpPr>
              <a:grpSpLocks/>
            </p:cNvGrpSpPr>
            <p:nvPr/>
          </p:nvGrpSpPr>
          <p:grpSpPr bwMode="auto">
            <a:xfrm>
              <a:off x="4495" y="3530"/>
              <a:ext cx="302" cy="177"/>
              <a:chOff x="2986" y="2723"/>
              <a:chExt cx="302" cy="177"/>
            </a:xfrm>
          </p:grpSpPr>
          <p:sp>
            <p:nvSpPr>
              <p:cNvPr id="31807" name="Rectangle 82">
                <a:extLst>
                  <a:ext uri="{FF2B5EF4-FFF2-40B4-BE49-F238E27FC236}">
                    <a16:creationId xmlns:a16="http://schemas.microsoft.com/office/drawing/2014/main" id="{2962FEF1-8906-4644-B693-F696C956C838}"/>
                  </a:ext>
                </a:extLst>
              </p:cNvPr>
              <p:cNvSpPr>
                <a:spLocks noChangeArrowheads="1"/>
              </p:cNvSpPr>
              <p:nvPr/>
            </p:nvSpPr>
            <p:spPr bwMode="auto">
              <a:xfrm>
                <a:off x="2986" y="2725"/>
                <a:ext cx="302" cy="175"/>
              </a:xfrm>
              <a:prstGeom prst="rect">
                <a:avLst/>
              </a:prstGeom>
              <a:noFill/>
              <a:ln w="28575">
                <a:solidFill>
                  <a:schemeClr val="folHlink"/>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sp>
            <p:nvSpPr>
              <p:cNvPr id="31808" name="Line 83">
                <a:extLst>
                  <a:ext uri="{FF2B5EF4-FFF2-40B4-BE49-F238E27FC236}">
                    <a16:creationId xmlns:a16="http://schemas.microsoft.com/office/drawing/2014/main" id="{89806CDA-D847-45B2-B44C-1E66AD235052}"/>
                  </a:ext>
                </a:extLst>
              </p:cNvPr>
              <p:cNvSpPr>
                <a:spLocks noChangeShapeType="1"/>
              </p:cNvSpPr>
              <p:nvPr/>
            </p:nvSpPr>
            <p:spPr bwMode="auto">
              <a:xfrm>
                <a:off x="2986" y="2807"/>
                <a:ext cx="302"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809" name="Line 84">
                <a:extLst>
                  <a:ext uri="{FF2B5EF4-FFF2-40B4-BE49-F238E27FC236}">
                    <a16:creationId xmlns:a16="http://schemas.microsoft.com/office/drawing/2014/main" id="{AF8BB95F-9BFE-408F-8123-703C97562825}"/>
                  </a:ext>
                </a:extLst>
              </p:cNvPr>
              <p:cNvSpPr>
                <a:spLocks noChangeShapeType="1"/>
              </p:cNvSpPr>
              <p:nvPr/>
            </p:nvSpPr>
            <p:spPr bwMode="auto">
              <a:xfrm>
                <a:off x="3184" y="2723"/>
                <a:ext cx="0" cy="173"/>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810" name="Line 85">
                <a:extLst>
                  <a:ext uri="{FF2B5EF4-FFF2-40B4-BE49-F238E27FC236}">
                    <a16:creationId xmlns:a16="http://schemas.microsoft.com/office/drawing/2014/main" id="{A540E832-245F-406D-B568-A9E6B2ED7C95}"/>
                  </a:ext>
                </a:extLst>
              </p:cNvPr>
              <p:cNvSpPr>
                <a:spLocks noChangeShapeType="1"/>
              </p:cNvSpPr>
              <p:nvPr/>
            </p:nvSpPr>
            <p:spPr bwMode="auto">
              <a:xfrm>
                <a:off x="3077" y="2727"/>
                <a:ext cx="0" cy="173"/>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31750" name="Group 86">
            <a:extLst>
              <a:ext uri="{FF2B5EF4-FFF2-40B4-BE49-F238E27FC236}">
                <a16:creationId xmlns:a16="http://schemas.microsoft.com/office/drawing/2014/main" id="{60F959DA-D7F8-41DD-B449-3A9019506DAF}"/>
              </a:ext>
            </a:extLst>
          </p:cNvPr>
          <p:cNvGrpSpPr>
            <a:grpSpLocks/>
          </p:cNvGrpSpPr>
          <p:nvPr/>
        </p:nvGrpSpPr>
        <p:grpSpPr bwMode="auto">
          <a:xfrm>
            <a:off x="7381875" y="4498975"/>
            <a:ext cx="1416050" cy="1865313"/>
            <a:chOff x="4071" y="1776"/>
            <a:chExt cx="892" cy="1175"/>
          </a:xfrm>
        </p:grpSpPr>
        <p:grpSp>
          <p:nvGrpSpPr>
            <p:cNvPr id="31778" name="Group 87">
              <a:extLst>
                <a:ext uri="{FF2B5EF4-FFF2-40B4-BE49-F238E27FC236}">
                  <a16:creationId xmlns:a16="http://schemas.microsoft.com/office/drawing/2014/main" id="{FC9FCAAD-F61D-4B79-AD21-E90FAA8AB52E}"/>
                </a:ext>
              </a:extLst>
            </p:cNvPr>
            <p:cNvGrpSpPr>
              <a:grpSpLocks/>
            </p:cNvGrpSpPr>
            <p:nvPr/>
          </p:nvGrpSpPr>
          <p:grpSpPr bwMode="auto">
            <a:xfrm>
              <a:off x="4297" y="1776"/>
              <a:ext cx="432" cy="720"/>
              <a:chOff x="1249" y="2496"/>
              <a:chExt cx="432" cy="720"/>
            </a:xfrm>
          </p:grpSpPr>
          <p:sp>
            <p:nvSpPr>
              <p:cNvPr id="31780" name="Rectangle 88">
                <a:extLst>
                  <a:ext uri="{FF2B5EF4-FFF2-40B4-BE49-F238E27FC236}">
                    <a16:creationId xmlns:a16="http://schemas.microsoft.com/office/drawing/2014/main" id="{5A1D60E4-19EC-4A77-BD32-199818ADD54E}"/>
                  </a:ext>
                </a:extLst>
              </p:cNvPr>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sp>
            <p:nvSpPr>
              <p:cNvPr id="31781" name="Line 89">
                <a:extLst>
                  <a:ext uri="{FF2B5EF4-FFF2-40B4-BE49-F238E27FC236}">
                    <a16:creationId xmlns:a16="http://schemas.microsoft.com/office/drawing/2014/main" id="{1E9DFB53-0D1A-4DE4-9A24-93642E16BAB7}"/>
                  </a:ext>
                </a:extLst>
              </p:cNvPr>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782" name="Line 90">
                <a:extLst>
                  <a:ext uri="{FF2B5EF4-FFF2-40B4-BE49-F238E27FC236}">
                    <a16:creationId xmlns:a16="http://schemas.microsoft.com/office/drawing/2014/main" id="{37D73EC6-5B6D-4FBA-81C2-4356CC74EC1B}"/>
                  </a:ext>
                </a:extLst>
              </p:cNvPr>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783" name="Line 91">
                <a:extLst>
                  <a:ext uri="{FF2B5EF4-FFF2-40B4-BE49-F238E27FC236}">
                    <a16:creationId xmlns:a16="http://schemas.microsoft.com/office/drawing/2014/main" id="{E517B9C5-9D17-48BD-851B-7078F497CA48}"/>
                  </a:ext>
                </a:extLst>
              </p:cNvPr>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784" name="Line 92">
                <a:extLst>
                  <a:ext uri="{FF2B5EF4-FFF2-40B4-BE49-F238E27FC236}">
                    <a16:creationId xmlns:a16="http://schemas.microsoft.com/office/drawing/2014/main" id="{F1357919-505B-462E-B949-F2A759BFEF8A}"/>
                  </a:ext>
                </a:extLst>
              </p:cNvPr>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785" name="Line 93">
                <a:extLst>
                  <a:ext uri="{FF2B5EF4-FFF2-40B4-BE49-F238E27FC236}">
                    <a16:creationId xmlns:a16="http://schemas.microsoft.com/office/drawing/2014/main" id="{F703BAAA-251D-475A-A15D-34DDC4CC94BE}"/>
                  </a:ext>
                </a:extLst>
              </p:cNvPr>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786" name="Line 94">
                <a:extLst>
                  <a:ext uri="{FF2B5EF4-FFF2-40B4-BE49-F238E27FC236}">
                    <a16:creationId xmlns:a16="http://schemas.microsoft.com/office/drawing/2014/main" id="{6228EC63-2396-4312-9AFC-D649D01BF706}"/>
                  </a:ext>
                </a:extLst>
              </p:cNvPr>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787" name="Line 95">
                <a:extLst>
                  <a:ext uri="{FF2B5EF4-FFF2-40B4-BE49-F238E27FC236}">
                    <a16:creationId xmlns:a16="http://schemas.microsoft.com/office/drawing/2014/main" id="{A8B4EE59-4941-4C7F-B8A7-D0453DD6D35A}"/>
                  </a:ext>
                </a:extLst>
              </p:cNvPr>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788" name="Line 96">
                <a:extLst>
                  <a:ext uri="{FF2B5EF4-FFF2-40B4-BE49-F238E27FC236}">
                    <a16:creationId xmlns:a16="http://schemas.microsoft.com/office/drawing/2014/main" id="{801BBFEA-F3F7-4C66-A63F-4E8F718CB038}"/>
                  </a:ext>
                </a:extLst>
              </p:cNvPr>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789" name="Line 97">
                <a:extLst>
                  <a:ext uri="{FF2B5EF4-FFF2-40B4-BE49-F238E27FC236}">
                    <a16:creationId xmlns:a16="http://schemas.microsoft.com/office/drawing/2014/main" id="{29443765-1938-43D1-B2E2-A565DFCD3FC2}"/>
                  </a:ext>
                </a:extLst>
              </p:cNvPr>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790" name="Line 98">
                <a:extLst>
                  <a:ext uri="{FF2B5EF4-FFF2-40B4-BE49-F238E27FC236}">
                    <a16:creationId xmlns:a16="http://schemas.microsoft.com/office/drawing/2014/main" id="{BFFA0DBA-9460-49F1-B0EA-5018648C368B}"/>
                  </a:ext>
                </a:extLst>
              </p:cNvPr>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791" name="Line 99">
                <a:extLst>
                  <a:ext uri="{FF2B5EF4-FFF2-40B4-BE49-F238E27FC236}">
                    <a16:creationId xmlns:a16="http://schemas.microsoft.com/office/drawing/2014/main" id="{73396CD6-7725-423A-8DFA-44326BE6E0C9}"/>
                  </a:ext>
                </a:extLst>
              </p:cNvPr>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792" name="Line 100">
                <a:extLst>
                  <a:ext uri="{FF2B5EF4-FFF2-40B4-BE49-F238E27FC236}">
                    <a16:creationId xmlns:a16="http://schemas.microsoft.com/office/drawing/2014/main" id="{312C19CD-2F2A-4CD7-9794-69A00486BB45}"/>
                  </a:ext>
                </a:extLst>
              </p:cNvPr>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793" name="Line 101">
                <a:extLst>
                  <a:ext uri="{FF2B5EF4-FFF2-40B4-BE49-F238E27FC236}">
                    <a16:creationId xmlns:a16="http://schemas.microsoft.com/office/drawing/2014/main" id="{FE402458-B67C-4C61-8D0C-0C79BC55895C}"/>
                  </a:ext>
                </a:extLst>
              </p:cNvPr>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794" name="Line 102">
                <a:extLst>
                  <a:ext uri="{FF2B5EF4-FFF2-40B4-BE49-F238E27FC236}">
                    <a16:creationId xmlns:a16="http://schemas.microsoft.com/office/drawing/2014/main" id="{623C73D9-A66A-483F-A308-3B2A017737AB}"/>
                  </a:ext>
                </a:extLst>
              </p:cNvPr>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795" name="Line 103">
                <a:extLst>
                  <a:ext uri="{FF2B5EF4-FFF2-40B4-BE49-F238E27FC236}">
                    <a16:creationId xmlns:a16="http://schemas.microsoft.com/office/drawing/2014/main" id="{9DFF33DD-6DC6-4A98-BD70-9E6E2DB5FC49}"/>
                  </a:ext>
                </a:extLst>
              </p:cNvPr>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796" name="Line 104">
                <a:extLst>
                  <a:ext uri="{FF2B5EF4-FFF2-40B4-BE49-F238E27FC236}">
                    <a16:creationId xmlns:a16="http://schemas.microsoft.com/office/drawing/2014/main" id="{EC53EF17-365A-4D76-BAF1-84E6A31BF00E}"/>
                  </a:ext>
                </a:extLst>
              </p:cNvPr>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797" name="Line 105">
                <a:extLst>
                  <a:ext uri="{FF2B5EF4-FFF2-40B4-BE49-F238E27FC236}">
                    <a16:creationId xmlns:a16="http://schemas.microsoft.com/office/drawing/2014/main" id="{2140D840-5EFC-41C3-AECF-ADCAC5625BAB}"/>
                  </a:ext>
                </a:extLst>
              </p:cNvPr>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31779" name="Text Box 106">
              <a:extLst>
                <a:ext uri="{FF2B5EF4-FFF2-40B4-BE49-F238E27FC236}">
                  <a16:creationId xmlns:a16="http://schemas.microsoft.com/office/drawing/2014/main" id="{0DD7B34F-C72C-40A6-AD56-B4B45AB698D7}"/>
                </a:ext>
              </a:extLst>
            </p:cNvPr>
            <p:cNvSpPr txBox="1">
              <a:spLocks noChangeArrowheads="1"/>
            </p:cNvSpPr>
            <p:nvPr/>
          </p:nvSpPr>
          <p:spPr bwMode="auto">
            <a:xfrm>
              <a:off x="4071" y="2544"/>
              <a:ext cx="89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r>
                <a:rPr lang="en-US" altLang="zh-CN">
                  <a:cs typeface="Arial" panose="020B0604020202020204" pitchFamily="34" charset="0"/>
                </a:rPr>
                <a:t>Architecture</a:t>
              </a:r>
            </a:p>
            <a:p>
              <a:r>
                <a:rPr lang="en-US" altLang="zh-CN">
                  <a:cs typeface="Arial" panose="020B0604020202020204" pitchFamily="34" charset="0"/>
                </a:rPr>
                <a:t>Document</a:t>
              </a:r>
            </a:p>
          </p:txBody>
        </p:sp>
      </p:grpSp>
      <p:grpSp>
        <p:nvGrpSpPr>
          <p:cNvPr id="31751" name="Group 107">
            <a:extLst>
              <a:ext uri="{FF2B5EF4-FFF2-40B4-BE49-F238E27FC236}">
                <a16:creationId xmlns:a16="http://schemas.microsoft.com/office/drawing/2014/main" id="{C5C0A0E5-1062-4510-9B93-5D9E356F3481}"/>
              </a:ext>
            </a:extLst>
          </p:cNvPr>
          <p:cNvGrpSpPr>
            <a:grpSpLocks/>
          </p:cNvGrpSpPr>
          <p:nvPr/>
        </p:nvGrpSpPr>
        <p:grpSpPr bwMode="auto">
          <a:xfrm>
            <a:off x="3429000" y="2286000"/>
            <a:ext cx="2362200" cy="1524000"/>
            <a:chOff x="2256" y="1440"/>
            <a:chExt cx="1488" cy="960"/>
          </a:xfrm>
        </p:grpSpPr>
        <p:sp>
          <p:nvSpPr>
            <p:cNvPr id="31776" name="Rectangle 108">
              <a:extLst>
                <a:ext uri="{FF2B5EF4-FFF2-40B4-BE49-F238E27FC236}">
                  <a16:creationId xmlns:a16="http://schemas.microsoft.com/office/drawing/2014/main" id="{0EE79EEE-C9BE-4E7A-8D4C-D57B9DDA9815}"/>
                </a:ext>
              </a:extLst>
            </p:cNvPr>
            <p:cNvSpPr>
              <a:spLocks noChangeArrowheads="1"/>
            </p:cNvSpPr>
            <p:nvPr/>
          </p:nvSpPr>
          <p:spPr bwMode="auto">
            <a:xfrm>
              <a:off x="2256" y="1440"/>
              <a:ext cx="1488" cy="960"/>
            </a:xfrm>
            <a:prstGeom prst="rect">
              <a:avLst/>
            </a:prstGeom>
            <a:noFill/>
            <a:ln w="12700">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sp>
          <p:nvSpPr>
            <p:cNvPr id="113697" name="Text Box 109">
              <a:extLst>
                <a:ext uri="{FF2B5EF4-FFF2-40B4-BE49-F238E27FC236}">
                  <a16:creationId xmlns:a16="http://schemas.microsoft.com/office/drawing/2014/main" id="{EBC17AB6-2031-4726-AAFE-96F8BF87FF73}"/>
                </a:ext>
              </a:extLst>
            </p:cNvPr>
            <p:cNvSpPr txBox="1">
              <a:spLocks noChangeArrowheads="1"/>
            </p:cNvSpPr>
            <p:nvPr/>
          </p:nvSpPr>
          <p:spPr bwMode="auto">
            <a:xfrm>
              <a:off x="2400" y="1661"/>
              <a:ext cx="1200" cy="523"/>
            </a:xfrm>
            <a:prstGeom prst="rect">
              <a:avLst/>
            </a:prstGeom>
            <a:noFill/>
            <a:ln>
              <a:noFill/>
            </a:ln>
          </p:spPr>
          <p:txBody>
            <a:bodyPr>
              <a:spAutoFit/>
            </a:bodyPr>
            <a:lstStyle>
              <a:lvl1pPr eaLnBrk="0" hangingPunct="0">
                <a:defRPr sz="2400" b="1">
                  <a:solidFill>
                    <a:schemeClr val="bg1"/>
                  </a:solidFill>
                  <a:latin typeface="Arial Narrow" panose="020B0606020202030204" pitchFamily="34" charset="0"/>
                  <a:ea typeface="宋体" panose="02010600030101010101" pitchFamily="2" charset="-122"/>
                </a:defRPr>
              </a:lvl1pPr>
              <a:lvl2pPr marL="742950" indent="-285750" eaLnBrk="0" hangingPunct="0">
                <a:defRPr sz="2400" b="1">
                  <a:solidFill>
                    <a:schemeClr val="bg1"/>
                  </a:solidFill>
                  <a:latin typeface="Arial Narrow" panose="020B0606020202030204" pitchFamily="34" charset="0"/>
                  <a:ea typeface="宋体" panose="02010600030101010101" pitchFamily="2" charset="-122"/>
                </a:defRPr>
              </a:lvl2pPr>
              <a:lvl3pPr marL="1143000" indent="-228600" eaLnBrk="0" hangingPunct="0">
                <a:defRPr sz="2400" b="1">
                  <a:solidFill>
                    <a:schemeClr val="bg1"/>
                  </a:solidFill>
                  <a:latin typeface="Arial Narrow" panose="020B0606020202030204" pitchFamily="34" charset="0"/>
                  <a:ea typeface="宋体" panose="02010600030101010101" pitchFamily="2" charset="-122"/>
                </a:defRPr>
              </a:lvl3pPr>
              <a:lvl4pPr marL="1600200" indent="-228600" eaLnBrk="0" hangingPunct="0">
                <a:defRPr sz="2400" b="1">
                  <a:solidFill>
                    <a:schemeClr val="bg1"/>
                  </a:solidFill>
                  <a:latin typeface="Arial Narrow" panose="020B0606020202030204" pitchFamily="34" charset="0"/>
                  <a:ea typeface="宋体" panose="02010600030101010101" pitchFamily="2" charset="-122"/>
                </a:defRPr>
              </a:lvl4pPr>
              <a:lvl5pPr marL="2057400" indent="-228600" eaLnBrk="0" hangingPunct="0">
                <a:defRPr sz="2400" b="1">
                  <a:solidFill>
                    <a:schemeClr val="bg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Narrow" panose="020B0606020202030204" pitchFamily="34" charset="0"/>
                  <a:ea typeface="宋体" panose="02010600030101010101" pitchFamily="2" charset="-122"/>
                </a:defRPr>
              </a:lvl9pPr>
            </a:lstStyle>
            <a:p>
              <a:pPr fontAlgn="auto">
                <a:spcBef>
                  <a:spcPct val="50000"/>
                </a:spcBef>
                <a:spcAft>
                  <a:spcPts val="0"/>
                </a:spcAft>
                <a:defRPr/>
              </a:pPr>
              <a:r>
                <a:rPr lang="en-US" altLang="zh-CN" dirty="0">
                  <a:solidFill>
                    <a:schemeClr val="accent3"/>
                  </a:solidFill>
                </a:rPr>
                <a:t>Analysis and Design</a:t>
              </a:r>
            </a:p>
          </p:txBody>
        </p:sp>
      </p:grpSp>
      <p:sp>
        <p:nvSpPr>
          <p:cNvPr id="113672" name="AutoShape 110">
            <a:extLst>
              <a:ext uri="{FF2B5EF4-FFF2-40B4-BE49-F238E27FC236}">
                <a16:creationId xmlns:a16="http://schemas.microsoft.com/office/drawing/2014/main" id="{27CF6576-491A-4F1E-9F43-0ADEE3D6E5DD}"/>
              </a:ext>
            </a:extLst>
          </p:cNvPr>
          <p:cNvSpPr>
            <a:spLocks noChangeArrowheads="1"/>
          </p:cNvSpPr>
          <p:nvPr/>
        </p:nvSpPr>
        <p:spPr bwMode="auto">
          <a:xfrm>
            <a:off x="2590800" y="2819400"/>
            <a:ext cx="685800" cy="495300"/>
          </a:xfrm>
          <a:prstGeom prst="rightArrow">
            <a:avLst>
              <a:gd name="adj1" fmla="val 50000"/>
              <a:gd name="adj2" fmla="val 34615"/>
            </a:avLst>
          </a:prstGeom>
          <a:solidFill>
            <a:schemeClr val="hlink"/>
          </a:solidFill>
          <a:ln>
            <a:noFill/>
          </a:ln>
        </p:spPr>
        <p:txBody>
          <a:bodyPr wrap="none" anchor="ctr"/>
          <a:lstStyle>
            <a:lvl1pPr eaLnBrk="0" hangingPunct="0">
              <a:defRPr sz="2400" b="1">
                <a:solidFill>
                  <a:schemeClr val="bg1"/>
                </a:solidFill>
                <a:latin typeface="Arial Narrow" panose="020B0606020202030204" pitchFamily="34" charset="0"/>
                <a:ea typeface="宋体" panose="02010600030101010101" pitchFamily="2" charset="-122"/>
              </a:defRPr>
            </a:lvl1pPr>
            <a:lvl2pPr marL="742950" indent="-285750" eaLnBrk="0" hangingPunct="0">
              <a:defRPr sz="2400" b="1">
                <a:solidFill>
                  <a:schemeClr val="bg1"/>
                </a:solidFill>
                <a:latin typeface="Arial Narrow" panose="020B0606020202030204" pitchFamily="34" charset="0"/>
                <a:ea typeface="宋体" panose="02010600030101010101" pitchFamily="2" charset="-122"/>
              </a:defRPr>
            </a:lvl2pPr>
            <a:lvl3pPr marL="1143000" indent="-228600" eaLnBrk="0" hangingPunct="0">
              <a:defRPr sz="2400" b="1">
                <a:solidFill>
                  <a:schemeClr val="bg1"/>
                </a:solidFill>
                <a:latin typeface="Arial Narrow" panose="020B0606020202030204" pitchFamily="34" charset="0"/>
                <a:ea typeface="宋体" panose="02010600030101010101" pitchFamily="2" charset="-122"/>
              </a:defRPr>
            </a:lvl3pPr>
            <a:lvl4pPr marL="1600200" indent="-228600" eaLnBrk="0" hangingPunct="0">
              <a:defRPr sz="2400" b="1">
                <a:solidFill>
                  <a:schemeClr val="bg1"/>
                </a:solidFill>
                <a:latin typeface="Arial Narrow" panose="020B0606020202030204" pitchFamily="34" charset="0"/>
                <a:ea typeface="宋体" panose="02010600030101010101" pitchFamily="2" charset="-122"/>
              </a:defRPr>
            </a:lvl4pPr>
            <a:lvl5pPr marL="2057400" indent="-228600" eaLnBrk="0" hangingPunct="0">
              <a:defRPr sz="2400" b="1">
                <a:solidFill>
                  <a:schemeClr val="bg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Narrow" panose="020B0606020202030204" pitchFamily="34" charset="0"/>
                <a:ea typeface="宋体" panose="02010600030101010101" pitchFamily="2" charset="-122"/>
              </a:defRPr>
            </a:lvl9pPr>
          </a:lstStyle>
          <a:p>
            <a:pPr eaLnBrk="1" fontAlgn="auto" hangingPunct="1">
              <a:spcBef>
                <a:spcPts val="0"/>
              </a:spcBef>
              <a:spcAft>
                <a:spcPts val="0"/>
              </a:spcAft>
              <a:defRPr/>
            </a:pPr>
            <a:endParaRPr lang="zh-CN" altLang="en-US">
              <a:solidFill>
                <a:schemeClr val="accent3">
                  <a:lumMod val="75000"/>
                </a:schemeClr>
              </a:solidFill>
            </a:endParaRPr>
          </a:p>
        </p:txBody>
      </p:sp>
      <p:sp>
        <p:nvSpPr>
          <p:cNvPr id="31753" name="AutoShape 111">
            <a:extLst>
              <a:ext uri="{FF2B5EF4-FFF2-40B4-BE49-F238E27FC236}">
                <a16:creationId xmlns:a16="http://schemas.microsoft.com/office/drawing/2014/main" id="{A1BDB244-E7E9-480C-9F6F-AC063440F14D}"/>
              </a:ext>
            </a:extLst>
          </p:cNvPr>
          <p:cNvSpPr>
            <a:spLocks noChangeArrowheads="1"/>
          </p:cNvSpPr>
          <p:nvPr/>
        </p:nvSpPr>
        <p:spPr bwMode="auto">
          <a:xfrm>
            <a:off x="6019800" y="2819400"/>
            <a:ext cx="762000" cy="495300"/>
          </a:xfrm>
          <a:prstGeom prst="rightArrow">
            <a:avLst>
              <a:gd name="adj1" fmla="val 50000"/>
              <a:gd name="adj2" fmla="val 38462"/>
            </a:avLst>
          </a:prstGeom>
          <a:solidFill>
            <a:schemeClr val="hlink"/>
          </a:solidFill>
          <a:ln>
            <a:noFill/>
          </a:ln>
          <a:extLs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sp>
        <p:nvSpPr>
          <p:cNvPr id="113674" name="Rectangle 112">
            <a:extLst>
              <a:ext uri="{FF2B5EF4-FFF2-40B4-BE49-F238E27FC236}">
                <a16:creationId xmlns:a16="http://schemas.microsoft.com/office/drawing/2014/main" id="{EA372300-2DCD-4A53-815F-048A1605B5F7}"/>
              </a:ext>
            </a:extLst>
          </p:cNvPr>
          <p:cNvSpPr>
            <a:spLocks noGrp="1" noChangeArrowheads="1"/>
          </p:cNvSpPr>
          <p:nvPr>
            <p:ph type="title"/>
          </p:nvPr>
        </p:nvSpPr>
        <p:spPr>
          <a:xfrm>
            <a:off x="511175" y="739775"/>
            <a:ext cx="9075738" cy="714375"/>
          </a:xfrm>
        </p:spPr>
        <p:txBody>
          <a:bodyPr/>
          <a:lstStyle/>
          <a:p>
            <a:pPr eaLnBrk="1" fontAlgn="auto" hangingPunct="1">
              <a:spcAft>
                <a:spcPts val="0"/>
              </a:spcAft>
              <a:defRPr/>
            </a:pPr>
            <a:r>
              <a:rPr lang="en-US" altLang="zh-CN" dirty="0"/>
              <a:t>Analysis and Design Overview</a:t>
            </a:r>
          </a:p>
        </p:txBody>
      </p:sp>
      <p:grpSp>
        <p:nvGrpSpPr>
          <p:cNvPr id="31755" name="Group 113">
            <a:extLst>
              <a:ext uri="{FF2B5EF4-FFF2-40B4-BE49-F238E27FC236}">
                <a16:creationId xmlns:a16="http://schemas.microsoft.com/office/drawing/2014/main" id="{5A30A5DB-F73B-496D-92B2-9845A5892D6F}"/>
              </a:ext>
            </a:extLst>
          </p:cNvPr>
          <p:cNvGrpSpPr>
            <a:grpSpLocks/>
          </p:cNvGrpSpPr>
          <p:nvPr/>
        </p:nvGrpSpPr>
        <p:grpSpPr bwMode="auto">
          <a:xfrm>
            <a:off x="458788" y="4821238"/>
            <a:ext cx="1049337" cy="1589087"/>
            <a:chOff x="4171" y="1776"/>
            <a:chExt cx="661" cy="1001"/>
          </a:xfrm>
        </p:grpSpPr>
        <p:grpSp>
          <p:nvGrpSpPr>
            <p:cNvPr id="31756" name="Group 114">
              <a:extLst>
                <a:ext uri="{FF2B5EF4-FFF2-40B4-BE49-F238E27FC236}">
                  <a16:creationId xmlns:a16="http://schemas.microsoft.com/office/drawing/2014/main" id="{E8EED479-8B90-483A-B616-613DD234A238}"/>
                </a:ext>
              </a:extLst>
            </p:cNvPr>
            <p:cNvGrpSpPr>
              <a:grpSpLocks/>
            </p:cNvGrpSpPr>
            <p:nvPr/>
          </p:nvGrpSpPr>
          <p:grpSpPr bwMode="auto">
            <a:xfrm>
              <a:off x="4297" y="1776"/>
              <a:ext cx="432" cy="720"/>
              <a:chOff x="1249" y="2496"/>
              <a:chExt cx="432" cy="720"/>
            </a:xfrm>
          </p:grpSpPr>
          <p:sp>
            <p:nvSpPr>
              <p:cNvPr id="31758" name="Rectangle 115">
                <a:extLst>
                  <a:ext uri="{FF2B5EF4-FFF2-40B4-BE49-F238E27FC236}">
                    <a16:creationId xmlns:a16="http://schemas.microsoft.com/office/drawing/2014/main" id="{B0E0C367-5F3C-448F-8FEE-1520A8B7B1BC}"/>
                  </a:ext>
                </a:extLst>
              </p:cNvPr>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sp>
            <p:nvSpPr>
              <p:cNvPr id="31759" name="Line 116">
                <a:extLst>
                  <a:ext uri="{FF2B5EF4-FFF2-40B4-BE49-F238E27FC236}">
                    <a16:creationId xmlns:a16="http://schemas.microsoft.com/office/drawing/2014/main" id="{7801FA09-17EC-4445-89FF-DB87C859E57D}"/>
                  </a:ext>
                </a:extLst>
              </p:cNvPr>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760" name="Line 117">
                <a:extLst>
                  <a:ext uri="{FF2B5EF4-FFF2-40B4-BE49-F238E27FC236}">
                    <a16:creationId xmlns:a16="http://schemas.microsoft.com/office/drawing/2014/main" id="{944CB50F-4599-4389-88B2-77D0FDCEBB35}"/>
                  </a:ext>
                </a:extLst>
              </p:cNvPr>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761" name="Line 118">
                <a:extLst>
                  <a:ext uri="{FF2B5EF4-FFF2-40B4-BE49-F238E27FC236}">
                    <a16:creationId xmlns:a16="http://schemas.microsoft.com/office/drawing/2014/main" id="{8C8D6DF0-11E3-42C0-AE4E-F7A251B67E03}"/>
                  </a:ext>
                </a:extLst>
              </p:cNvPr>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762" name="Line 119">
                <a:extLst>
                  <a:ext uri="{FF2B5EF4-FFF2-40B4-BE49-F238E27FC236}">
                    <a16:creationId xmlns:a16="http://schemas.microsoft.com/office/drawing/2014/main" id="{25C4DD0F-330C-49EA-8110-1278A4EE14F2}"/>
                  </a:ext>
                </a:extLst>
              </p:cNvPr>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763" name="Line 120">
                <a:extLst>
                  <a:ext uri="{FF2B5EF4-FFF2-40B4-BE49-F238E27FC236}">
                    <a16:creationId xmlns:a16="http://schemas.microsoft.com/office/drawing/2014/main" id="{FDB66A0E-3C37-47E8-9B6A-049F912DF9B6}"/>
                  </a:ext>
                </a:extLst>
              </p:cNvPr>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764" name="Line 121">
                <a:extLst>
                  <a:ext uri="{FF2B5EF4-FFF2-40B4-BE49-F238E27FC236}">
                    <a16:creationId xmlns:a16="http://schemas.microsoft.com/office/drawing/2014/main" id="{57AC1419-A606-41A5-A4A1-A02BAACE2BA9}"/>
                  </a:ext>
                </a:extLst>
              </p:cNvPr>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765" name="Line 122">
                <a:extLst>
                  <a:ext uri="{FF2B5EF4-FFF2-40B4-BE49-F238E27FC236}">
                    <a16:creationId xmlns:a16="http://schemas.microsoft.com/office/drawing/2014/main" id="{CD51840A-1141-4484-9238-1FDE443428C5}"/>
                  </a:ext>
                </a:extLst>
              </p:cNvPr>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766" name="Line 123">
                <a:extLst>
                  <a:ext uri="{FF2B5EF4-FFF2-40B4-BE49-F238E27FC236}">
                    <a16:creationId xmlns:a16="http://schemas.microsoft.com/office/drawing/2014/main" id="{5FAABA47-074F-4F21-B205-F8C30261F605}"/>
                  </a:ext>
                </a:extLst>
              </p:cNvPr>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767" name="Line 124">
                <a:extLst>
                  <a:ext uri="{FF2B5EF4-FFF2-40B4-BE49-F238E27FC236}">
                    <a16:creationId xmlns:a16="http://schemas.microsoft.com/office/drawing/2014/main" id="{FFEE15CB-A32A-4B63-9B52-C14E31C7CA93}"/>
                  </a:ext>
                </a:extLst>
              </p:cNvPr>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768" name="Line 125">
                <a:extLst>
                  <a:ext uri="{FF2B5EF4-FFF2-40B4-BE49-F238E27FC236}">
                    <a16:creationId xmlns:a16="http://schemas.microsoft.com/office/drawing/2014/main" id="{AE6C4882-C6A1-4E76-AA5D-97D909740770}"/>
                  </a:ext>
                </a:extLst>
              </p:cNvPr>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769" name="Line 126">
                <a:extLst>
                  <a:ext uri="{FF2B5EF4-FFF2-40B4-BE49-F238E27FC236}">
                    <a16:creationId xmlns:a16="http://schemas.microsoft.com/office/drawing/2014/main" id="{B4F7E478-E422-4005-973F-BDAF137C7D48}"/>
                  </a:ext>
                </a:extLst>
              </p:cNvPr>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770" name="Line 127">
                <a:extLst>
                  <a:ext uri="{FF2B5EF4-FFF2-40B4-BE49-F238E27FC236}">
                    <a16:creationId xmlns:a16="http://schemas.microsoft.com/office/drawing/2014/main" id="{AAD8F153-A23B-4B18-BDFE-09A5D78C7D5C}"/>
                  </a:ext>
                </a:extLst>
              </p:cNvPr>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771" name="Line 128">
                <a:extLst>
                  <a:ext uri="{FF2B5EF4-FFF2-40B4-BE49-F238E27FC236}">
                    <a16:creationId xmlns:a16="http://schemas.microsoft.com/office/drawing/2014/main" id="{5CE340CF-D112-4F39-BB30-7BEC5C9E2DF9}"/>
                  </a:ext>
                </a:extLst>
              </p:cNvPr>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772" name="Line 129">
                <a:extLst>
                  <a:ext uri="{FF2B5EF4-FFF2-40B4-BE49-F238E27FC236}">
                    <a16:creationId xmlns:a16="http://schemas.microsoft.com/office/drawing/2014/main" id="{13E5628C-CF77-49B2-9E68-089D9C3C7549}"/>
                  </a:ext>
                </a:extLst>
              </p:cNvPr>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773" name="Line 130">
                <a:extLst>
                  <a:ext uri="{FF2B5EF4-FFF2-40B4-BE49-F238E27FC236}">
                    <a16:creationId xmlns:a16="http://schemas.microsoft.com/office/drawing/2014/main" id="{39CBD4CE-8BFF-47B7-AD50-0C3F057E631F}"/>
                  </a:ext>
                </a:extLst>
              </p:cNvPr>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774" name="Line 131">
                <a:extLst>
                  <a:ext uri="{FF2B5EF4-FFF2-40B4-BE49-F238E27FC236}">
                    <a16:creationId xmlns:a16="http://schemas.microsoft.com/office/drawing/2014/main" id="{22AF62D2-AD8C-42CF-83BE-4BE8D7DEC35A}"/>
                  </a:ext>
                </a:extLst>
              </p:cNvPr>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775" name="Line 132">
                <a:extLst>
                  <a:ext uri="{FF2B5EF4-FFF2-40B4-BE49-F238E27FC236}">
                    <a16:creationId xmlns:a16="http://schemas.microsoft.com/office/drawing/2014/main" id="{76D5C4E9-66B3-4A4F-822D-54873A41A036}"/>
                  </a:ext>
                </a:extLst>
              </p:cNvPr>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31757" name="Text Box 133">
              <a:extLst>
                <a:ext uri="{FF2B5EF4-FFF2-40B4-BE49-F238E27FC236}">
                  <a16:creationId xmlns:a16="http://schemas.microsoft.com/office/drawing/2014/main" id="{B8ED706E-F1BB-4BAF-9865-3C6B3F7CA8AC}"/>
                </a:ext>
              </a:extLst>
            </p:cNvPr>
            <p:cNvSpPr txBox="1">
              <a:spLocks noChangeArrowheads="1"/>
            </p:cNvSpPr>
            <p:nvPr/>
          </p:nvSpPr>
          <p:spPr bwMode="auto">
            <a:xfrm>
              <a:off x="4171" y="2544"/>
              <a:ext cx="66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r>
                <a:rPr lang="en-US" altLang="zh-CN">
                  <a:cs typeface="Arial" panose="020B0604020202020204" pitchFamily="34" charset="0"/>
                </a:rPr>
                <a:t>Glossary</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C5569BC4-FCA9-4CD8-831C-8F3086C5256D}"/>
              </a:ext>
            </a:extLst>
          </p:cNvPr>
          <p:cNvSpPr>
            <a:spLocks noGrp="1" noChangeArrowheads="1"/>
          </p:cNvSpPr>
          <p:nvPr>
            <p:ph type="title"/>
          </p:nvPr>
        </p:nvSpPr>
        <p:spPr>
          <a:xfrm>
            <a:off x="609600" y="914400"/>
            <a:ext cx="9075738" cy="714375"/>
          </a:xfrm>
        </p:spPr>
        <p:txBody>
          <a:bodyPr/>
          <a:lstStyle/>
          <a:p>
            <a:pPr eaLnBrk="1" fontAlgn="auto" hangingPunct="1">
              <a:spcAft>
                <a:spcPts val="0"/>
              </a:spcAft>
              <a:defRPr/>
            </a:pPr>
            <a:r>
              <a:rPr lang="en-US" altLang="zh-CN" dirty="0"/>
              <a:t>Analysis Versus Design</a:t>
            </a:r>
          </a:p>
        </p:txBody>
      </p:sp>
      <p:sp>
        <p:nvSpPr>
          <p:cNvPr id="33795" name="Rectangle 3">
            <a:extLst>
              <a:ext uri="{FF2B5EF4-FFF2-40B4-BE49-F238E27FC236}">
                <a16:creationId xmlns:a16="http://schemas.microsoft.com/office/drawing/2014/main" id="{805711B2-1F00-4840-91D3-B47698485871}"/>
              </a:ext>
            </a:extLst>
          </p:cNvPr>
          <p:cNvSpPr>
            <a:spLocks noGrp="1"/>
          </p:cNvSpPr>
          <p:nvPr>
            <p:ph sz="half" idx="1"/>
          </p:nvPr>
        </p:nvSpPr>
        <p:spPr>
          <a:xfrm>
            <a:off x="623455" y="1828799"/>
            <a:ext cx="4313238" cy="5616575"/>
          </a:xfrm>
        </p:spPr>
        <p:txBody>
          <a:bodyPr/>
          <a:lstStyle/>
          <a:p>
            <a:pPr eaLnBrk="1" hangingPunct="1"/>
            <a:r>
              <a:rPr lang="en-US" altLang="zh-CN" sz="3200" dirty="0">
                <a:cs typeface="华文中宋" panose="02010600040101010101" pitchFamily="2" charset="-122"/>
              </a:rPr>
              <a:t>Analysis</a:t>
            </a:r>
          </a:p>
          <a:p>
            <a:pPr lvl="1" eaLnBrk="1" hangingPunct="1"/>
            <a:r>
              <a:rPr lang="en-US" altLang="zh-CN" dirty="0">
                <a:solidFill>
                  <a:schemeClr val="tx1"/>
                </a:solidFill>
                <a:cs typeface="华文中宋" panose="02010600040101010101" pitchFamily="2" charset="-122"/>
              </a:rPr>
              <a:t>Focus on understanding the problem</a:t>
            </a:r>
          </a:p>
          <a:p>
            <a:pPr lvl="1" eaLnBrk="1" hangingPunct="1"/>
            <a:r>
              <a:rPr lang="en-US" altLang="zh-CN" dirty="0">
                <a:solidFill>
                  <a:schemeClr val="tx1"/>
                </a:solidFill>
                <a:cs typeface="华文中宋" panose="02010600040101010101" pitchFamily="2" charset="-122"/>
              </a:rPr>
              <a:t>Idealized design</a:t>
            </a:r>
          </a:p>
          <a:p>
            <a:pPr lvl="1" eaLnBrk="1" hangingPunct="1"/>
            <a:r>
              <a:rPr lang="en-US" altLang="zh-CN" dirty="0">
                <a:solidFill>
                  <a:schemeClr val="tx1"/>
                </a:solidFill>
                <a:cs typeface="华文中宋" panose="02010600040101010101" pitchFamily="2" charset="-122"/>
              </a:rPr>
              <a:t>Behavior</a:t>
            </a:r>
          </a:p>
          <a:p>
            <a:pPr lvl="1" eaLnBrk="1" hangingPunct="1"/>
            <a:r>
              <a:rPr lang="en-US" altLang="zh-CN" dirty="0">
                <a:solidFill>
                  <a:schemeClr val="tx1"/>
                </a:solidFill>
                <a:cs typeface="华文中宋" panose="02010600040101010101" pitchFamily="2" charset="-122"/>
              </a:rPr>
              <a:t>System structure</a:t>
            </a:r>
          </a:p>
          <a:p>
            <a:pPr lvl="1" eaLnBrk="1" hangingPunct="1"/>
            <a:r>
              <a:rPr lang="en-US" altLang="zh-CN" dirty="0">
                <a:solidFill>
                  <a:schemeClr val="tx1"/>
                </a:solidFill>
                <a:cs typeface="华文中宋" panose="02010600040101010101" pitchFamily="2" charset="-122"/>
              </a:rPr>
              <a:t>Functional requirements</a:t>
            </a:r>
          </a:p>
          <a:p>
            <a:pPr lvl="1" eaLnBrk="1" hangingPunct="1"/>
            <a:r>
              <a:rPr lang="en-US" altLang="zh-CN" dirty="0">
                <a:solidFill>
                  <a:schemeClr val="tx1"/>
                </a:solidFill>
                <a:cs typeface="华文中宋" panose="02010600040101010101" pitchFamily="2" charset="-122"/>
              </a:rPr>
              <a:t>A small model</a:t>
            </a:r>
          </a:p>
        </p:txBody>
      </p:sp>
      <p:sp>
        <p:nvSpPr>
          <p:cNvPr id="33796" name="Rectangle 4">
            <a:extLst>
              <a:ext uri="{FF2B5EF4-FFF2-40B4-BE49-F238E27FC236}">
                <a16:creationId xmlns:a16="http://schemas.microsoft.com/office/drawing/2014/main" id="{BCF26DB2-A86C-4944-9BDC-0957C22353D6}"/>
              </a:ext>
            </a:extLst>
          </p:cNvPr>
          <p:cNvSpPr>
            <a:spLocks noGrp="1"/>
          </p:cNvSpPr>
          <p:nvPr>
            <p:ph sz="half" idx="2"/>
          </p:nvPr>
        </p:nvSpPr>
        <p:spPr>
          <a:xfrm>
            <a:off x="4572000" y="1828800"/>
            <a:ext cx="4313237" cy="5616575"/>
          </a:xfrm>
        </p:spPr>
        <p:txBody>
          <a:bodyPr/>
          <a:lstStyle/>
          <a:p>
            <a:pPr eaLnBrk="1" hangingPunct="1"/>
            <a:r>
              <a:rPr lang="en-US" altLang="zh-CN" sz="3200" dirty="0">
                <a:cs typeface="华文中宋" panose="02010600040101010101" pitchFamily="2" charset="-122"/>
              </a:rPr>
              <a:t>Design</a:t>
            </a:r>
          </a:p>
          <a:p>
            <a:pPr lvl="1" eaLnBrk="1" hangingPunct="1"/>
            <a:r>
              <a:rPr lang="en-US" altLang="zh-CN" dirty="0">
                <a:solidFill>
                  <a:schemeClr val="tx1"/>
                </a:solidFill>
                <a:cs typeface="华文中宋" panose="02010600040101010101" pitchFamily="2" charset="-122"/>
              </a:rPr>
              <a:t>Focus on understanding the solution </a:t>
            </a:r>
          </a:p>
          <a:p>
            <a:pPr lvl="1" eaLnBrk="1" hangingPunct="1"/>
            <a:r>
              <a:rPr lang="en-US" altLang="zh-CN" dirty="0">
                <a:solidFill>
                  <a:schemeClr val="tx1"/>
                </a:solidFill>
                <a:cs typeface="华文中宋" panose="02010600040101010101" pitchFamily="2" charset="-122"/>
              </a:rPr>
              <a:t>Operations and Attributes</a:t>
            </a:r>
          </a:p>
          <a:p>
            <a:pPr lvl="1" eaLnBrk="1" hangingPunct="1"/>
            <a:r>
              <a:rPr lang="en-US" altLang="zh-CN" dirty="0">
                <a:solidFill>
                  <a:schemeClr val="tx1"/>
                </a:solidFill>
                <a:cs typeface="华文中宋" panose="02010600040101010101" pitchFamily="2" charset="-122"/>
              </a:rPr>
              <a:t>Performance</a:t>
            </a:r>
          </a:p>
          <a:p>
            <a:pPr lvl="1" eaLnBrk="1" hangingPunct="1"/>
            <a:r>
              <a:rPr lang="en-US" altLang="zh-CN" dirty="0">
                <a:solidFill>
                  <a:schemeClr val="tx1"/>
                </a:solidFill>
                <a:cs typeface="华文中宋" panose="02010600040101010101" pitchFamily="2" charset="-122"/>
              </a:rPr>
              <a:t>Close to real code </a:t>
            </a:r>
          </a:p>
          <a:p>
            <a:pPr lvl="1" eaLnBrk="1" hangingPunct="1"/>
            <a:r>
              <a:rPr lang="en-US" altLang="zh-CN" dirty="0">
                <a:solidFill>
                  <a:schemeClr val="tx1"/>
                </a:solidFill>
                <a:cs typeface="华文中宋" panose="02010600040101010101" pitchFamily="2" charset="-122"/>
              </a:rPr>
              <a:t>Object lifecycles</a:t>
            </a:r>
          </a:p>
          <a:p>
            <a:pPr lvl="1" eaLnBrk="1" hangingPunct="1"/>
            <a:r>
              <a:rPr lang="en-US" altLang="zh-CN" dirty="0">
                <a:solidFill>
                  <a:schemeClr val="tx1"/>
                </a:solidFill>
                <a:cs typeface="华文中宋" panose="02010600040101010101" pitchFamily="2" charset="-122"/>
              </a:rPr>
              <a:t>Non-functional requirements</a:t>
            </a:r>
          </a:p>
          <a:p>
            <a:pPr lvl="1" eaLnBrk="1" hangingPunct="1"/>
            <a:r>
              <a:rPr lang="en-US" altLang="zh-CN" dirty="0">
                <a:solidFill>
                  <a:schemeClr val="tx1"/>
                </a:solidFill>
                <a:cs typeface="华文中宋" panose="02010600040101010101" pitchFamily="2" charset="-122"/>
              </a:rPr>
              <a:t>A large model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2">
            <a:extLst>
              <a:ext uri="{FF2B5EF4-FFF2-40B4-BE49-F238E27FC236}">
                <a16:creationId xmlns:a16="http://schemas.microsoft.com/office/drawing/2014/main" id="{45CAFAE5-153A-4E11-9D80-5228DC884FD7}"/>
              </a:ext>
            </a:extLst>
          </p:cNvPr>
          <p:cNvSpPr>
            <a:spLocks noChangeArrowheads="1"/>
          </p:cNvSpPr>
          <p:nvPr/>
        </p:nvSpPr>
        <p:spPr bwMode="auto">
          <a:xfrm>
            <a:off x="1905000" y="1344613"/>
            <a:ext cx="1447800" cy="1820862"/>
          </a:xfrm>
          <a:prstGeom prst="downArrow">
            <a:avLst>
              <a:gd name="adj1" fmla="val 50000"/>
              <a:gd name="adj2" fmla="val 29410"/>
            </a:avLst>
          </a:prstGeom>
          <a:noFill/>
          <a:ln w="38100">
            <a:solidFill>
              <a:srgbClr val="00CCFF"/>
            </a:solidFill>
            <a:miter lim="800000"/>
            <a:headEnd type="none" w="sm" len="sm"/>
            <a:tailEnd type="none" w="lg"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r>
              <a:rPr lang="en-US" altLang="zh-CN">
                <a:cs typeface="Arial" panose="020B0604020202020204" pitchFamily="34" charset="0"/>
              </a:rPr>
              <a:t>Top</a:t>
            </a:r>
          </a:p>
          <a:p>
            <a:r>
              <a:rPr lang="en-US" altLang="zh-CN">
                <a:cs typeface="Arial" panose="020B0604020202020204" pitchFamily="34" charset="0"/>
              </a:rPr>
              <a:t>Down</a:t>
            </a:r>
          </a:p>
        </p:txBody>
      </p:sp>
      <p:sp>
        <p:nvSpPr>
          <p:cNvPr id="35843" name="AutoShape 3">
            <a:extLst>
              <a:ext uri="{FF2B5EF4-FFF2-40B4-BE49-F238E27FC236}">
                <a16:creationId xmlns:a16="http://schemas.microsoft.com/office/drawing/2014/main" id="{7F6AC8FB-4388-4DCB-B89C-0B21B7E0A1D5}"/>
              </a:ext>
            </a:extLst>
          </p:cNvPr>
          <p:cNvSpPr>
            <a:spLocks noChangeArrowheads="1"/>
          </p:cNvSpPr>
          <p:nvPr/>
        </p:nvSpPr>
        <p:spPr bwMode="auto">
          <a:xfrm>
            <a:off x="6351588" y="4202113"/>
            <a:ext cx="1311275" cy="1833562"/>
          </a:xfrm>
          <a:prstGeom prst="upArrow">
            <a:avLst>
              <a:gd name="adj1" fmla="val 50000"/>
              <a:gd name="adj2" fmla="val 31235"/>
            </a:avLst>
          </a:prstGeom>
          <a:noFill/>
          <a:ln w="38100">
            <a:solidFill>
              <a:srgbClr val="00CCFF"/>
            </a:solidFill>
            <a:miter lim="800000"/>
            <a:headEnd type="none" w="sm" len="sm"/>
            <a:tailEnd type="none" w="lg"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r>
              <a:rPr lang="en-US" altLang="zh-CN">
                <a:cs typeface="Arial" panose="020B0604020202020204" pitchFamily="34" charset="0"/>
              </a:rPr>
              <a:t>Bottom</a:t>
            </a:r>
          </a:p>
          <a:p>
            <a:r>
              <a:rPr lang="en-US" altLang="zh-CN">
                <a:cs typeface="Arial" panose="020B0604020202020204" pitchFamily="34" charset="0"/>
              </a:rPr>
              <a:t>Up</a:t>
            </a:r>
          </a:p>
        </p:txBody>
      </p:sp>
      <p:sp>
        <p:nvSpPr>
          <p:cNvPr id="35844" name="Line 4">
            <a:extLst>
              <a:ext uri="{FF2B5EF4-FFF2-40B4-BE49-F238E27FC236}">
                <a16:creationId xmlns:a16="http://schemas.microsoft.com/office/drawing/2014/main" id="{89A4F9F8-3B4F-4D22-AFA7-CB7AF58720BD}"/>
              </a:ext>
            </a:extLst>
          </p:cNvPr>
          <p:cNvSpPr>
            <a:spLocks noChangeShapeType="1"/>
          </p:cNvSpPr>
          <p:nvPr/>
        </p:nvSpPr>
        <p:spPr bwMode="auto">
          <a:xfrm flipV="1">
            <a:off x="1752600" y="3657600"/>
            <a:ext cx="1447800" cy="0"/>
          </a:xfrm>
          <a:prstGeom prst="line">
            <a:avLst/>
          </a:prstGeom>
          <a:noFill/>
          <a:ln w="25400">
            <a:solidFill>
              <a:srgbClr val="CC0000"/>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35845" name="Line 5">
            <a:extLst>
              <a:ext uri="{FF2B5EF4-FFF2-40B4-BE49-F238E27FC236}">
                <a16:creationId xmlns:a16="http://schemas.microsoft.com/office/drawing/2014/main" id="{197878F6-01D1-4E6F-B9CC-7DC6D09BEE91}"/>
              </a:ext>
            </a:extLst>
          </p:cNvPr>
          <p:cNvSpPr>
            <a:spLocks noChangeShapeType="1"/>
          </p:cNvSpPr>
          <p:nvPr/>
        </p:nvSpPr>
        <p:spPr bwMode="auto">
          <a:xfrm flipV="1">
            <a:off x="4648200" y="2362200"/>
            <a:ext cx="685800" cy="838200"/>
          </a:xfrm>
          <a:prstGeom prst="line">
            <a:avLst/>
          </a:prstGeom>
          <a:noFill/>
          <a:ln w="25400">
            <a:solidFill>
              <a:srgbClr val="CC0000"/>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35846" name="Line 6">
            <a:extLst>
              <a:ext uri="{FF2B5EF4-FFF2-40B4-BE49-F238E27FC236}">
                <a16:creationId xmlns:a16="http://schemas.microsoft.com/office/drawing/2014/main" id="{2EBD5EAE-80F2-4434-9E62-AA9CC896387C}"/>
              </a:ext>
            </a:extLst>
          </p:cNvPr>
          <p:cNvSpPr>
            <a:spLocks noChangeShapeType="1"/>
          </p:cNvSpPr>
          <p:nvPr/>
        </p:nvSpPr>
        <p:spPr bwMode="auto">
          <a:xfrm flipH="1">
            <a:off x="2895600" y="4419600"/>
            <a:ext cx="685800" cy="762000"/>
          </a:xfrm>
          <a:prstGeom prst="line">
            <a:avLst/>
          </a:prstGeom>
          <a:noFill/>
          <a:ln w="25400">
            <a:solidFill>
              <a:srgbClr val="CC0000"/>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35847" name="Rectangle 7">
            <a:extLst>
              <a:ext uri="{FF2B5EF4-FFF2-40B4-BE49-F238E27FC236}">
                <a16:creationId xmlns:a16="http://schemas.microsoft.com/office/drawing/2014/main" id="{4DCCE1A6-D4F1-48B3-A4F3-B84B2BB2D213}"/>
              </a:ext>
            </a:extLst>
          </p:cNvPr>
          <p:cNvSpPr>
            <a:spLocks noChangeArrowheads="1"/>
          </p:cNvSpPr>
          <p:nvPr/>
        </p:nvSpPr>
        <p:spPr bwMode="auto">
          <a:xfrm>
            <a:off x="146050" y="276225"/>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zh-CN" sz="3200" b="1">
              <a:solidFill>
                <a:srgbClr val="000066"/>
              </a:solidFill>
              <a:latin typeface="Arial Narrow" panose="020B0606020202030204" pitchFamily="34" charset="0"/>
              <a:ea typeface="SimSun" panose="02010600030101010101" pitchFamily="2" charset="-122"/>
            </a:endParaRPr>
          </a:p>
        </p:txBody>
      </p:sp>
      <p:grpSp>
        <p:nvGrpSpPr>
          <p:cNvPr id="35848" name="Group 8">
            <a:extLst>
              <a:ext uri="{FF2B5EF4-FFF2-40B4-BE49-F238E27FC236}">
                <a16:creationId xmlns:a16="http://schemas.microsoft.com/office/drawing/2014/main" id="{714F9C1C-1191-4C72-A358-C78FAC1172D8}"/>
              </a:ext>
            </a:extLst>
          </p:cNvPr>
          <p:cNvGrpSpPr>
            <a:grpSpLocks/>
          </p:cNvGrpSpPr>
          <p:nvPr/>
        </p:nvGrpSpPr>
        <p:grpSpPr bwMode="auto">
          <a:xfrm>
            <a:off x="1219200" y="5334000"/>
            <a:ext cx="533400" cy="309563"/>
            <a:chOff x="144" y="1440"/>
            <a:chExt cx="881" cy="510"/>
          </a:xfrm>
        </p:grpSpPr>
        <p:grpSp>
          <p:nvGrpSpPr>
            <p:cNvPr id="35932" name="Group 9">
              <a:extLst>
                <a:ext uri="{FF2B5EF4-FFF2-40B4-BE49-F238E27FC236}">
                  <a16:creationId xmlns:a16="http://schemas.microsoft.com/office/drawing/2014/main" id="{C0265D73-D431-40BB-AF41-FFA253190811}"/>
                </a:ext>
              </a:extLst>
            </p:cNvPr>
            <p:cNvGrpSpPr>
              <a:grpSpLocks/>
            </p:cNvGrpSpPr>
            <p:nvPr/>
          </p:nvGrpSpPr>
          <p:grpSpPr bwMode="auto">
            <a:xfrm>
              <a:off x="144" y="1440"/>
              <a:ext cx="881" cy="510"/>
              <a:chOff x="144" y="1440"/>
              <a:chExt cx="881" cy="510"/>
            </a:xfrm>
          </p:grpSpPr>
          <p:sp>
            <p:nvSpPr>
              <p:cNvPr id="35934" name="Rectangle 10">
                <a:extLst>
                  <a:ext uri="{FF2B5EF4-FFF2-40B4-BE49-F238E27FC236}">
                    <a16:creationId xmlns:a16="http://schemas.microsoft.com/office/drawing/2014/main" id="{962BEA02-A01D-48A8-A60C-21F9704CAD31}"/>
                  </a:ext>
                </a:extLst>
              </p:cNvPr>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sp>
            <p:nvSpPr>
              <p:cNvPr id="35935" name="Line 11">
                <a:extLst>
                  <a:ext uri="{FF2B5EF4-FFF2-40B4-BE49-F238E27FC236}">
                    <a16:creationId xmlns:a16="http://schemas.microsoft.com/office/drawing/2014/main" id="{F9A9825E-6732-466F-AD52-FB983894EE08}"/>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936" name="Line 12">
                <a:extLst>
                  <a:ext uri="{FF2B5EF4-FFF2-40B4-BE49-F238E27FC236}">
                    <a16:creationId xmlns:a16="http://schemas.microsoft.com/office/drawing/2014/main" id="{F24453C5-B8BB-4ED3-B9DD-4560813879B7}"/>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5933" name="Text Box 13">
              <a:extLst>
                <a:ext uri="{FF2B5EF4-FFF2-40B4-BE49-F238E27FC236}">
                  <a16:creationId xmlns:a16="http://schemas.microsoft.com/office/drawing/2014/main" id="{1A45FE82-F0F8-45C6-89AB-0AA43FA3C4D9}"/>
                </a:ext>
              </a:extLst>
            </p:cNvPr>
            <p:cNvSpPr txBox="1">
              <a:spLocks noChangeArrowheads="1"/>
            </p:cNvSpPr>
            <p:nvPr/>
          </p:nvSpPr>
          <p:spPr bwMode="auto">
            <a:xfrm>
              <a:off x="587" y="1477"/>
              <a:ext cx="0"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endParaRPr lang="en-US" altLang="zh-CN" b="1">
                <a:solidFill>
                  <a:schemeClr val="bg1"/>
                </a:solidFill>
                <a:latin typeface="Arial Narrow" panose="020B0606020202030204" pitchFamily="34" charset="0"/>
                <a:ea typeface="SimSun" panose="02010600030101010101" pitchFamily="2" charset="-122"/>
              </a:endParaRPr>
            </a:p>
          </p:txBody>
        </p:sp>
      </p:grpSp>
      <p:grpSp>
        <p:nvGrpSpPr>
          <p:cNvPr id="35849" name="Group 14">
            <a:extLst>
              <a:ext uri="{FF2B5EF4-FFF2-40B4-BE49-F238E27FC236}">
                <a16:creationId xmlns:a16="http://schemas.microsoft.com/office/drawing/2014/main" id="{D45F0C0C-C6E3-487D-A7B3-7862E11C155B}"/>
              </a:ext>
            </a:extLst>
          </p:cNvPr>
          <p:cNvGrpSpPr>
            <a:grpSpLocks/>
          </p:cNvGrpSpPr>
          <p:nvPr/>
        </p:nvGrpSpPr>
        <p:grpSpPr bwMode="auto">
          <a:xfrm>
            <a:off x="1295400" y="5791200"/>
            <a:ext cx="533400" cy="309563"/>
            <a:chOff x="144" y="1440"/>
            <a:chExt cx="881" cy="510"/>
          </a:xfrm>
        </p:grpSpPr>
        <p:grpSp>
          <p:nvGrpSpPr>
            <p:cNvPr id="35927" name="Group 15">
              <a:extLst>
                <a:ext uri="{FF2B5EF4-FFF2-40B4-BE49-F238E27FC236}">
                  <a16:creationId xmlns:a16="http://schemas.microsoft.com/office/drawing/2014/main" id="{1684F241-A43A-457D-8628-0D3EB1683289}"/>
                </a:ext>
              </a:extLst>
            </p:cNvPr>
            <p:cNvGrpSpPr>
              <a:grpSpLocks/>
            </p:cNvGrpSpPr>
            <p:nvPr/>
          </p:nvGrpSpPr>
          <p:grpSpPr bwMode="auto">
            <a:xfrm>
              <a:off x="144" y="1440"/>
              <a:ext cx="881" cy="510"/>
              <a:chOff x="144" y="1440"/>
              <a:chExt cx="881" cy="510"/>
            </a:xfrm>
          </p:grpSpPr>
          <p:sp>
            <p:nvSpPr>
              <p:cNvPr id="35929" name="Rectangle 16">
                <a:extLst>
                  <a:ext uri="{FF2B5EF4-FFF2-40B4-BE49-F238E27FC236}">
                    <a16:creationId xmlns:a16="http://schemas.microsoft.com/office/drawing/2014/main" id="{E818CCA9-468A-40CE-81E4-84C36A89DBB1}"/>
                  </a:ext>
                </a:extLst>
              </p:cNvPr>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sp>
            <p:nvSpPr>
              <p:cNvPr id="35930" name="Line 17">
                <a:extLst>
                  <a:ext uri="{FF2B5EF4-FFF2-40B4-BE49-F238E27FC236}">
                    <a16:creationId xmlns:a16="http://schemas.microsoft.com/office/drawing/2014/main" id="{0C603BEC-4366-4A19-AD70-A6802494248C}"/>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931" name="Line 18">
                <a:extLst>
                  <a:ext uri="{FF2B5EF4-FFF2-40B4-BE49-F238E27FC236}">
                    <a16:creationId xmlns:a16="http://schemas.microsoft.com/office/drawing/2014/main" id="{CF9E8B1F-E98D-4B6E-BDD1-22BCEC82400E}"/>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5928" name="Text Box 19">
              <a:extLst>
                <a:ext uri="{FF2B5EF4-FFF2-40B4-BE49-F238E27FC236}">
                  <a16:creationId xmlns:a16="http://schemas.microsoft.com/office/drawing/2014/main" id="{D7E5732A-283C-43A4-8FA1-886EFB91B371}"/>
                </a:ext>
              </a:extLst>
            </p:cNvPr>
            <p:cNvSpPr txBox="1">
              <a:spLocks noChangeArrowheads="1"/>
            </p:cNvSpPr>
            <p:nvPr/>
          </p:nvSpPr>
          <p:spPr bwMode="auto">
            <a:xfrm>
              <a:off x="587" y="1477"/>
              <a:ext cx="0"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endParaRPr lang="en-US" altLang="zh-CN" b="1">
                <a:solidFill>
                  <a:schemeClr val="bg1"/>
                </a:solidFill>
                <a:latin typeface="Arial Narrow" panose="020B0606020202030204" pitchFamily="34" charset="0"/>
                <a:ea typeface="SimSun" panose="02010600030101010101" pitchFamily="2" charset="-122"/>
              </a:endParaRPr>
            </a:p>
          </p:txBody>
        </p:sp>
      </p:grpSp>
      <p:grpSp>
        <p:nvGrpSpPr>
          <p:cNvPr id="35850" name="Group 20">
            <a:extLst>
              <a:ext uri="{FF2B5EF4-FFF2-40B4-BE49-F238E27FC236}">
                <a16:creationId xmlns:a16="http://schemas.microsoft.com/office/drawing/2014/main" id="{CE9BF613-5B2B-4028-86AC-A005D6FFA34A}"/>
              </a:ext>
            </a:extLst>
          </p:cNvPr>
          <p:cNvGrpSpPr>
            <a:grpSpLocks/>
          </p:cNvGrpSpPr>
          <p:nvPr/>
        </p:nvGrpSpPr>
        <p:grpSpPr bwMode="auto">
          <a:xfrm>
            <a:off x="1981200" y="5486400"/>
            <a:ext cx="533400" cy="309563"/>
            <a:chOff x="144" y="1440"/>
            <a:chExt cx="881" cy="510"/>
          </a:xfrm>
        </p:grpSpPr>
        <p:grpSp>
          <p:nvGrpSpPr>
            <p:cNvPr id="35922" name="Group 21">
              <a:extLst>
                <a:ext uri="{FF2B5EF4-FFF2-40B4-BE49-F238E27FC236}">
                  <a16:creationId xmlns:a16="http://schemas.microsoft.com/office/drawing/2014/main" id="{8AB804E5-1CB1-4A85-8145-509E21682C26}"/>
                </a:ext>
              </a:extLst>
            </p:cNvPr>
            <p:cNvGrpSpPr>
              <a:grpSpLocks/>
            </p:cNvGrpSpPr>
            <p:nvPr/>
          </p:nvGrpSpPr>
          <p:grpSpPr bwMode="auto">
            <a:xfrm>
              <a:off x="144" y="1440"/>
              <a:ext cx="881" cy="510"/>
              <a:chOff x="144" y="1440"/>
              <a:chExt cx="881" cy="510"/>
            </a:xfrm>
          </p:grpSpPr>
          <p:sp>
            <p:nvSpPr>
              <p:cNvPr id="35924" name="Rectangle 22">
                <a:extLst>
                  <a:ext uri="{FF2B5EF4-FFF2-40B4-BE49-F238E27FC236}">
                    <a16:creationId xmlns:a16="http://schemas.microsoft.com/office/drawing/2014/main" id="{5C16B1F3-2F1F-45F5-9611-F93D6D5961E7}"/>
                  </a:ext>
                </a:extLst>
              </p:cNvPr>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sp>
            <p:nvSpPr>
              <p:cNvPr id="35925" name="Line 23">
                <a:extLst>
                  <a:ext uri="{FF2B5EF4-FFF2-40B4-BE49-F238E27FC236}">
                    <a16:creationId xmlns:a16="http://schemas.microsoft.com/office/drawing/2014/main" id="{54708332-837B-44DB-AF5C-E2B587A9A885}"/>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926" name="Line 24">
                <a:extLst>
                  <a:ext uri="{FF2B5EF4-FFF2-40B4-BE49-F238E27FC236}">
                    <a16:creationId xmlns:a16="http://schemas.microsoft.com/office/drawing/2014/main" id="{2F0B785A-4FB1-4894-83AE-B8688F6971A5}"/>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5923" name="Text Box 25">
              <a:extLst>
                <a:ext uri="{FF2B5EF4-FFF2-40B4-BE49-F238E27FC236}">
                  <a16:creationId xmlns:a16="http://schemas.microsoft.com/office/drawing/2014/main" id="{2B6D8BAC-59BB-4A26-9398-DEE4F4BB917C}"/>
                </a:ext>
              </a:extLst>
            </p:cNvPr>
            <p:cNvSpPr txBox="1">
              <a:spLocks noChangeArrowheads="1"/>
            </p:cNvSpPr>
            <p:nvPr/>
          </p:nvSpPr>
          <p:spPr bwMode="auto">
            <a:xfrm>
              <a:off x="587" y="1477"/>
              <a:ext cx="0"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endParaRPr lang="en-US" altLang="zh-CN" b="1">
                <a:solidFill>
                  <a:schemeClr val="bg1"/>
                </a:solidFill>
                <a:latin typeface="Arial Narrow" panose="020B0606020202030204" pitchFamily="34" charset="0"/>
                <a:ea typeface="SimSun" panose="02010600030101010101" pitchFamily="2" charset="-122"/>
              </a:endParaRPr>
            </a:p>
          </p:txBody>
        </p:sp>
      </p:grpSp>
      <p:grpSp>
        <p:nvGrpSpPr>
          <p:cNvPr id="35851" name="Group 26">
            <a:extLst>
              <a:ext uri="{FF2B5EF4-FFF2-40B4-BE49-F238E27FC236}">
                <a16:creationId xmlns:a16="http://schemas.microsoft.com/office/drawing/2014/main" id="{5B74E42A-A788-4BF0-BDBF-23D15CE904FF}"/>
              </a:ext>
            </a:extLst>
          </p:cNvPr>
          <p:cNvGrpSpPr>
            <a:grpSpLocks/>
          </p:cNvGrpSpPr>
          <p:nvPr/>
        </p:nvGrpSpPr>
        <p:grpSpPr bwMode="auto">
          <a:xfrm>
            <a:off x="2057400" y="6019800"/>
            <a:ext cx="533400" cy="309563"/>
            <a:chOff x="144" y="1440"/>
            <a:chExt cx="881" cy="510"/>
          </a:xfrm>
        </p:grpSpPr>
        <p:grpSp>
          <p:nvGrpSpPr>
            <p:cNvPr id="35917" name="Group 27">
              <a:extLst>
                <a:ext uri="{FF2B5EF4-FFF2-40B4-BE49-F238E27FC236}">
                  <a16:creationId xmlns:a16="http://schemas.microsoft.com/office/drawing/2014/main" id="{D2633EDA-5B25-49CE-BC7B-2D5422F47A3F}"/>
                </a:ext>
              </a:extLst>
            </p:cNvPr>
            <p:cNvGrpSpPr>
              <a:grpSpLocks/>
            </p:cNvGrpSpPr>
            <p:nvPr/>
          </p:nvGrpSpPr>
          <p:grpSpPr bwMode="auto">
            <a:xfrm>
              <a:off x="144" y="1440"/>
              <a:ext cx="881" cy="510"/>
              <a:chOff x="144" y="1440"/>
              <a:chExt cx="881" cy="510"/>
            </a:xfrm>
          </p:grpSpPr>
          <p:sp>
            <p:nvSpPr>
              <p:cNvPr id="35919" name="Rectangle 28">
                <a:extLst>
                  <a:ext uri="{FF2B5EF4-FFF2-40B4-BE49-F238E27FC236}">
                    <a16:creationId xmlns:a16="http://schemas.microsoft.com/office/drawing/2014/main" id="{92E18E13-0347-4C39-990D-F21D30666C15}"/>
                  </a:ext>
                </a:extLst>
              </p:cNvPr>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sp>
            <p:nvSpPr>
              <p:cNvPr id="35920" name="Line 29">
                <a:extLst>
                  <a:ext uri="{FF2B5EF4-FFF2-40B4-BE49-F238E27FC236}">
                    <a16:creationId xmlns:a16="http://schemas.microsoft.com/office/drawing/2014/main" id="{9C6C860C-CE38-439A-8464-87C5B994DC1E}"/>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921" name="Line 30">
                <a:extLst>
                  <a:ext uri="{FF2B5EF4-FFF2-40B4-BE49-F238E27FC236}">
                    <a16:creationId xmlns:a16="http://schemas.microsoft.com/office/drawing/2014/main" id="{9556A9B7-C5C5-4DE4-8E0A-6265B1A09179}"/>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5918" name="Text Box 31">
              <a:extLst>
                <a:ext uri="{FF2B5EF4-FFF2-40B4-BE49-F238E27FC236}">
                  <a16:creationId xmlns:a16="http://schemas.microsoft.com/office/drawing/2014/main" id="{62E2F578-C236-4486-8B96-5D0A59E35486}"/>
                </a:ext>
              </a:extLst>
            </p:cNvPr>
            <p:cNvSpPr txBox="1">
              <a:spLocks noChangeArrowheads="1"/>
            </p:cNvSpPr>
            <p:nvPr/>
          </p:nvSpPr>
          <p:spPr bwMode="auto">
            <a:xfrm>
              <a:off x="587" y="1477"/>
              <a:ext cx="0"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endParaRPr lang="en-US" altLang="zh-CN" b="1">
                <a:solidFill>
                  <a:schemeClr val="bg1"/>
                </a:solidFill>
                <a:latin typeface="Arial Narrow" panose="020B0606020202030204" pitchFamily="34" charset="0"/>
                <a:ea typeface="SimSun" panose="02010600030101010101" pitchFamily="2" charset="-122"/>
              </a:endParaRPr>
            </a:p>
          </p:txBody>
        </p:sp>
      </p:grpSp>
      <p:sp>
        <p:nvSpPr>
          <p:cNvPr id="35852" name="Text Box 32">
            <a:extLst>
              <a:ext uri="{FF2B5EF4-FFF2-40B4-BE49-F238E27FC236}">
                <a16:creationId xmlns:a16="http://schemas.microsoft.com/office/drawing/2014/main" id="{71B6867F-4809-49D4-917E-5B3B6E83B719}"/>
              </a:ext>
            </a:extLst>
          </p:cNvPr>
          <p:cNvSpPr txBox="1">
            <a:spLocks noChangeArrowheads="1"/>
          </p:cNvSpPr>
          <p:nvPr/>
        </p:nvSpPr>
        <p:spPr bwMode="auto">
          <a:xfrm>
            <a:off x="1066800" y="4953000"/>
            <a:ext cx="14970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lIns="0" tIns="0" rIns="0" bIns="0">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r>
              <a:rPr lang="en-US" altLang="zh-CN">
                <a:cs typeface="Arial" panose="020B0604020202020204" pitchFamily="34" charset="0"/>
              </a:rPr>
              <a:t>Design Classes</a:t>
            </a:r>
          </a:p>
        </p:txBody>
      </p:sp>
      <p:grpSp>
        <p:nvGrpSpPr>
          <p:cNvPr id="35853" name="Group 33">
            <a:extLst>
              <a:ext uri="{FF2B5EF4-FFF2-40B4-BE49-F238E27FC236}">
                <a16:creationId xmlns:a16="http://schemas.microsoft.com/office/drawing/2014/main" id="{AAD16C61-4148-4902-8417-F7916A37DFA8}"/>
              </a:ext>
            </a:extLst>
          </p:cNvPr>
          <p:cNvGrpSpPr>
            <a:grpSpLocks/>
          </p:cNvGrpSpPr>
          <p:nvPr/>
        </p:nvGrpSpPr>
        <p:grpSpPr bwMode="auto">
          <a:xfrm>
            <a:off x="5486400" y="2286000"/>
            <a:ext cx="865188" cy="558800"/>
            <a:chOff x="3281" y="2345"/>
            <a:chExt cx="1087" cy="702"/>
          </a:xfrm>
        </p:grpSpPr>
        <p:grpSp>
          <p:nvGrpSpPr>
            <p:cNvPr id="35913" name="Group 34">
              <a:extLst>
                <a:ext uri="{FF2B5EF4-FFF2-40B4-BE49-F238E27FC236}">
                  <a16:creationId xmlns:a16="http://schemas.microsoft.com/office/drawing/2014/main" id="{0FC59AE2-3722-4E1D-94FD-AF880C5A3FBF}"/>
                </a:ext>
              </a:extLst>
            </p:cNvPr>
            <p:cNvGrpSpPr>
              <a:grpSpLocks/>
            </p:cNvGrpSpPr>
            <p:nvPr/>
          </p:nvGrpSpPr>
          <p:grpSpPr bwMode="auto">
            <a:xfrm>
              <a:off x="3315" y="2345"/>
              <a:ext cx="1053" cy="702"/>
              <a:chOff x="3315" y="2345"/>
              <a:chExt cx="678" cy="452"/>
            </a:xfrm>
          </p:grpSpPr>
          <p:sp>
            <p:nvSpPr>
              <p:cNvPr id="35915" name="Rectangle 35">
                <a:extLst>
                  <a:ext uri="{FF2B5EF4-FFF2-40B4-BE49-F238E27FC236}">
                    <a16:creationId xmlns:a16="http://schemas.microsoft.com/office/drawing/2014/main" id="{15A2C1B1-5007-4214-A992-C3A5CB126000}"/>
                  </a:ext>
                </a:extLst>
              </p:cNvPr>
              <p:cNvSpPr>
                <a:spLocks noChangeArrowheads="1"/>
              </p:cNvSpPr>
              <p:nvPr/>
            </p:nvSpPr>
            <p:spPr bwMode="auto">
              <a:xfrm>
                <a:off x="3315" y="2465"/>
                <a:ext cx="678" cy="332"/>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sp>
            <p:nvSpPr>
              <p:cNvPr id="35916" name="Rectangle 36">
                <a:extLst>
                  <a:ext uri="{FF2B5EF4-FFF2-40B4-BE49-F238E27FC236}">
                    <a16:creationId xmlns:a16="http://schemas.microsoft.com/office/drawing/2014/main" id="{A906FE9E-E2A1-4F40-A6A1-93F67B16970E}"/>
                  </a:ext>
                </a:extLst>
              </p:cNvPr>
              <p:cNvSpPr>
                <a:spLocks noChangeArrowheads="1"/>
              </p:cNvSpPr>
              <p:nvPr/>
            </p:nvSpPr>
            <p:spPr bwMode="auto">
              <a:xfrm>
                <a:off x="3315" y="2345"/>
                <a:ext cx="237" cy="1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grpSp>
        <p:sp>
          <p:nvSpPr>
            <p:cNvPr id="35914" name="Text Box 37">
              <a:extLst>
                <a:ext uri="{FF2B5EF4-FFF2-40B4-BE49-F238E27FC236}">
                  <a16:creationId xmlns:a16="http://schemas.microsoft.com/office/drawing/2014/main" id="{FEACD9E3-3993-44BA-A838-6A5A692860F8}"/>
                </a:ext>
              </a:extLst>
            </p:cNvPr>
            <p:cNvSpPr txBox="1">
              <a:spLocks noChangeArrowheads="1"/>
            </p:cNvSpPr>
            <p:nvPr/>
          </p:nvSpPr>
          <p:spPr bwMode="auto">
            <a:xfrm>
              <a:off x="3281" y="2552"/>
              <a:ext cx="231"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endParaRPr lang="en-US" altLang="zh-CN" b="1">
                <a:solidFill>
                  <a:schemeClr val="bg1"/>
                </a:solidFill>
                <a:latin typeface="Arial Narrow" panose="020B0606020202030204" pitchFamily="34" charset="0"/>
                <a:ea typeface="SimSun" panose="02010600030101010101" pitchFamily="2" charset="-122"/>
              </a:endParaRPr>
            </a:p>
          </p:txBody>
        </p:sp>
      </p:grpSp>
      <p:grpSp>
        <p:nvGrpSpPr>
          <p:cNvPr id="35854" name="Group 38">
            <a:extLst>
              <a:ext uri="{FF2B5EF4-FFF2-40B4-BE49-F238E27FC236}">
                <a16:creationId xmlns:a16="http://schemas.microsoft.com/office/drawing/2014/main" id="{3CECC138-2D22-4DA9-BF36-9B18E6F7CEA9}"/>
              </a:ext>
            </a:extLst>
          </p:cNvPr>
          <p:cNvGrpSpPr>
            <a:grpSpLocks/>
          </p:cNvGrpSpPr>
          <p:nvPr/>
        </p:nvGrpSpPr>
        <p:grpSpPr bwMode="auto">
          <a:xfrm>
            <a:off x="6477000" y="2286000"/>
            <a:ext cx="865188" cy="558800"/>
            <a:chOff x="3281" y="2345"/>
            <a:chExt cx="1087" cy="702"/>
          </a:xfrm>
        </p:grpSpPr>
        <p:grpSp>
          <p:nvGrpSpPr>
            <p:cNvPr id="35909" name="Group 39">
              <a:extLst>
                <a:ext uri="{FF2B5EF4-FFF2-40B4-BE49-F238E27FC236}">
                  <a16:creationId xmlns:a16="http://schemas.microsoft.com/office/drawing/2014/main" id="{37A8133D-2197-4014-9A3A-E1FBF8D5CCF8}"/>
                </a:ext>
              </a:extLst>
            </p:cNvPr>
            <p:cNvGrpSpPr>
              <a:grpSpLocks/>
            </p:cNvGrpSpPr>
            <p:nvPr/>
          </p:nvGrpSpPr>
          <p:grpSpPr bwMode="auto">
            <a:xfrm>
              <a:off x="3315" y="2345"/>
              <a:ext cx="1053" cy="702"/>
              <a:chOff x="3315" y="2345"/>
              <a:chExt cx="678" cy="452"/>
            </a:xfrm>
          </p:grpSpPr>
          <p:sp>
            <p:nvSpPr>
              <p:cNvPr id="35911" name="Rectangle 40">
                <a:extLst>
                  <a:ext uri="{FF2B5EF4-FFF2-40B4-BE49-F238E27FC236}">
                    <a16:creationId xmlns:a16="http://schemas.microsoft.com/office/drawing/2014/main" id="{BF92F01F-5014-423D-83E1-E5CF9A8E0791}"/>
                  </a:ext>
                </a:extLst>
              </p:cNvPr>
              <p:cNvSpPr>
                <a:spLocks noChangeArrowheads="1"/>
              </p:cNvSpPr>
              <p:nvPr/>
            </p:nvSpPr>
            <p:spPr bwMode="auto">
              <a:xfrm>
                <a:off x="3315" y="2465"/>
                <a:ext cx="678" cy="332"/>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sp>
            <p:nvSpPr>
              <p:cNvPr id="35912" name="Rectangle 41">
                <a:extLst>
                  <a:ext uri="{FF2B5EF4-FFF2-40B4-BE49-F238E27FC236}">
                    <a16:creationId xmlns:a16="http://schemas.microsoft.com/office/drawing/2014/main" id="{FF6C6D57-893D-425E-BCAE-FB3528B905EA}"/>
                  </a:ext>
                </a:extLst>
              </p:cNvPr>
              <p:cNvSpPr>
                <a:spLocks noChangeArrowheads="1"/>
              </p:cNvSpPr>
              <p:nvPr/>
            </p:nvSpPr>
            <p:spPr bwMode="auto">
              <a:xfrm>
                <a:off x="3315" y="2345"/>
                <a:ext cx="237" cy="1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grpSp>
        <p:sp>
          <p:nvSpPr>
            <p:cNvPr id="35910" name="Text Box 42">
              <a:extLst>
                <a:ext uri="{FF2B5EF4-FFF2-40B4-BE49-F238E27FC236}">
                  <a16:creationId xmlns:a16="http://schemas.microsoft.com/office/drawing/2014/main" id="{2E86E1A8-B3B8-4BC9-A5E3-08410DDB9CF9}"/>
                </a:ext>
              </a:extLst>
            </p:cNvPr>
            <p:cNvSpPr txBox="1">
              <a:spLocks noChangeArrowheads="1"/>
            </p:cNvSpPr>
            <p:nvPr/>
          </p:nvSpPr>
          <p:spPr bwMode="auto">
            <a:xfrm>
              <a:off x="3281" y="2552"/>
              <a:ext cx="231"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endParaRPr lang="en-US" altLang="zh-CN" b="1">
                <a:solidFill>
                  <a:schemeClr val="bg1"/>
                </a:solidFill>
                <a:latin typeface="Arial Narrow" panose="020B0606020202030204" pitchFamily="34" charset="0"/>
                <a:ea typeface="SimSun" panose="02010600030101010101" pitchFamily="2" charset="-122"/>
              </a:endParaRPr>
            </a:p>
          </p:txBody>
        </p:sp>
      </p:grpSp>
      <p:grpSp>
        <p:nvGrpSpPr>
          <p:cNvPr id="35855" name="Group 43">
            <a:extLst>
              <a:ext uri="{FF2B5EF4-FFF2-40B4-BE49-F238E27FC236}">
                <a16:creationId xmlns:a16="http://schemas.microsoft.com/office/drawing/2014/main" id="{2B551489-D805-4661-B0BD-791B1F880BBB}"/>
              </a:ext>
            </a:extLst>
          </p:cNvPr>
          <p:cNvGrpSpPr>
            <a:grpSpLocks/>
          </p:cNvGrpSpPr>
          <p:nvPr/>
        </p:nvGrpSpPr>
        <p:grpSpPr bwMode="auto">
          <a:xfrm>
            <a:off x="6477000" y="1600200"/>
            <a:ext cx="865188" cy="558800"/>
            <a:chOff x="3281" y="2345"/>
            <a:chExt cx="1087" cy="702"/>
          </a:xfrm>
        </p:grpSpPr>
        <p:grpSp>
          <p:nvGrpSpPr>
            <p:cNvPr id="35905" name="Group 44">
              <a:extLst>
                <a:ext uri="{FF2B5EF4-FFF2-40B4-BE49-F238E27FC236}">
                  <a16:creationId xmlns:a16="http://schemas.microsoft.com/office/drawing/2014/main" id="{DBE183BD-D9BD-4719-900E-2B1323E409FB}"/>
                </a:ext>
              </a:extLst>
            </p:cNvPr>
            <p:cNvGrpSpPr>
              <a:grpSpLocks/>
            </p:cNvGrpSpPr>
            <p:nvPr/>
          </p:nvGrpSpPr>
          <p:grpSpPr bwMode="auto">
            <a:xfrm>
              <a:off x="3315" y="2345"/>
              <a:ext cx="1053" cy="702"/>
              <a:chOff x="3315" y="2345"/>
              <a:chExt cx="678" cy="452"/>
            </a:xfrm>
          </p:grpSpPr>
          <p:sp>
            <p:nvSpPr>
              <p:cNvPr id="35907" name="Rectangle 45">
                <a:extLst>
                  <a:ext uri="{FF2B5EF4-FFF2-40B4-BE49-F238E27FC236}">
                    <a16:creationId xmlns:a16="http://schemas.microsoft.com/office/drawing/2014/main" id="{E05EA1B5-A722-4005-8EB2-A128C06D21BD}"/>
                  </a:ext>
                </a:extLst>
              </p:cNvPr>
              <p:cNvSpPr>
                <a:spLocks noChangeArrowheads="1"/>
              </p:cNvSpPr>
              <p:nvPr/>
            </p:nvSpPr>
            <p:spPr bwMode="auto">
              <a:xfrm>
                <a:off x="3315" y="2465"/>
                <a:ext cx="678" cy="332"/>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sp>
            <p:nvSpPr>
              <p:cNvPr id="35908" name="Rectangle 46">
                <a:extLst>
                  <a:ext uri="{FF2B5EF4-FFF2-40B4-BE49-F238E27FC236}">
                    <a16:creationId xmlns:a16="http://schemas.microsoft.com/office/drawing/2014/main" id="{2B4F3CF0-4C2C-4007-B8B0-05DEBC89E4F0}"/>
                  </a:ext>
                </a:extLst>
              </p:cNvPr>
              <p:cNvSpPr>
                <a:spLocks noChangeArrowheads="1"/>
              </p:cNvSpPr>
              <p:nvPr/>
            </p:nvSpPr>
            <p:spPr bwMode="auto">
              <a:xfrm>
                <a:off x="3315" y="2345"/>
                <a:ext cx="237" cy="1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grpSp>
        <p:sp>
          <p:nvSpPr>
            <p:cNvPr id="35906" name="Text Box 47">
              <a:extLst>
                <a:ext uri="{FF2B5EF4-FFF2-40B4-BE49-F238E27FC236}">
                  <a16:creationId xmlns:a16="http://schemas.microsoft.com/office/drawing/2014/main" id="{4AF68BBA-0ECA-487A-A365-C5DF2F38CDEF}"/>
                </a:ext>
              </a:extLst>
            </p:cNvPr>
            <p:cNvSpPr txBox="1">
              <a:spLocks noChangeArrowheads="1"/>
            </p:cNvSpPr>
            <p:nvPr/>
          </p:nvSpPr>
          <p:spPr bwMode="auto">
            <a:xfrm>
              <a:off x="3281" y="2552"/>
              <a:ext cx="231"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endParaRPr lang="en-US" altLang="zh-CN" b="1">
                <a:solidFill>
                  <a:schemeClr val="bg1"/>
                </a:solidFill>
                <a:latin typeface="Arial Narrow" panose="020B0606020202030204" pitchFamily="34" charset="0"/>
                <a:ea typeface="SimSun" panose="02010600030101010101" pitchFamily="2" charset="-122"/>
              </a:endParaRPr>
            </a:p>
          </p:txBody>
        </p:sp>
      </p:grpSp>
      <p:grpSp>
        <p:nvGrpSpPr>
          <p:cNvPr id="35856" name="Group 48">
            <a:extLst>
              <a:ext uri="{FF2B5EF4-FFF2-40B4-BE49-F238E27FC236}">
                <a16:creationId xmlns:a16="http://schemas.microsoft.com/office/drawing/2014/main" id="{916D2AAB-272A-4A71-B9E1-8F2BF85C8784}"/>
              </a:ext>
            </a:extLst>
          </p:cNvPr>
          <p:cNvGrpSpPr>
            <a:grpSpLocks/>
          </p:cNvGrpSpPr>
          <p:nvPr/>
        </p:nvGrpSpPr>
        <p:grpSpPr bwMode="auto">
          <a:xfrm>
            <a:off x="5486400" y="1600200"/>
            <a:ext cx="865188" cy="558800"/>
            <a:chOff x="3281" y="2345"/>
            <a:chExt cx="1087" cy="702"/>
          </a:xfrm>
        </p:grpSpPr>
        <p:grpSp>
          <p:nvGrpSpPr>
            <p:cNvPr id="35901" name="Group 49">
              <a:extLst>
                <a:ext uri="{FF2B5EF4-FFF2-40B4-BE49-F238E27FC236}">
                  <a16:creationId xmlns:a16="http://schemas.microsoft.com/office/drawing/2014/main" id="{0D3A3AC1-802F-4E65-918E-42203FCCBACE}"/>
                </a:ext>
              </a:extLst>
            </p:cNvPr>
            <p:cNvGrpSpPr>
              <a:grpSpLocks/>
            </p:cNvGrpSpPr>
            <p:nvPr/>
          </p:nvGrpSpPr>
          <p:grpSpPr bwMode="auto">
            <a:xfrm>
              <a:off x="3315" y="2345"/>
              <a:ext cx="1053" cy="702"/>
              <a:chOff x="3315" y="2345"/>
              <a:chExt cx="678" cy="452"/>
            </a:xfrm>
          </p:grpSpPr>
          <p:sp>
            <p:nvSpPr>
              <p:cNvPr id="35903" name="Rectangle 50">
                <a:extLst>
                  <a:ext uri="{FF2B5EF4-FFF2-40B4-BE49-F238E27FC236}">
                    <a16:creationId xmlns:a16="http://schemas.microsoft.com/office/drawing/2014/main" id="{3C95BF30-993E-464A-AF05-C7812BD17E29}"/>
                  </a:ext>
                </a:extLst>
              </p:cNvPr>
              <p:cNvSpPr>
                <a:spLocks noChangeArrowheads="1"/>
              </p:cNvSpPr>
              <p:nvPr/>
            </p:nvSpPr>
            <p:spPr bwMode="auto">
              <a:xfrm>
                <a:off x="3315" y="2465"/>
                <a:ext cx="678" cy="332"/>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sp>
            <p:nvSpPr>
              <p:cNvPr id="35904" name="Rectangle 51">
                <a:extLst>
                  <a:ext uri="{FF2B5EF4-FFF2-40B4-BE49-F238E27FC236}">
                    <a16:creationId xmlns:a16="http://schemas.microsoft.com/office/drawing/2014/main" id="{0A915C7D-EA32-47B2-8CA5-21A884424A2F}"/>
                  </a:ext>
                </a:extLst>
              </p:cNvPr>
              <p:cNvSpPr>
                <a:spLocks noChangeArrowheads="1"/>
              </p:cNvSpPr>
              <p:nvPr/>
            </p:nvSpPr>
            <p:spPr bwMode="auto">
              <a:xfrm>
                <a:off x="3315" y="2345"/>
                <a:ext cx="237" cy="1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grpSp>
        <p:sp>
          <p:nvSpPr>
            <p:cNvPr id="35902" name="Text Box 52">
              <a:extLst>
                <a:ext uri="{FF2B5EF4-FFF2-40B4-BE49-F238E27FC236}">
                  <a16:creationId xmlns:a16="http://schemas.microsoft.com/office/drawing/2014/main" id="{2F951650-BCB2-449D-A6D1-3C4F6490E993}"/>
                </a:ext>
              </a:extLst>
            </p:cNvPr>
            <p:cNvSpPr txBox="1">
              <a:spLocks noChangeArrowheads="1"/>
            </p:cNvSpPr>
            <p:nvPr/>
          </p:nvSpPr>
          <p:spPr bwMode="auto">
            <a:xfrm>
              <a:off x="3281" y="2552"/>
              <a:ext cx="231"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endParaRPr lang="en-US" altLang="zh-CN" b="1">
                <a:solidFill>
                  <a:schemeClr val="bg1"/>
                </a:solidFill>
                <a:latin typeface="Arial Narrow" panose="020B0606020202030204" pitchFamily="34" charset="0"/>
                <a:ea typeface="SimSun" panose="02010600030101010101" pitchFamily="2" charset="-122"/>
              </a:endParaRPr>
            </a:p>
          </p:txBody>
        </p:sp>
      </p:grpSp>
      <p:grpSp>
        <p:nvGrpSpPr>
          <p:cNvPr id="35857" name="Group 53">
            <a:extLst>
              <a:ext uri="{FF2B5EF4-FFF2-40B4-BE49-F238E27FC236}">
                <a16:creationId xmlns:a16="http://schemas.microsoft.com/office/drawing/2014/main" id="{04BB701C-A0BD-444B-B3A2-B2A3F57B9BF6}"/>
              </a:ext>
            </a:extLst>
          </p:cNvPr>
          <p:cNvGrpSpPr>
            <a:grpSpLocks/>
          </p:cNvGrpSpPr>
          <p:nvPr/>
        </p:nvGrpSpPr>
        <p:grpSpPr bwMode="auto">
          <a:xfrm>
            <a:off x="295275" y="2568575"/>
            <a:ext cx="1196975" cy="1600200"/>
            <a:chOff x="446" y="2208"/>
            <a:chExt cx="754" cy="1008"/>
          </a:xfrm>
        </p:grpSpPr>
        <p:sp>
          <p:nvSpPr>
            <p:cNvPr id="35882" name="Oval 54">
              <a:extLst>
                <a:ext uri="{FF2B5EF4-FFF2-40B4-BE49-F238E27FC236}">
                  <a16:creationId xmlns:a16="http://schemas.microsoft.com/office/drawing/2014/main" id="{7F0B041C-F7EC-44C9-B669-7F1915A1B4D1}"/>
                </a:ext>
              </a:extLst>
            </p:cNvPr>
            <p:cNvSpPr>
              <a:spLocks noChangeArrowheads="1"/>
            </p:cNvSpPr>
            <p:nvPr/>
          </p:nvSpPr>
          <p:spPr bwMode="auto">
            <a:xfrm>
              <a:off x="446" y="2208"/>
              <a:ext cx="624" cy="288"/>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sp>
          <p:nvSpPr>
            <p:cNvPr id="35883" name="Rectangle 55">
              <a:extLst>
                <a:ext uri="{FF2B5EF4-FFF2-40B4-BE49-F238E27FC236}">
                  <a16:creationId xmlns:a16="http://schemas.microsoft.com/office/drawing/2014/main" id="{71F54D32-F4D7-41BB-BC8A-7F3634291C4D}"/>
                </a:ext>
              </a:extLst>
            </p:cNvPr>
            <p:cNvSpPr>
              <a:spLocks noChangeArrowheads="1"/>
            </p:cNvSpPr>
            <p:nvPr/>
          </p:nvSpPr>
          <p:spPr bwMode="auto">
            <a:xfrm>
              <a:off x="768" y="2496"/>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sp>
          <p:nvSpPr>
            <p:cNvPr id="35884" name="Line 56">
              <a:extLst>
                <a:ext uri="{FF2B5EF4-FFF2-40B4-BE49-F238E27FC236}">
                  <a16:creationId xmlns:a16="http://schemas.microsoft.com/office/drawing/2014/main" id="{157F915E-4379-4367-8C2F-D00CA49A50DB}"/>
                </a:ext>
              </a:extLst>
            </p:cNvPr>
            <p:cNvSpPr>
              <a:spLocks noChangeShapeType="1"/>
            </p:cNvSpPr>
            <p:nvPr/>
          </p:nvSpPr>
          <p:spPr bwMode="auto">
            <a:xfrm>
              <a:off x="1056" y="2496"/>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85" name="Line 57">
              <a:extLst>
                <a:ext uri="{FF2B5EF4-FFF2-40B4-BE49-F238E27FC236}">
                  <a16:creationId xmlns:a16="http://schemas.microsoft.com/office/drawing/2014/main" id="{3BF2B4E3-F83E-4D74-B48D-15A3A23043B1}"/>
                </a:ext>
              </a:extLst>
            </p:cNvPr>
            <p:cNvSpPr>
              <a:spLocks noChangeShapeType="1"/>
            </p:cNvSpPr>
            <p:nvPr/>
          </p:nvSpPr>
          <p:spPr bwMode="auto">
            <a:xfrm>
              <a:off x="1056" y="2496"/>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86" name="Line 58">
              <a:extLst>
                <a:ext uri="{FF2B5EF4-FFF2-40B4-BE49-F238E27FC236}">
                  <a16:creationId xmlns:a16="http://schemas.microsoft.com/office/drawing/2014/main" id="{4BEEAAF6-9344-42A7-A2E3-2843FA292FC2}"/>
                </a:ext>
              </a:extLst>
            </p:cNvPr>
            <p:cNvSpPr>
              <a:spLocks noChangeShapeType="1"/>
            </p:cNvSpPr>
            <p:nvPr/>
          </p:nvSpPr>
          <p:spPr bwMode="auto">
            <a:xfrm flipH="1">
              <a:off x="1056" y="2640"/>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87" name="Line 59">
              <a:extLst>
                <a:ext uri="{FF2B5EF4-FFF2-40B4-BE49-F238E27FC236}">
                  <a16:creationId xmlns:a16="http://schemas.microsoft.com/office/drawing/2014/main" id="{8122C428-C017-49D4-B2B8-70569EEC4C6F}"/>
                </a:ext>
              </a:extLst>
            </p:cNvPr>
            <p:cNvSpPr>
              <a:spLocks noChangeShapeType="1"/>
            </p:cNvSpPr>
            <p:nvPr/>
          </p:nvSpPr>
          <p:spPr bwMode="auto">
            <a:xfrm>
              <a:off x="816" y="273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88" name="Line 60">
              <a:extLst>
                <a:ext uri="{FF2B5EF4-FFF2-40B4-BE49-F238E27FC236}">
                  <a16:creationId xmlns:a16="http://schemas.microsoft.com/office/drawing/2014/main" id="{DA3B1831-753C-4F7F-AB70-3658363D1C1F}"/>
                </a:ext>
              </a:extLst>
            </p:cNvPr>
            <p:cNvSpPr>
              <a:spLocks noChangeShapeType="1"/>
            </p:cNvSpPr>
            <p:nvPr/>
          </p:nvSpPr>
          <p:spPr bwMode="auto">
            <a:xfrm>
              <a:off x="816" y="278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89" name="Line 61">
              <a:extLst>
                <a:ext uri="{FF2B5EF4-FFF2-40B4-BE49-F238E27FC236}">
                  <a16:creationId xmlns:a16="http://schemas.microsoft.com/office/drawing/2014/main" id="{112A05EF-FDA4-4FFA-8142-3F36B559A632}"/>
                </a:ext>
              </a:extLst>
            </p:cNvPr>
            <p:cNvSpPr>
              <a:spLocks noChangeShapeType="1"/>
            </p:cNvSpPr>
            <p:nvPr/>
          </p:nvSpPr>
          <p:spPr bwMode="auto">
            <a:xfrm>
              <a:off x="816" y="283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90" name="Line 62">
              <a:extLst>
                <a:ext uri="{FF2B5EF4-FFF2-40B4-BE49-F238E27FC236}">
                  <a16:creationId xmlns:a16="http://schemas.microsoft.com/office/drawing/2014/main" id="{F59184E3-B3F8-4F57-8F95-CCDB9850301A}"/>
                </a:ext>
              </a:extLst>
            </p:cNvPr>
            <p:cNvSpPr>
              <a:spLocks noChangeShapeType="1"/>
            </p:cNvSpPr>
            <p:nvPr/>
          </p:nvSpPr>
          <p:spPr bwMode="auto">
            <a:xfrm>
              <a:off x="816" y="292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91" name="Line 63">
              <a:extLst>
                <a:ext uri="{FF2B5EF4-FFF2-40B4-BE49-F238E27FC236}">
                  <a16:creationId xmlns:a16="http://schemas.microsoft.com/office/drawing/2014/main" id="{CD79C442-06A1-4913-A1C7-E1BC6BE09423}"/>
                </a:ext>
              </a:extLst>
            </p:cNvPr>
            <p:cNvSpPr>
              <a:spLocks noChangeShapeType="1"/>
            </p:cNvSpPr>
            <p:nvPr/>
          </p:nvSpPr>
          <p:spPr bwMode="auto">
            <a:xfrm>
              <a:off x="816" y="288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92" name="Line 64">
              <a:extLst>
                <a:ext uri="{FF2B5EF4-FFF2-40B4-BE49-F238E27FC236}">
                  <a16:creationId xmlns:a16="http://schemas.microsoft.com/office/drawing/2014/main" id="{B5A96D00-CC90-4FB7-A7FD-7673F619E9C9}"/>
                </a:ext>
              </a:extLst>
            </p:cNvPr>
            <p:cNvSpPr>
              <a:spLocks noChangeShapeType="1"/>
            </p:cNvSpPr>
            <p:nvPr/>
          </p:nvSpPr>
          <p:spPr bwMode="auto">
            <a:xfrm>
              <a:off x="816" y="297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93" name="Line 65">
              <a:extLst>
                <a:ext uri="{FF2B5EF4-FFF2-40B4-BE49-F238E27FC236}">
                  <a16:creationId xmlns:a16="http://schemas.microsoft.com/office/drawing/2014/main" id="{A89ABF26-3EED-4C31-8880-CDD9CC574360}"/>
                </a:ext>
              </a:extLst>
            </p:cNvPr>
            <p:cNvSpPr>
              <a:spLocks noChangeShapeType="1"/>
            </p:cNvSpPr>
            <p:nvPr/>
          </p:nvSpPr>
          <p:spPr bwMode="auto">
            <a:xfrm>
              <a:off x="816" y="302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94" name="Line 66">
              <a:extLst>
                <a:ext uri="{FF2B5EF4-FFF2-40B4-BE49-F238E27FC236}">
                  <a16:creationId xmlns:a16="http://schemas.microsoft.com/office/drawing/2014/main" id="{AB34485F-609C-4A54-906C-79CD2BF1EC55}"/>
                </a:ext>
              </a:extLst>
            </p:cNvPr>
            <p:cNvSpPr>
              <a:spLocks noChangeShapeType="1"/>
            </p:cNvSpPr>
            <p:nvPr/>
          </p:nvSpPr>
          <p:spPr bwMode="auto">
            <a:xfrm>
              <a:off x="816" y="307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95" name="Line 67">
              <a:extLst>
                <a:ext uri="{FF2B5EF4-FFF2-40B4-BE49-F238E27FC236}">
                  <a16:creationId xmlns:a16="http://schemas.microsoft.com/office/drawing/2014/main" id="{CE435F20-09CE-46EC-9069-F435ECBEF3D8}"/>
                </a:ext>
              </a:extLst>
            </p:cNvPr>
            <p:cNvSpPr>
              <a:spLocks noChangeShapeType="1"/>
            </p:cNvSpPr>
            <p:nvPr/>
          </p:nvSpPr>
          <p:spPr bwMode="auto">
            <a:xfrm>
              <a:off x="816" y="312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96" name="Line 68">
              <a:extLst>
                <a:ext uri="{FF2B5EF4-FFF2-40B4-BE49-F238E27FC236}">
                  <a16:creationId xmlns:a16="http://schemas.microsoft.com/office/drawing/2014/main" id="{46ABD5A3-DF1A-4D78-8F61-A8BD467E6B04}"/>
                </a:ext>
              </a:extLst>
            </p:cNvPr>
            <p:cNvSpPr>
              <a:spLocks noChangeShapeType="1"/>
            </p:cNvSpPr>
            <p:nvPr/>
          </p:nvSpPr>
          <p:spPr bwMode="auto">
            <a:xfrm>
              <a:off x="816" y="316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97" name="Line 69">
              <a:extLst>
                <a:ext uri="{FF2B5EF4-FFF2-40B4-BE49-F238E27FC236}">
                  <a16:creationId xmlns:a16="http://schemas.microsoft.com/office/drawing/2014/main" id="{B4464E7F-9256-4D57-8FDF-4F1A40C37C47}"/>
                </a:ext>
              </a:extLst>
            </p:cNvPr>
            <p:cNvSpPr>
              <a:spLocks noChangeShapeType="1"/>
            </p:cNvSpPr>
            <p:nvPr/>
          </p:nvSpPr>
          <p:spPr bwMode="auto">
            <a:xfrm>
              <a:off x="816" y="268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98" name="Line 70">
              <a:extLst>
                <a:ext uri="{FF2B5EF4-FFF2-40B4-BE49-F238E27FC236}">
                  <a16:creationId xmlns:a16="http://schemas.microsoft.com/office/drawing/2014/main" id="{34750740-3C57-413E-BCFC-E1DAC764BFC9}"/>
                </a:ext>
              </a:extLst>
            </p:cNvPr>
            <p:cNvSpPr>
              <a:spLocks noChangeShapeType="1"/>
            </p:cNvSpPr>
            <p:nvPr/>
          </p:nvSpPr>
          <p:spPr bwMode="auto">
            <a:xfrm>
              <a:off x="816" y="2592"/>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99" name="Line 71">
              <a:extLst>
                <a:ext uri="{FF2B5EF4-FFF2-40B4-BE49-F238E27FC236}">
                  <a16:creationId xmlns:a16="http://schemas.microsoft.com/office/drawing/2014/main" id="{64053F67-D464-4495-913E-5622B40307CB}"/>
                </a:ext>
              </a:extLst>
            </p:cNvPr>
            <p:cNvSpPr>
              <a:spLocks noChangeShapeType="1"/>
            </p:cNvSpPr>
            <p:nvPr/>
          </p:nvSpPr>
          <p:spPr bwMode="auto">
            <a:xfrm>
              <a:off x="816" y="2544"/>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900" name="Line 72">
              <a:extLst>
                <a:ext uri="{FF2B5EF4-FFF2-40B4-BE49-F238E27FC236}">
                  <a16:creationId xmlns:a16="http://schemas.microsoft.com/office/drawing/2014/main" id="{2D668D8C-9C51-4AE3-AA9E-72896F692358}"/>
                </a:ext>
              </a:extLst>
            </p:cNvPr>
            <p:cNvSpPr>
              <a:spLocks noChangeShapeType="1"/>
            </p:cNvSpPr>
            <p:nvPr/>
          </p:nvSpPr>
          <p:spPr bwMode="auto">
            <a:xfrm>
              <a:off x="816" y="2640"/>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35858" name="Text Box 73">
            <a:extLst>
              <a:ext uri="{FF2B5EF4-FFF2-40B4-BE49-F238E27FC236}">
                <a16:creationId xmlns:a16="http://schemas.microsoft.com/office/drawing/2014/main" id="{DE75F112-D87A-488A-83E1-C720107B84FE}"/>
              </a:ext>
            </a:extLst>
          </p:cNvPr>
          <p:cNvSpPr txBox="1">
            <a:spLocks noChangeArrowheads="1"/>
          </p:cNvSpPr>
          <p:nvPr/>
        </p:nvSpPr>
        <p:spPr bwMode="auto">
          <a:xfrm>
            <a:off x="5486400" y="1143000"/>
            <a:ext cx="11906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lIns="0" tIns="0" rIns="0" bIns="0">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r>
              <a:rPr lang="en-US" altLang="zh-CN">
                <a:cs typeface="Arial" panose="020B0604020202020204" pitchFamily="34" charset="0"/>
              </a:rPr>
              <a:t>Subsystems</a:t>
            </a:r>
          </a:p>
        </p:txBody>
      </p:sp>
      <p:sp>
        <p:nvSpPr>
          <p:cNvPr id="35859" name="Text Box 74">
            <a:extLst>
              <a:ext uri="{FF2B5EF4-FFF2-40B4-BE49-F238E27FC236}">
                <a16:creationId xmlns:a16="http://schemas.microsoft.com/office/drawing/2014/main" id="{3E2219C4-D7B1-408D-B2AD-4A19ABE2B6EF}"/>
              </a:ext>
            </a:extLst>
          </p:cNvPr>
          <p:cNvSpPr txBox="1">
            <a:spLocks noChangeArrowheads="1"/>
          </p:cNvSpPr>
          <p:nvPr/>
        </p:nvSpPr>
        <p:spPr bwMode="auto">
          <a:xfrm>
            <a:off x="533400" y="4419600"/>
            <a:ext cx="10144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lIns="0" tIns="0" rIns="0" bIns="0">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r>
              <a:rPr lang="en-US" altLang="zh-CN">
                <a:cs typeface="Arial" panose="020B0604020202020204" pitchFamily="34" charset="0"/>
              </a:rPr>
              <a:t>Use Cases</a:t>
            </a:r>
          </a:p>
        </p:txBody>
      </p:sp>
      <p:grpSp>
        <p:nvGrpSpPr>
          <p:cNvPr id="35860" name="Group 75">
            <a:extLst>
              <a:ext uri="{FF2B5EF4-FFF2-40B4-BE49-F238E27FC236}">
                <a16:creationId xmlns:a16="http://schemas.microsoft.com/office/drawing/2014/main" id="{BE21942D-2C7F-4CD8-BC88-084DD9C6D6B2}"/>
              </a:ext>
            </a:extLst>
          </p:cNvPr>
          <p:cNvGrpSpPr>
            <a:grpSpLocks/>
          </p:cNvGrpSpPr>
          <p:nvPr/>
        </p:nvGrpSpPr>
        <p:grpSpPr bwMode="auto">
          <a:xfrm>
            <a:off x="3352800" y="3352800"/>
            <a:ext cx="1976438" cy="1216025"/>
            <a:chOff x="1309" y="1072"/>
            <a:chExt cx="1245" cy="766"/>
          </a:xfrm>
        </p:grpSpPr>
        <p:grpSp>
          <p:nvGrpSpPr>
            <p:cNvPr id="35862" name="Group 76">
              <a:extLst>
                <a:ext uri="{FF2B5EF4-FFF2-40B4-BE49-F238E27FC236}">
                  <a16:creationId xmlns:a16="http://schemas.microsoft.com/office/drawing/2014/main" id="{093A1AC4-06C8-4272-8A59-F47678525571}"/>
                </a:ext>
              </a:extLst>
            </p:cNvPr>
            <p:cNvGrpSpPr>
              <a:grpSpLocks/>
            </p:cNvGrpSpPr>
            <p:nvPr/>
          </p:nvGrpSpPr>
          <p:grpSpPr bwMode="auto">
            <a:xfrm>
              <a:off x="1309" y="1231"/>
              <a:ext cx="302" cy="175"/>
              <a:chOff x="144" y="1440"/>
              <a:chExt cx="881" cy="510"/>
            </a:xfrm>
          </p:grpSpPr>
          <p:sp>
            <p:nvSpPr>
              <p:cNvPr id="35879" name="Rectangle 77">
                <a:extLst>
                  <a:ext uri="{FF2B5EF4-FFF2-40B4-BE49-F238E27FC236}">
                    <a16:creationId xmlns:a16="http://schemas.microsoft.com/office/drawing/2014/main" id="{CFC01A5D-0735-4ACE-B36B-CFA659F1D867}"/>
                  </a:ext>
                </a:extLst>
              </p:cNvPr>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sp>
            <p:nvSpPr>
              <p:cNvPr id="35880" name="Line 78">
                <a:extLst>
                  <a:ext uri="{FF2B5EF4-FFF2-40B4-BE49-F238E27FC236}">
                    <a16:creationId xmlns:a16="http://schemas.microsoft.com/office/drawing/2014/main" id="{352CB007-0E92-4FE8-95DE-14FDE7897E84}"/>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881" name="Line 79">
                <a:extLst>
                  <a:ext uri="{FF2B5EF4-FFF2-40B4-BE49-F238E27FC236}">
                    <a16:creationId xmlns:a16="http://schemas.microsoft.com/office/drawing/2014/main" id="{E8600F6B-ADE6-4E8D-A6E1-EB8190896965}"/>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5863" name="Group 80">
              <a:extLst>
                <a:ext uri="{FF2B5EF4-FFF2-40B4-BE49-F238E27FC236}">
                  <a16:creationId xmlns:a16="http://schemas.microsoft.com/office/drawing/2014/main" id="{7E953CE9-6438-49A3-B8DB-0D4813EBCDFE}"/>
                </a:ext>
              </a:extLst>
            </p:cNvPr>
            <p:cNvGrpSpPr>
              <a:grpSpLocks/>
            </p:cNvGrpSpPr>
            <p:nvPr/>
          </p:nvGrpSpPr>
          <p:grpSpPr bwMode="auto">
            <a:xfrm>
              <a:off x="1950" y="1072"/>
              <a:ext cx="302" cy="175"/>
              <a:chOff x="144" y="1440"/>
              <a:chExt cx="881" cy="510"/>
            </a:xfrm>
          </p:grpSpPr>
          <p:sp>
            <p:nvSpPr>
              <p:cNvPr id="35876" name="Rectangle 81">
                <a:extLst>
                  <a:ext uri="{FF2B5EF4-FFF2-40B4-BE49-F238E27FC236}">
                    <a16:creationId xmlns:a16="http://schemas.microsoft.com/office/drawing/2014/main" id="{7CE60A43-ED1B-443C-9556-9DF1C9362808}"/>
                  </a:ext>
                </a:extLst>
              </p:cNvPr>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sp>
            <p:nvSpPr>
              <p:cNvPr id="35877" name="Line 82">
                <a:extLst>
                  <a:ext uri="{FF2B5EF4-FFF2-40B4-BE49-F238E27FC236}">
                    <a16:creationId xmlns:a16="http://schemas.microsoft.com/office/drawing/2014/main" id="{1E862E4A-1417-4BBA-9451-A83992F5AEBC}"/>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878" name="Line 83">
                <a:extLst>
                  <a:ext uri="{FF2B5EF4-FFF2-40B4-BE49-F238E27FC236}">
                    <a16:creationId xmlns:a16="http://schemas.microsoft.com/office/drawing/2014/main" id="{A446E0DA-A3C6-43B8-983B-67D0C8084CC3}"/>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5864" name="Group 84">
              <a:extLst>
                <a:ext uri="{FF2B5EF4-FFF2-40B4-BE49-F238E27FC236}">
                  <a16:creationId xmlns:a16="http://schemas.microsoft.com/office/drawing/2014/main" id="{9922156B-5CAD-4FBE-AD62-FAA94245772C}"/>
                </a:ext>
              </a:extLst>
            </p:cNvPr>
            <p:cNvGrpSpPr>
              <a:grpSpLocks/>
            </p:cNvGrpSpPr>
            <p:nvPr/>
          </p:nvGrpSpPr>
          <p:grpSpPr bwMode="auto">
            <a:xfrm>
              <a:off x="1648" y="1663"/>
              <a:ext cx="302" cy="175"/>
              <a:chOff x="144" y="1440"/>
              <a:chExt cx="881" cy="510"/>
            </a:xfrm>
          </p:grpSpPr>
          <p:sp>
            <p:nvSpPr>
              <p:cNvPr id="35873" name="Rectangle 85">
                <a:extLst>
                  <a:ext uri="{FF2B5EF4-FFF2-40B4-BE49-F238E27FC236}">
                    <a16:creationId xmlns:a16="http://schemas.microsoft.com/office/drawing/2014/main" id="{3B0120DA-B800-4E72-91FA-B1E9B4794D01}"/>
                  </a:ext>
                </a:extLst>
              </p:cNvPr>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sp>
            <p:nvSpPr>
              <p:cNvPr id="35874" name="Line 86">
                <a:extLst>
                  <a:ext uri="{FF2B5EF4-FFF2-40B4-BE49-F238E27FC236}">
                    <a16:creationId xmlns:a16="http://schemas.microsoft.com/office/drawing/2014/main" id="{AFD54D4F-6B05-4A97-AB36-0CCEE33AF6C3}"/>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875" name="Line 87">
                <a:extLst>
                  <a:ext uri="{FF2B5EF4-FFF2-40B4-BE49-F238E27FC236}">
                    <a16:creationId xmlns:a16="http://schemas.microsoft.com/office/drawing/2014/main" id="{57EECC59-9F1D-42E7-95FB-97B162258443}"/>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5865" name="Group 88">
              <a:extLst>
                <a:ext uri="{FF2B5EF4-FFF2-40B4-BE49-F238E27FC236}">
                  <a16:creationId xmlns:a16="http://schemas.microsoft.com/office/drawing/2014/main" id="{3FA6F0DF-9CEA-457A-9A96-7672F1E682AF}"/>
                </a:ext>
              </a:extLst>
            </p:cNvPr>
            <p:cNvGrpSpPr>
              <a:grpSpLocks/>
            </p:cNvGrpSpPr>
            <p:nvPr/>
          </p:nvGrpSpPr>
          <p:grpSpPr bwMode="auto">
            <a:xfrm>
              <a:off x="2252" y="1581"/>
              <a:ext cx="302" cy="175"/>
              <a:chOff x="144" y="1440"/>
              <a:chExt cx="881" cy="510"/>
            </a:xfrm>
          </p:grpSpPr>
          <p:sp>
            <p:nvSpPr>
              <p:cNvPr id="35870" name="Rectangle 89">
                <a:extLst>
                  <a:ext uri="{FF2B5EF4-FFF2-40B4-BE49-F238E27FC236}">
                    <a16:creationId xmlns:a16="http://schemas.microsoft.com/office/drawing/2014/main" id="{DBF7E211-B6A5-40CC-9E0E-2661A07460CC}"/>
                  </a:ext>
                </a:extLst>
              </p:cNvPr>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sp>
            <p:nvSpPr>
              <p:cNvPr id="35871" name="Line 90">
                <a:extLst>
                  <a:ext uri="{FF2B5EF4-FFF2-40B4-BE49-F238E27FC236}">
                    <a16:creationId xmlns:a16="http://schemas.microsoft.com/office/drawing/2014/main" id="{496602E5-2A9C-4D1F-98D2-563C160787AB}"/>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872" name="Line 91">
                <a:extLst>
                  <a:ext uri="{FF2B5EF4-FFF2-40B4-BE49-F238E27FC236}">
                    <a16:creationId xmlns:a16="http://schemas.microsoft.com/office/drawing/2014/main" id="{9C55456F-D1C7-433F-B2BB-EBE3DFE93AA4}"/>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5866" name="Line 92">
              <a:extLst>
                <a:ext uri="{FF2B5EF4-FFF2-40B4-BE49-F238E27FC236}">
                  <a16:creationId xmlns:a16="http://schemas.microsoft.com/office/drawing/2014/main" id="{20D89E91-111D-422A-9254-8BE39C64A17D}"/>
                </a:ext>
              </a:extLst>
            </p:cNvPr>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67" name="Line 93">
              <a:extLst>
                <a:ext uri="{FF2B5EF4-FFF2-40B4-BE49-F238E27FC236}">
                  <a16:creationId xmlns:a16="http://schemas.microsoft.com/office/drawing/2014/main" id="{7223F80B-E562-4ADE-9AA8-3B842D8C018A}"/>
                </a:ext>
              </a:extLst>
            </p:cNvPr>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68" name="Line 94">
              <a:extLst>
                <a:ext uri="{FF2B5EF4-FFF2-40B4-BE49-F238E27FC236}">
                  <a16:creationId xmlns:a16="http://schemas.microsoft.com/office/drawing/2014/main" id="{CE89B594-1C0F-4DAA-8DC8-C6C7AE34384D}"/>
                </a:ext>
              </a:extLst>
            </p:cNvPr>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69" name="Line 95">
              <a:extLst>
                <a:ext uri="{FF2B5EF4-FFF2-40B4-BE49-F238E27FC236}">
                  <a16:creationId xmlns:a16="http://schemas.microsoft.com/office/drawing/2014/main" id="{A119A5AD-EC94-4C41-B234-91569161428C}"/>
                </a:ext>
              </a:extLst>
            </p:cNvPr>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6" name="Rectangle 96">
            <a:extLst>
              <a:ext uri="{FF2B5EF4-FFF2-40B4-BE49-F238E27FC236}">
                <a16:creationId xmlns:a16="http://schemas.microsoft.com/office/drawing/2014/main" id="{2FE27C32-61DA-4EB0-A91D-E6B11E645AB4}"/>
              </a:ext>
            </a:extLst>
          </p:cNvPr>
          <p:cNvSpPr>
            <a:spLocks noGrp="1" noChangeArrowheads="1"/>
          </p:cNvSpPr>
          <p:nvPr>
            <p:ph type="title" idx="4294967295"/>
          </p:nvPr>
        </p:nvSpPr>
        <p:spPr>
          <a:xfrm>
            <a:off x="66675" y="322263"/>
            <a:ext cx="9077325" cy="714375"/>
          </a:xfrm>
        </p:spPr>
        <p:txBody>
          <a:bodyPr>
            <a:normAutofit fontScale="90000"/>
          </a:bodyPr>
          <a:lstStyle/>
          <a:p>
            <a:pPr eaLnBrk="1" fontAlgn="auto" hangingPunct="1">
              <a:spcAft>
                <a:spcPts val="0"/>
              </a:spcAft>
              <a:defRPr/>
            </a:pPr>
            <a:r>
              <a:rPr lang="en-US" altLang="zh-CN" dirty="0">
                <a:solidFill>
                  <a:schemeClr val="accent3">
                    <a:lumMod val="75000"/>
                  </a:schemeClr>
                </a:solidFill>
              </a:rPr>
              <a:t>Analysis and Design is not Top-Down or Bottom-Up</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5471E0BE-CBA7-4D91-BAEA-D08F75636D83}"/>
              </a:ext>
            </a:extLst>
          </p:cNvPr>
          <p:cNvSpPr>
            <a:spLocks noGrp="1" noChangeArrowheads="1"/>
          </p:cNvSpPr>
          <p:nvPr>
            <p:ph type="title"/>
          </p:nvPr>
        </p:nvSpPr>
        <p:spPr/>
        <p:txBody>
          <a:bodyPr lIns="90840" tIns="44623" rIns="90840" bIns="44623"/>
          <a:lstStyle/>
          <a:p>
            <a:pPr eaLnBrk="1" fontAlgn="auto" hangingPunct="1">
              <a:spcAft>
                <a:spcPts val="0"/>
              </a:spcAft>
              <a:defRPr/>
            </a:pPr>
            <a:r>
              <a:rPr lang="en-GB"/>
              <a:t>Topics covered</a:t>
            </a:r>
          </a:p>
        </p:txBody>
      </p:sp>
      <p:sp>
        <p:nvSpPr>
          <p:cNvPr id="37891" name="Rectangle 3">
            <a:extLst>
              <a:ext uri="{FF2B5EF4-FFF2-40B4-BE49-F238E27FC236}">
                <a16:creationId xmlns:a16="http://schemas.microsoft.com/office/drawing/2014/main" id="{39BEAD00-B6B7-47C6-88E4-F57DDF24A4C5}"/>
              </a:ext>
            </a:extLst>
          </p:cNvPr>
          <p:cNvSpPr>
            <a:spLocks noGrp="1"/>
          </p:cNvSpPr>
          <p:nvPr>
            <p:ph idx="1"/>
          </p:nvPr>
        </p:nvSpPr>
        <p:spPr/>
        <p:txBody>
          <a:bodyPr lIns="90840" tIns="44623" rIns="90840" bIns="44623"/>
          <a:lstStyle/>
          <a:p>
            <a:pPr marL="273050" eaLnBrk="1" hangingPunct="1">
              <a:spcAft>
                <a:spcPct val="0"/>
              </a:spcAft>
            </a:pPr>
            <a:r>
              <a:rPr lang="en-GB" altLang="en-US"/>
              <a:t>Analysis and design</a:t>
            </a:r>
          </a:p>
          <a:p>
            <a:pPr marL="273050" eaLnBrk="1" hangingPunct="1">
              <a:spcAft>
                <a:spcPct val="0"/>
              </a:spcAft>
            </a:pPr>
            <a:r>
              <a:rPr lang="en-GB" altLang="en-US" b="1"/>
              <a:t>Objects and object classes  </a:t>
            </a:r>
          </a:p>
          <a:p>
            <a:pPr marL="273050" eaLnBrk="1" hangingPunct="1">
              <a:spcAft>
                <a:spcPct val="0"/>
              </a:spcAft>
            </a:pPr>
            <a:r>
              <a:rPr lang="en-GB" altLang="en-US"/>
              <a:t>An object-oriented design process</a:t>
            </a:r>
          </a:p>
          <a:p>
            <a:pPr marL="273050" eaLnBrk="1" hangingPunct="1">
              <a:spcAft>
                <a:spcPct val="0"/>
              </a:spcAft>
            </a:pPr>
            <a:r>
              <a:rPr lang="en-GB" altLang="en-US"/>
              <a:t>Design evolution</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B52D-20D2-412B-90D8-245B5A421190}"/>
              </a:ext>
            </a:extLst>
          </p:cNvPr>
          <p:cNvSpPr>
            <a:spLocks noGrp="1"/>
          </p:cNvSpPr>
          <p:nvPr>
            <p:ph type="title"/>
          </p:nvPr>
        </p:nvSpPr>
        <p:spPr/>
        <p:txBody>
          <a:bodyPr/>
          <a:lstStyle/>
          <a:p>
            <a:pPr>
              <a:defRPr/>
            </a:pPr>
            <a:r>
              <a:rPr lang="en-US" dirty="0"/>
              <a:t>Questions</a:t>
            </a:r>
          </a:p>
        </p:txBody>
      </p:sp>
      <p:sp>
        <p:nvSpPr>
          <p:cNvPr id="14339" name="Content Placeholder 2">
            <a:extLst>
              <a:ext uri="{FF2B5EF4-FFF2-40B4-BE49-F238E27FC236}">
                <a16:creationId xmlns:a16="http://schemas.microsoft.com/office/drawing/2014/main" id="{0973D142-D13D-41EF-B3A0-94F02D574729}"/>
              </a:ext>
            </a:extLst>
          </p:cNvPr>
          <p:cNvSpPr>
            <a:spLocks noGrp="1"/>
          </p:cNvSpPr>
          <p:nvPr>
            <p:ph idx="1"/>
          </p:nvPr>
        </p:nvSpPr>
        <p:spPr>
          <a:xfrm>
            <a:off x="484909" y="1676400"/>
            <a:ext cx="7989887" cy="4478338"/>
          </a:xfrm>
        </p:spPr>
        <p:txBody>
          <a:bodyPr anchor="t"/>
          <a:lstStyle/>
          <a:p>
            <a:r>
              <a:rPr lang="en-US" altLang="en-US" dirty="0"/>
              <a:t>Basic questions:</a:t>
            </a:r>
          </a:p>
          <a:p>
            <a:pPr lvl="1"/>
            <a:r>
              <a:rPr lang="en-US" altLang="en-US" dirty="0"/>
              <a:t>What is purpose of BMP?</a:t>
            </a:r>
          </a:p>
          <a:p>
            <a:pPr lvl="1"/>
            <a:r>
              <a:rPr lang="en-US" altLang="en-US" dirty="0"/>
              <a:t>What is purpose of RD?</a:t>
            </a:r>
          </a:p>
          <a:p>
            <a:pPr lvl="1"/>
            <a:r>
              <a:rPr lang="en-US" altLang="en-US" dirty="0"/>
              <a:t>What is purpose of A&amp;D?</a:t>
            </a:r>
          </a:p>
          <a:p>
            <a:pPr lvl="1"/>
            <a:r>
              <a:rPr lang="en-US" altLang="en-US" dirty="0"/>
              <a:t>How RD helps to facilitate A&amp;D?</a:t>
            </a:r>
          </a:p>
          <a:p>
            <a:r>
              <a:rPr lang="en-US" altLang="en-US" dirty="0"/>
              <a:t>Advanced questions:</a:t>
            </a:r>
          </a:p>
          <a:p>
            <a:pPr lvl="1"/>
            <a:r>
              <a:rPr lang="en-US" altLang="en-US" dirty="0"/>
              <a:t>Clarify difference between Analysis and Design</a:t>
            </a:r>
          </a:p>
          <a:p>
            <a:pPr lvl="1"/>
            <a:r>
              <a:rPr lang="en-US" altLang="en-US" dirty="0"/>
              <a:t>What is capsule design?</a:t>
            </a:r>
          </a:p>
          <a:p>
            <a:pPr lvl="1"/>
            <a:r>
              <a:rPr lang="en-US" altLang="en-US" dirty="0"/>
              <a:t>Give an example of design mechanism?</a:t>
            </a:r>
          </a:p>
          <a:p>
            <a:pPr lvl="1"/>
            <a:endParaRPr lang="en-US" altLang="en-US" dirty="0"/>
          </a:p>
        </p:txBody>
      </p:sp>
      <p:pic>
        <p:nvPicPr>
          <p:cNvPr id="6" name="Picture 5">
            <a:extLst>
              <a:ext uri="{FF2B5EF4-FFF2-40B4-BE49-F238E27FC236}">
                <a16:creationId xmlns:a16="http://schemas.microsoft.com/office/drawing/2014/main" id="{63B7C83F-E434-4436-94AC-FD32114196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30051"/>
            <a:ext cx="4876800" cy="256519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9F9074F-BCD1-4346-82A4-112F7B77D634}"/>
              </a:ext>
            </a:extLst>
          </p:cNvPr>
          <p:cNvSpPr>
            <a:spLocks noGrp="1" noChangeArrowheads="1"/>
          </p:cNvSpPr>
          <p:nvPr>
            <p:ph type="title"/>
          </p:nvPr>
        </p:nvSpPr>
        <p:spPr/>
        <p:txBody>
          <a:bodyPr lIns="90840" tIns="44623" rIns="90840" bIns="44623"/>
          <a:lstStyle/>
          <a:p>
            <a:pPr eaLnBrk="1" fontAlgn="auto" hangingPunct="1">
              <a:spcAft>
                <a:spcPts val="0"/>
              </a:spcAft>
              <a:defRPr/>
            </a:pPr>
            <a:r>
              <a:rPr lang="en-GB"/>
              <a:t>Object-oriented development</a:t>
            </a:r>
          </a:p>
        </p:txBody>
      </p:sp>
      <p:sp>
        <p:nvSpPr>
          <p:cNvPr id="39939" name="Rectangle 3">
            <a:extLst>
              <a:ext uri="{FF2B5EF4-FFF2-40B4-BE49-F238E27FC236}">
                <a16:creationId xmlns:a16="http://schemas.microsoft.com/office/drawing/2014/main" id="{ED687171-CACF-4D16-8BDE-17A9E5D87A07}"/>
              </a:ext>
            </a:extLst>
          </p:cNvPr>
          <p:cNvSpPr>
            <a:spLocks noGrp="1"/>
          </p:cNvSpPr>
          <p:nvPr>
            <p:ph idx="1"/>
          </p:nvPr>
        </p:nvSpPr>
        <p:spPr/>
        <p:txBody>
          <a:bodyPr lIns="90840" tIns="44623" rIns="90840" bIns="44623"/>
          <a:lstStyle/>
          <a:p>
            <a:pPr marL="273050" eaLnBrk="1" hangingPunct="1">
              <a:spcAft>
                <a:spcPct val="0"/>
              </a:spcAft>
            </a:pPr>
            <a:r>
              <a:rPr lang="en-GB" altLang="en-US" sz="2400"/>
              <a:t>Object-oriented analysis, design and programming are related but distinct.</a:t>
            </a:r>
          </a:p>
          <a:p>
            <a:pPr marL="273050" eaLnBrk="1" hangingPunct="1">
              <a:spcAft>
                <a:spcPct val="0"/>
              </a:spcAft>
            </a:pPr>
            <a:r>
              <a:rPr lang="en-GB" altLang="en-US" sz="2400"/>
              <a:t>OOA is concerned with developing an object model of the application domain.</a:t>
            </a:r>
          </a:p>
          <a:p>
            <a:pPr marL="273050" eaLnBrk="1" hangingPunct="1">
              <a:spcAft>
                <a:spcPct val="0"/>
              </a:spcAft>
            </a:pPr>
            <a:r>
              <a:rPr lang="en-GB" altLang="en-US" sz="2400"/>
              <a:t>OOD is concerned with developing an object-oriented system model to implement requirements.</a:t>
            </a:r>
          </a:p>
          <a:p>
            <a:pPr marL="273050" eaLnBrk="1" hangingPunct="1">
              <a:spcAft>
                <a:spcPct val="0"/>
              </a:spcAft>
            </a:pPr>
            <a:r>
              <a:rPr lang="en-GB" altLang="en-US" sz="2400"/>
              <a:t>OOP is concerned with realising an OOD using an OO programming language such as Java or C++.</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289F0C2-69B3-453D-AD15-F35CBEBF9BEF}"/>
              </a:ext>
            </a:extLst>
          </p:cNvPr>
          <p:cNvSpPr>
            <a:spLocks noGrp="1" noChangeArrowheads="1"/>
          </p:cNvSpPr>
          <p:nvPr>
            <p:ph type="title"/>
          </p:nvPr>
        </p:nvSpPr>
        <p:spPr/>
        <p:txBody>
          <a:bodyPr lIns="90840" tIns="44623" rIns="90840" bIns="44623"/>
          <a:lstStyle/>
          <a:p>
            <a:pPr eaLnBrk="1" fontAlgn="auto" hangingPunct="1">
              <a:spcAft>
                <a:spcPts val="0"/>
              </a:spcAft>
              <a:defRPr/>
            </a:pPr>
            <a:r>
              <a:rPr lang="en-GB"/>
              <a:t>Characteristics of OOD</a:t>
            </a:r>
          </a:p>
        </p:txBody>
      </p:sp>
      <p:sp>
        <p:nvSpPr>
          <p:cNvPr id="8195" name="Rectangle 3">
            <a:extLst>
              <a:ext uri="{FF2B5EF4-FFF2-40B4-BE49-F238E27FC236}">
                <a16:creationId xmlns:a16="http://schemas.microsoft.com/office/drawing/2014/main" id="{D8702FF7-BC38-49EF-B5C1-7C7397AF6F45}"/>
              </a:ext>
            </a:extLst>
          </p:cNvPr>
          <p:cNvSpPr>
            <a:spLocks noGrp="1" noChangeArrowheads="1"/>
          </p:cNvSpPr>
          <p:nvPr>
            <p:ph idx="1"/>
          </p:nvPr>
        </p:nvSpPr>
        <p:spPr/>
        <p:txBody>
          <a:bodyPr lIns="90840" tIns="44623" rIns="90840" bIns="44623" rtlCol="0">
            <a:normAutofit fontScale="92500" lnSpcReduction="20000"/>
          </a:bodyPr>
          <a:lstStyle/>
          <a:p>
            <a:pPr marL="274320" indent="-306000" eaLnBrk="1" fontAlgn="auto" hangingPunct="1">
              <a:spcAft>
                <a:spcPts val="0"/>
              </a:spcAft>
              <a:defRPr/>
            </a:pPr>
            <a:r>
              <a:rPr lang="en-GB" sz="2400"/>
              <a:t>Objects are abstractions of real-world or system entities and manage themselves.</a:t>
            </a:r>
          </a:p>
          <a:p>
            <a:pPr marL="274320" indent="-306000" eaLnBrk="1" fontAlgn="auto" hangingPunct="1">
              <a:spcAft>
                <a:spcPts val="0"/>
              </a:spcAft>
              <a:defRPr/>
            </a:pPr>
            <a:r>
              <a:rPr lang="en-GB" sz="2400"/>
              <a:t>Objects are independent and encapsulate state and representation information. </a:t>
            </a:r>
          </a:p>
          <a:p>
            <a:pPr marL="274320" indent="-306000" eaLnBrk="1" fontAlgn="auto" hangingPunct="1">
              <a:spcAft>
                <a:spcPts val="0"/>
              </a:spcAft>
              <a:defRPr/>
            </a:pPr>
            <a:r>
              <a:rPr lang="en-GB" sz="2400"/>
              <a:t>System functionality is expressed in terms of object services.</a:t>
            </a:r>
          </a:p>
          <a:p>
            <a:pPr marL="274320" indent="-306000" eaLnBrk="1" fontAlgn="auto" hangingPunct="1">
              <a:spcAft>
                <a:spcPts val="0"/>
              </a:spcAft>
              <a:defRPr/>
            </a:pPr>
            <a:r>
              <a:rPr lang="en-GB" sz="2400"/>
              <a:t>Shared data areas are eliminated. Objects </a:t>
            </a:r>
            <a:br>
              <a:rPr lang="en-GB" sz="2400"/>
            </a:br>
            <a:r>
              <a:rPr lang="en-GB" sz="2400"/>
              <a:t>communicate by message passing.</a:t>
            </a:r>
          </a:p>
          <a:p>
            <a:pPr marL="274320" indent="-306000" eaLnBrk="1" fontAlgn="auto" hangingPunct="1">
              <a:spcAft>
                <a:spcPts val="0"/>
              </a:spcAft>
              <a:defRPr/>
            </a:pPr>
            <a:r>
              <a:rPr lang="en-GB" sz="2400"/>
              <a:t>Objects may be distributed and may execute </a:t>
            </a:r>
            <a:br>
              <a:rPr lang="en-GB" sz="2400"/>
            </a:br>
            <a:r>
              <a:rPr lang="en-GB" sz="2400"/>
              <a:t>sequentially or in parallel.</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E0526177-996B-498C-BE69-50DF2177845F}"/>
              </a:ext>
            </a:extLst>
          </p:cNvPr>
          <p:cNvSpPr>
            <a:spLocks noGrp="1" noChangeArrowheads="1"/>
          </p:cNvSpPr>
          <p:nvPr>
            <p:ph type="title"/>
          </p:nvPr>
        </p:nvSpPr>
        <p:spPr/>
        <p:txBody>
          <a:bodyPr lIns="90840" tIns="44623" rIns="90840" bIns="44623"/>
          <a:lstStyle/>
          <a:p>
            <a:pPr eaLnBrk="1" fontAlgn="auto" hangingPunct="1">
              <a:spcAft>
                <a:spcPts val="0"/>
              </a:spcAft>
              <a:defRPr/>
            </a:pPr>
            <a:r>
              <a:rPr lang="en-GB"/>
              <a:t>Advantages of OOD</a:t>
            </a:r>
          </a:p>
        </p:txBody>
      </p:sp>
      <p:sp>
        <p:nvSpPr>
          <p:cNvPr id="44035" name="Rectangle 3">
            <a:extLst>
              <a:ext uri="{FF2B5EF4-FFF2-40B4-BE49-F238E27FC236}">
                <a16:creationId xmlns:a16="http://schemas.microsoft.com/office/drawing/2014/main" id="{9266357F-9244-4867-B412-C0BEB78440D8}"/>
              </a:ext>
            </a:extLst>
          </p:cNvPr>
          <p:cNvSpPr>
            <a:spLocks noGrp="1"/>
          </p:cNvSpPr>
          <p:nvPr>
            <p:ph idx="1"/>
          </p:nvPr>
        </p:nvSpPr>
        <p:spPr/>
        <p:txBody>
          <a:bodyPr lIns="90840" tIns="44623" rIns="90840" bIns="44623"/>
          <a:lstStyle/>
          <a:p>
            <a:pPr marL="273050" eaLnBrk="1" hangingPunct="1">
              <a:spcAft>
                <a:spcPct val="0"/>
              </a:spcAft>
            </a:pPr>
            <a:r>
              <a:rPr lang="en-GB" altLang="en-US"/>
              <a:t>Easier maintenance. Objects may be </a:t>
            </a:r>
            <a:br>
              <a:rPr lang="en-GB" altLang="en-US"/>
            </a:br>
            <a:r>
              <a:rPr lang="en-GB" altLang="en-US"/>
              <a:t>understood as stand-alone entities.</a:t>
            </a:r>
          </a:p>
          <a:p>
            <a:pPr marL="273050" eaLnBrk="1" hangingPunct="1">
              <a:spcAft>
                <a:spcPct val="0"/>
              </a:spcAft>
            </a:pPr>
            <a:r>
              <a:rPr lang="en-GB" altLang="en-US"/>
              <a:t>Objects are potentially reusable components.</a:t>
            </a:r>
          </a:p>
          <a:p>
            <a:pPr marL="273050" eaLnBrk="1" hangingPunct="1">
              <a:spcAft>
                <a:spcPct val="0"/>
              </a:spcAft>
            </a:pPr>
            <a:r>
              <a:rPr lang="en-GB" altLang="en-US"/>
              <a:t>For some systems, there may be an obvious </a:t>
            </a:r>
            <a:br>
              <a:rPr lang="en-GB" altLang="en-US"/>
            </a:br>
            <a:r>
              <a:rPr lang="en-GB" altLang="en-US"/>
              <a:t>mapping from real world entities to system </a:t>
            </a:r>
            <a:br>
              <a:rPr lang="en-GB" altLang="en-US"/>
            </a:br>
            <a:r>
              <a:rPr lang="en-GB" altLang="en-US"/>
              <a:t>objects.</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9378FD1-409A-446A-91A4-AEB06155C32E}"/>
              </a:ext>
            </a:extLst>
          </p:cNvPr>
          <p:cNvSpPr>
            <a:spLocks noGrp="1" noChangeArrowheads="1"/>
          </p:cNvSpPr>
          <p:nvPr>
            <p:ph type="title"/>
          </p:nvPr>
        </p:nvSpPr>
        <p:spPr/>
        <p:txBody>
          <a:bodyPr lIns="90840" tIns="44623" rIns="90840" bIns="44623"/>
          <a:lstStyle/>
          <a:p>
            <a:pPr eaLnBrk="1" fontAlgn="auto" hangingPunct="1">
              <a:spcAft>
                <a:spcPts val="0"/>
              </a:spcAft>
              <a:defRPr/>
            </a:pPr>
            <a:r>
              <a:rPr lang="en-GB"/>
              <a:t>Objects and classes </a:t>
            </a:r>
          </a:p>
        </p:txBody>
      </p:sp>
      <p:sp>
        <p:nvSpPr>
          <p:cNvPr id="46083" name="Rectangle 3">
            <a:extLst>
              <a:ext uri="{FF2B5EF4-FFF2-40B4-BE49-F238E27FC236}">
                <a16:creationId xmlns:a16="http://schemas.microsoft.com/office/drawing/2014/main" id="{67874D8F-2587-4EBF-8B04-9AF1712CE9D9}"/>
              </a:ext>
            </a:extLst>
          </p:cNvPr>
          <p:cNvSpPr>
            <a:spLocks noGrp="1"/>
          </p:cNvSpPr>
          <p:nvPr>
            <p:ph idx="1"/>
          </p:nvPr>
        </p:nvSpPr>
        <p:spPr/>
        <p:txBody>
          <a:bodyPr lIns="90840" tIns="44623" rIns="90840" bIns="44623"/>
          <a:lstStyle/>
          <a:p>
            <a:pPr marL="273050" eaLnBrk="1" hangingPunct="1">
              <a:spcAft>
                <a:spcPct val="0"/>
              </a:spcAft>
            </a:pPr>
            <a:r>
              <a:rPr lang="en-GB" altLang="en-US"/>
              <a:t>Objects are entities in a software system which represent instances of real-world and system entities.</a:t>
            </a:r>
          </a:p>
          <a:p>
            <a:pPr marL="273050" eaLnBrk="1" hangingPunct="1">
              <a:spcAft>
                <a:spcPct val="0"/>
              </a:spcAft>
            </a:pPr>
            <a:r>
              <a:rPr lang="en-GB" altLang="en-US"/>
              <a:t>Classes are templates for objects. They may be used to create objects.</a:t>
            </a:r>
          </a:p>
          <a:p>
            <a:pPr marL="273050" eaLnBrk="1" hangingPunct="1">
              <a:spcAft>
                <a:spcPct val="0"/>
              </a:spcAft>
            </a:pPr>
            <a:r>
              <a:rPr lang="en-GB" altLang="en-US"/>
              <a:t>Classes may inherit attributes and services from other object classes.</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0FE8759-7A74-4D7E-B28F-F8846F5DD4E8}"/>
              </a:ext>
            </a:extLst>
          </p:cNvPr>
          <p:cNvSpPr>
            <a:spLocks noGrp="1" noChangeArrowheads="1"/>
          </p:cNvSpPr>
          <p:nvPr>
            <p:ph type="title"/>
          </p:nvPr>
        </p:nvSpPr>
        <p:spPr/>
        <p:txBody>
          <a:bodyPr lIns="90840" tIns="44623" rIns="90840" bIns="44623"/>
          <a:lstStyle/>
          <a:p>
            <a:pPr eaLnBrk="1" fontAlgn="auto" hangingPunct="1">
              <a:spcAft>
                <a:spcPts val="0"/>
              </a:spcAft>
              <a:defRPr/>
            </a:pPr>
            <a:r>
              <a:rPr lang="en-GB"/>
              <a:t>Objects and classes</a:t>
            </a:r>
          </a:p>
        </p:txBody>
      </p:sp>
      <p:sp>
        <p:nvSpPr>
          <p:cNvPr id="48131" name="Rectangle 3">
            <a:extLst>
              <a:ext uri="{FF2B5EF4-FFF2-40B4-BE49-F238E27FC236}">
                <a16:creationId xmlns:a16="http://schemas.microsoft.com/office/drawing/2014/main" id="{ED838C92-2D65-4F1B-A9D9-F1F611420FFF}"/>
              </a:ext>
            </a:extLst>
          </p:cNvPr>
          <p:cNvSpPr>
            <a:spLocks noChangeArrowheads="1"/>
          </p:cNvSpPr>
          <p:nvPr/>
        </p:nvSpPr>
        <p:spPr bwMode="auto">
          <a:xfrm>
            <a:off x="196850" y="2084388"/>
            <a:ext cx="850582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840" tIns="44623" rIns="90840" bIns="44623">
            <a:spAutoFit/>
          </a:bodyPr>
          <a:lstStyle>
            <a:lvl1pPr defTabSz="917575">
              <a:defRPr>
                <a:solidFill>
                  <a:schemeClr val="tx1"/>
                </a:solidFill>
                <a:latin typeface="Gill Sans MT" panose="020B0502020104020203" pitchFamily="34" charset="0"/>
              </a:defRPr>
            </a:lvl1pPr>
            <a:lvl2pPr marL="742950" indent="-285750" defTabSz="917575">
              <a:defRPr>
                <a:solidFill>
                  <a:schemeClr val="tx1"/>
                </a:solidFill>
                <a:latin typeface="Gill Sans MT" panose="020B0502020104020203" pitchFamily="34" charset="0"/>
              </a:defRPr>
            </a:lvl2pPr>
            <a:lvl3pPr marL="1143000" indent="-228600" defTabSz="917575">
              <a:defRPr>
                <a:solidFill>
                  <a:schemeClr val="tx1"/>
                </a:solidFill>
                <a:latin typeface="Gill Sans MT" panose="020B0502020104020203" pitchFamily="34" charset="0"/>
              </a:defRPr>
            </a:lvl3pPr>
            <a:lvl4pPr marL="1600200" indent="-228600" defTabSz="917575">
              <a:defRPr>
                <a:solidFill>
                  <a:schemeClr val="tx1"/>
                </a:solidFill>
                <a:latin typeface="Gill Sans MT" panose="020B0502020104020203" pitchFamily="34" charset="0"/>
              </a:defRPr>
            </a:lvl4pPr>
            <a:lvl5pPr marL="2057400" indent="-228600" defTabSz="917575">
              <a:defRPr>
                <a:solidFill>
                  <a:schemeClr val="tx1"/>
                </a:solidFill>
                <a:latin typeface="Gill Sans MT" panose="020B0502020104020203" pitchFamily="34" charset="0"/>
              </a:defRPr>
            </a:lvl5pPr>
            <a:lvl6pPr marL="2514600" indent="-228600" defTabSz="917575"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917575"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917575"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917575"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GB" altLang="en-US" sz="2400" i="1">
                <a:latin typeface="Times" panose="02020603050405020304" pitchFamily="18" charset="0"/>
              </a:rPr>
              <a:t>An </a:t>
            </a:r>
            <a:r>
              <a:rPr lang="en-GB" altLang="en-US" sz="2400" b="1" i="1">
                <a:solidFill>
                  <a:schemeClr val="accent1"/>
                </a:solidFill>
                <a:latin typeface="Times" panose="02020603050405020304" pitchFamily="18" charset="0"/>
              </a:rPr>
              <a:t>object</a:t>
            </a:r>
            <a:r>
              <a:rPr lang="en-GB" altLang="en-US" sz="2400" i="1">
                <a:latin typeface="Times" panose="02020603050405020304" pitchFamily="18" charset="0"/>
              </a:rPr>
              <a:t> is an entity that has a state and a defined set of operations which operate on that state. The state is represented as a set of object attributes. The operations associated with the object provide services to other objects (clients) which request these services when some computation is required. </a:t>
            </a:r>
          </a:p>
          <a:p>
            <a:pPr eaLnBrk="1" hangingPunct="1"/>
            <a:endParaRPr lang="en-GB" altLang="en-US" sz="2400" i="1">
              <a:latin typeface="Times" panose="02020603050405020304" pitchFamily="18" charset="0"/>
            </a:endParaRPr>
          </a:p>
          <a:p>
            <a:pPr eaLnBrk="1" hangingPunct="1"/>
            <a:r>
              <a:rPr lang="en-GB" altLang="en-US" sz="2400" i="1">
                <a:latin typeface="Times" panose="02020603050405020304" pitchFamily="18" charset="0"/>
              </a:rPr>
              <a:t>Objects are created according to some </a:t>
            </a:r>
            <a:r>
              <a:rPr lang="en-GB" altLang="en-US" sz="2400" b="1" i="1">
                <a:solidFill>
                  <a:schemeClr val="accent1"/>
                </a:solidFill>
                <a:latin typeface="Times" panose="02020603050405020304" pitchFamily="18" charset="0"/>
              </a:rPr>
              <a:t>object class</a:t>
            </a:r>
            <a:r>
              <a:rPr lang="en-GB" altLang="en-US" sz="2400" i="1">
                <a:latin typeface="Times" panose="02020603050405020304" pitchFamily="18" charset="0"/>
              </a:rPr>
              <a:t> definition. An object class definition serves as a template for objects. It includes declarations of all the attributes and services which should be associated with an object of that class.</a:t>
            </a:r>
            <a:r>
              <a:rPr lang="en-GB" altLang="en-US" sz="2400">
                <a:latin typeface="Times" panose="02020603050405020304" pitchFamily="18" charset="0"/>
              </a:rPr>
              <a:t> </a:t>
            </a:r>
          </a:p>
          <a:p>
            <a:pPr algn="ctr" eaLnBrk="1" hangingPunct="1"/>
            <a:endParaRPr lang="en-GB" altLang="en-US" sz="2400">
              <a:latin typeface="Times" panose="02020603050405020304" pitchFamily="18"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6498" name="Rectangle 1026">
            <a:extLst>
              <a:ext uri="{FF2B5EF4-FFF2-40B4-BE49-F238E27FC236}">
                <a16:creationId xmlns:a16="http://schemas.microsoft.com/office/drawing/2014/main" id="{C87070AB-3C96-466B-99C2-9FFCD4B5D899}"/>
              </a:ext>
            </a:extLst>
          </p:cNvPr>
          <p:cNvSpPr>
            <a:spLocks noGrp="1" noChangeArrowheads="1"/>
          </p:cNvSpPr>
          <p:nvPr>
            <p:ph type="title"/>
          </p:nvPr>
        </p:nvSpPr>
        <p:spPr/>
        <p:txBody>
          <a:bodyPr/>
          <a:lstStyle/>
          <a:p>
            <a:pPr eaLnBrk="1" fontAlgn="auto" hangingPunct="1">
              <a:spcAft>
                <a:spcPts val="0"/>
              </a:spcAft>
              <a:defRPr/>
            </a:pPr>
            <a:r>
              <a:rPr lang="en-GB"/>
              <a:t>Employee object class (UML)</a:t>
            </a:r>
          </a:p>
        </p:txBody>
      </p:sp>
      <p:pic>
        <p:nvPicPr>
          <p:cNvPr id="50179" name="Picture 1030">
            <a:extLst>
              <a:ext uri="{FF2B5EF4-FFF2-40B4-BE49-F238E27FC236}">
                <a16:creationId xmlns:a16="http://schemas.microsoft.com/office/drawing/2014/main" id="{B708C117-B81A-4B5B-8B87-2D8293B5F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2057400"/>
            <a:ext cx="3352800" cy="456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B36FB51-E3D7-4793-BB13-5B04516608BA}"/>
              </a:ext>
            </a:extLst>
          </p:cNvPr>
          <p:cNvSpPr>
            <a:spLocks noGrp="1" noChangeArrowheads="1"/>
          </p:cNvSpPr>
          <p:nvPr>
            <p:ph type="title"/>
          </p:nvPr>
        </p:nvSpPr>
        <p:spPr/>
        <p:txBody>
          <a:bodyPr lIns="90840" tIns="44623" rIns="90840" bIns="44623"/>
          <a:lstStyle/>
          <a:p>
            <a:pPr eaLnBrk="1" fontAlgn="auto" hangingPunct="1">
              <a:spcAft>
                <a:spcPts val="0"/>
              </a:spcAft>
              <a:defRPr/>
            </a:pPr>
            <a:r>
              <a:rPr lang="en-GB"/>
              <a:t>Object communication</a:t>
            </a:r>
          </a:p>
        </p:txBody>
      </p:sp>
      <p:sp>
        <p:nvSpPr>
          <p:cNvPr id="21507" name="Rectangle 3">
            <a:extLst>
              <a:ext uri="{FF2B5EF4-FFF2-40B4-BE49-F238E27FC236}">
                <a16:creationId xmlns:a16="http://schemas.microsoft.com/office/drawing/2014/main" id="{B4A4E06A-9D4C-4B40-AE0B-41499F9FE2B7}"/>
              </a:ext>
            </a:extLst>
          </p:cNvPr>
          <p:cNvSpPr>
            <a:spLocks noGrp="1" noChangeArrowheads="1"/>
          </p:cNvSpPr>
          <p:nvPr>
            <p:ph idx="1"/>
          </p:nvPr>
        </p:nvSpPr>
        <p:spPr/>
        <p:txBody>
          <a:bodyPr lIns="90840" tIns="44623" rIns="90840" bIns="44623" rtlCol="0">
            <a:normAutofit fontScale="92500" lnSpcReduction="10000"/>
          </a:bodyPr>
          <a:lstStyle/>
          <a:p>
            <a:pPr marL="274320" indent="-306000" eaLnBrk="1" fontAlgn="auto" hangingPunct="1">
              <a:spcAft>
                <a:spcPts val="0"/>
              </a:spcAft>
              <a:defRPr/>
            </a:pPr>
            <a:r>
              <a:rPr lang="en-GB" sz="2400"/>
              <a:t>Conceptually, objects communicate by </a:t>
            </a:r>
            <a:br>
              <a:rPr lang="en-GB" sz="2400"/>
            </a:br>
            <a:r>
              <a:rPr lang="en-GB" sz="2400"/>
              <a:t>message passing.</a:t>
            </a:r>
          </a:p>
          <a:p>
            <a:pPr marL="274320" indent="-306000" eaLnBrk="1" fontAlgn="auto" hangingPunct="1">
              <a:spcAft>
                <a:spcPts val="0"/>
              </a:spcAft>
              <a:defRPr/>
            </a:pPr>
            <a:r>
              <a:rPr lang="en-GB" sz="2400"/>
              <a:t>Messages</a:t>
            </a:r>
          </a:p>
          <a:p>
            <a:pPr marL="548640" lvl="1" indent="-182880" eaLnBrk="1" fontAlgn="auto" hangingPunct="1">
              <a:spcAft>
                <a:spcPts val="0"/>
              </a:spcAft>
              <a:defRPr/>
            </a:pPr>
            <a:r>
              <a:rPr lang="en-GB" sz="2000"/>
              <a:t>The name of the service requested by the calling object;</a:t>
            </a:r>
          </a:p>
          <a:p>
            <a:pPr marL="548640" lvl="1" indent="-182880" eaLnBrk="1" fontAlgn="auto" hangingPunct="1">
              <a:spcAft>
                <a:spcPts val="0"/>
              </a:spcAft>
              <a:defRPr/>
            </a:pPr>
            <a:r>
              <a:rPr lang="en-GB" sz="2000"/>
              <a:t>Copies of the information required to execute the service </a:t>
            </a:r>
            <a:br>
              <a:rPr lang="en-GB" sz="2000"/>
            </a:br>
            <a:r>
              <a:rPr lang="en-GB" sz="2000"/>
              <a:t>and the name of a holder for the result of the service.</a:t>
            </a:r>
          </a:p>
          <a:p>
            <a:pPr marL="274320" indent="-306000" eaLnBrk="1" fontAlgn="auto" hangingPunct="1">
              <a:spcAft>
                <a:spcPts val="0"/>
              </a:spcAft>
              <a:defRPr/>
            </a:pPr>
            <a:r>
              <a:rPr lang="en-GB" sz="2400"/>
              <a:t>In practice, messages are often implemented </a:t>
            </a:r>
            <a:br>
              <a:rPr lang="en-GB" sz="2400"/>
            </a:br>
            <a:r>
              <a:rPr lang="en-GB" sz="2400"/>
              <a:t>by procedure calls</a:t>
            </a:r>
          </a:p>
          <a:p>
            <a:pPr marL="548640" lvl="1" indent="-182880" eaLnBrk="1" fontAlgn="auto" hangingPunct="1">
              <a:spcAft>
                <a:spcPts val="0"/>
              </a:spcAft>
              <a:defRPr/>
            </a:pPr>
            <a:r>
              <a:rPr lang="en-GB" sz="2000"/>
              <a:t>Name = procedure name;</a:t>
            </a:r>
          </a:p>
          <a:p>
            <a:pPr marL="548640" lvl="1" indent="-182880" eaLnBrk="1" fontAlgn="auto" hangingPunct="1">
              <a:spcAft>
                <a:spcPts val="0"/>
              </a:spcAft>
              <a:defRPr/>
            </a:pPr>
            <a:r>
              <a:rPr lang="en-GB" sz="2000"/>
              <a:t>Information = parameter list.</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9" name="Rectangle 7">
            <a:extLst>
              <a:ext uri="{FF2B5EF4-FFF2-40B4-BE49-F238E27FC236}">
                <a16:creationId xmlns:a16="http://schemas.microsoft.com/office/drawing/2014/main" id="{D7AF5A96-221B-4BB5-B857-E352F68C6E80}"/>
              </a:ext>
            </a:extLst>
          </p:cNvPr>
          <p:cNvSpPr>
            <a:spLocks noGrp="1" noChangeArrowheads="1"/>
          </p:cNvSpPr>
          <p:nvPr>
            <p:ph type="title"/>
          </p:nvPr>
        </p:nvSpPr>
        <p:spPr/>
        <p:txBody>
          <a:bodyPr/>
          <a:lstStyle/>
          <a:p>
            <a:pPr eaLnBrk="1" fontAlgn="auto" hangingPunct="1">
              <a:spcAft>
                <a:spcPts val="0"/>
              </a:spcAft>
              <a:defRPr/>
            </a:pPr>
            <a:r>
              <a:rPr lang="en-GB"/>
              <a:t>Message examples</a:t>
            </a:r>
          </a:p>
        </p:txBody>
      </p:sp>
      <p:sp>
        <p:nvSpPr>
          <p:cNvPr id="54275" name="Rectangle 8">
            <a:extLst>
              <a:ext uri="{FF2B5EF4-FFF2-40B4-BE49-F238E27FC236}">
                <a16:creationId xmlns:a16="http://schemas.microsoft.com/office/drawing/2014/main" id="{C27490EA-11AE-4E10-8BAD-167EF14305C6}"/>
              </a:ext>
            </a:extLst>
          </p:cNvPr>
          <p:cNvSpPr>
            <a:spLocks noGrp="1"/>
          </p:cNvSpPr>
          <p:nvPr>
            <p:ph idx="1"/>
          </p:nvPr>
        </p:nvSpPr>
        <p:spPr>
          <a:xfrm>
            <a:off x="304800" y="1828800"/>
            <a:ext cx="7805738" cy="4130675"/>
          </a:xfrm>
        </p:spPr>
        <p:txBody>
          <a:bodyPr/>
          <a:lstStyle/>
          <a:p>
            <a:pPr marL="273050" algn="just" eaLnBrk="1" hangingPunct="1">
              <a:lnSpc>
                <a:spcPct val="90000"/>
              </a:lnSpc>
              <a:spcBef>
                <a:spcPts val="400"/>
              </a:spcBef>
              <a:spcAft>
                <a:spcPct val="0"/>
              </a:spcAft>
              <a:buFont typeface="Zapf Dingbats" charset="2"/>
              <a:buNone/>
            </a:pPr>
            <a:r>
              <a:rPr lang="en-GB" altLang="en-US">
                <a:latin typeface="Helvetica" panose="020B0604020202020204" pitchFamily="34" charset="0"/>
              </a:rPr>
              <a:t>	// Call a method associated with a buffer </a:t>
            </a:r>
            <a:br>
              <a:rPr lang="en-GB" altLang="en-US">
                <a:latin typeface="Helvetica" panose="020B0604020202020204" pitchFamily="34" charset="0"/>
              </a:rPr>
            </a:br>
            <a:r>
              <a:rPr lang="en-GB" altLang="en-US">
                <a:latin typeface="Helvetica" panose="020B0604020202020204" pitchFamily="34" charset="0"/>
              </a:rPr>
              <a:t>// object that returns the next value </a:t>
            </a:r>
            <a:br>
              <a:rPr lang="en-GB" altLang="en-US">
                <a:latin typeface="Helvetica" panose="020B0604020202020204" pitchFamily="34" charset="0"/>
              </a:rPr>
            </a:br>
            <a:r>
              <a:rPr lang="en-GB" altLang="en-US">
                <a:latin typeface="Helvetica" panose="020B0604020202020204" pitchFamily="34" charset="0"/>
              </a:rPr>
              <a:t>//   in the buffer</a:t>
            </a:r>
          </a:p>
          <a:p>
            <a:pPr marL="273050" algn="just" eaLnBrk="1" hangingPunct="1">
              <a:lnSpc>
                <a:spcPct val="90000"/>
              </a:lnSpc>
              <a:spcAft>
                <a:spcPct val="0"/>
              </a:spcAft>
              <a:buFont typeface="Zapf Dingbats" charset="2"/>
              <a:buNone/>
            </a:pPr>
            <a:r>
              <a:rPr lang="en-GB" altLang="en-US">
                <a:latin typeface="Helvetica" panose="020B0604020202020204" pitchFamily="34" charset="0"/>
              </a:rPr>
              <a:t>			</a:t>
            </a:r>
            <a:r>
              <a:rPr lang="en-GB" altLang="en-US">
                <a:solidFill>
                  <a:schemeClr val="accent1"/>
                </a:solidFill>
                <a:latin typeface="Helvetica" panose="020B0604020202020204" pitchFamily="34" charset="0"/>
              </a:rPr>
              <a:t>v = circularBuffer.Get () ;</a:t>
            </a:r>
          </a:p>
          <a:p>
            <a:pPr marL="273050" algn="just" eaLnBrk="1" hangingPunct="1">
              <a:lnSpc>
                <a:spcPct val="90000"/>
              </a:lnSpc>
              <a:spcAft>
                <a:spcPct val="0"/>
              </a:spcAft>
              <a:buFont typeface="Zapf Dingbats" charset="2"/>
              <a:buNone/>
            </a:pPr>
            <a:endParaRPr lang="en-GB" altLang="en-US">
              <a:latin typeface="Helvetica" panose="020B0604020202020204" pitchFamily="34" charset="0"/>
            </a:endParaRPr>
          </a:p>
          <a:p>
            <a:pPr marL="273050" algn="just" eaLnBrk="1" hangingPunct="1">
              <a:lnSpc>
                <a:spcPct val="90000"/>
              </a:lnSpc>
              <a:spcAft>
                <a:spcPct val="0"/>
              </a:spcAft>
              <a:buFont typeface="Zapf Dingbats" charset="2"/>
              <a:buNone/>
            </a:pPr>
            <a:r>
              <a:rPr lang="en-GB" altLang="en-US">
                <a:latin typeface="Helvetica" panose="020B0604020202020204" pitchFamily="34" charset="0"/>
              </a:rPr>
              <a:t>	// Call the method associated with a</a:t>
            </a:r>
            <a:br>
              <a:rPr lang="en-GB" altLang="en-US">
                <a:latin typeface="Helvetica" panose="020B0604020202020204" pitchFamily="34" charset="0"/>
              </a:rPr>
            </a:br>
            <a:r>
              <a:rPr lang="en-GB" altLang="en-US">
                <a:latin typeface="Helvetica" panose="020B0604020202020204" pitchFamily="34" charset="0"/>
              </a:rPr>
              <a:t>// thermostat object that sets the </a:t>
            </a:r>
            <a:br>
              <a:rPr lang="en-GB" altLang="en-US">
                <a:latin typeface="Helvetica" panose="020B0604020202020204" pitchFamily="34" charset="0"/>
              </a:rPr>
            </a:br>
            <a:r>
              <a:rPr lang="en-GB" altLang="en-US">
                <a:latin typeface="Helvetica" panose="020B0604020202020204" pitchFamily="34" charset="0"/>
              </a:rPr>
              <a:t>// temperature to be maintained</a:t>
            </a:r>
          </a:p>
          <a:p>
            <a:pPr marL="273050" algn="just" eaLnBrk="1" hangingPunct="1">
              <a:lnSpc>
                <a:spcPct val="90000"/>
              </a:lnSpc>
              <a:spcAft>
                <a:spcPct val="0"/>
              </a:spcAft>
              <a:buFont typeface="Zapf Dingbats" charset="2"/>
              <a:buNone/>
            </a:pPr>
            <a:r>
              <a:rPr lang="en-GB" altLang="en-US">
                <a:latin typeface="Helvetica" panose="020B0604020202020204" pitchFamily="34" charset="0"/>
              </a:rPr>
              <a:t>			</a:t>
            </a:r>
            <a:r>
              <a:rPr lang="en-GB" altLang="en-US">
                <a:solidFill>
                  <a:schemeClr val="accent1"/>
                </a:solidFill>
                <a:latin typeface="Helvetica" panose="020B0604020202020204" pitchFamily="34" charset="0"/>
              </a:rPr>
              <a:t>thermostat.setTemp (20) ;</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85CEEB1-D835-4E20-8D76-83A6E9DEB990}"/>
              </a:ext>
            </a:extLst>
          </p:cNvPr>
          <p:cNvSpPr>
            <a:spLocks noGrp="1" noChangeArrowheads="1"/>
          </p:cNvSpPr>
          <p:nvPr>
            <p:ph type="title"/>
          </p:nvPr>
        </p:nvSpPr>
        <p:spPr/>
        <p:txBody>
          <a:bodyPr lIns="90840" tIns="44623" rIns="90840" bIns="44623"/>
          <a:lstStyle/>
          <a:p>
            <a:pPr eaLnBrk="1" fontAlgn="auto" hangingPunct="1">
              <a:spcAft>
                <a:spcPts val="0"/>
              </a:spcAft>
              <a:defRPr/>
            </a:pPr>
            <a:r>
              <a:rPr lang="en-GB" dirty="0"/>
              <a:t>Interacting objects</a:t>
            </a:r>
          </a:p>
        </p:txBody>
      </p:sp>
      <p:pic>
        <p:nvPicPr>
          <p:cNvPr id="56323" name="Picture 6">
            <a:extLst>
              <a:ext uri="{FF2B5EF4-FFF2-40B4-BE49-F238E27FC236}">
                <a16:creationId xmlns:a16="http://schemas.microsoft.com/office/drawing/2014/main" id="{956D3B59-2F99-440A-8504-CE7C6897CE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133600"/>
            <a:ext cx="6934200" cy="297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3205875A-7E56-4038-8F59-F3FD6BFDCCD7}"/>
              </a:ext>
            </a:extLst>
          </p:cNvPr>
          <p:cNvSpPr>
            <a:spLocks noGrp="1" noChangeArrowheads="1"/>
          </p:cNvSpPr>
          <p:nvPr>
            <p:ph type="title"/>
          </p:nvPr>
        </p:nvSpPr>
        <p:spPr/>
        <p:txBody>
          <a:bodyPr lIns="90840" tIns="44623" rIns="90840" bIns="44623"/>
          <a:lstStyle/>
          <a:p>
            <a:pPr eaLnBrk="1" fontAlgn="auto" hangingPunct="1">
              <a:spcAft>
                <a:spcPts val="0"/>
              </a:spcAft>
              <a:defRPr/>
            </a:pPr>
            <a:r>
              <a:rPr lang="en-GB"/>
              <a:t>Generalisation and inheritance</a:t>
            </a:r>
          </a:p>
        </p:txBody>
      </p:sp>
      <p:sp>
        <p:nvSpPr>
          <p:cNvPr id="31747" name="Rectangle 3">
            <a:extLst>
              <a:ext uri="{FF2B5EF4-FFF2-40B4-BE49-F238E27FC236}">
                <a16:creationId xmlns:a16="http://schemas.microsoft.com/office/drawing/2014/main" id="{0DCD6809-B698-4805-AF6B-A47F313A751C}"/>
              </a:ext>
            </a:extLst>
          </p:cNvPr>
          <p:cNvSpPr>
            <a:spLocks noGrp="1" noChangeArrowheads="1"/>
          </p:cNvSpPr>
          <p:nvPr>
            <p:ph idx="1"/>
          </p:nvPr>
        </p:nvSpPr>
        <p:spPr/>
        <p:txBody>
          <a:bodyPr lIns="90840" tIns="44623" rIns="90840" bIns="44623" rtlCol="0">
            <a:normAutofit fontScale="92500" lnSpcReduction="20000"/>
          </a:bodyPr>
          <a:lstStyle/>
          <a:p>
            <a:pPr marL="274320" indent="-306000" eaLnBrk="1" fontAlgn="auto" hangingPunct="1">
              <a:spcAft>
                <a:spcPts val="0"/>
              </a:spcAft>
              <a:defRPr/>
            </a:pPr>
            <a:r>
              <a:rPr lang="en-GB" sz="2400"/>
              <a:t>Objects are members of classes that define </a:t>
            </a:r>
            <a:br>
              <a:rPr lang="en-GB" sz="2400"/>
            </a:br>
            <a:r>
              <a:rPr lang="en-GB" sz="2400"/>
              <a:t>attribute types and operations.</a:t>
            </a:r>
          </a:p>
          <a:p>
            <a:pPr marL="274320" indent="-306000" eaLnBrk="1" fontAlgn="auto" hangingPunct="1">
              <a:spcAft>
                <a:spcPts val="0"/>
              </a:spcAft>
              <a:defRPr/>
            </a:pPr>
            <a:r>
              <a:rPr lang="en-GB" sz="2400"/>
              <a:t>Classes may be arranged in a class hierarchy </a:t>
            </a:r>
            <a:br>
              <a:rPr lang="en-GB" sz="2400"/>
            </a:br>
            <a:r>
              <a:rPr lang="en-GB" sz="2400"/>
              <a:t>where one class (a super-class) is a generalisation of one or more other classes (sub-classes).</a:t>
            </a:r>
          </a:p>
          <a:p>
            <a:pPr marL="274320" indent="-306000" eaLnBrk="1" fontAlgn="auto" hangingPunct="1">
              <a:spcAft>
                <a:spcPts val="0"/>
              </a:spcAft>
              <a:defRPr/>
            </a:pPr>
            <a:r>
              <a:rPr lang="en-GB" sz="2400"/>
              <a:t>A sub-class inherits the attributes and </a:t>
            </a:r>
            <a:br>
              <a:rPr lang="en-GB" sz="2400"/>
            </a:br>
            <a:r>
              <a:rPr lang="en-GB" sz="2400"/>
              <a:t>operations from its super class and may add </a:t>
            </a:r>
            <a:br>
              <a:rPr lang="en-GB" sz="2400"/>
            </a:br>
            <a:r>
              <a:rPr lang="en-GB" sz="2400"/>
              <a:t>new methods or attributes of its own.</a:t>
            </a:r>
          </a:p>
          <a:p>
            <a:pPr marL="274320" indent="-306000" eaLnBrk="1" fontAlgn="auto" hangingPunct="1">
              <a:spcAft>
                <a:spcPts val="0"/>
              </a:spcAft>
              <a:defRPr/>
            </a:pPr>
            <a:r>
              <a:rPr lang="en-GB" sz="2400"/>
              <a:t>Generalisation in the UML is implemented as inheritance in OO programming languages.</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FD4FB657-F77A-4BB1-84F8-C4430F33AAEC}"/>
              </a:ext>
            </a:extLst>
          </p:cNvPr>
          <p:cNvSpPr>
            <a:spLocks noGrp="1" noChangeArrowheads="1"/>
          </p:cNvSpPr>
          <p:nvPr>
            <p:ph type="title"/>
          </p:nvPr>
        </p:nvSpPr>
        <p:spPr>
          <a:xfrm>
            <a:off x="533400" y="838200"/>
            <a:ext cx="9075738" cy="714375"/>
          </a:xfrm>
        </p:spPr>
        <p:txBody>
          <a:bodyPr/>
          <a:lstStyle/>
          <a:p>
            <a:pPr eaLnBrk="1" fontAlgn="auto" hangingPunct="1">
              <a:spcAft>
                <a:spcPts val="0"/>
              </a:spcAft>
              <a:defRPr/>
            </a:pPr>
            <a:r>
              <a:rPr lang="en-US" altLang="zh-CN" dirty="0"/>
              <a:t>Analysis and Design Activity Overview</a:t>
            </a:r>
          </a:p>
        </p:txBody>
      </p:sp>
      <p:pic>
        <p:nvPicPr>
          <p:cNvPr id="15363" name="Picture 3" descr="ovu_and">
            <a:extLst>
              <a:ext uri="{FF2B5EF4-FFF2-40B4-BE49-F238E27FC236}">
                <a16:creationId xmlns:a16="http://schemas.microsoft.com/office/drawing/2014/main" id="{3B824B4C-5CE3-4188-83EE-4AB8C885C1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925" y="1905000"/>
            <a:ext cx="7788275"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C5A9077C-7171-45FF-890F-61DDB440024E}"/>
              </a:ext>
            </a:extLst>
          </p:cNvPr>
          <p:cNvSpPr>
            <a:spLocks noGrp="1" noChangeArrowheads="1"/>
          </p:cNvSpPr>
          <p:nvPr>
            <p:ph type="title"/>
          </p:nvPr>
        </p:nvSpPr>
        <p:spPr/>
        <p:txBody>
          <a:bodyPr lIns="90840" tIns="44623" rIns="90840" bIns="44623"/>
          <a:lstStyle/>
          <a:p>
            <a:pPr eaLnBrk="1" fontAlgn="auto" hangingPunct="1">
              <a:spcAft>
                <a:spcPts val="0"/>
              </a:spcAft>
              <a:defRPr/>
            </a:pPr>
            <a:r>
              <a:rPr lang="en-GB"/>
              <a:t>A generalisation hierarchy</a:t>
            </a:r>
          </a:p>
        </p:txBody>
      </p:sp>
      <p:pic>
        <p:nvPicPr>
          <p:cNvPr id="60419" name="Picture 7">
            <a:extLst>
              <a:ext uri="{FF2B5EF4-FFF2-40B4-BE49-F238E27FC236}">
                <a16:creationId xmlns:a16="http://schemas.microsoft.com/office/drawing/2014/main" id="{716E373D-9146-4887-8F09-F48DC5F1E5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984375"/>
            <a:ext cx="4800600" cy="462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A3B67685-3885-4688-8927-0A8114A581A5}"/>
              </a:ext>
            </a:extLst>
          </p:cNvPr>
          <p:cNvSpPr>
            <a:spLocks noGrp="1" noChangeArrowheads="1"/>
          </p:cNvSpPr>
          <p:nvPr>
            <p:ph type="title"/>
          </p:nvPr>
        </p:nvSpPr>
        <p:spPr/>
        <p:txBody>
          <a:bodyPr lIns="90840" tIns="44623" rIns="90840" bIns="44623"/>
          <a:lstStyle/>
          <a:p>
            <a:pPr eaLnBrk="1" fontAlgn="auto" hangingPunct="1">
              <a:spcAft>
                <a:spcPts val="0"/>
              </a:spcAft>
              <a:defRPr/>
            </a:pPr>
            <a:r>
              <a:rPr lang="en-GB" dirty="0"/>
              <a:t>Advantages of inheritance</a:t>
            </a:r>
          </a:p>
        </p:txBody>
      </p:sp>
      <p:sp>
        <p:nvSpPr>
          <p:cNvPr id="62467" name="Rectangle 3">
            <a:extLst>
              <a:ext uri="{FF2B5EF4-FFF2-40B4-BE49-F238E27FC236}">
                <a16:creationId xmlns:a16="http://schemas.microsoft.com/office/drawing/2014/main" id="{9E3445CD-352E-43EB-9059-3AFC191B05F1}"/>
              </a:ext>
            </a:extLst>
          </p:cNvPr>
          <p:cNvSpPr>
            <a:spLocks noGrp="1"/>
          </p:cNvSpPr>
          <p:nvPr>
            <p:ph idx="1"/>
          </p:nvPr>
        </p:nvSpPr>
        <p:spPr/>
        <p:txBody>
          <a:bodyPr lIns="90840" tIns="44623" rIns="90840" bIns="44623"/>
          <a:lstStyle/>
          <a:p>
            <a:pPr marL="273050" eaLnBrk="1" hangingPunct="1">
              <a:spcAft>
                <a:spcPct val="0"/>
              </a:spcAft>
            </a:pPr>
            <a:r>
              <a:rPr lang="en-GB" altLang="en-US"/>
              <a:t>It is an abstraction mechanism which may be used to classify entities.</a:t>
            </a:r>
          </a:p>
          <a:p>
            <a:pPr marL="273050" eaLnBrk="1" hangingPunct="1">
              <a:spcAft>
                <a:spcPct val="0"/>
              </a:spcAft>
            </a:pPr>
            <a:r>
              <a:rPr lang="en-GB" altLang="en-US"/>
              <a:t>It is a reuse mechanism at both the design and the programming level.</a:t>
            </a:r>
          </a:p>
          <a:p>
            <a:pPr marL="273050" eaLnBrk="1" hangingPunct="1">
              <a:spcAft>
                <a:spcPct val="0"/>
              </a:spcAft>
            </a:pPr>
            <a:r>
              <a:rPr lang="en-GB" altLang="en-US"/>
              <a:t>The inheritance graph is a source of organisational knowledge about domains and systems.</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FB4BD7F1-8C34-486A-B921-E9D0F5B302EA}"/>
              </a:ext>
            </a:extLst>
          </p:cNvPr>
          <p:cNvSpPr>
            <a:spLocks noGrp="1" noChangeArrowheads="1"/>
          </p:cNvSpPr>
          <p:nvPr>
            <p:ph type="title"/>
          </p:nvPr>
        </p:nvSpPr>
        <p:spPr/>
        <p:txBody>
          <a:bodyPr lIns="90840" tIns="44623" rIns="90840" bIns="44623"/>
          <a:lstStyle/>
          <a:p>
            <a:pPr eaLnBrk="1" fontAlgn="auto" hangingPunct="1">
              <a:spcAft>
                <a:spcPts val="0"/>
              </a:spcAft>
              <a:defRPr/>
            </a:pPr>
            <a:r>
              <a:rPr lang="en-GB"/>
              <a:t>Problems with inheritance</a:t>
            </a:r>
          </a:p>
        </p:txBody>
      </p:sp>
      <p:sp>
        <p:nvSpPr>
          <p:cNvPr id="64515" name="Rectangle 3">
            <a:extLst>
              <a:ext uri="{FF2B5EF4-FFF2-40B4-BE49-F238E27FC236}">
                <a16:creationId xmlns:a16="http://schemas.microsoft.com/office/drawing/2014/main" id="{4BDEE140-E873-4356-9467-14978B8EE472}"/>
              </a:ext>
            </a:extLst>
          </p:cNvPr>
          <p:cNvSpPr>
            <a:spLocks noGrp="1"/>
          </p:cNvSpPr>
          <p:nvPr>
            <p:ph idx="1"/>
          </p:nvPr>
        </p:nvSpPr>
        <p:spPr/>
        <p:txBody>
          <a:bodyPr lIns="90840" tIns="44623" rIns="90840" bIns="44623"/>
          <a:lstStyle/>
          <a:p>
            <a:pPr marL="273050" eaLnBrk="1" hangingPunct="1">
              <a:spcAft>
                <a:spcPct val="0"/>
              </a:spcAft>
            </a:pPr>
            <a:r>
              <a:rPr lang="en-GB" altLang="en-US"/>
              <a:t>Object classes are not self-contained. they cannot be understood without reference to their super-classes.</a:t>
            </a:r>
          </a:p>
          <a:p>
            <a:pPr marL="273050" eaLnBrk="1" hangingPunct="1">
              <a:spcAft>
                <a:spcPct val="0"/>
              </a:spcAft>
            </a:pPr>
            <a:r>
              <a:rPr lang="en-GB" altLang="en-US"/>
              <a:t>Designers have a tendency to reuse the inheritance graph created during analysis. Can lead to significant inefficiency.</a:t>
            </a:r>
          </a:p>
          <a:p>
            <a:pPr marL="273050" eaLnBrk="1" hangingPunct="1">
              <a:spcAft>
                <a:spcPct val="0"/>
              </a:spcAft>
            </a:pPr>
            <a:r>
              <a:rPr lang="en-GB" altLang="en-US"/>
              <a:t>The inheritance graphs of analysis, design and implementation have different functions and should be separately maintained.</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88E982F2-8C77-44AD-9D48-30510B086BDC}"/>
              </a:ext>
            </a:extLst>
          </p:cNvPr>
          <p:cNvSpPr>
            <a:spLocks noGrp="1" noChangeArrowheads="1"/>
          </p:cNvSpPr>
          <p:nvPr>
            <p:ph type="title"/>
          </p:nvPr>
        </p:nvSpPr>
        <p:spPr/>
        <p:txBody>
          <a:bodyPr/>
          <a:lstStyle/>
          <a:p>
            <a:pPr eaLnBrk="1" fontAlgn="auto" hangingPunct="1">
              <a:spcAft>
                <a:spcPts val="0"/>
              </a:spcAft>
              <a:defRPr/>
            </a:pPr>
            <a:r>
              <a:rPr lang="en-GB"/>
              <a:t>The Unified Modeling Language</a:t>
            </a:r>
          </a:p>
        </p:txBody>
      </p:sp>
      <p:sp>
        <p:nvSpPr>
          <p:cNvPr id="66563" name="Rectangle 3">
            <a:extLst>
              <a:ext uri="{FF2B5EF4-FFF2-40B4-BE49-F238E27FC236}">
                <a16:creationId xmlns:a16="http://schemas.microsoft.com/office/drawing/2014/main" id="{56155439-ECD3-449A-9955-524292F5B234}"/>
              </a:ext>
            </a:extLst>
          </p:cNvPr>
          <p:cNvSpPr>
            <a:spLocks noGrp="1"/>
          </p:cNvSpPr>
          <p:nvPr>
            <p:ph idx="1"/>
          </p:nvPr>
        </p:nvSpPr>
        <p:spPr/>
        <p:txBody>
          <a:bodyPr/>
          <a:lstStyle/>
          <a:p>
            <a:pPr marL="273050" eaLnBrk="1" hangingPunct="1">
              <a:spcAft>
                <a:spcPct val="0"/>
              </a:spcAft>
            </a:pPr>
            <a:r>
              <a:rPr lang="en-GB" altLang="en-US" sz="2400"/>
              <a:t>Several different notations for describing object-oriented designs were proposed in the 1980s and 1990s. </a:t>
            </a:r>
          </a:p>
          <a:p>
            <a:pPr marL="273050" eaLnBrk="1" hangingPunct="1">
              <a:spcAft>
                <a:spcPct val="0"/>
              </a:spcAft>
            </a:pPr>
            <a:r>
              <a:rPr lang="en-GB" altLang="en-US" sz="2400"/>
              <a:t>The Unified Modeling Language is an integration of these notations.</a:t>
            </a:r>
          </a:p>
          <a:p>
            <a:pPr marL="273050" eaLnBrk="1" hangingPunct="1">
              <a:spcAft>
                <a:spcPct val="0"/>
              </a:spcAft>
            </a:pPr>
            <a:r>
              <a:rPr lang="en-GB" altLang="en-US" sz="2400"/>
              <a:t>It describes notations for a number of different models that may be produced during OO analysis and design.</a:t>
            </a:r>
          </a:p>
          <a:p>
            <a:pPr marL="273050" eaLnBrk="1" hangingPunct="1">
              <a:spcAft>
                <a:spcPct val="0"/>
              </a:spcAft>
            </a:pPr>
            <a:r>
              <a:rPr lang="en-GB" altLang="en-US" sz="2400"/>
              <a:t>It is now a </a:t>
            </a:r>
            <a:r>
              <a:rPr lang="en-GB" altLang="en-US" sz="2400" i="1"/>
              <a:t>de facto</a:t>
            </a:r>
            <a:r>
              <a:rPr lang="en-GB" altLang="en-US" sz="2400"/>
              <a:t> standard for OO modelling.</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57AD4F2C-57A2-4CD5-9CE9-EB234A6B37AB}"/>
              </a:ext>
            </a:extLst>
          </p:cNvPr>
          <p:cNvSpPr>
            <a:spLocks noGrp="1" noChangeArrowheads="1"/>
          </p:cNvSpPr>
          <p:nvPr>
            <p:ph type="title"/>
          </p:nvPr>
        </p:nvSpPr>
        <p:spPr/>
        <p:txBody>
          <a:bodyPr lIns="90840" tIns="44623" rIns="90840" bIns="44623"/>
          <a:lstStyle/>
          <a:p>
            <a:pPr eaLnBrk="1" fontAlgn="auto" hangingPunct="1">
              <a:spcAft>
                <a:spcPts val="0"/>
              </a:spcAft>
              <a:defRPr/>
            </a:pPr>
            <a:r>
              <a:rPr lang="en-GB"/>
              <a:t>Concurrent objects</a:t>
            </a:r>
          </a:p>
        </p:txBody>
      </p:sp>
      <p:sp>
        <p:nvSpPr>
          <p:cNvPr id="68611" name="Rectangle 3">
            <a:extLst>
              <a:ext uri="{FF2B5EF4-FFF2-40B4-BE49-F238E27FC236}">
                <a16:creationId xmlns:a16="http://schemas.microsoft.com/office/drawing/2014/main" id="{87CDBE68-19F7-4ED5-825D-AB5F8D35BCE3}"/>
              </a:ext>
            </a:extLst>
          </p:cNvPr>
          <p:cNvSpPr>
            <a:spLocks noGrp="1"/>
          </p:cNvSpPr>
          <p:nvPr>
            <p:ph idx="1"/>
          </p:nvPr>
        </p:nvSpPr>
        <p:spPr/>
        <p:txBody>
          <a:bodyPr lIns="90840" tIns="44623" rIns="90840" bIns="44623"/>
          <a:lstStyle/>
          <a:p>
            <a:pPr marL="273050" eaLnBrk="1" hangingPunct="1">
              <a:spcAft>
                <a:spcPct val="0"/>
              </a:spcAft>
            </a:pPr>
            <a:r>
              <a:rPr lang="en-GB" altLang="en-US"/>
              <a:t>The nature of objects as self-contained entities make them suitable for concurrent </a:t>
            </a:r>
            <a:br>
              <a:rPr lang="en-GB" altLang="en-US"/>
            </a:br>
            <a:r>
              <a:rPr lang="en-GB" altLang="en-US"/>
              <a:t>implementation.</a:t>
            </a:r>
          </a:p>
          <a:p>
            <a:pPr marL="273050" eaLnBrk="1" hangingPunct="1">
              <a:spcAft>
                <a:spcPct val="0"/>
              </a:spcAft>
            </a:pPr>
            <a:r>
              <a:rPr lang="en-GB" altLang="en-US"/>
              <a:t>The message-passing model of object </a:t>
            </a:r>
            <a:br>
              <a:rPr lang="en-GB" altLang="en-US"/>
            </a:br>
            <a:r>
              <a:rPr lang="en-GB" altLang="en-US"/>
              <a:t>communication can be implemented directly if objects are running on separate processors in a distributed system.</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9C4C7D68-217F-4E4B-94AA-CD32DEF73ECB}"/>
              </a:ext>
            </a:extLst>
          </p:cNvPr>
          <p:cNvSpPr>
            <a:spLocks noGrp="1" noChangeArrowheads="1"/>
          </p:cNvSpPr>
          <p:nvPr>
            <p:ph type="title"/>
          </p:nvPr>
        </p:nvSpPr>
        <p:spPr/>
        <p:txBody>
          <a:bodyPr lIns="90840" tIns="44623" rIns="90840" bIns="44623"/>
          <a:lstStyle/>
          <a:p>
            <a:pPr eaLnBrk="1" fontAlgn="auto" hangingPunct="1">
              <a:spcAft>
                <a:spcPts val="0"/>
              </a:spcAft>
              <a:defRPr/>
            </a:pPr>
            <a:r>
              <a:rPr lang="en-GB"/>
              <a:t>Servers and active objects</a:t>
            </a:r>
          </a:p>
        </p:txBody>
      </p:sp>
      <p:sp>
        <p:nvSpPr>
          <p:cNvPr id="70659" name="Rectangle 3">
            <a:extLst>
              <a:ext uri="{FF2B5EF4-FFF2-40B4-BE49-F238E27FC236}">
                <a16:creationId xmlns:a16="http://schemas.microsoft.com/office/drawing/2014/main" id="{F22910BE-35FC-4DDA-86DB-7C70D0F4E2D6}"/>
              </a:ext>
            </a:extLst>
          </p:cNvPr>
          <p:cNvSpPr>
            <a:spLocks noGrp="1"/>
          </p:cNvSpPr>
          <p:nvPr>
            <p:ph idx="1"/>
          </p:nvPr>
        </p:nvSpPr>
        <p:spPr/>
        <p:txBody>
          <a:bodyPr lIns="90840" tIns="44623" rIns="90840" bIns="44623"/>
          <a:lstStyle/>
          <a:p>
            <a:pPr marL="273050" eaLnBrk="1" hangingPunct="1">
              <a:spcAft>
                <a:spcPct val="0"/>
              </a:spcAft>
            </a:pPr>
            <a:r>
              <a:rPr lang="en-GB" altLang="en-US" sz="2400"/>
              <a:t>Servers. </a:t>
            </a:r>
          </a:p>
          <a:p>
            <a:pPr marL="547688" lvl="1" indent="-182563" eaLnBrk="1" hangingPunct="1">
              <a:spcAft>
                <a:spcPct val="0"/>
              </a:spcAft>
            </a:pPr>
            <a:r>
              <a:rPr lang="en-GB" altLang="en-US" sz="2000"/>
              <a:t>The object is implemented as a parallel process (server) </a:t>
            </a:r>
            <a:br>
              <a:rPr lang="en-GB" altLang="en-US" sz="2000"/>
            </a:br>
            <a:r>
              <a:rPr lang="en-GB" altLang="en-US" sz="2000"/>
              <a:t>with entry points corresponding to object operations. If no </a:t>
            </a:r>
            <a:br>
              <a:rPr lang="en-GB" altLang="en-US" sz="2000"/>
            </a:br>
            <a:r>
              <a:rPr lang="en-GB" altLang="en-US" sz="2000"/>
              <a:t>calls are made to it, the object suspends itself and waits for further requests for service.</a:t>
            </a:r>
          </a:p>
          <a:p>
            <a:pPr marL="273050" eaLnBrk="1" hangingPunct="1">
              <a:spcAft>
                <a:spcPct val="0"/>
              </a:spcAft>
            </a:pPr>
            <a:r>
              <a:rPr lang="en-GB" altLang="en-US" sz="2400"/>
              <a:t>Active objects</a:t>
            </a:r>
          </a:p>
          <a:p>
            <a:pPr marL="547688" lvl="1" indent="-182563" eaLnBrk="1" hangingPunct="1">
              <a:spcAft>
                <a:spcPct val="0"/>
              </a:spcAft>
            </a:pPr>
            <a:r>
              <a:rPr lang="en-GB" altLang="en-US" sz="2000"/>
              <a:t>Objects are implemented as parallel processes and the </a:t>
            </a:r>
            <a:br>
              <a:rPr lang="en-GB" altLang="en-US" sz="2000"/>
            </a:br>
            <a:r>
              <a:rPr lang="en-GB" altLang="en-US" sz="2000"/>
              <a:t>internal object state may be changed by the object itself and not simply by external calls.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3B3FFDFE-6A49-434B-874A-E8383037DB6B}"/>
              </a:ext>
            </a:extLst>
          </p:cNvPr>
          <p:cNvSpPr>
            <a:spLocks noGrp="1" noChangeArrowheads="1"/>
          </p:cNvSpPr>
          <p:nvPr>
            <p:ph type="title"/>
          </p:nvPr>
        </p:nvSpPr>
        <p:spPr/>
        <p:txBody>
          <a:bodyPr lIns="90840" tIns="44623" rIns="90840" bIns="44623"/>
          <a:lstStyle/>
          <a:p>
            <a:pPr eaLnBrk="1" fontAlgn="auto" hangingPunct="1">
              <a:spcAft>
                <a:spcPts val="0"/>
              </a:spcAft>
              <a:defRPr/>
            </a:pPr>
            <a:r>
              <a:rPr lang="en-GB"/>
              <a:t>Active transponder object</a:t>
            </a:r>
          </a:p>
        </p:txBody>
      </p:sp>
      <p:sp>
        <p:nvSpPr>
          <p:cNvPr id="72707" name="Rectangle 3">
            <a:extLst>
              <a:ext uri="{FF2B5EF4-FFF2-40B4-BE49-F238E27FC236}">
                <a16:creationId xmlns:a16="http://schemas.microsoft.com/office/drawing/2014/main" id="{8A503CD5-9FC4-4294-A114-9755488F1D16}"/>
              </a:ext>
            </a:extLst>
          </p:cNvPr>
          <p:cNvSpPr>
            <a:spLocks noGrp="1"/>
          </p:cNvSpPr>
          <p:nvPr>
            <p:ph idx="1"/>
          </p:nvPr>
        </p:nvSpPr>
        <p:spPr/>
        <p:txBody>
          <a:bodyPr lIns="90840" tIns="44623" rIns="90840" bIns="44623"/>
          <a:lstStyle/>
          <a:p>
            <a:pPr marL="273050" eaLnBrk="1" hangingPunct="1">
              <a:spcAft>
                <a:spcPct val="0"/>
              </a:spcAft>
            </a:pPr>
            <a:r>
              <a:rPr lang="en-GB" altLang="en-US"/>
              <a:t>Active objects may have their attributes modified by operations but may also update them autonomously using internal operations.</a:t>
            </a:r>
          </a:p>
          <a:p>
            <a:pPr marL="273050" eaLnBrk="1" hangingPunct="1">
              <a:spcAft>
                <a:spcPct val="0"/>
              </a:spcAft>
            </a:pPr>
            <a:r>
              <a:rPr lang="en-GB" altLang="en-US"/>
              <a:t>A </a:t>
            </a:r>
            <a:r>
              <a:rPr lang="en-GB" altLang="en-US">
                <a:solidFill>
                  <a:schemeClr val="accent1"/>
                </a:solidFill>
              </a:rPr>
              <a:t>Transponder</a:t>
            </a:r>
            <a:r>
              <a:rPr lang="en-GB" altLang="en-US"/>
              <a:t> object broadcasts an aircraft’s position. The position may be updated using a satellite positioning system. The object periodically update the position by triangulation from satellites.</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F7F923A4-47D8-4A48-9C9B-539E309D7DC5}"/>
              </a:ext>
            </a:extLst>
          </p:cNvPr>
          <p:cNvSpPr>
            <a:spLocks noGrp="1" noChangeArrowheads="1"/>
          </p:cNvSpPr>
          <p:nvPr>
            <p:ph type="title"/>
          </p:nvPr>
        </p:nvSpPr>
        <p:spPr/>
        <p:txBody>
          <a:bodyPr lIns="90840" tIns="44623" rIns="90840" bIns="44623"/>
          <a:lstStyle/>
          <a:p>
            <a:pPr eaLnBrk="1" fontAlgn="auto" hangingPunct="1">
              <a:spcAft>
                <a:spcPts val="0"/>
              </a:spcAft>
              <a:defRPr/>
            </a:pPr>
            <a:r>
              <a:rPr lang="en-GB"/>
              <a:t>An active transponder object</a:t>
            </a:r>
          </a:p>
        </p:txBody>
      </p:sp>
      <p:sp>
        <p:nvSpPr>
          <p:cNvPr id="74755" name="Rectangle 5">
            <a:extLst>
              <a:ext uri="{FF2B5EF4-FFF2-40B4-BE49-F238E27FC236}">
                <a16:creationId xmlns:a16="http://schemas.microsoft.com/office/drawing/2014/main" id="{92BDA714-3BCF-4E2F-8927-EA054E20118B}"/>
              </a:ext>
            </a:extLst>
          </p:cNvPr>
          <p:cNvSpPr>
            <a:spLocks noChangeArrowheads="1"/>
          </p:cNvSpPr>
          <p:nvPr/>
        </p:nvSpPr>
        <p:spPr bwMode="auto">
          <a:xfrm>
            <a:off x="457200" y="1981200"/>
            <a:ext cx="8229600" cy="464820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74756" name="Rectangle 7">
            <a:extLst>
              <a:ext uri="{FF2B5EF4-FFF2-40B4-BE49-F238E27FC236}">
                <a16:creationId xmlns:a16="http://schemas.microsoft.com/office/drawing/2014/main" id="{959AD492-9B22-49CC-A162-61376E8DF584}"/>
              </a:ext>
            </a:extLst>
          </p:cNvPr>
          <p:cNvSpPr>
            <a:spLocks noChangeArrowheads="1"/>
          </p:cNvSpPr>
          <p:nvPr/>
        </p:nvSpPr>
        <p:spPr bwMode="auto">
          <a:xfrm>
            <a:off x="685800" y="1981200"/>
            <a:ext cx="6237288"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sz="1200">
                <a:solidFill>
                  <a:srgbClr val="000000"/>
                </a:solidFill>
                <a:latin typeface="Helvetica" panose="020B0604020202020204" pitchFamily="34" charset="0"/>
              </a:rPr>
              <a:t>class Transponder extends Thread {</a:t>
            </a:r>
          </a:p>
          <a:p>
            <a:pPr eaLnBrk="1" hangingPunct="1"/>
            <a:endParaRPr lang="en-US" altLang="en-US" sz="1200">
              <a:solidFill>
                <a:srgbClr val="000000"/>
              </a:solidFill>
              <a:latin typeface="Helvetica" panose="020B0604020202020204" pitchFamily="34" charset="0"/>
            </a:endParaRPr>
          </a:p>
          <a:p>
            <a:pPr eaLnBrk="1" hangingPunct="1"/>
            <a:r>
              <a:rPr lang="en-US" altLang="en-US" sz="1200">
                <a:solidFill>
                  <a:srgbClr val="000000"/>
                </a:solidFill>
                <a:latin typeface="Helvetica" panose="020B0604020202020204" pitchFamily="34" charset="0"/>
              </a:rPr>
              <a:t>	Position currentPosition ;</a:t>
            </a:r>
          </a:p>
          <a:p>
            <a:pPr eaLnBrk="1" hangingPunct="1"/>
            <a:r>
              <a:rPr lang="en-US" altLang="en-US" sz="1200">
                <a:solidFill>
                  <a:srgbClr val="000000"/>
                </a:solidFill>
                <a:latin typeface="Helvetica" panose="020B0604020202020204" pitchFamily="34" charset="0"/>
              </a:rPr>
              <a:t>	Coords c1, c2 ;</a:t>
            </a:r>
          </a:p>
          <a:p>
            <a:pPr eaLnBrk="1" hangingPunct="1"/>
            <a:r>
              <a:rPr lang="en-US" altLang="en-US" sz="1200">
                <a:solidFill>
                  <a:srgbClr val="000000"/>
                </a:solidFill>
                <a:latin typeface="Helvetica" panose="020B0604020202020204" pitchFamily="34" charset="0"/>
              </a:rPr>
              <a:t>	Satellite sat1, sat2 ;</a:t>
            </a:r>
          </a:p>
          <a:p>
            <a:pPr eaLnBrk="1" hangingPunct="1"/>
            <a:r>
              <a:rPr lang="en-US" altLang="en-US" sz="1200">
                <a:solidFill>
                  <a:srgbClr val="000000"/>
                </a:solidFill>
                <a:latin typeface="Helvetica" panose="020B0604020202020204" pitchFamily="34" charset="0"/>
              </a:rPr>
              <a:t>	Navigator theNavigator ;</a:t>
            </a:r>
          </a:p>
          <a:p>
            <a:pPr eaLnBrk="1" hangingPunct="1"/>
            <a:r>
              <a:rPr lang="en-US" altLang="en-US" sz="1200">
                <a:solidFill>
                  <a:srgbClr val="000000"/>
                </a:solidFill>
                <a:latin typeface="Helvetica" panose="020B0604020202020204" pitchFamily="34" charset="0"/>
              </a:rPr>
              <a:t>	</a:t>
            </a:r>
          </a:p>
          <a:p>
            <a:pPr eaLnBrk="1" hangingPunct="1"/>
            <a:r>
              <a:rPr lang="en-US" altLang="en-US" sz="1200">
                <a:solidFill>
                  <a:srgbClr val="000000"/>
                </a:solidFill>
                <a:latin typeface="Helvetica" panose="020B0604020202020204" pitchFamily="34" charset="0"/>
              </a:rPr>
              <a:t>	public Position givePosition () </a:t>
            </a:r>
          </a:p>
          <a:p>
            <a:pPr eaLnBrk="1" hangingPunct="1"/>
            <a:r>
              <a:rPr lang="en-US" altLang="en-US" sz="1200">
                <a:solidFill>
                  <a:srgbClr val="000000"/>
                </a:solidFill>
                <a:latin typeface="Helvetica" panose="020B0604020202020204" pitchFamily="34" charset="0"/>
              </a:rPr>
              <a:t>	{</a:t>
            </a:r>
          </a:p>
          <a:p>
            <a:pPr eaLnBrk="1" hangingPunct="1"/>
            <a:r>
              <a:rPr lang="en-US" altLang="en-US" sz="1200">
                <a:solidFill>
                  <a:srgbClr val="000000"/>
                </a:solidFill>
                <a:latin typeface="Helvetica" panose="020B0604020202020204" pitchFamily="34" charset="0"/>
              </a:rPr>
              <a:t>		return currentPosition ;</a:t>
            </a:r>
          </a:p>
          <a:p>
            <a:pPr eaLnBrk="1" hangingPunct="1"/>
            <a:r>
              <a:rPr lang="en-US" altLang="en-US" sz="1200">
                <a:solidFill>
                  <a:srgbClr val="000000"/>
                </a:solidFill>
                <a:latin typeface="Helvetica" panose="020B0604020202020204" pitchFamily="34" charset="0"/>
              </a:rPr>
              <a:t>	} </a:t>
            </a:r>
          </a:p>
          <a:p>
            <a:pPr eaLnBrk="1" hangingPunct="1"/>
            <a:r>
              <a:rPr lang="en-US" altLang="en-US" sz="1200">
                <a:solidFill>
                  <a:srgbClr val="000000"/>
                </a:solidFill>
                <a:latin typeface="Helvetica" panose="020B0604020202020204" pitchFamily="34" charset="0"/>
              </a:rPr>
              <a:t>	</a:t>
            </a:r>
          </a:p>
          <a:p>
            <a:pPr eaLnBrk="1" hangingPunct="1"/>
            <a:r>
              <a:rPr lang="en-US" altLang="en-US" sz="1200">
                <a:solidFill>
                  <a:srgbClr val="000000"/>
                </a:solidFill>
                <a:latin typeface="Helvetica" panose="020B0604020202020204" pitchFamily="34" charset="0"/>
              </a:rPr>
              <a:t>	public void run () </a:t>
            </a:r>
          </a:p>
          <a:p>
            <a:pPr eaLnBrk="1" hangingPunct="1"/>
            <a:r>
              <a:rPr lang="en-US" altLang="en-US" sz="1200">
                <a:solidFill>
                  <a:srgbClr val="000000"/>
                </a:solidFill>
                <a:latin typeface="Helvetica" panose="020B0604020202020204" pitchFamily="34" charset="0"/>
              </a:rPr>
              <a:t>	{</a:t>
            </a:r>
          </a:p>
          <a:p>
            <a:pPr eaLnBrk="1" hangingPunct="1"/>
            <a:r>
              <a:rPr lang="en-US" altLang="en-US" sz="1200">
                <a:solidFill>
                  <a:srgbClr val="000000"/>
                </a:solidFill>
                <a:latin typeface="Helvetica" panose="020B0604020202020204" pitchFamily="34" charset="0"/>
              </a:rPr>
              <a:t>		while (true) </a:t>
            </a:r>
          </a:p>
          <a:p>
            <a:pPr eaLnBrk="1" hangingPunct="1"/>
            <a:r>
              <a:rPr lang="en-US" altLang="en-US" sz="1200">
                <a:solidFill>
                  <a:srgbClr val="000000"/>
                </a:solidFill>
                <a:latin typeface="Helvetica" panose="020B0604020202020204" pitchFamily="34" charset="0"/>
              </a:rPr>
              <a:t>		{</a:t>
            </a:r>
          </a:p>
          <a:p>
            <a:pPr eaLnBrk="1" hangingPunct="1"/>
            <a:r>
              <a:rPr lang="en-US" altLang="en-US" sz="1200">
                <a:solidFill>
                  <a:srgbClr val="000000"/>
                </a:solidFill>
                <a:latin typeface="Helvetica" panose="020B0604020202020204" pitchFamily="34" charset="0"/>
              </a:rPr>
              <a:t>			c1 = sat1.position () ;</a:t>
            </a:r>
          </a:p>
          <a:p>
            <a:pPr eaLnBrk="1" hangingPunct="1"/>
            <a:r>
              <a:rPr lang="en-US" altLang="en-US" sz="1200">
                <a:solidFill>
                  <a:srgbClr val="000000"/>
                </a:solidFill>
                <a:latin typeface="Helvetica" panose="020B0604020202020204" pitchFamily="34" charset="0"/>
              </a:rPr>
              <a:t>			c2 = sat2.position () ;</a:t>
            </a:r>
          </a:p>
          <a:p>
            <a:pPr eaLnBrk="1" hangingPunct="1"/>
            <a:r>
              <a:rPr lang="en-US" altLang="en-US" sz="1200">
                <a:solidFill>
                  <a:srgbClr val="000000"/>
                </a:solidFill>
                <a:latin typeface="Helvetica" panose="020B0604020202020204" pitchFamily="34" charset="0"/>
              </a:rPr>
              <a:t>			currentPosition = theNavigator.compute (c1, c2) ;</a:t>
            </a:r>
          </a:p>
          <a:p>
            <a:pPr eaLnBrk="1" hangingPunct="1"/>
            <a:r>
              <a:rPr lang="en-US" altLang="en-US" sz="1200">
                <a:solidFill>
                  <a:srgbClr val="000000"/>
                </a:solidFill>
                <a:latin typeface="Helvetica" panose="020B0604020202020204" pitchFamily="34" charset="0"/>
              </a:rPr>
              <a:t>		}</a:t>
            </a:r>
          </a:p>
          <a:p>
            <a:pPr eaLnBrk="1" hangingPunct="1"/>
            <a:r>
              <a:rPr lang="en-US" altLang="en-US" sz="1200">
                <a:solidFill>
                  <a:srgbClr val="000000"/>
                </a:solidFill>
                <a:latin typeface="Helvetica" panose="020B0604020202020204" pitchFamily="34" charset="0"/>
              </a:rPr>
              <a:t>		</a:t>
            </a:r>
          </a:p>
          <a:p>
            <a:pPr eaLnBrk="1" hangingPunct="1"/>
            <a:r>
              <a:rPr lang="en-US" altLang="en-US" sz="1200">
                <a:solidFill>
                  <a:srgbClr val="000000"/>
                </a:solidFill>
                <a:latin typeface="Helvetica" panose="020B0604020202020204" pitchFamily="34" charset="0"/>
              </a:rPr>
              <a:t>	} </a:t>
            </a:r>
          </a:p>
          <a:p>
            <a:pPr eaLnBrk="1" hangingPunct="1"/>
            <a:r>
              <a:rPr lang="en-US" altLang="en-US" sz="1200">
                <a:solidFill>
                  <a:srgbClr val="000000"/>
                </a:solidFill>
                <a:latin typeface="Helvetica" panose="020B0604020202020204" pitchFamily="34" charset="0"/>
              </a:rPr>
              <a:t>	</a:t>
            </a:r>
          </a:p>
          <a:p>
            <a:pPr eaLnBrk="1" hangingPunct="1"/>
            <a:r>
              <a:rPr lang="en-US" altLang="en-US" sz="1200">
                <a:solidFill>
                  <a:srgbClr val="000000"/>
                </a:solidFill>
                <a:latin typeface="Helvetica" panose="020B0604020202020204" pitchFamily="34" charset="0"/>
              </a:rPr>
              <a:t>} //Transponder</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F022E372-0731-4011-B3B7-3250B8777AF7}"/>
              </a:ext>
            </a:extLst>
          </p:cNvPr>
          <p:cNvSpPr>
            <a:spLocks noGrp="1" noChangeArrowheads="1"/>
          </p:cNvSpPr>
          <p:nvPr>
            <p:ph type="title"/>
          </p:nvPr>
        </p:nvSpPr>
        <p:spPr/>
        <p:txBody>
          <a:bodyPr/>
          <a:lstStyle/>
          <a:p>
            <a:pPr eaLnBrk="1" fontAlgn="auto" hangingPunct="1">
              <a:spcAft>
                <a:spcPts val="0"/>
              </a:spcAft>
              <a:defRPr/>
            </a:pPr>
            <a:r>
              <a:rPr lang="en-GB"/>
              <a:t>Java threads</a:t>
            </a:r>
          </a:p>
        </p:txBody>
      </p:sp>
      <p:sp>
        <p:nvSpPr>
          <p:cNvPr id="76803" name="Rectangle 3">
            <a:extLst>
              <a:ext uri="{FF2B5EF4-FFF2-40B4-BE49-F238E27FC236}">
                <a16:creationId xmlns:a16="http://schemas.microsoft.com/office/drawing/2014/main" id="{4C57660F-3CC9-41B1-9D6F-4DFE24470FE3}"/>
              </a:ext>
            </a:extLst>
          </p:cNvPr>
          <p:cNvSpPr>
            <a:spLocks noGrp="1"/>
          </p:cNvSpPr>
          <p:nvPr>
            <p:ph idx="1"/>
          </p:nvPr>
        </p:nvSpPr>
        <p:spPr/>
        <p:txBody>
          <a:bodyPr/>
          <a:lstStyle/>
          <a:p>
            <a:pPr marL="273050" eaLnBrk="1" hangingPunct="1">
              <a:spcAft>
                <a:spcPct val="0"/>
              </a:spcAft>
            </a:pPr>
            <a:r>
              <a:rPr lang="en-GB" altLang="en-US"/>
              <a:t>Threads in Java are a simple construct for implementing concurrent objects.</a:t>
            </a:r>
          </a:p>
          <a:p>
            <a:pPr marL="273050" eaLnBrk="1" hangingPunct="1">
              <a:spcAft>
                <a:spcPct val="0"/>
              </a:spcAft>
            </a:pPr>
            <a:r>
              <a:rPr lang="en-GB" altLang="en-US"/>
              <a:t>Threads must include a method called run() and this is started up by the Java run-time system.</a:t>
            </a:r>
          </a:p>
          <a:p>
            <a:pPr marL="273050" eaLnBrk="1" hangingPunct="1">
              <a:spcAft>
                <a:spcPct val="0"/>
              </a:spcAft>
            </a:pPr>
            <a:r>
              <a:rPr lang="en-GB" altLang="en-US"/>
              <a:t>Active objects typically include an infinite loop so that they are always carrying out the computation.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a:extLst>
              <a:ext uri="{FF2B5EF4-FFF2-40B4-BE49-F238E27FC236}">
                <a16:creationId xmlns:a16="http://schemas.microsoft.com/office/drawing/2014/main" id="{B03DE7AD-CB97-40F3-BA86-E056D4D703CC}"/>
              </a:ext>
            </a:extLst>
          </p:cNvPr>
          <p:cNvSpPr>
            <a:spLocks noGrp="1" noChangeArrowheads="1"/>
          </p:cNvSpPr>
          <p:nvPr>
            <p:ph type="title"/>
          </p:nvPr>
        </p:nvSpPr>
        <p:spPr/>
        <p:txBody>
          <a:bodyPr lIns="90840" tIns="44623" rIns="90840" bIns="44623"/>
          <a:lstStyle/>
          <a:p>
            <a:pPr eaLnBrk="1" fontAlgn="auto" hangingPunct="1">
              <a:spcAft>
                <a:spcPts val="0"/>
              </a:spcAft>
              <a:defRPr/>
            </a:pPr>
            <a:r>
              <a:rPr lang="en-GB"/>
              <a:t>Topics covered</a:t>
            </a:r>
          </a:p>
        </p:txBody>
      </p:sp>
      <p:sp>
        <p:nvSpPr>
          <p:cNvPr id="78851" name="Rectangle 3">
            <a:extLst>
              <a:ext uri="{FF2B5EF4-FFF2-40B4-BE49-F238E27FC236}">
                <a16:creationId xmlns:a16="http://schemas.microsoft.com/office/drawing/2014/main" id="{017D0266-2066-4DB6-8825-26A369492649}"/>
              </a:ext>
            </a:extLst>
          </p:cNvPr>
          <p:cNvSpPr>
            <a:spLocks noGrp="1"/>
          </p:cNvSpPr>
          <p:nvPr>
            <p:ph idx="1"/>
          </p:nvPr>
        </p:nvSpPr>
        <p:spPr/>
        <p:txBody>
          <a:bodyPr lIns="90840" tIns="44623" rIns="90840" bIns="44623"/>
          <a:lstStyle/>
          <a:p>
            <a:pPr marL="273050" eaLnBrk="1" hangingPunct="1">
              <a:spcAft>
                <a:spcPct val="0"/>
              </a:spcAft>
            </a:pPr>
            <a:r>
              <a:rPr lang="en-GB" altLang="en-US"/>
              <a:t>Analysis and design</a:t>
            </a:r>
          </a:p>
          <a:p>
            <a:pPr marL="273050" eaLnBrk="1" hangingPunct="1">
              <a:spcAft>
                <a:spcPct val="0"/>
              </a:spcAft>
            </a:pPr>
            <a:r>
              <a:rPr lang="en-GB" altLang="en-US"/>
              <a:t>Objects and object classes  </a:t>
            </a:r>
          </a:p>
          <a:p>
            <a:pPr marL="273050" eaLnBrk="1" hangingPunct="1">
              <a:spcAft>
                <a:spcPct val="0"/>
              </a:spcAft>
            </a:pPr>
            <a:r>
              <a:rPr lang="en-GB" altLang="en-US" b="1" u="sng"/>
              <a:t>An object-oriented design process</a:t>
            </a:r>
          </a:p>
          <a:p>
            <a:pPr marL="273050" eaLnBrk="1" hangingPunct="1">
              <a:spcAft>
                <a:spcPct val="0"/>
              </a:spcAft>
            </a:pPr>
            <a:r>
              <a:rPr lang="en-GB" altLang="en-US"/>
              <a:t>Design evolution</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5079B-3936-45CB-AAD2-ED3350B51A92}"/>
              </a:ext>
            </a:extLst>
          </p:cNvPr>
          <p:cNvSpPr>
            <a:spLocks noGrp="1"/>
          </p:cNvSpPr>
          <p:nvPr>
            <p:ph type="title"/>
          </p:nvPr>
        </p:nvSpPr>
        <p:spPr/>
        <p:txBody>
          <a:bodyPr/>
          <a:lstStyle/>
          <a:p>
            <a:pPr>
              <a:defRPr/>
            </a:pPr>
            <a:endParaRPr lang="en-US"/>
          </a:p>
        </p:txBody>
      </p:sp>
      <p:pic>
        <p:nvPicPr>
          <p:cNvPr id="17411" name="Picture 3">
            <a:extLst>
              <a:ext uri="{FF2B5EF4-FFF2-40B4-BE49-F238E27FC236}">
                <a16:creationId xmlns:a16="http://schemas.microsoft.com/office/drawing/2014/main" id="{1E428220-4A88-43A5-BBB4-39F845BB21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038" y="0"/>
            <a:ext cx="8335962" cy="686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AF702A37-C47D-4378-BDAD-DD6B0D707EDD}"/>
              </a:ext>
            </a:extLst>
          </p:cNvPr>
          <p:cNvSpPr>
            <a:spLocks noGrp="1" noChangeArrowheads="1"/>
          </p:cNvSpPr>
          <p:nvPr>
            <p:ph type="title"/>
          </p:nvPr>
        </p:nvSpPr>
        <p:spPr/>
        <p:txBody>
          <a:bodyPr/>
          <a:lstStyle/>
          <a:p>
            <a:pPr eaLnBrk="1" fontAlgn="auto" hangingPunct="1">
              <a:spcAft>
                <a:spcPts val="0"/>
              </a:spcAft>
              <a:defRPr/>
            </a:pPr>
            <a:r>
              <a:rPr lang="en-US"/>
              <a:t>Some UML modeling notations</a:t>
            </a:r>
          </a:p>
        </p:txBody>
      </p:sp>
      <p:sp>
        <p:nvSpPr>
          <p:cNvPr id="80899" name="Rectangle 3">
            <a:extLst>
              <a:ext uri="{FF2B5EF4-FFF2-40B4-BE49-F238E27FC236}">
                <a16:creationId xmlns:a16="http://schemas.microsoft.com/office/drawing/2014/main" id="{00505F54-91B2-4CD9-8732-7017A89933DA}"/>
              </a:ext>
            </a:extLst>
          </p:cNvPr>
          <p:cNvSpPr>
            <a:spLocks noGrp="1"/>
          </p:cNvSpPr>
          <p:nvPr>
            <p:ph idx="1"/>
          </p:nvPr>
        </p:nvSpPr>
        <p:spPr/>
        <p:txBody>
          <a:bodyPr/>
          <a:lstStyle/>
          <a:p>
            <a:pPr marL="273050" eaLnBrk="1" hangingPunct="1">
              <a:spcAft>
                <a:spcPct val="0"/>
              </a:spcAft>
            </a:pPr>
            <a:r>
              <a:rPr lang="en-US" altLang="en-US"/>
              <a:t>Use case diagram</a:t>
            </a:r>
          </a:p>
          <a:p>
            <a:pPr marL="273050" eaLnBrk="1" hangingPunct="1">
              <a:spcAft>
                <a:spcPct val="0"/>
              </a:spcAft>
            </a:pPr>
            <a:r>
              <a:rPr lang="en-US" altLang="en-US"/>
              <a:t>Class diagram</a:t>
            </a:r>
          </a:p>
          <a:p>
            <a:pPr marL="273050" eaLnBrk="1" hangingPunct="1">
              <a:spcAft>
                <a:spcPct val="0"/>
              </a:spcAft>
            </a:pPr>
            <a:r>
              <a:rPr lang="en-US" altLang="en-US"/>
              <a:t>Sequence diagram</a:t>
            </a:r>
          </a:p>
          <a:p>
            <a:pPr marL="273050" eaLnBrk="1" hangingPunct="1">
              <a:spcAft>
                <a:spcPct val="0"/>
              </a:spcAft>
            </a:pPr>
            <a:r>
              <a:rPr lang="en-US" altLang="en-US"/>
              <a:t>Statechart diagram</a:t>
            </a:r>
          </a:p>
          <a:p>
            <a:pPr marL="273050" eaLnBrk="1" hangingPunct="1">
              <a:spcAft>
                <a:spcPct val="0"/>
              </a:spcAft>
            </a:pPr>
            <a:r>
              <a:rPr lang="en-US" altLang="en-US"/>
              <a:t>Activity diagram</a:t>
            </a:r>
          </a:p>
          <a:p>
            <a:pPr marL="273050" eaLnBrk="1" hangingPunct="1">
              <a:spcAft>
                <a:spcPct val="0"/>
              </a:spcAft>
            </a:pPr>
            <a:r>
              <a:rPr lang="en-US" altLang="en-US"/>
              <a:t>Deployment diagram</a:t>
            </a:r>
          </a:p>
          <a:p>
            <a:pPr marL="273050" eaLnBrk="1" hangingPunct="1">
              <a:spcAft>
                <a:spcPct val="0"/>
              </a:spcAft>
            </a:pPr>
            <a:r>
              <a:rPr lang="en-US" altLang="en-US"/>
              <a:t>Component diagram</a:t>
            </a:r>
          </a:p>
          <a:p>
            <a:pPr marL="273050" eaLnBrk="1" hangingPunct="1">
              <a:spcAft>
                <a:spcPct val="0"/>
              </a:spcAft>
            </a:pPr>
            <a:r>
              <a:rPr lang="en-US" altLang="en-US"/>
              <a:t>Collaboration diagram</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60B70A5E-46B0-4309-B446-08E272ADD888}"/>
              </a:ext>
            </a:extLst>
          </p:cNvPr>
          <p:cNvSpPr>
            <a:spLocks noGrp="1" noChangeArrowheads="1"/>
          </p:cNvSpPr>
          <p:nvPr>
            <p:ph type="title"/>
          </p:nvPr>
        </p:nvSpPr>
        <p:spPr>
          <a:xfrm>
            <a:off x="669925" y="306388"/>
            <a:ext cx="8093075" cy="917575"/>
          </a:xfrm>
        </p:spPr>
        <p:txBody>
          <a:bodyPr/>
          <a:lstStyle/>
          <a:p>
            <a:pPr eaLnBrk="1" fontAlgn="auto" hangingPunct="1">
              <a:spcAft>
                <a:spcPts val="0"/>
              </a:spcAft>
              <a:defRPr/>
            </a:pPr>
            <a:r>
              <a:rPr lang="en-US"/>
              <a:t>An object-oriented design process</a:t>
            </a:r>
          </a:p>
        </p:txBody>
      </p:sp>
      <p:sp>
        <p:nvSpPr>
          <p:cNvPr id="82947" name="Rectangle 3">
            <a:extLst>
              <a:ext uri="{FF2B5EF4-FFF2-40B4-BE49-F238E27FC236}">
                <a16:creationId xmlns:a16="http://schemas.microsoft.com/office/drawing/2014/main" id="{1E223281-9F02-44C7-84AB-B58465BD16FF}"/>
              </a:ext>
            </a:extLst>
          </p:cNvPr>
          <p:cNvSpPr>
            <a:spLocks noGrp="1"/>
          </p:cNvSpPr>
          <p:nvPr>
            <p:ph idx="1"/>
          </p:nvPr>
        </p:nvSpPr>
        <p:spPr/>
        <p:txBody>
          <a:bodyPr/>
          <a:lstStyle/>
          <a:p>
            <a:pPr marL="273050" eaLnBrk="1" hangingPunct="1">
              <a:lnSpc>
                <a:spcPct val="90000"/>
              </a:lnSpc>
              <a:spcAft>
                <a:spcPct val="0"/>
              </a:spcAft>
            </a:pPr>
            <a:r>
              <a:rPr lang="en-US" altLang="en-US"/>
              <a:t>Structured design processes involve developing a number of different system models</a:t>
            </a:r>
          </a:p>
          <a:p>
            <a:pPr marL="273050" eaLnBrk="1" hangingPunct="1">
              <a:lnSpc>
                <a:spcPct val="90000"/>
              </a:lnSpc>
              <a:spcAft>
                <a:spcPct val="0"/>
              </a:spcAft>
            </a:pPr>
            <a:endParaRPr lang="en-US" altLang="en-US"/>
          </a:p>
          <a:p>
            <a:pPr marL="273050" eaLnBrk="1" hangingPunct="1">
              <a:lnSpc>
                <a:spcPct val="90000"/>
              </a:lnSpc>
              <a:spcAft>
                <a:spcPct val="0"/>
              </a:spcAft>
            </a:pPr>
            <a:r>
              <a:rPr lang="en-US" altLang="en-US"/>
              <a:t>They require a lot of effort for development and maintenance of these models and, for small systems, this may not be cost-effective</a:t>
            </a:r>
          </a:p>
          <a:p>
            <a:pPr marL="273050" eaLnBrk="1" hangingPunct="1">
              <a:lnSpc>
                <a:spcPct val="90000"/>
              </a:lnSpc>
              <a:spcAft>
                <a:spcPct val="0"/>
              </a:spcAft>
            </a:pPr>
            <a:endParaRPr lang="en-US" altLang="en-US"/>
          </a:p>
          <a:p>
            <a:pPr marL="273050" eaLnBrk="1" hangingPunct="1">
              <a:lnSpc>
                <a:spcPct val="90000"/>
              </a:lnSpc>
              <a:spcAft>
                <a:spcPct val="0"/>
              </a:spcAft>
            </a:pPr>
            <a:r>
              <a:rPr lang="en-US" altLang="en-US"/>
              <a:t>However, for large systems developed by different groups design models are an essential communication mechanism.</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506D05A0-7754-4270-BCAE-33F92AE909BF}"/>
              </a:ext>
            </a:extLst>
          </p:cNvPr>
          <p:cNvSpPr>
            <a:spLocks noGrp="1" noChangeArrowheads="1"/>
          </p:cNvSpPr>
          <p:nvPr>
            <p:ph type="title"/>
          </p:nvPr>
        </p:nvSpPr>
        <p:spPr/>
        <p:txBody>
          <a:bodyPr/>
          <a:lstStyle/>
          <a:p>
            <a:pPr eaLnBrk="1" fontAlgn="auto" hangingPunct="1">
              <a:spcAft>
                <a:spcPts val="0"/>
              </a:spcAft>
              <a:defRPr/>
            </a:pPr>
            <a:r>
              <a:rPr lang="en-GB" sz="3600"/>
              <a:t>Process stages</a:t>
            </a:r>
            <a:endParaRPr lang="en-GB"/>
          </a:p>
        </p:txBody>
      </p:sp>
      <p:sp>
        <p:nvSpPr>
          <p:cNvPr id="84995" name="Rectangle 3">
            <a:extLst>
              <a:ext uri="{FF2B5EF4-FFF2-40B4-BE49-F238E27FC236}">
                <a16:creationId xmlns:a16="http://schemas.microsoft.com/office/drawing/2014/main" id="{71A33A79-E018-4A8A-92C0-B12DFEFFA066}"/>
              </a:ext>
            </a:extLst>
          </p:cNvPr>
          <p:cNvSpPr>
            <a:spLocks noGrp="1"/>
          </p:cNvSpPr>
          <p:nvPr>
            <p:ph idx="1"/>
          </p:nvPr>
        </p:nvSpPr>
        <p:spPr/>
        <p:txBody>
          <a:bodyPr/>
          <a:lstStyle/>
          <a:p>
            <a:pPr marL="273050" eaLnBrk="1" hangingPunct="1">
              <a:spcAft>
                <a:spcPct val="0"/>
              </a:spcAft>
            </a:pPr>
            <a:r>
              <a:rPr lang="en-GB" altLang="en-US" sz="2000"/>
              <a:t>Highlights key activities without being tied to any proprietary process such as the RUP.</a:t>
            </a:r>
          </a:p>
          <a:p>
            <a:pPr marL="547688" lvl="1" indent="-182563" eaLnBrk="1" hangingPunct="1">
              <a:spcAft>
                <a:spcPct val="0"/>
              </a:spcAft>
            </a:pPr>
            <a:r>
              <a:rPr lang="en-GB" altLang="en-US" sz="1800"/>
              <a:t>Define the context and modes of use of the system;</a:t>
            </a:r>
          </a:p>
          <a:p>
            <a:pPr marL="547688" lvl="1" indent="-182563" eaLnBrk="1" hangingPunct="1">
              <a:spcAft>
                <a:spcPct val="0"/>
              </a:spcAft>
            </a:pPr>
            <a:r>
              <a:rPr lang="en-GB" altLang="en-US" sz="1800"/>
              <a:t>Design the system architecture;</a:t>
            </a:r>
          </a:p>
          <a:p>
            <a:pPr marL="547688" lvl="1" indent="-182563" eaLnBrk="1" hangingPunct="1">
              <a:spcAft>
                <a:spcPct val="0"/>
              </a:spcAft>
            </a:pPr>
            <a:r>
              <a:rPr lang="en-GB" altLang="en-US" sz="1800"/>
              <a:t>Identify the principal system objects;</a:t>
            </a:r>
          </a:p>
          <a:p>
            <a:pPr marL="547688" lvl="1" indent="-182563" eaLnBrk="1" hangingPunct="1">
              <a:spcAft>
                <a:spcPct val="0"/>
              </a:spcAft>
            </a:pPr>
            <a:r>
              <a:rPr lang="en-GB" altLang="en-US" sz="1800"/>
              <a:t>Develop design models;</a:t>
            </a:r>
          </a:p>
          <a:p>
            <a:pPr marL="547688" lvl="1" indent="-182563" eaLnBrk="1" hangingPunct="1">
              <a:spcAft>
                <a:spcPct val="0"/>
              </a:spcAft>
            </a:pPr>
            <a:r>
              <a:rPr lang="en-GB" altLang="en-US" sz="1800"/>
              <a:t>Specify object interfaces.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3" descr="The analysis &amp; design workflow">
            <a:extLst>
              <a:ext uri="{FF2B5EF4-FFF2-40B4-BE49-F238E27FC236}">
                <a16:creationId xmlns:a16="http://schemas.microsoft.com/office/drawing/2014/main" id="{E142C2F0-1BA3-46FE-B171-86936F97DF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609600"/>
            <a:ext cx="4876800" cy="620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ABBCBCFC-7DFA-4B63-AC1F-E5610CD1F66E}"/>
              </a:ext>
            </a:extLst>
          </p:cNvPr>
          <p:cNvSpPr>
            <a:spLocks noGrp="1" noChangeArrowheads="1"/>
          </p:cNvSpPr>
          <p:nvPr>
            <p:ph type="title"/>
          </p:nvPr>
        </p:nvSpPr>
        <p:spPr>
          <a:xfrm>
            <a:off x="533400" y="838200"/>
            <a:ext cx="9075738" cy="714375"/>
          </a:xfrm>
        </p:spPr>
        <p:txBody>
          <a:bodyPr/>
          <a:lstStyle/>
          <a:p>
            <a:pPr eaLnBrk="1" fontAlgn="auto" hangingPunct="1">
              <a:spcAft>
                <a:spcPts val="0"/>
              </a:spcAft>
              <a:defRPr/>
            </a:pPr>
            <a:r>
              <a:rPr lang="en-US" altLang="zh-CN" dirty="0"/>
              <a:t>Analysis and Design Activity Overview</a:t>
            </a:r>
          </a:p>
        </p:txBody>
      </p:sp>
      <p:pic>
        <p:nvPicPr>
          <p:cNvPr id="89091" name="Picture 3" descr="ovu_and">
            <a:extLst>
              <a:ext uri="{FF2B5EF4-FFF2-40B4-BE49-F238E27FC236}">
                <a16:creationId xmlns:a16="http://schemas.microsoft.com/office/drawing/2014/main" id="{E309353D-7EDE-4496-A6F4-DA08E286BD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925" y="1905000"/>
            <a:ext cx="7788275"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a:extLst>
              <a:ext uri="{FF2B5EF4-FFF2-40B4-BE49-F238E27FC236}">
                <a16:creationId xmlns:a16="http://schemas.microsoft.com/office/drawing/2014/main" id="{E69990F9-0F33-439F-9A4F-2C4A0A5D448B}"/>
              </a:ext>
            </a:extLst>
          </p:cNvPr>
          <p:cNvSpPr txBox="1">
            <a:spLocks noChangeArrowheads="1"/>
          </p:cNvSpPr>
          <p:nvPr/>
        </p:nvSpPr>
        <p:spPr bwMode="auto">
          <a:xfrm>
            <a:off x="304800" y="2003425"/>
            <a:ext cx="1089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r>
              <a:rPr lang="en-US" altLang="zh-CN">
                <a:cs typeface="Arial" panose="020B0604020202020204" pitchFamily="34" charset="0"/>
              </a:rPr>
              <a:t>Architect</a:t>
            </a:r>
          </a:p>
        </p:txBody>
      </p:sp>
      <p:grpSp>
        <p:nvGrpSpPr>
          <p:cNvPr id="91139" name="Group 3">
            <a:extLst>
              <a:ext uri="{FF2B5EF4-FFF2-40B4-BE49-F238E27FC236}">
                <a16:creationId xmlns:a16="http://schemas.microsoft.com/office/drawing/2014/main" id="{057B312B-9E98-46BC-A351-51BAF827C3F3}"/>
              </a:ext>
            </a:extLst>
          </p:cNvPr>
          <p:cNvGrpSpPr>
            <a:grpSpLocks/>
          </p:cNvGrpSpPr>
          <p:nvPr/>
        </p:nvGrpSpPr>
        <p:grpSpPr bwMode="auto">
          <a:xfrm>
            <a:off x="538163" y="914400"/>
            <a:ext cx="708025" cy="1031875"/>
            <a:chOff x="1098" y="1074"/>
            <a:chExt cx="222" cy="324"/>
          </a:xfrm>
        </p:grpSpPr>
        <p:sp>
          <p:nvSpPr>
            <p:cNvPr id="91252" name="Oval 4">
              <a:extLst>
                <a:ext uri="{FF2B5EF4-FFF2-40B4-BE49-F238E27FC236}">
                  <a16:creationId xmlns:a16="http://schemas.microsoft.com/office/drawing/2014/main" id="{B8D3F5A7-72F2-4A28-94B2-FDBE8E62914C}"/>
                </a:ext>
              </a:extLst>
            </p:cNvPr>
            <p:cNvSpPr>
              <a:spLocks noChangeArrowheads="1"/>
            </p:cNvSpPr>
            <p:nvPr/>
          </p:nvSpPr>
          <p:spPr bwMode="auto">
            <a:xfrm>
              <a:off x="1176" y="1074"/>
              <a:ext cx="126" cy="126"/>
            </a:xfrm>
            <a:prstGeom prst="ellipse">
              <a:avLst/>
            </a:prstGeom>
            <a:solidFill>
              <a:srgbClr val="FFCC99"/>
            </a:solidFill>
            <a:ln w="12700">
              <a:solidFill>
                <a:schemeClr val="bg2"/>
              </a:solidFill>
              <a:round/>
              <a:headEnd type="none" w="sm" len="sm"/>
              <a:tailEnd type="none" w="lg" len="lg"/>
            </a:ln>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sp>
          <p:nvSpPr>
            <p:cNvPr id="91253" name="AutoShape 5">
              <a:extLst>
                <a:ext uri="{FF2B5EF4-FFF2-40B4-BE49-F238E27FC236}">
                  <a16:creationId xmlns:a16="http://schemas.microsoft.com/office/drawing/2014/main" id="{F283BD5D-9924-422F-B1D3-2507C445BEBB}"/>
                </a:ext>
              </a:extLst>
            </p:cNvPr>
            <p:cNvSpPr>
              <a:spLocks noChangeArrowheads="1"/>
            </p:cNvSpPr>
            <p:nvPr/>
          </p:nvSpPr>
          <p:spPr bwMode="auto">
            <a:xfrm>
              <a:off x="1098" y="1227"/>
              <a:ext cx="222" cy="171"/>
            </a:xfrm>
            <a:prstGeom prst="parallelogram">
              <a:avLst>
                <a:gd name="adj" fmla="val 32456"/>
              </a:avLst>
            </a:prstGeom>
            <a:solidFill>
              <a:srgbClr val="FFCC99"/>
            </a:solidFill>
            <a:ln w="12700">
              <a:solidFill>
                <a:schemeClr val="bg2"/>
              </a:solidFill>
              <a:miter lim="800000"/>
              <a:headEnd type="none" w="sm" len="sm"/>
              <a:tailEnd type="none" w="lg" len="lg"/>
            </a:ln>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grpSp>
      <p:grpSp>
        <p:nvGrpSpPr>
          <p:cNvPr id="91140" name="Group 6">
            <a:extLst>
              <a:ext uri="{FF2B5EF4-FFF2-40B4-BE49-F238E27FC236}">
                <a16:creationId xmlns:a16="http://schemas.microsoft.com/office/drawing/2014/main" id="{C5A7F30D-3866-4FE5-8464-72880941B14F}"/>
              </a:ext>
            </a:extLst>
          </p:cNvPr>
          <p:cNvGrpSpPr>
            <a:grpSpLocks/>
          </p:cNvGrpSpPr>
          <p:nvPr/>
        </p:nvGrpSpPr>
        <p:grpSpPr bwMode="auto">
          <a:xfrm>
            <a:off x="228600" y="3124200"/>
            <a:ext cx="2368550" cy="1865313"/>
            <a:chOff x="3767" y="1776"/>
            <a:chExt cx="1492" cy="1175"/>
          </a:xfrm>
        </p:grpSpPr>
        <p:grpSp>
          <p:nvGrpSpPr>
            <p:cNvPr id="91232" name="Group 7">
              <a:extLst>
                <a:ext uri="{FF2B5EF4-FFF2-40B4-BE49-F238E27FC236}">
                  <a16:creationId xmlns:a16="http://schemas.microsoft.com/office/drawing/2014/main" id="{15A0A1A8-0DD3-4BEF-BD65-BE0171A58853}"/>
                </a:ext>
              </a:extLst>
            </p:cNvPr>
            <p:cNvGrpSpPr>
              <a:grpSpLocks/>
            </p:cNvGrpSpPr>
            <p:nvPr/>
          </p:nvGrpSpPr>
          <p:grpSpPr bwMode="auto">
            <a:xfrm>
              <a:off x="4297" y="1776"/>
              <a:ext cx="432" cy="720"/>
              <a:chOff x="1249" y="2496"/>
              <a:chExt cx="432" cy="720"/>
            </a:xfrm>
          </p:grpSpPr>
          <p:sp>
            <p:nvSpPr>
              <p:cNvPr id="91234" name="Rectangle 8">
                <a:extLst>
                  <a:ext uri="{FF2B5EF4-FFF2-40B4-BE49-F238E27FC236}">
                    <a16:creationId xmlns:a16="http://schemas.microsoft.com/office/drawing/2014/main" id="{ABF85B08-C156-46FF-8F11-EE0B224FCDEC}"/>
                  </a:ext>
                </a:extLst>
              </p:cNvPr>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sp>
            <p:nvSpPr>
              <p:cNvPr id="91235" name="Line 9">
                <a:extLst>
                  <a:ext uri="{FF2B5EF4-FFF2-40B4-BE49-F238E27FC236}">
                    <a16:creationId xmlns:a16="http://schemas.microsoft.com/office/drawing/2014/main" id="{46A2E784-CB28-44A2-B771-AB532A6A731C}"/>
                  </a:ext>
                </a:extLst>
              </p:cNvPr>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91236" name="Line 10">
                <a:extLst>
                  <a:ext uri="{FF2B5EF4-FFF2-40B4-BE49-F238E27FC236}">
                    <a16:creationId xmlns:a16="http://schemas.microsoft.com/office/drawing/2014/main" id="{D219602C-3948-4B65-83AB-1D35F2BCB6BD}"/>
                  </a:ext>
                </a:extLst>
              </p:cNvPr>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91237" name="Line 11">
                <a:extLst>
                  <a:ext uri="{FF2B5EF4-FFF2-40B4-BE49-F238E27FC236}">
                    <a16:creationId xmlns:a16="http://schemas.microsoft.com/office/drawing/2014/main" id="{C31BD24B-9905-47DE-928E-0EFEC25FF37B}"/>
                  </a:ext>
                </a:extLst>
              </p:cNvPr>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91238" name="Line 12">
                <a:extLst>
                  <a:ext uri="{FF2B5EF4-FFF2-40B4-BE49-F238E27FC236}">
                    <a16:creationId xmlns:a16="http://schemas.microsoft.com/office/drawing/2014/main" id="{05AFCFAF-7DC3-4F94-A9DC-14EB2F88F57B}"/>
                  </a:ext>
                </a:extLst>
              </p:cNvPr>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91239" name="Line 13">
                <a:extLst>
                  <a:ext uri="{FF2B5EF4-FFF2-40B4-BE49-F238E27FC236}">
                    <a16:creationId xmlns:a16="http://schemas.microsoft.com/office/drawing/2014/main" id="{9639BC0A-BA29-4226-8866-4A19CE6FED93}"/>
                  </a:ext>
                </a:extLst>
              </p:cNvPr>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91240" name="Line 14">
                <a:extLst>
                  <a:ext uri="{FF2B5EF4-FFF2-40B4-BE49-F238E27FC236}">
                    <a16:creationId xmlns:a16="http://schemas.microsoft.com/office/drawing/2014/main" id="{325A2335-F9D1-4C56-9C83-06D7792B5CAE}"/>
                  </a:ext>
                </a:extLst>
              </p:cNvPr>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91241" name="Line 15">
                <a:extLst>
                  <a:ext uri="{FF2B5EF4-FFF2-40B4-BE49-F238E27FC236}">
                    <a16:creationId xmlns:a16="http://schemas.microsoft.com/office/drawing/2014/main" id="{A1B8DE37-D294-4264-8DF4-EFBC68EECA92}"/>
                  </a:ext>
                </a:extLst>
              </p:cNvPr>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91242" name="Line 16">
                <a:extLst>
                  <a:ext uri="{FF2B5EF4-FFF2-40B4-BE49-F238E27FC236}">
                    <a16:creationId xmlns:a16="http://schemas.microsoft.com/office/drawing/2014/main" id="{D00553E7-4E57-4CA6-9415-EB186692C3D8}"/>
                  </a:ext>
                </a:extLst>
              </p:cNvPr>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91243" name="Line 17">
                <a:extLst>
                  <a:ext uri="{FF2B5EF4-FFF2-40B4-BE49-F238E27FC236}">
                    <a16:creationId xmlns:a16="http://schemas.microsoft.com/office/drawing/2014/main" id="{AC6B7B26-C43B-4AD2-8C31-CA44999E23C4}"/>
                  </a:ext>
                </a:extLst>
              </p:cNvPr>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91244" name="Line 18">
                <a:extLst>
                  <a:ext uri="{FF2B5EF4-FFF2-40B4-BE49-F238E27FC236}">
                    <a16:creationId xmlns:a16="http://schemas.microsoft.com/office/drawing/2014/main" id="{AC0A11F8-4DF5-4FEE-A52E-10A37A6DA93C}"/>
                  </a:ext>
                </a:extLst>
              </p:cNvPr>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91245" name="Line 19">
                <a:extLst>
                  <a:ext uri="{FF2B5EF4-FFF2-40B4-BE49-F238E27FC236}">
                    <a16:creationId xmlns:a16="http://schemas.microsoft.com/office/drawing/2014/main" id="{2813FB77-842D-45E3-89AC-B4833E3D28B2}"/>
                  </a:ext>
                </a:extLst>
              </p:cNvPr>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91246" name="Line 20">
                <a:extLst>
                  <a:ext uri="{FF2B5EF4-FFF2-40B4-BE49-F238E27FC236}">
                    <a16:creationId xmlns:a16="http://schemas.microsoft.com/office/drawing/2014/main" id="{A836B3E7-53FF-450D-A876-B2E820545640}"/>
                  </a:ext>
                </a:extLst>
              </p:cNvPr>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91247" name="Line 21">
                <a:extLst>
                  <a:ext uri="{FF2B5EF4-FFF2-40B4-BE49-F238E27FC236}">
                    <a16:creationId xmlns:a16="http://schemas.microsoft.com/office/drawing/2014/main" id="{4B046A20-CE58-4E86-8804-65105EA031E7}"/>
                  </a:ext>
                </a:extLst>
              </p:cNvPr>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91248" name="Line 22">
                <a:extLst>
                  <a:ext uri="{FF2B5EF4-FFF2-40B4-BE49-F238E27FC236}">
                    <a16:creationId xmlns:a16="http://schemas.microsoft.com/office/drawing/2014/main" id="{123EBF46-434B-4E16-A1F2-16B298ADF4E0}"/>
                  </a:ext>
                </a:extLst>
              </p:cNvPr>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91249" name="Line 23">
                <a:extLst>
                  <a:ext uri="{FF2B5EF4-FFF2-40B4-BE49-F238E27FC236}">
                    <a16:creationId xmlns:a16="http://schemas.microsoft.com/office/drawing/2014/main" id="{13355561-99A3-447F-99EF-F4B58CAEB458}"/>
                  </a:ext>
                </a:extLst>
              </p:cNvPr>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91250" name="Line 24">
                <a:extLst>
                  <a:ext uri="{FF2B5EF4-FFF2-40B4-BE49-F238E27FC236}">
                    <a16:creationId xmlns:a16="http://schemas.microsoft.com/office/drawing/2014/main" id="{38F1D868-DD54-4A0A-90CD-8168CA1F69D9}"/>
                  </a:ext>
                </a:extLst>
              </p:cNvPr>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91251" name="Line 25">
                <a:extLst>
                  <a:ext uri="{FF2B5EF4-FFF2-40B4-BE49-F238E27FC236}">
                    <a16:creationId xmlns:a16="http://schemas.microsoft.com/office/drawing/2014/main" id="{D3BA7558-9A20-4157-BA37-7ED241087C55}"/>
                  </a:ext>
                </a:extLst>
              </p:cNvPr>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91233" name="Text Box 26">
              <a:extLst>
                <a:ext uri="{FF2B5EF4-FFF2-40B4-BE49-F238E27FC236}">
                  <a16:creationId xmlns:a16="http://schemas.microsoft.com/office/drawing/2014/main" id="{16AC2888-D2AA-4239-BEB8-15542C18BA25}"/>
                </a:ext>
              </a:extLst>
            </p:cNvPr>
            <p:cNvSpPr txBox="1">
              <a:spLocks noChangeArrowheads="1"/>
            </p:cNvSpPr>
            <p:nvPr/>
          </p:nvSpPr>
          <p:spPr bwMode="auto">
            <a:xfrm>
              <a:off x="3767" y="2544"/>
              <a:ext cx="149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r>
                <a:rPr lang="en-US" altLang="zh-CN">
                  <a:cs typeface="Arial" panose="020B0604020202020204" pitchFamily="34" charset="0"/>
                </a:rPr>
                <a:t>Software Architecture</a:t>
              </a:r>
            </a:p>
            <a:p>
              <a:r>
                <a:rPr lang="en-US" altLang="zh-CN">
                  <a:cs typeface="Arial" panose="020B0604020202020204" pitchFamily="34" charset="0"/>
                </a:rPr>
                <a:t>Document</a:t>
              </a:r>
            </a:p>
          </p:txBody>
        </p:sp>
      </p:grpSp>
      <p:grpSp>
        <p:nvGrpSpPr>
          <p:cNvPr id="91141" name="Group 27">
            <a:extLst>
              <a:ext uri="{FF2B5EF4-FFF2-40B4-BE49-F238E27FC236}">
                <a16:creationId xmlns:a16="http://schemas.microsoft.com/office/drawing/2014/main" id="{1F6050B0-4FE2-4866-B321-CF9BFC728BF4}"/>
              </a:ext>
            </a:extLst>
          </p:cNvPr>
          <p:cNvGrpSpPr>
            <a:grpSpLocks/>
          </p:cNvGrpSpPr>
          <p:nvPr/>
        </p:nvGrpSpPr>
        <p:grpSpPr bwMode="auto">
          <a:xfrm>
            <a:off x="2057400" y="2133600"/>
            <a:ext cx="1976438" cy="1727200"/>
            <a:chOff x="1309" y="1072"/>
            <a:chExt cx="1245" cy="1088"/>
          </a:xfrm>
        </p:grpSpPr>
        <p:grpSp>
          <p:nvGrpSpPr>
            <p:cNvPr id="91210" name="Group 28">
              <a:extLst>
                <a:ext uri="{FF2B5EF4-FFF2-40B4-BE49-F238E27FC236}">
                  <a16:creationId xmlns:a16="http://schemas.microsoft.com/office/drawing/2014/main" id="{08FDDEE0-9653-48C4-ADD1-B35BBF8FCB4B}"/>
                </a:ext>
              </a:extLst>
            </p:cNvPr>
            <p:cNvGrpSpPr>
              <a:grpSpLocks/>
            </p:cNvGrpSpPr>
            <p:nvPr/>
          </p:nvGrpSpPr>
          <p:grpSpPr bwMode="auto">
            <a:xfrm>
              <a:off x="1309" y="1072"/>
              <a:ext cx="1245" cy="766"/>
              <a:chOff x="1309" y="1072"/>
              <a:chExt cx="1245" cy="766"/>
            </a:xfrm>
          </p:grpSpPr>
          <p:grpSp>
            <p:nvGrpSpPr>
              <p:cNvPr id="91212" name="Group 29">
                <a:extLst>
                  <a:ext uri="{FF2B5EF4-FFF2-40B4-BE49-F238E27FC236}">
                    <a16:creationId xmlns:a16="http://schemas.microsoft.com/office/drawing/2014/main" id="{27FB7D25-E2C3-40E9-8258-A2D539ADB67A}"/>
                  </a:ext>
                </a:extLst>
              </p:cNvPr>
              <p:cNvGrpSpPr>
                <a:grpSpLocks/>
              </p:cNvGrpSpPr>
              <p:nvPr/>
            </p:nvGrpSpPr>
            <p:grpSpPr bwMode="auto">
              <a:xfrm>
                <a:off x="1309" y="1231"/>
                <a:ext cx="302" cy="175"/>
                <a:chOff x="144" y="1440"/>
                <a:chExt cx="881" cy="510"/>
              </a:xfrm>
            </p:grpSpPr>
            <p:sp>
              <p:nvSpPr>
                <p:cNvPr id="91229" name="Rectangle 30">
                  <a:extLst>
                    <a:ext uri="{FF2B5EF4-FFF2-40B4-BE49-F238E27FC236}">
                      <a16:creationId xmlns:a16="http://schemas.microsoft.com/office/drawing/2014/main" id="{25DB0B8B-B572-4059-BA31-CC67A7730F0F}"/>
                    </a:ext>
                  </a:extLst>
                </p:cNvPr>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sp>
              <p:nvSpPr>
                <p:cNvPr id="91230" name="Line 31">
                  <a:extLst>
                    <a:ext uri="{FF2B5EF4-FFF2-40B4-BE49-F238E27FC236}">
                      <a16:creationId xmlns:a16="http://schemas.microsoft.com/office/drawing/2014/main" id="{E7169D9F-5736-4A51-A76F-A9A42AB2A523}"/>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1231" name="Line 32">
                  <a:extLst>
                    <a:ext uri="{FF2B5EF4-FFF2-40B4-BE49-F238E27FC236}">
                      <a16:creationId xmlns:a16="http://schemas.microsoft.com/office/drawing/2014/main" id="{BF4D9B79-DAB6-4AFB-AA2D-330003C77C1A}"/>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91213" name="Group 33">
                <a:extLst>
                  <a:ext uri="{FF2B5EF4-FFF2-40B4-BE49-F238E27FC236}">
                    <a16:creationId xmlns:a16="http://schemas.microsoft.com/office/drawing/2014/main" id="{FC4262E7-C51A-4158-9A90-D969AE70EDEF}"/>
                  </a:ext>
                </a:extLst>
              </p:cNvPr>
              <p:cNvGrpSpPr>
                <a:grpSpLocks/>
              </p:cNvGrpSpPr>
              <p:nvPr/>
            </p:nvGrpSpPr>
            <p:grpSpPr bwMode="auto">
              <a:xfrm>
                <a:off x="1950" y="1072"/>
                <a:ext cx="302" cy="175"/>
                <a:chOff x="144" y="1440"/>
                <a:chExt cx="881" cy="510"/>
              </a:xfrm>
            </p:grpSpPr>
            <p:sp>
              <p:nvSpPr>
                <p:cNvPr id="91226" name="Rectangle 34">
                  <a:extLst>
                    <a:ext uri="{FF2B5EF4-FFF2-40B4-BE49-F238E27FC236}">
                      <a16:creationId xmlns:a16="http://schemas.microsoft.com/office/drawing/2014/main" id="{06E70958-D7F3-4E05-8EB0-9751EAC4E08A}"/>
                    </a:ext>
                  </a:extLst>
                </p:cNvPr>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sp>
              <p:nvSpPr>
                <p:cNvPr id="91227" name="Line 35">
                  <a:extLst>
                    <a:ext uri="{FF2B5EF4-FFF2-40B4-BE49-F238E27FC236}">
                      <a16:creationId xmlns:a16="http://schemas.microsoft.com/office/drawing/2014/main" id="{29F86418-291E-4B9A-8578-96DE5DE56642}"/>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1228" name="Line 36">
                  <a:extLst>
                    <a:ext uri="{FF2B5EF4-FFF2-40B4-BE49-F238E27FC236}">
                      <a16:creationId xmlns:a16="http://schemas.microsoft.com/office/drawing/2014/main" id="{9BF08637-0F83-4052-B66B-F922C059CF5A}"/>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91214" name="Group 37">
                <a:extLst>
                  <a:ext uri="{FF2B5EF4-FFF2-40B4-BE49-F238E27FC236}">
                    <a16:creationId xmlns:a16="http://schemas.microsoft.com/office/drawing/2014/main" id="{3FA1A5CD-509E-4D63-B1D0-BAD088BBCBBC}"/>
                  </a:ext>
                </a:extLst>
              </p:cNvPr>
              <p:cNvGrpSpPr>
                <a:grpSpLocks/>
              </p:cNvGrpSpPr>
              <p:nvPr/>
            </p:nvGrpSpPr>
            <p:grpSpPr bwMode="auto">
              <a:xfrm>
                <a:off x="1648" y="1663"/>
                <a:ext cx="302" cy="175"/>
                <a:chOff x="144" y="1440"/>
                <a:chExt cx="881" cy="510"/>
              </a:xfrm>
            </p:grpSpPr>
            <p:sp>
              <p:nvSpPr>
                <p:cNvPr id="91223" name="Rectangle 38">
                  <a:extLst>
                    <a:ext uri="{FF2B5EF4-FFF2-40B4-BE49-F238E27FC236}">
                      <a16:creationId xmlns:a16="http://schemas.microsoft.com/office/drawing/2014/main" id="{E79FD067-8CA4-4916-9F40-03E37CEC83E0}"/>
                    </a:ext>
                  </a:extLst>
                </p:cNvPr>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sp>
              <p:nvSpPr>
                <p:cNvPr id="91224" name="Line 39">
                  <a:extLst>
                    <a:ext uri="{FF2B5EF4-FFF2-40B4-BE49-F238E27FC236}">
                      <a16:creationId xmlns:a16="http://schemas.microsoft.com/office/drawing/2014/main" id="{E3565AC6-1F8B-44CD-8FD2-D4DA643B43BC}"/>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1225" name="Line 40">
                  <a:extLst>
                    <a:ext uri="{FF2B5EF4-FFF2-40B4-BE49-F238E27FC236}">
                      <a16:creationId xmlns:a16="http://schemas.microsoft.com/office/drawing/2014/main" id="{A457B4E4-7C74-4B65-A33F-C3D8736FAD34}"/>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91215" name="Group 41">
                <a:extLst>
                  <a:ext uri="{FF2B5EF4-FFF2-40B4-BE49-F238E27FC236}">
                    <a16:creationId xmlns:a16="http://schemas.microsoft.com/office/drawing/2014/main" id="{347B0F66-92B5-4592-979A-8E614D4A2CD7}"/>
                  </a:ext>
                </a:extLst>
              </p:cNvPr>
              <p:cNvGrpSpPr>
                <a:grpSpLocks/>
              </p:cNvGrpSpPr>
              <p:nvPr/>
            </p:nvGrpSpPr>
            <p:grpSpPr bwMode="auto">
              <a:xfrm>
                <a:off x="2252" y="1581"/>
                <a:ext cx="302" cy="175"/>
                <a:chOff x="144" y="1440"/>
                <a:chExt cx="881" cy="510"/>
              </a:xfrm>
            </p:grpSpPr>
            <p:sp>
              <p:nvSpPr>
                <p:cNvPr id="91220" name="Rectangle 42">
                  <a:extLst>
                    <a:ext uri="{FF2B5EF4-FFF2-40B4-BE49-F238E27FC236}">
                      <a16:creationId xmlns:a16="http://schemas.microsoft.com/office/drawing/2014/main" id="{AE347387-55E9-4775-80C7-FA73DE9F0F3D}"/>
                    </a:ext>
                  </a:extLst>
                </p:cNvPr>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sp>
              <p:nvSpPr>
                <p:cNvPr id="91221" name="Line 43">
                  <a:extLst>
                    <a:ext uri="{FF2B5EF4-FFF2-40B4-BE49-F238E27FC236}">
                      <a16:creationId xmlns:a16="http://schemas.microsoft.com/office/drawing/2014/main" id="{A8C17258-77C6-4C62-9510-15F61C0520DD}"/>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1222" name="Line 44">
                  <a:extLst>
                    <a:ext uri="{FF2B5EF4-FFF2-40B4-BE49-F238E27FC236}">
                      <a16:creationId xmlns:a16="http://schemas.microsoft.com/office/drawing/2014/main" id="{90286749-3EB5-4738-9CD7-D1E8512C26BB}"/>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91216" name="Line 45">
                <a:extLst>
                  <a:ext uri="{FF2B5EF4-FFF2-40B4-BE49-F238E27FC236}">
                    <a16:creationId xmlns:a16="http://schemas.microsoft.com/office/drawing/2014/main" id="{73B286CF-B170-44C1-8A85-7F8FA3996271}"/>
                  </a:ext>
                </a:extLst>
              </p:cNvPr>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91217" name="Line 46">
                <a:extLst>
                  <a:ext uri="{FF2B5EF4-FFF2-40B4-BE49-F238E27FC236}">
                    <a16:creationId xmlns:a16="http://schemas.microsoft.com/office/drawing/2014/main" id="{A5E655EC-7A9C-40D1-BED6-27A07EC4AE63}"/>
                  </a:ext>
                </a:extLst>
              </p:cNvPr>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91218" name="Line 47">
                <a:extLst>
                  <a:ext uri="{FF2B5EF4-FFF2-40B4-BE49-F238E27FC236}">
                    <a16:creationId xmlns:a16="http://schemas.microsoft.com/office/drawing/2014/main" id="{270EA3FF-D7B6-4591-8329-21664BCD0C1F}"/>
                  </a:ext>
                </a:extLst>
              </p:cNvPr>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91219" name="Line 48">
                <a:extLst>
                  <a:ext uri="{FF2B5EF4-FFF2-40B4-BE49-F238E27FC236}">
                    <a16:creationId xmlns:a16="http://schemas.microsoft.com/office/drawing/2014/main" id="{7FD64DB7-DF9B-4B29-ADA8-DC1EC6B4F91B}"/>
                  </a:ext>
                </a:extLst>
              </p:cNvPr>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91211" name="Text Box 49">
              <a:extLst>
                <a:ext uri="{FF2B5EF4-FFF2-40B4-BE49-F238E27FC236}">
                  <a16:creationId xmlns:a16="http://schemas.microsoft.com/office/drawing/2014/main" id="{1B82CCB2-1D91-450D-A273-0A1A9F38CB64}"/>
                </a:ext>
              </a:extLst>
            </p:cNvPr>
            <p:cNvSpPr txBox="1">
              <a:spLocks noChangeArrowheads="1"/>
            </p:cNvSpPr>
            <p:nvPr/>
          </p:nvSpPr>
          <p:spPr bwMode="auto">
            <a:xfrm>
              <a:off x="1434" y="1927"/>
              <a:ext cx="100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r>
                <a:rPr lang="en-US" altLang="zh-CN">
                  <a:cs typeface="Arial" panose="020B0604020202020204" pitchFamily="34" charset="0"/>
                </a:rPr>
                <a:t>Design Model</a:t>
              </a:r>
            </a:p>
          </p:txBody>
        </p:sp>
      </p:grpSp>
      <p:sp>
        <p:nvSpPr>
          <p:cNvPr id="91142" name="Line 50">
            <a:extLst>
              <a:ext uri="{FF2B5EF4-FFF2-40B4-BE49-F238E27FC236}">
                <a16:creationId xmlns:a16="http://schemas.microsoft.com/office/drawing/2014/main" id="{8019DA6D-7CDA-4EDC-8167-25819E04D221}"/>
              </a:ext>
            </a:extLst>
          </p:cNvPr>
          <p:cNvSpPr>
            <a:spLocks noChangeShapeType="1"/>
          </p:cNvSpPr>
          <p:nvPr/>
        </p:nvSpPr>
        <p:spPr bwMode="auto">
          <a:xfrm>
            <a:off x="1143000" y="2438400"/>
            <a:ext cx="228600" cy="533400"/>
          </a:xfrm>
          <a:prstGeom prst="line">
            <a:avLst/>
          </a:prstGeom>
          <a:noFill/>
          <a:ln w="28575">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91143" name="Line 51">
            <a:extLst>
              <a:ext uri="{FF2B5EF4-FFF2-40B4-BE49-F238E27FC236}">
                <a16:creationId xmlns:a16="http://schemas.microsoft.com/office/drawing/2014/main" id="{13F087E2-DAF6-4396-8321-E63E24C9305A}"/>
              </a:ext>
            </a:extLst>
          </p:cNvPr>
          <p:cNvSpPr>
            <a:spLocks noChangeShapeType="1"/>
          </p:cNvSpPr>
          <p:nvPr/>
        </p:nvSpPr>
        <p:spPr bwMode="auto">
          <a:xfrm>
            <a:off x="1409700" y="1768475"/>
            <a:ext cx="723900" cy="365125"/>
          </a:xfrm>
          <a:prstGeom prst="line">
            <a:avLst/>
          </a:prstGeom>
          <a:noFill/>
          <a:ln w="28575">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91144" name="Group 52">
            <a:extLst>
              <a:ext uri="{FF2B5EF4-FFF2-40B4-BE49-F238E27FC236}">
                <a16:creationId xmlns:a16="http://schemas.microsoft.com/office/drawing/2014/main" id="{3B284467-0F3F-4744-8DE4-F0B8238B8C4E}"/>
              </a:ext>
            </a:extLst>
          </p:cNvPr>
          <p:cNvGrpSpPr>
            <a:grpSpLocks/>
          </p:cNvGrpSpPr>
          <p:nvPr/>
        </p:nvGrpSpPr>
        <p:grpSpPr bwMode="auto">
          <a:xfrm>
            <a:off x="7086600" y="914400"/>
            <a:ext cx="1089025" cy="1458913"/>
            <a:chOff x="349" y="1700"/>
            <a:chExt cx="686" cy="919"/>
          </a:xfrm>
        </p:grpSpPr>
        <p:sp>
          <p:nvSpPr>
            <p:cNvPr id="91206" name="Text Box 53">
              <a:extLst>
                <a:ext uri="{FF2B5EF4-FFF2-40B4-BE49-F238E27FC236}">
                  <a16:creationId xmlns:a16="http://schemas.microsoft.com/office/drawing/2014/main" id="{EA6F127A-2E3D-42C7-A3DE-B847EEDAEA3D}"/>
                </a:ext>
              </a:extLst>
            </p:cNvPr>
            <p:cNvSpPr txBox="1">
              <a:spLocks noChangeArrowheads="1"/>
            </p:cNvSpPr>
            <p:nvPr/>
          </p:nvSpPr>
          <p:spPr bwMode="auto">
            <a:xfrm>
              <a:off x="349" y="2386"/>
              <a:ext cx="68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r>
                <a:rPr lang="en-US" altLang="zh-CN">
                  <a:cs typeface="Arial" panose="020B0604020202020204" pitchFamily="34" charset="0"/>
                </a:rPr>
                <a:t>Designer</a:t>
              </a:r>
            </a:p>
          </p:txBody>
        </p:sp>
        <p:grpSp>
          <p:nvGrpSpPr>
            <p:cNvPr id="91207" name="Group 54">
              <a:extLst>
                <a:ext uri="{FF2B5EF4-FFF2-40B4-BE49-F238E27FC236}">
                  <a16:creationId xmlns:a16="http://schemas.microsoft.com/office/drawing/2014/main" id="{CA2BB642-AA13-443F-B8D8-A51A87BD4691}"/>
                </a:ext>
              </a:extLst>
            </p:cNvPr>
            <p:cNvGrpSpPr>
              <a:grpSpLocks/>
            </p:cNvGrpSpPr>
            <p:nvPr/>
          </p:nvGrpSpPr>
          <p:grpSpPr bwMode="auto">
            <a:xfrm>
              <a:off x="492" y="1700"/>
              <a:ext cx="446" cy="650"/>
              <a:chOff x="1098" y="1074"/>
              <a:chExt cx="222" cy="324"/>
            </a:xfrm>
          </p:grpSpPr>
          <p:sp>
            <p:nvSpPr>
              <p:cNvPr id="91208" name="Oval 55">
                <a:extLst>
                  <a:ext uri="{FF2B5EF4-FFF2-40B4-BE49-F238E27FC236}">
                    <a16:creationId xmlns:a16="http://schemas.microsoft.com/office/drawing/2014/main" id="{B7558F09-916B-429E-A2BE-A9DA82192419}"/>
                  </a:ext>
                </a:extLst>
              </p:cNvPr>
              <p:cNvSpPr>
                <a:spLocks noChangeArrowheads="1"/>
              </p:cNvSpPr>
              <p:nvPr/>
            </p:nvSpPr>
            <p:spPr bwMode="auto">
              <a:xfrm>
                <a:off x="1176" y="1074"/>
                <a:ext cx="126" cy="126"/>
              </a:xfrm>
              <a:prstGeom prst="ellipse">
                <a:avLst/>
              </a:prstGeom>
              <a:solidFill>
                <a:srgbClr val="FFCC99"/>
              </a:solidFill>
              <a:ln w="12700">
                <a:solidFill>
                  <a:schemeClr val="bg2"/>
                </a:solidFill>
                <a:round/>
                <a:headEnd type="none" w="sm" len="sm"/>
                <a:tailEnd type="none" w="lg" len="lg"/>
              </a:ln>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sp>
            <p:nvSpPr>
              <p:cNvPr id="91209" name="AutoShape 56">
                <a:extLst>
                  <a:ext uri="{FF2B5EF4-FFF2-40B4-BE49-F238E27FC236}">
                    <a16:creationId xmlns:a16="http://schemas.microsoft.com/office/drawing/2014/main" id="{20265C6E-1DB6-4C7A-BBFA-6A8329D8D2D0}"/>
                  </a:ext>
                </a:extLst>
              </p:cNvPr>
              <p:cNvSpPr>
                <a:spLocks noChangeArrowheads="1"/>
              </p:cNvSpPr>
              <p:nvPr/>
            </p:nvSpPr>
            <p:spPr bwMode="auto">
              <a:xfrm>
                <a:off x="1098" y="1227"/>
                <a:ext cx="222" cy="171"/>
              </a:xfrm>
              <a:prstGeom prst="parallelogram">
                <a:avLst>
                  <a:gd name="adj" fmla="val 32456"/>
                </a:avLst>
              </a:prstGeom>
              <a:solidFill>
                <a:srgbClr val="FFCC99"/>
              </a:solidFill>
              <a:ln w="12700">
                <a:solidFill>
                  <a:schemeClr val="bg2"/>
                </a:solidFill>
                <a:miter lim="800000"/>
                <a:headEnd type="none" w="sm" len="sm"/>
                <a:tailEnd type="none" w="lg" len="lg"/>
              </a:ln>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grpSp>
      </p:grpSp>
      <p:grpSp>
        <p:nvGrpSpPr>
          <p:cNvPr id="91145" name="Group 57">
            <a:extLst>
              <a:ext uri="{FF2B5EF4-FFF2-40B4-BE49-F238E27FC236}">
                <a16:creationId xmlns:a16="http://schemas.microsoft.com/office/drawing/2014/main" id="{4DB5CF29-53AF-4C08-8B71-51748A7AD913}"/>
              </a:ext>
            </a:extLst>
          </p:cNvPr>
          <p:cNvGrpSpPr>
            <a:grpSpLocks/>
          </p:cNvGrpSpPr>
          <p:nvPr/>
        </p:nvGrpSpPr>
        <p:grpSpPr bwMode="auto">
          <a:xfrm>
            <a:off x="5181600" y="2286000"/>
            <a:ext cx="1066800" cy="711200"/>
            <a:chOff x="3315" y="2345"/>
            <a:chExt cx="678" cy="452"/>
          </a:xfrm>
        </p:grpSpPr>
        <p:sp>
          <p:nvSpPr>
            <p:cNvPr id="91204" name="Rectangle 58">
              <a:extLst>
                <a:ext uri="{FF2B5EF4-FFF2-40B4-BE49-F238E27FC236}">
                  <a16:creationId xmlns:a16="http://schemas.microsoft.com/office/drawing/2014/main" id="{3DA34B15-1CCC-4BF1-B90B-77ED93701013}"/>
                </a:ext>
              </a:extLst>
            </p:cNvPr>
            <p:cNvSpPr>
              <a:spLocks noChangeArrowheads="1"/>
            </p:cNvSpPr>
            <p:nvPr/>
          </p:nvSpPr>
          <p:spPr bwMode="auto">
            <a:xfrm>
              <a:off x="3315" y="2465"/>
              <a:ext cx="678" cy="332"/>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sp>
          <p:nvSpPr>
            <p:cNvPr id="91205" name="Rectangle 59">
              <a:extLst>
                <a:ext uri="{FF2B5EF4-FFF2-40B4-BE49-F238E27FC236}">
                  <a16:creationId xmlns:a16="http://schemas.microsoft.com/office/drawing/2014/main" id="{8D352F56-50F4-488A-9ECA-1BF7ECB8A2C3}"/>
                </a:ext>
              </a:extLst>
            </p:cNvPr>
            <p:cNvSpPr>
              <a:spLocks noChangeArrowheads="1"/>
            </p:cNvSpPr>
            <p:nvPr/>
          </p:nvSpPr>
          <p:spPr bwMode="auto">
            <a:xfrm>
              <a:off x="3315" y="2345"/>
              <a:ext cx="237" cy="1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grpSp>
      <p:grpSp>
        <p:nvGrpSpPr>
          <p:cNvPr id="91146" name="Group 60">
            <a:extLst>
              <a:ext uri="{FF2B5EF4-FFF2-40B4-BE49-F238E27FC236}">
                <a16:creationId xmlns:a16="http://schemas.microsoft.com/office/drawing/2014/main" id="{6608ED43-C390-45D9-8CEB-885D558F2C6D}"/>
              </a:ext>
            </a:extLst>
          </p:cNvPr>
          <p:cNvGrpSpPr>
            <a:grpSpLocks/>
          </p:cNvGrpSpPr>
          <p:nvPr/>
        </p:nvGrpSpPr>
        <p:grpSpPr bwMode="auto">
          <a:xfrm>
            <a:off x="6477000" y="2971800"/>
            <a:ext cx="838200" cy="484188"/>
            <a:chOff x="144" y="1440"/>
            <a:chExt cx="881" cy="510"/>
          </a:xfrm>
        </p:grpSpPr>
        <p:sp>
          <p:nvSpPr>
            <p:cNvPr id="91201" name="Rectangle 61">
              <a:extLst>
                <a:ext uri="{FF2B5EF4-FFF2-40B4-BE49-F238E27FC236}">
                  <a16:creationId xmlns:a16="http://schemas.microsoft.com/office/drawing/2014/main" id="{E12A1932-D671-465B-A459-8A18348ADE84}"/>
                </a:ext>
              </a:extLst>
            </p:cNvPr>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sp>
          <p:nvSpPr>
            <p:cNvPr id="91202" name="Line 62">
              <a:extLst>
                <a:ext uri="{FF2B5EF4-FFF2-40B4-BE49-F238E27FC236}">
                  <a16:creationId xmlns:a16="http://schemas.microsoft.com/office/drawing/2014/main" id="{76048E2D-8EEF-4EB7-B97C-4D49F6EB050E}"/>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1203" name="Line 63">
              <a:extLst>
                <a:ext uri="{FF2B5EF4-FFF2-40B4-BE49-F238E27FC236}">
                  <a16:creationId xmlns:a16="http://schemas.microsoft.com/office/drawing/2014/main" id="{B24817F6-5CAF-426D-B5D8-80E85ABE33C1}"/>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91147" name="Group 64">
            <a:extLst>
              <a:ext uri="{FF2B5EF4-FFF2-40B4-BE49-F238E27FC236}">
                <a16:creationId xmlns:a16="http://schemas.microsoft.com/office/drawing/2014/main" id="{18609726-34B4-49A3-9780-F78E2E0453AF}"/>
              </a:ext>
            </a:extLst>
          </p:cNvPr>
          <p:cNvGrpSpPr>
            <a:grpSpLocks/>
          </p:cNvGrpSpPr>
          <p:nvPr/>
        </p:nvGrpSpPr>
        <p:grpSpPr bwMode="auto">
          <a:xfrm>
            <a:off x="4495800" y="990600"/>
            <a:ext cx="1290638" cy="1136650"/>
            <a:chOff x="4040" y="2832"/>
            <a:chExt cx="813" cy="716"/>
          </a:xfrm>
        </p:grpSpPr>
        <p:sp>
          <p:nvSpPr>
            <p:cNvPr id="91199" name="Oval 65">
              <a:extLst>
                <a:ext uri="{FF2B5EF4-FFF2-40B4-BE49-F238E27FC236}">
                  <a16:creationId xmlns:a16="http://schemas.microsoft.com/office/drawing/2014/main" id="{4CEBD410-E5DF-41FF-8234-B92CC9A90F3D}"/>
                </a:ext>
              </a:extLst>
            </p:cNvPr>
            <p:cNvSpPr>
              <a:spLocks noChangeArrowheads="1"/>
            </p:cNvSpPr>
            <p:nvPr/>
          </p:nvSpPr>
          <p:spPr bwMode="auto">
            <a:xfrm>
              <a:off x="4141" y="2832"/>
              <a:ext cx="624" cy="288"/>
            </a:xfrm>
            <a:prstGeom prst="ellipse">
              <a:avLst/>
            </a:prstGeom>
            <a:noFill/>
            <a:ln w="28575">
              <a:solidFill>
                <a:schemeClr val="tx1"/>
              </a:solidFill>
              <a:prstDash val="dash"/>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sp>
          <p:nvSpPr>
            <p:cNvPr id="91200" name="Text Box 66">
              <a:extLst>
                <a:ext uri="{FF2B5EF4-FFF2-40B4-BE49-F238E27FC236}">
                  <a16:creationId xmlns:a16="http://schemas.microsoft.com/office/drawing/2014/main" id="{A95F0BA7-2CD7-48A5-A0A3-AAD0E2F36BA3}"/>
                </a:ext>
              </a:extLst>
            </p:cNvPr>
            <p:cNvSpPr txBox="1">
              <a:spLocks noChangeArrowheads="1"/>
            </p:cNvSpPr>
            <p:nvPr/>
          </p:nvSpPr>
          <p:spPr bwMode="auto">
            <a:xfrm>
              <a:off x="4040" y="3141"/>
              <a:ext cx="813"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r>
                <a:rPr lang="en-US" altLang="zh-CN">
                  <a:cs typeface="Arial" panose="020B0604020202020204" pitchFamily="34" charset="0"/>
                </a:rPr>
                <a:t>Use-Case </a:t>
              </a:r>
            </a:p>
            <a:p>
              <a:r>
                <a:rPr lang="en-US" altLang="zh-CN">
                  <a:cs typeface="Arial" panose="020B0604020202020204" pitchFamily="34" charset="0"/>
                </a:rPr>
                <a:t>Realization</a:t>
              </a:r>
            </a:p>
          </p:txBody>
        </p:sp>
      </p:grpSp>
      <p:sp>
        <p:nvSpPr>
          <p:cNvPr id="91148" name="Line 67">
            <a:extLst>
              <a:ext uri="{FF2B5EF4-FFF2-40B4-BE49-F238E27FC236}">
                <a16:creationId xmlns:a16="http://schemas.microsoft.com/office/drawing/2014/main" id="{FB15DE54-E3D8-4386-A952-90D6EB5C928F}"/>
              </a:ext>
            </a:extLst>
          </p:cNvPr>
          <p:cNvSpPr>
            <a:spLocks noChangeShapeType="1"/>
          </p:cNvSpPr>
          <p:nvPr/>
        </p:nvSpPr>
        <p:spPr bwMode="auto">
          <a:xfrm flipH="1">
            <a:off x="6400800" y="1905000"/>
            <a:ext cx="685800" cy="457200"/>
          </a:xfrm>
          <a:prstGeom prst="line">
            <a:avLst/>
          </a:prstGeom>
          <a:noFill/>
          <a:ln w="28575">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91149" name="Line 68">
            <a:extLst>
              <a:ext uri="{FF2B5EF4-FFF2-40B4-BE49-F238E27FC236}">
                <a16:creationId xmlns:a16="http://schemas.microsoft.com/office/drawing/2014/main" id="{C9F3CED2-7113-40DE-8509-A8B39EC05596}"/>
              </a:ext>
            </a:extLst>
          </p:cNvPr>
          <p:cNvSpPr>
            <a:spLocks noChangeShapeType="1"/>
          </p:cNvSpPr>
          <p:nvPr/>
        </p:nvSpPr>
        <p:spPr bwMode="auto">
          <a:xfrm flipH="1">
            <a:off x="7086600" y="2362200"/>
            <a:ext cx="228600" cy="457200"/>
          </a:xfrm>
          <a:prstGeom prst="line">
            <a:avLst/>
          </a:prstGeom>
          <a:noFill/>
          <a:ln w="28575">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91150" name="Line 69">
            <a:extLst>
              <a:ext uri="{FF2B5EF4-FFF2-40B4-BE49-F238E27FC236}">
                <a16:creationId xmlns:a16="http://schemas.microsoft.com/office/drawing/2014/main" id="{6A58FC06-B4E3-4853-8F30-31DD8BBB09C9}"/>
              </a:ext>
            </a:extLst>
          </p:cNvPr>
          <p:cNvSpPr>
            <a:spLocks noChangeShapeType="1"/>
          </p:cNvSpPr>
          <p:nvPr/>
        </p:nvSpPr>
        <p:spPr bwMode="auto">
          <a:xfrm flipH="1" flipV="1">
            <a:off x="5791200" y="1295400"/>
            <a:ext cx="1371600" cy="228600"/>
          </a:xfrm>
          <a:prstGeom prst="line">
            <a:avLst/>
          </a:prstGeom>
          <a:noFill/>
          <a:ln w="28575">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91151" name="Text Box 70">
            <a:extLst>
              <a:ext uri="{FF2B5EF4-FFF2-40B4-BE49-F238E27FC236}">
                <a16:creationId xmlns:a16="http://schemas.microsoft.com/office/drawing/2014/main" id="{55E05536-1861-4EB4-8CB1-6BF656CE2D21}"/>
              </a:ext>
            </a:extLst>
          </p:cNvPr>
          <p:cNvSpPr txBox="1">
            <a:spLocks noChangeArrowheads="1"/>
          </p:cNvSpPr>
          <p:nvPr/>
        </p:nvSpPr>
        <p:spPr bwMode="auto">
          <a:xfrm>
            <a:off x="5057775" y="3008313"/>
            <a:ext cx="12779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med"/>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r>
              <a:rPr lang="en-US" altLang="zh-CN">
                <a:cs typeface="Arial" panose="020B0604020202020204" pitchFamily="34" charset="0"/>
              </a:rPr>
              <a:t>Package/</a:t>
            </a:r>
            <a:br>
              <a:rPr lang="en-US" altLang="zh-CN">
                <a:cs typeface="Arial" panose="020B0604020202020204" pitchFamily="34" charset="0"/>
              </a:rPr>
            </a:br>
            <a:r>
              <a:rPr lang="en-US" altLang="zh-CN">
                <a:cs typeface="Arial" panose="020B0604020202020204" pitchFamily="34" charset="0"/>
              </a:rPr>
              <a:t>Subsystem</a:t>
            </a:r>
          </a:p>
        </p:txBody>
      </p:sp>
      <p:sp>
        <p:nvSpPr>
          <p:cNvPr id="91152" name="Text Box 71">
            <a:extLst>
              <a:ext uri="{FF2B5EF4-FFF2-40B4-BE49-F238E27FC236}">
                <a16:creationId xmlns:a16="http://schemas.microsoft.com/office/drawing/2014/main" id="{6902537B-67A4-4E06-A0AA-46355A76CCEA}"/>
              </a:ext>
            </a:extLst>
          </p:cNvPr>
          <p:cNvSpPr txBox="1">
            <a:spLocks noChangeArrowheads="1"/>
          </p:cNvSpPr>
          <p:nvPr/>
        </p:nvSpPr>
        <p:spPr bwMode="auto">
          <a:xfrm>
            <a:off x="6477000" y="3429000"/>
            <a:ext cx="6969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med"/>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r>
              <a:rPr lang="en-US" altLang="zh-CN">
                <a:cs typeface="Arial" panose="020B0604020202020204" pitchFamily="34" charset="0"/>
              </a:rPr>
              <a:t>Class</a:t>
            </a:r>
          </a:p>
        </p:txBody>
      </p:sp>
      <p:grpSp>
        <p:nvGrpSpPr>
          <p:cNvPr id="91153" name="Group 72">
            <a:extLst>
              <a:ext uri="{FF2B5EF4-FFF2-40B4-BE49-F238E27FC236}">
                <a16:creationId xmlns:a16="http://schemas.microsoft.com/office/drawing/2014/main" id="{E6A1E2DD-ABE9-4106-9FF5-57059224EC00}"/>
              </a:ext>
            </a:extLst>
          </p:cNvPr>
          <p:cNvGrpSpPr>
            <a:grpSpLocks/>
          </p:cNvGrpSpPr>
          <p:nvPr/>
        </p:nvGrpSpPr>
        <p:grpSpPr bwMode="auto">
          <a:xfrm>
            <a:off x="1752600" y="4495800"/>
            <a:ext cx="2093913" cy="1458913"/>
            <a:chOff x="9" y="1700"/>
            <a:chExt cx="1319" cy="919"/>
          </a:xfrm>
        </p:grpSpPr>
        <p:sp>
          <p:nvSpPr>
            <p:cNvPr id="91195" name="Text Box 73">
              <a:extLst>
                <a:ext uri="{FF2B5EF4-FFF2-40B4-BE49-F238E27FC236}">
                  <a16:creationId xmlns:a16="http://schemas.microsoft.com/office/drawing/2014/main" id="{EFF6EA31-4A57-40B1-8E64-C58A34AF5023}"/>
                </a:ext>
              </a:extLst>
            </p:cNvPr>
            <p:cNvSpPr txBox="1">
              <a:spLocks noChangeArrowheads="1"/>
            </p:cNvSpPr>
            <p:nvPr/>
          </p:nvSpPr>
          <p:spPr bwMode="auto">
            <a:xfrm>
              <a:off x="9" y="2386"/>
              <a:ext cx="131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r>
                <a:rPr lang="en-US" altLang="zh-CN">
                  <a:cs typeface="Arial" panose="020B0604020202020204" pitchFamily="34" charset="0"/>
                </a:rPr>
                <a:t>Database Designer</a:t>
              </a:r>
            </a:p>
          </p:txBody>
        </p:sp>
        <p:grpSp>
          <p:nvGrpSpPr>
            <p:cNvPr id="91196" name="Group 74">
              <a:extLst>
                <a:ext uri="{FF2B5EF4-FFF2-40B4-BE49-F238E27FC236}">
                  <a16:creationId xmlns:a16="http://schemas.microsoft.com/office/drawing/2014/main" id="{E45BAD73-C68E-4E04-9146-6D6B4D62827E}"/>
                </a:ext>
              </a:extLst>
            </p:cNvPr>
            <p:cNvGrpSpPr>
              <a:grpSpLocks/>
            </p:cNvGrpSpPr>
            <p:nvPr/>
          </p:nvGrpSpPr>
          <p:grpSpPr bwMode="auto">
            <a:xfrm>
              <a:off x="492" y="1700"/>
              <a:ext cx="446" cy="650"/>
              <a:chOff x="1098" y="1074"/>
              <a:chExt cx="222" cy="324"/>
            </a:xfrm>
          </p:grpSpPr>
          <p:sp>
            <p:nvSpPr>
              <p:cNvPr id="91197" name="Oval 75">
                <a:extLst>
                  <a:ext uri="{FF2B5EF4-FFF2-40B4-BE49-F238E27FC236}">
                    <a16:creationId xmlns:a16="http://schemas.microsoft.com/office/drawing/2014/main" id="{766FA1DF-88B5-42F3-A48A-0AAA736323B1}"/>
                  </a:ext>
                </a:extLst>
              </p:cNvPr>
              <p:cNvSpPr>
                <a:spLocks noChangeArrowheads="1"/>
              </p:cNvSpPr>
              <p:nvPr/>
            </p:nvSpPr>
            <p:spPr bwMode="auto">
              <a:xfrm>
                <a:off x="1176" y="1074"/>
                <a:ext cx="126" cy="126"/>
              </a:xfrm>
              <a:prstGeom prst="ellipse">
                <a:avLst/>
              </a:prstGeom>
              <a:solidFill>
                <a:srgbClr val="FFCC99"/>
              </a:solidFill>
              <a:ln w="12700">
                <a:solidFill>
                  <a:schemeClr val="bg2"/>
                </a:solidFill>
                <a:round/>
                <a:headEnd type="none" w="sm" len="sm"/>
                <a:tailEnd type="none" w="lg" len="lg"/>
              </a:ln>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sp>
            <p:nvSpPr>
              <p:cNvPr id="91198" name="AutoShape 76">
                <a:extLst>
                  <a:ext uri="{FF2B5EF4-FFF2-40B4-BE49-F238E27FC236}">
                    <a16:creationId xmlns:a16="http://schemas.microsoft.com/office/drawing/2014/main" id="{9B6B814F-677A-44D7-9F79-23211D0B905F}"/>
                  </a:ext>
                </a:extLst>
              </p:cNvPr>
              <p:cNvSpPr>
                <a:spLocks noChangeArrowheads="1"/>
              </p:cNvSpPr>
              <p:nvPr/>
            </p:nvSpPr>
            <p:spPr bwMode="auto">
              <a:xfrm>
                <a:off x="1098" y="1227"/>
                <a:ext cx="222" cy="171"/>
              </a:xfrm>
              <a:prstGeom prst="parallelogram">
                <a:avLst>
                  <a:gd name="adj" fmla="val 32456"/>
                </a:avLst>
              </a:prstGeom>
              <a:solidFill>
                <a:srgbClr val="FFCC99"/>
              </a:solidFill>
              <a:ln w="12700">
                <a:solidFill>
                  <a:schemeClr val="bg2"/>
                </a:solidFill>
                <a:miter lim="800000"/>
                <a:headEnd type="none" w="sm" len="sm"/>
                <a:tailEnd type="none" w="lg" len="lg"/>
              </a:ln>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grpSp>
      </p:grpSp>
      <p:grpSp>
        <p:nvGrpSpPr>
          <p:cNvPr id="91154" name="Group 77">
            <a:extLst>
              <a:ext uri="{FF2B5EF4-FFF2-40B4-BE49-F238E27FC236}">
                <a16:creationId xmlns:a16="http://schemas.microsoft.com/office/drawing/2014/main" id="{18BDB561-306F-481E-87DD-E9C70EE082C5}"/>
              </a:ext>
            </a:extLst>
          </p:cNvPr>
          <p:cNvGrpSpPr>
            <a:grpSpLocks/>
          </p:cNvGrpSpPr>
          <p:nvPr/>
        </p:nvGrpSpPr>
        <p:grpSpPr bwMode="auto">
          <a:xfrm>
            <a:off x="4000500" y="3929063"/>
            <a:ext cx="1976438" cy="1727200"/>
            <a:chOff x="2986" y="2566"/>
            <a:chExt cx="1245" cy="1088"/>
          </a:xfrm>
        </p:grpSpPr>
        <p:sp>
          <p:nvSpPr>
            <p:cNvPr id="91170" name="Line 78">
              <a:extLst>
                <a:ext uri="{FF2B5EF4-FFF2-40B4-BE49-F238E27FC236}">
                  <a16:creationId xmlns:a16="http://schemas.microsoft.com/office/drawing/2014/main" id="{DFBD7ECD-DA5F-44D8-AC92-2E24B2ED361D}"/>
                </a:ext>
              </a:extLst>
            </p:cNvPr>
            <p:cNvSpPr>
              <a:spLocks noChangeShapeType="1"/>
            </p:cNvSpPr>
            <p:nvPr/>
          </p:nvSpPr>
          <p:spPr bwMode="auto">
            <a:xfrm flipH="1" flipV="1">
              <a:off x="3140" y="2900"/>
              <a:ext cx="312" cy="257"/>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91171" name="Line 79">
              <a:extLst>
                <a:ext uri="{FF2B5EF4-FFF2-40B4-BE49-F238E27FC236}">
                  <a16:creationId xmlns:a16="http://schemas.microsoft.com/office/drawing/2014/main" id="{503B5C2F-B13C-4610-BF65-A2F7C8779479}"/>
                </a:ext>
              </a:extLst>
            </p:cNvPr>
            <p:cNvSpPr>
              <a:spLocks noChangeShapeType="1"/>
            </p:cNvSpPr>
            <p:nvPr/>
          </p:nvSpPr>
          <p:spPr bwMode="auto">
            <a:xfrm flipV="1">
              <a:off x="3288" y="2654"/>
              <a:ext cx="339" cy="153"/>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91172" name="Line 80">
              <a:extLst>
                <a:ext uri="{FF2B5EF4-FFF2-40B4-BE49-F238E27FC236}">
                  <a16:creationId xmlns:a16="http://schemas.microsoft.com/office/drawing/2014/main" id="{5B09518E-B089-4324-9CCE-AA22E797449F}"/>
                </a:ext>
              </a:extLst>
            </p:cNvPr>
            <p:cNvSpPr>
              <a:spLocks noChangeShapeType="1"/>
            </p:cNvSpPr>
            <p:nvPr/>
          </p:nvSpPr>
          <p:spPr bwMode="auto">
            <a:xfrm flipV="1">
              <a:off x="3627" y="3157"/>
              <a:ext cx="302" cy="82"/>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91173" name="Line 81">
              <a:extLst>
                <a:ext uri="{FF2B5EF4-FFF2-40B4-BE49-F238E27FC236}">
                  <a16:creationId xmlns:a16="http://schemas.microsoft.com/office/drawing/2014/main" id="{0BAD3270-BE59-44BF-9806-79FC588D52AE}"/>
                </a:ext>
              </a:extLst>
            </p:cNvPr>
            <p:cNvSpPr>
              <a:spLocks noChangeShapeType="1"/>
            </p:cNvSpPr>
            <p:nvPr/>
          </p:nvSpPr>
          <p:spPr bwMode="auto">
            <a:xfrm flipV="1">
              <a:off x="3452" y="2741"/>
              <a:ext cx="329" cy="416"/>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91174" name="Text Box 82">
              <a:extLst>
                <a:ext uri="{FF2B5EF4-FFF2-40B4-BE49-F238E27FC236}">
                  <a16:creationId xmlns:a16="http://schemas.microsoft.com/office/drawing/2014/main" id="{97E34479-2597-49E7-AE64-9D12D9F03848}"/>
                </a:ext>
              </a:extLst>
            </p:cNvPr>
            <p:cNvSpPr txBox="1">
              <a:spLocks noChangeArrowheads="1"/>
            </p:cNvSpPr>
            <p:nvPr/>
          </p:nvSpPr>
          <p:spPr bwMode="auto">
            <a:xfrm>
              <a:off x="3183" y="3421"/>
              <a:ext cx="85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r>
                <a:rPr lang="en-US" altLang="zh-CN">
                  <a:cs typeface="Arial" panose="020B0604020202020204" pitchFamily="34" charset="0"/>
                </a:rPr>
                <a:t>Data Model</a:t>
              </a:r>
            </a:p>
          </p:txBody>
        </p:sp>
        <p:grpSp>
          <p:nvGrpSpPr>
            <p:cNvPr id="91175" name="Group 83">
              <a:extLst>
                <a:ext uri="{FF2B5EF4-FFF2-40B4-BE49-F238E27FC236}">
                  <a16:creationId xmlns:a16="http://schemas.microsoft.com/office/drawing/2014/main" id="{C2BEE712-6ACC-4BC8-8374-D460ED4CA5D5}"/>
                </a:ext>
              </a:extLst>
            </p:cNvPr>
            <p:cNvGrpSpPr>
              <a:grpSpLocks/>
            </p:cNvGrpSpPr>
            <p:nvPr/>
          </p:nvGrpSpPr>
          <p:grpSpPr bwMode="auto">
            <a:xfrm>
              <a:off x="2986" y="2723"/>
              <a:ext cx="302" cy="177"/>
              <a:chOff x="2986" y="2723"/>
              <a:chExt cx="302" cy="177"/>
            </a:xfrm>
          </p:grpSpPr>
          <p:sp>
            <p:nvSpPr>
              <p:cNvPr id="91191" name="Rectangle 84">
                <a:extLst>
                  <a:ext uri="{FF2B5EF4-FFF2-40B4-BE49-F238E27FC236}">
                    <a16:creationId xmlns:a16="http://schemas.microsoft.com/office/drawing/2014/main" id="{A31A0048-60EA-45E5-AA3A-DF1016722AA2}"/>
                  </a:ext>
                </a:extLst>
              </p:cNvPr>
              <p:cNvSpPr>
                <a:spLocks noChangeArrowheads="1"/>
              </p:cNvSpPr>
              <p:nvPr/>
            </p:nvSpPr>
            <p:spPr bwMode="auto">
              <a:xfrm>
                <a:off x="2986" y="2725"/>
                <a:ext cx="302" cy="175"/>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sp>
            <p:nvSpPr>
              <p:cNvPr id="91192" name="Line 85">
                <a:extLst>
                  <a:ext uri="{FF2B5EF4-FFF2-40B4-BE49-F238E27FC236}">
                    <a16:creationId xmlns:a16="http://schemas.microsoft.com/office/drawing/2014/main" id="{3691B94E-52EA-4082-B44E-D7DFC4BC8D37}"/>
                  </a:ext>
                </a:extLst>
              </p:cNvPr>
              <p:cNvSpPr>
                <a:spLocks noChangeShapeType="1"/>
              </p:cNvSpPr>
              <p:nvPr/>
            </p:nvSpPr>
            <p:spPr bwMode="auto">
              <a:xfrm>
                <a:off x="2986" y="2807"/>
                <a:ext cx="302"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1193" name="Line 86">
                <a:extLst>
                  <a:ext uri="{FF2B5EF4-FFF2-40B4-BE49-F238E27FC236}">
                    <a16:creationId xmlns:a16="http://schemas.microsoft.com/office/drawing/2014/main" id="{A10773A4-2EAB-4EB4-A7F6-010ED8369DB3}"/>
                  </a:ext>
                </a:extLst>
              </p:cNvPr>
              <p:cNvSpPr>
                <a:spLocks noChangeShapeType="1"/>
              </p:cNvSpPr>
              <p:nvPr/>
            </p:nvSpPr>
            <p:spPr bwMode="auto">
              <a:xfrm>
                <a:off x="3184" y="2723"/>
                <a:ext cx="0" cy="1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194" name="Line 87">
                <a:extLst>
                  <a:ext uri="{FF2B5EF4-FFF2-40B4-BE49-F238E27FC236}">
                    <a16:creationId xmlns:a16="http://schemas.microsoft.com/office/drawing/2014/main" id="{198262F2-1995-4746-A632-72838D99F7BB}"/>
                  </a:ext>
                </a:extLst>
              </p:cNvPr>
              <p:cNvSpPr>
                <a:spLocks noChangeShapeType="1"/>
              </p:cNvSpPr>
              <p:nvPr/>
            </p:nvSpPr>
            <p:spPr bwMode="auto">
              <a:xfrm>
                <a:off x="3077" y="2727"/>
                <a:ext cx="0" cy="1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1176" name="Group 88">
              <a:extLst>
                <a:ext uri="{FF2B5EF4-FFF2-40B4-BE49-F238E27FC236}">
                  <a16:creationId xmlns:a16="http://schemas.microsoft.com/office/drawing/2014/main" id="{F582CF6E-2EE6-4173-B622-742735BF8A87}"/>
                </a:ext>
              </a:extLst>
            </p:cNvPr>
            <p:cNvGrpSpPr>
              <a:grpSpLocks/>
            </p:cNvGrpSpPr>
            <p:nvPr/>
          </p:nvGrpSpPr>
          <p:grpSpPr bwMode="auto">
            <a:xfrm>
              <a:off x="3627" y="2566"/>
              <a:ext cx="302" cy="177"/>
              <a:chOff x="2986" y="2723"/>
              <a:chExt cx="302" cy="177"/>
            </a:xfrm>
          </p:grpSpPr>
          <p:sp>
            <p:nvSpPr>
              <p:cNvPr id="91187" name="Rectangle 89">
                <a:extLst>
                  <a:ext uri="{FF2B5EF4-FFF2-40B4-BE49-F238E27FC236}">
                    <a16:creationId xmlns:a16="http://schemas.microsoft.com/office/drawing/2014/main" id="{9F9F5255-1411-4E5D-A32C-1987D75D1122}"/>
                  </a:ext>
                </a:extLst>
              </p:cNvPr>
              <p:cNvSpPr>
                <a:spLocks noChangeArrowheads="1"/>
              </p:cNvSpPr>
              <p:nvPr/>
            </p:nvSpPr>
            <p:spPr bwMode="auto">
              <a:xfrm>
                <a:off x="2986" y="2725"/>
                <a:ext cx="302" cy="175"/>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sp>
            <p:nvSpPr>
              <p:cNvPr id="91188" name="Line 90">
                <a:extLst>
                  <a:ext uri="{FF2B5EF4-FFF2-40B4-BE49-F238E27FC236}">
                    <a16:creationId xmlns:a16="http://schemas.microsoft.com/office/drawing/2014/main" id="{6B912059-4DCE-48A0-9E7A-9542A46568BD}"/>
                  </a:ext>
                </a:extLst>
              </p:cNvPr>
              <p:cNvSpPr>
                <a:spLocks noChangeShapeType="1"/>
              </p:cNvSpPr>
              <p:nvPr/>
            </p:nvSpPr>
            <p:spPr bwMode="auto">
              <a:xfrm>
                <a:off x="2986" y="2807"/>
                <a:ext cx="302"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1189" name="Line 91">
                <a:extLst>
                  <a:ext uri="{FF2B5EF4-FFF2-40B4-BE49-F238E27FC236}">
                    <a16:creationId xmlns:a16="http://schemas.microsoft.com/office/drawing/2014/main" id="{22B83624-CA65-451B-B8D5-1DED271E4845}"/>
                  </a:ext>
                </a:extLst>
              </p:cNvPr>
              <p:cNvSpPr>
                <a:spLocks noChangeShapeType="1"/>
              </p:cNvSpPr>
              <p:nvPr/>
            </p:nvSpPr>
            <p:spPr bwMode="auto">
              <a:xfrm>
                <a:off x="3184" y="2723"/>
                <a:ext cx="0" cy="1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190" name="Line 92">
                <a:extLst>
                  <a:ext uri="{FF2B5EF4-FFF2-40B4-BE49-F238E27FC236}">
                    <a16:creationId xmlns:a16="http://schemas.microsoft.com/office/drawing/2014/main" id="{48E44772-F911-4E02-9232-148C12922E44}"/>
                  </a:ext>
                </a:extLst>
              </p:cNvPr>
              <p:cNvSpPr>
                <a:spLocks noChangeShapeType="1"/>
              </p:cNvSpPr>
              <p:nvPr/>
            </p:nvSpPr>
            <p:spPr bwMode="auto">
              <a:xfrm>
                <a:off x="3077" y="2727"/>
                <a:ext cx="0" cy="1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1177" name="Group 93">
              <a:extLst>
                <a:ext uri="{FF2B5EF4-FFF2-40B4-BE49-F238E27FC236}">
                  <a16:creationId xmlns:a16="http://schemas.microsoft.com/office/drawing/2014/main" id="{BD1832C1-C01D-4675-A0A5-342833F2C524}"/>
                </a:ext>
              </a:extLst>
            </p:cNvPr>
            <p:cNvGrpSpPr>
              <a:grpSpLocks/>
            </p:cNvGrpSpPr>
            <p:nvPr/>
          </p:nvGrpSpPr>
          <p:grpSpPr bwMode="auto">
            <a:xfrm>
              <a:off x="3325" y="3157"/>
              <a:ext cx="302" cy="177"/>
              <a:chOff x="2986" y="2723"/>
              <a:chExt cx="302" cy="177"/>
            </a:xfrm>
          </p:grpSpPr>
          <p:sp>
            <p:nvSpPr>
              <p:cNvPr id="91183" name="Rectangle 94">
                <a:extLst>
                  <a:ext uri="{FF2B5EF4-FFF2-40B4-BE49-F238E27FC236}">
                    <a16:creationId xmlns:a16="http://schemas.microsoft.com/office/drawing/2014/main" id="{30FCE933-5280-4800-8B03-86C1F7C70F47}"/>
                  </a:ext>
                </a:extLst>
              </p:cNvPr>
              <p:cNvSpPr>
                <a:spLocks noChangeArrowheads="1"/>
              </p:cNvSpPr>
              <p:nvPr/>
            </p:nvSpPr>
            <p:spPr bwMode="auto">
              <a:xfrm>
                <a:off x="2986" y="2725"/>
                <a:ext cx="302" cy="175"/>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sp>
            <p:nvSpPr>
              <p:cNvPr id="91184" name="Line 95">
                <a:extLst>
                  <a:ext uri="{FF2B5EF4-FFF2-40B4-BE49-F238E27FC236}">
                    <a16:creationId xmlns:a16="http://schemas.microsoft.com/office/drawing/2014/main" id="{E21DDEC5-EE68-4F11-B5FC-943DB3FEE92B}"/>
                  </a:ext>
                </a:extLst>
              </p:cNvPr>
              <p:cNvSpPr>
                <a:spLocks noChangeShapeType="1"/>
              </p:cNvSpPr>
              <p:nvPr/>
            </p:nvSpPr>
            <p:spPr bwMode="auto">
              <a:xfrm>
                <a:off x="2986" y="2807"/>
                <a:ext cx="302"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1185" name="Line 96">
                <a:extLst>
                  <a:ext uri="{FF2B5EF4-FFF2-40B4-BE49-F238E27FC236}">
                    <a16:creationId xmlns:a16="http://schemas.microsoft.com/office/drawing/2014/main" id="{148D2B3F-11AC-449A-A79E-B839B6C76B34}"/>
                  </a:ext>
                </a:extLst>
              </p:cNvPr>
              <p:cNvSpPr>
                <a:spLocks noChangeShapeType="1"/>
              </p:cNvSpPr>
              <p:nvPr/>
            </p:nvSpPr>
            <p:spPr bwMode="auto">
              <a:xfrm>
                <a:off x="3184" y="2723"/>
                <a:ext cx="0" cy="1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186" name="Line 97">
                <a:extLst>
                  <a:ext uri="{FF2B5EF4-FFF2-40B4-BE49-F238E27FC236}">
                    <a16:creationId xmlns:a16="http://schemas.microsoft.com/office/drawing/2014/main" id="{600CDF27-DD54-47D6-A757-CA6F54831D02}"/>
                  </a:ext>
                </a:extLst>
              </p:cNvPr>
              <p:cNvSpPr>
                <a:spLocks noChangeShapeType="1"/>
              </p:cNvSpPr>
              <p:nvPr/>
            </p:nvSpPr>
            <p:spPr bwMode="auto">
              <a:xfrm>
                <a:off x="3077" y="2727"/>
                <a:ext cx="0" cy="1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1178" name="Group 98">
              <a:extLst>
                <a:ext uri="{FF2B5EF4-FFF2-40B4-BE49-F238E27FC236}">
                  <a16:creationId xmlns:a16="http://schemas.microsoft.com/office/drawing/2014/main" id="{4F88011B-7BC7-43C3-AA27-F47CCDB9A0FB}"/>
                </a:ext>
              </a:extLst>
            </p:cNvPr>
            <p:cNvGrpSpPr>
              <a:grpSpLocks/>
            </p:cNvGrpSpPr>
            <p:nvPr/>
          </p:nvGrpSpPr>
          <p:grpSpPr bwMode="auto">
            <a:xfrm>
              <a:off x="3929" y="3072"/>
              <a:ext cx="302" cy="177"/>
              <a:chOff x="2986" y="2723"/>
              <a:chExt cx="302" cy="177"/>
            </a:xfrm>
          </p:grpSpPr>
          <p:sp>
            <p:nvSpPr>
              <p:cNvPr id="91179" name="Rectangle 99">
                <a:extLst>
                  <a:ext uri="{FF2B5EF4-FFF2-40B4-BE49-F238E27FC236}">
                    <a16:creationId xmlns:a16="http://schemas.microsoft.com/office/drawing/2014/main" id="{9BD7EEA8-AC13-4D0A-BA09-61548C2439C5}"/>
                  </a:ext>
                </a:extLst>
              </p:cNvPr>
              <p:cNvSpPr>
                <a:spLocks noChangeArrowheads="1"/>
              </p:cNvSpPr>
              <p:nvPr/>
            </p:nvSpPr>
            <p:spPr bwMode="auto">
              <a:xfrm>
                <a:off x="2986" y="2725"/>
                <a:ext cx="302" cy="175"/>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sp>
            <p:nvSpPr>
              <p:cNvPr id="91180" name="Line 100">
                <a:extLst>
                  <a:ext uri="{FF2B5EF4-FFF2-40B4-BE49-F238E27FC236}">
                    <a16:creationId xmlns:a16="http://schemas.microsoft.com/office/drawing/2014/main" id="{15F18B80-3425-4224-9523-D044E85C598B}"/>
                  </a:ext>
                </a:extLst>
              </p:cNvPr>
              <p:cNvSpPr>
                <a:spLocks noChangeShapeType="1"/>
              </p:cNvSpPr>
              <p:nvPr/>
            </p:nvSpPr>
            <p:spPr bwMode="auto">
              <a:xfrm>
                <a:off x="2986" y="2807"/>
                <a:ext cx="302"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1181" name="Line 101">
                <a:extLst>
                  <a:ext uri="{FF2B5EF4-FFF2-40B4-BE49-F238E27FC236}">
                    <a16:creationId xmlns:a16="http://schemas.microsoft.com/office/drawing/2014/main" id="{F26606CA-3BE9-406A-9B9D-A7DBEB7620C8}"/>
                  </a:ext>
                </a:extLst>
              </p:cNvPr>
              <p:cNvSpPr>
                <a:spLocks noChangeShapeType="1"/>
              </p:cNvSpPr>
              <p:nvPr/>
            </p:nvSpPr>
            <p:spPr bwMode="auto">
              <a:xfrm>
                <a:off x="3184" y="2723"/>
                <a:ext cx="0" cy="1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182" name="Line 102">
                <a:extLst>
                  <a:ext uri="{FF2B5EF4-FFF2-40B4-BE49-F238E27FC236}">
                    <a16:creationId xmlns:a16="http://schemas.microsoft.com/office/drawing/2014/main" id="{444E8F9D-A9AE-42C5-87B9-DD0CF470480E}"/>
                  </a:ext>
                </a:extLst>
              </p:cNvPr>
              <p:cNvSpPr>
                <a:spLocks noChangeShapeType="1"/>
              </p:cNvSpPr>
              <p:nvPr/>
            </p:nvSpPr>
            <p:spPr bwMode="auto">
              <a:xfrm>
                <a:off x="3077" y="2727"/>
                <a:ext cx="0" cy="1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91155" name="Line 103">
            <a:extLst>
              <a:ext uri="{FF2B5EF4-FFF2-40B4-BE49-F238E27FC236}">
                <a16:creationId xmlns:a16="http://schemas.microsoft.com/office/drawing/2014/main" id="{715F89B6-F6D6-4C6E-B0A1-937510DEFC68}"/>
              </a:ext>
            </a:extLst>
          </p:cNvPr>
          <p:cNvSpPr>
            <a:spLocks noChangeShapeType="1"/>
          </p:cNvSpPr>
          <p:nvPr/>
        </p:nvSpPr>
        <p:spPr bwMode="auto">
          <a:xfrm flipV="1">
            <a:off x="3429000" y="4876800"/>
            <a:ext cx="838200" cy="304800"/>
          </a:xfrm>
          <a:prstGeom prst="line">
            <a:avLst/>
          </a:prstGeom>
          <a:noFill/>
          <a:ln w="28575">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91156" name="Group 104">
            <a:extLst>
              <a:ext uri="{FF2B5EF4-FFF2-40B4-BE49-F238E27FC236}">
                <a16:creationId xmlns:a16="http://schemas.microsoft.com/office/drawing/2014/main" id="{60ECB9D6-4DC9-438C-8244-AD82D8A42132}"/>
              </a:ext>
            </a:extLst>
          </p:cNvPr>
          <p:cNvGrpSpPr>
            <a:grpSpLocks/>
          </p:cNvGrpSpPr>
          <p:nvPr/>
        </p:nvGrpSpPr>
        <p:grpSpPr bwMode="auto">
          <a:xfrm>
            <a:off x="6477000" y="4724400"/>
            <a:ext cx="1416050" cy="1735138"/>
            <a:chOff x="233" y="1700"/>
            <a:chExt cx="892" cy="1093"/>
          </a:xfrm>
        </p:grpSpPr>
        <p:sp>
          <p:nvSpPr>
            <p:cNvPr id="91166" name="Text Box 105">
              <a:extLst>
                <a:ext uri="{FF2B5EF4-FFF2-40B4-BE49-F238E27FC236}">
                  <a16:creationId xmlns:a16="http://schemas.microsoft.com/office/drawing/2014/main" id="{75C92D15-F5D4-4EE0-BCCF-413224EFEAB5}"/>
                </a:ext>
              </a:extLst>
            </p:cNvPr>
            <p:cNvSpPr txBox="1">
              <a:spLocks noChangeArrowheads="1"/>
            </p:cNvSpPr>
            <p:nvPr/>
          </p:nvSpPr>
          <p:spPr bwMode="auto">
            <a:xfrm>
              <a:off x="233" y="2386"/>
              <a:ext cx="89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r>
                <a:rPr lang="en-US" altLang="zh-CN">
                  <a:cs typeface="Arial" panose="020B0604020202020204" pitchFamily="34" charset="0"/>
                </a:rPr>
                <a:t>Architecture</a:t>
              </a:r>
            </a:p>
            <a:p>
              <a:r>
                <a:rPr lang="en-US" altLang="zh-CN">
                  <a:cs typeface="Arial" panose="020B0604020202020204" pitchFamily="34" charset="0"/>
                </a:rPr>
                <a:t>Reviewer</a:t>
              </a:r>
            </a:p>
          </p:txBody>
        </p:sp>
        <p:grpSp>
          <p:nvGrpSpPr>
            <p:cNvPr id="91167" name="Group 106">
              <a:extLst>
                <a:ext uri="{FF2B5EF4-FFF2-40B4-BE49-F238E27FC236}">
                  <a16:creationId xmlns:a16="http://schemas.microsoft.com/office/drawing/2014/main" id="{B6873440-A85D-4BAB-BFA0-3C8DF61E1068}"/>
                </a:ext>
              </a:extLst>
            </p:cNvPr>
            <p:cNvGrpSpPr>
              <a:grpSpLocks/>
            </p:cNvGrpSpPr>
            <p:nvPr/>
          </p:nvGrpSpPr>
          <p:grpSpPr bwMode="auto">
            <a:xfrm>
              <a:off x="492" y="1700"/>
              <a:ext cx="446" cy="650"/>
              <a:chOff x="1098" y="1074"/>
              <a:chExt cx="222" cy="324"/>
            </a:xfrm>
          </p:grpSpPr>
          <p:sp>
            <p:nvSpPr>
              <p:cNvPr id="91168" name="Oval 107">
                <a:extLst>
                  <a:ext uri="{FF2B5EF4-FFF2-40B4-BE49-F238E27FC236}">
                    <a16:creationId xmlns:a16="http://schemas.microsoft.com/office/drawing/2014/main" id="{5CAC4430-5658-4344-B359-30CE5C46C09C}"/>
                  </a:ext>
                </a:extLst>
              </p:cNvPr>
              <p:cNvSpPr>
                <a:spLocks noChangeArrowheads="1"/>
              </p:cNvSpPr>
              <p:nvPr/>
            </p:nvSpPr>
            <p:spPr bwMode="auto">
              <a:xfrm>
                <a:off x="1176" y="1074"/>
                <a:ext cx="126" cy="126"/>
              </a:xfrm>
              <a:prstGeom prst="ellipse">
                <a:avLst/>
              </a:prstGeom>
              <a:solidFill>
                <a:srgbClr val="FFCC99"/>
              </a:solidFill>
              <a:ln w="12700">
                <a:solidFill>
                  <a:schemeClr val="bg2"/>
                </a:solidFill>
                <a:round/>
                <a:headEnd type="none" w="sm" len="sm"/>
                <a:tailEnd type="none" w="lg" len="lg"/>
              </a:ln>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sp>
            <p:nvSpPr>
              <p:cNvPr id="91169" name="AutoShape 108">
                <a:extLst>
                  <a:ext uri="{FF2B5EF4-FFF2-40B4-BE49-F238E27FC236}">
                    <a16:creationId xmlns:a16="http://schemas.microsoft.com/office/drawing/2014/main" id="{F186E892-98FC-4630-942C-6F1E59E84AE4}"/>
                  </a:ext>
                </a:extLst>
              </p:cNvPr>
              <p:cNvSpPr>
                <a:spLocks noChangeArrowheads="1"/>
              </p:cNvSpPr>
              <p:nvPr/>
            </p:nvSpPr>
            <p:spPr bwMode="auto">
              <a:xfrm>
                <a:off x="1098" y="1227"/>
                <a:ext cx="222" cy="171"/>
              </a:xfrm>
              <a:prstGeom prst="parallelogram">
                <a:avLst>
                  <a:gd name="adj" fmla="val 32456"/>
                </a:avLst>
              </a:prstGeom>
              <a:solidFill>
                <a:srgbClr val="FFCC99"/>
              </a:solidFill>
              <a:ln w="12700">
                <a:solidFill>
                  <a:schemeClr val="bg2"/>
                </a:solidFill>
                <a:miter lim="800000"/>
                <a:headEnd type="none" w="sm" len="sm"/>
                <a:tailEnd type="none" w="lg" len="lg"/>
              </a:ln>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grpSp>
      </p:grpSp>
      <p:grpSp>
        <p:nvGrpSpPr>
          <p:cNvPr id="91157" name="Group 109">
            <a:extLst>
              <a:ext uri="{FF2B5EF4-FFF2-40B4-BE49-F238E27FC236}">
                <a16:creationId xmlns:a16="http://schemas.microsoft.com/office/drawing/2014/main" id="{55733DA3-F28C-478A-B139-3FBB25FC9FEC}"/>
              </a:ext>
            </a:extLst>
          </p:cNvPr>
          <p:cNvGrpSpPr>
            <a:grpSpLocks/>
          </p:cNvGrpSpPr>
          <p:nvPr/>
        </p:nvGrpSpPr>
        <p:grpSpPr bwMode="auto">
          <a:xfrm>
            <a:off x="7772400" y="3352800"/>
            <a:ext cx="1090613" cy="1735138"/>
            <a:chOff x="341" y="1700"/>
            <a:chExt cx="687" cy="1093"/>
          </a:xfrm>
        </p:grpSpPr>
        <p:sp>
          <p:nvSpPr>
            <p:cNvPr id="91162" name="Text Box 110">
              <a:extLst>
                <a:ext uri="{FF2B5EF4-FFF2-40B4-BE49-F238E27FC236}">
                  <a16:creationId xmlns:a16="http://schemas.microsoft.com/office/drawing/2014/main" id="{2A9E9638-D072-470C-BD5B-7ED5813D7EA1}"/>
                </a:ext>
              </a:extLst>
            </p:cNvPr>
            <p:cNvSpPr txBox="1">
              <a:spLocks noChangeArrowheads="1"/>
            </p:cNvSpPr>
            <p:nvPr/>
          </p:nvSpPr>
          <p:spPr bwMode="auto">
            <a:xfrm>
              <a:off x="341" y="2386"/>
              <a:ext cx="687"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r>
                <a:rPr lang="en-US" altLang="zh-CN">
                  <a:cs typeface="Arial" panose="020B0604020202020204" pitchFamily="34" charset="0"/>
                </a:rPr>
                <a:t>Design</a:t>
              </a:r>
            </a:p>
            <a:p>
              <a:r>
                <a:rPr lang="en-US" altLang="zh-CN">
                  <a:cs typeface="Arial" panose="020B0604020202020204" pitchFamily="34" charset="0"/>
                </a:rPr>
                <a:t>Reviewer</a:t>
              </a:r>
            </a:p>
          </p:txBody>
        </p:sp>
        <p:grpSp>
          <p:nvGrpSpPr>
            <p:cNvPr id="91163" name="Group 111">
              <a:extLst>
                <a:ext uri="{FF2B5EF4-FFF2-40B4-BE49-F238E27FC236}">
                  <a16:creationId xmlns:a16="http://schemas.microsoft.com/office/drawing/2014/main" id="{EA0E9003-E7A6-4A15-B7AA-1BBA2ADE1D50}"/>
                </a:ext>
              </a:extLst>
            </p:cNvPr>
            <p:cNvGrpSpPr>
              <a:grpSpLocks/>
            </p:cNvGrpSpPr>
            <p:nvPr/>
          </p:nvGrpSpPr>
          <p:grpSpPr bwMode="auto">
            <a:xfrm>
              <a:off x="492" y="1700"/>
              <a:ext cx="446" cy="650"/>
              <a:chOff x="1098" y="1074"/>
              <a:chExt cx="222" cy="324"/>
            </a:xfrm>
          </p:grpSpPr>
          <p:sp>
            <p:nvSpPr>
              <p:cNvPr id="91164" name="Oval 112">
                <a:extLst>
                  <a:ext uri="{FF2B5EF4-FFF2-40B4-BE49-F238E27FC236}">
                    <a16:creationId xmlns:a16="http://schemas.microsoft.com/office/drawing/2014/main" id="{1797636C-E046-441B-9EFC-8C26FE91F527}"/>
                  </a:ext>
                </a:extLst>
              </p:cNvPr>
              <p:cNvSpPr>
                <a:spLocks noChangeArrowheads="1"/>
              </p:cNvSpPr>
              <p:nvPr/>
            </p:nvSpPr>
            <p:spPr bwMode="auto">
              <a:xfrm>
                <a:off x="1176" y="1074"/>
                <a:ext cx="126" cy="126"/>
              </a:xfrm>
              <a:prstGeom prst="ellipse">
                <a:avLst/>
              </a:prstGeom>
              <a:solidFill>
                <a:srgbClr val="FFCC99"/>
              </a:solidFill>
              <a:ln w="12700">
                <a:solidFill>
                  <a:schemeClr val="bg2"/>
                </a:solidFill>
                <a:round/>
                <a:headEnd type="none" w="sm" len="sm"/>
                <a:tailEnd type="none" w="lg" len="lg"/>
              </a:ln>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sp>
            <p:nvSpPr>
              <p:cNvPr id="91165" name="AutoShape 113">
                <a:extLst>
                  <a:ext uri="{FF2B5EF4-FFF2-40B4-BE49-F238E27FC236}">
                    <a16:creationId xmlns:a16="http://schemas.microsoft.com/office/drawing/2014/main" id="{43A51316-5FE6-48A6-B35A-67977F9C370F}"/>
                  </a:ext>
                </a:extLst>
              </p:cNvPr>
              <p:cNvSpPr>
                <a:spLocks noChangeArrowheads="1"/>
              </p:cNvSpPr>
              <p:nvPr/>
            </p:nvSpPr>
            <p:spPr bwMode="auto">
              <a:xfrm>
                <a:off x="1098" y="1227"/>
                <a:ext cx="222" cy="171"/>
              </a:xfrm>
              <a:prstGeom prst="parallelogram">
                <a:avLst>
                  <a:gd name="adj" fmla="val 32456"/>
                </a:avLst>
              </a:prstGeom>
              <a:solidFill>
                <a:srgbClr val="FFCC99"/>
              </a:solidFill>
              <a:ln w="12700">
                <a:solidFill>
                  <a:schemeClr val="bg2"/>
                </a:solidFill>
                <a:miter lim="800000"/>
                <a:headEnd type="none" w="sm" len="sm"/>
                <a:tailEnd type="none" w="lg" len="lg"/>
              </a:ln>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zh-CN" altLang="en-US" sz="2400" b="1">
                  <a:solidFill>
                    <a:schemeClr val="bg1"/>
                  </a:solidFill>
                  <a:latin typeface="Arial Narrow" panose="020B0606020202030204" pitchFamily="34" charset="0"/>
                  <a:ea typeface="SimSun" panose="02010600030101010101" pitchFamily="2" charset="-122"/>
                </a:endParaRPr>
              </a:p>
            </p:txBody>
          </p:sp>
        </p:grpSp>
      </p:grpSp>
      <p:sp>
        <p:nvSpPr>
          <p:cNvPr id="91158" name="Line 114">
            <a:extLst>
              <a:ext uri="{FF2B5EF4-FFF2-40B4-BE49-F238E27FC236}">
                <a16:creationId xmlns:a16="http://schemas.microsoft.com/office/drawing/2014/main" id="{D3D1F440-F50F-4F56-9C6D-AF2949CFF485}"/>
              </a:ext>
            </a:extLst>
          </p:cNvPr>
          <p:cNvSpPr>
            <a:spLocks noChangeShapeType="1"/>
          </p:cNvSpPr>
          <p:nvPr/>
        </p:nvSpPr>
        <p:spPr bwMode="auto">
          <a:xfrm flipV="1">
            <a:off x="5943600" y="2514600"/>
            <a:ext cx="2514600" cy="3581400"/>
          </a:xfrm>
          <a:prstGeom prst="line">
            <a:avLst/>
          </a:prstGeom>
          <a:noFill/>
          <a:ln w="76200">
            <a:solidFill>
              <a:schemeClr val="hlink"/>
            </a:solidFill>
            <a:prstDash val="dashDot"/>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en-US"/>
          </a:p>
        </p:txBody>
      </p:sp>
      <p:sp>
        <p:nvSpPr>
          <p:cNvPr id="91159" name="Line 115">
            <a:extLst>
              <a:ext uri="{FF2B5EF4-FFF2-40B4-BE49-F238E27FC236}">
                <a16:creationId xmlns:a16="http://schemas.microsoft.com/office/drawing/2014/main" id="{1FC861F6-0FF5-4138-BA73-6E4E9635D38B}"/>
              </a:ext>
            </a:extLst>
          </p:cNvPr>
          <p:cNvSpPr>
            <a:spLocks noChangeShapeType="1"/>
          </p:cNvSpPr>
          <p:nvPr/>
        </p:nvSpPr>
        <p:spPr bwMode="auto">
          <a:xfrm flipH="1" flipV="1">
            <a:off x="228600" y="6096000"/>
            <a:ext cx="5715000" cy="0"/>
          </a:xfrm>
          <a:prstGeom prst="line">
            <a:avLst/>
          </a:prstGeom>
          <a:noFill/>
          <a:ln w="76200">
            <a:solidFill>
              <a:schemeClr val="hlink"/>
            </a:solidFill>
            <a:prstDash val="dashDot"/>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en-US"/>
          </a:p>
        </p:txBody>
      </p:sp>
      <p:sp>
        <p:nvSpPr>
          <p:cNvPr id="91160" name="Line 116">
            <a:extLst>
              <a:ext uri="{FF2B5EF4-FFF2-40B4-BE49-F238E27FC236}">
                <a16:creationId xmlns:a16="http://schemas.microsoft.com/office/drawing/2014/main" id="{D41315E7-E294-4ADF-913F-E2ACCBB0C8E4}"/>
              </a:ext>
            </a:extLst>
          </p:cNvPr>
          <p:cNvSpPr>
            <a:spLocks noChangeShapeType="1"/>
          </p:cNvSpPr>
          <p:nvPr/>
        </p:nvSpPr>
        <p:spPr bwMode="auto">
          <a:xfrm flipV="1">
            <a:off x="8458200" y="914400"/>
            <a:ext cx="0" cy="1600200"/>
          </a:xfrm>
          <a:prstGeom prst="line">
            <a:avLst/>
          </a:prstGeom>
          <a:noFill/>
          <a:ln w="76200">
            <a:solidFill>
              <a:schemeClr val="hlink"/>
            </a:solidFill>
            <a:prstDash val="dashDot"/>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en-US"/>
          </a:p>
        </p:txBody>
      </p:sp>
      <p:sp>
        <p:nvSpPr>
          <p:cNvPr id="2214006" name="AutoShape 118">
            <a:extLst>
              <a:ext uri="{FF2B5EF4-FFF2-40B4-BE49-F238E27FC236}">
                <a16:creationId xmlns:a16="http://schemas.microsoft.com/office/drawing/2014/main" id="{34D29FD2-0D51-4CFD-AA6E-6610B187FF67}"/>
              </a:ext>
            </a:extLst>
          </p:cNvPr>
          <p:cNvSpPr>
            <a:spLocks noChangeArrowheads="1"/>
          </p:cNvSpPr>
          <p:nvPr/>
        </p:nvSpPr>
        <p:spPr bwMode="auto">
          <a:xfrm>
            <a:off x="7467600" y="1447800"/>
            <a:ext cx="352425" cy="381000"/>
          </a:xfrm>
          <a:prstGeom prst="star5">
            <a:avLst/>
          </a:prstGeom>
          <a:solidFill>
            <a:schemeClr val="folHlink"/>
          </a:solidFill>
          <a:ln w="12700">
            <a:solidFill>
              <a:srgbClr val="333399"/>
            </a:solidFill>
            <a:miter lim="800000"/>
            <a:headEnd/>
            <a:tailEnd/>
          </a:ln>
          <a:effectLst/>
        </p:spPr>
        <p:txBody>
          <a:bodyPr wrap="none" lIns="107950" tIns="53975" rIns="107950" bIns="53975" anchor="ctr"/>
          <a:lstStyle/>
          <a:p>
            <a:pPr eaLnBrk="1" fontAlgn="auto" hangingPunct="1">
              <a:spcBef>
                <a:spcPts val="0"/>
              </a:spcBef>
              <a:spcAft>
                <a:spcPts val="0"/>
              </a:spcAft>
              <a:defRPr/>
            </a:pPr>
            <a:endParaRPr lang="zh-CN" altLang="en-US">
              <a:latin typeface="+mn-lt"/>
              <a:cs typeface="Arial"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1026">
            <a:extLst>
              <a:ext uri="{FF2B5EF4-FFF2-40B4-BE49-F238E27FC236}">
                <a16:creationId xmlns:a16="http://schemas.microsoft.com/office/drawing/2014/main" id="{914481F0-00F2-42C4-918C-7B4411E647AE}"/>
              </a:ext>
            </a:extLst>
          </p:cNvPr>
          <p:cNvSpPr>
            <a:spLocks noGrp="1" noChangeArrowheads="1"/>
          </p:cNvSpPr>
          <p:nvPr>
            <p:ph type="title"/>
          </p:nvPr>
        </p:nvSpPr>
        <p:spPr/>
        <p:txBody>
          <a:bodyPr/>
          <a:lstStyle/>
          <a:p>
            <a:pPr eaLnBrk="1" fontAlgn="auto" hangingPunct="1">
              <a:spcAft>
                <a:spcPts val="0"/>
              </a:spcAft>
              <a:defRPr/>
            </a:pPr>
            <a:r>
              <a:rPr lang="en-US"/>
              <a:t>Running example: Simple personnel information system</a:t>
            </a:r>
          </a:p>
        </p:txBody>
      </p:sp>
      <p:sp>
        <p:nvSpPr>
          <p:cNvPr id="93187" name="Rectangle 1027">
            <a:extLst>
              <a:ext uri="{FF2B5EF4-FFF2-40B4-BE49-F238E27FC236}">
                <a16:creationId xmlns:a16="http://schemas.microsoft.com/office/drawing/2014/main" id="{6E280145-3559-4DF6-B5AA-E0087EB9D5B7}"/>
              </a:ext>
            </a:extLst>
          </p:cNvPr>
          <p:cNvSpPr>
            <a:spLocks noGrp="1"/>
          </p:cNvSpPr>
          <p:nvPr>
            <p:ph idx="1"/>
          </p:nvPr>
        </p:nvSpPr>
        <p:spPr/>
        <p:txBody>
          <a:bodyPr/>
          <a:lstStyle/>
          <a:p>
            <a:pPr marL="273050" eaLnBrk="1" hangingPunct="1">
              <a:spcAft>
                <a:spcPct val="0"/>
              </a:spcAft>
            </a:pPr>
            <a:r>
              <a:rPr lang="en-US" altLang="en-US"/>
              <a:t>Design a simple information system to support a personnel manager.</a:t>
            </a:r>
          </a:p>
          <a:p>
            <a:pPr marL="273050" eaLnBrk="1" hangingPunct="1">
              <a:spcAft>
                <a:spcPct val="0"/>
              </a:spcAft>
            </a:pPr>
            <a:r>
              <a:rPr lang="en-US" altLang="en-US"/>
              <a:t>Features include the ability to add, query and delete personnel in a database.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5A457FEE-4FE8-4C06-9985-A15077871A4D}"/>
              </a:ext>
            </a:extLst>
          </p:cNvPr>
          <p:cNvSpPr>
            <a:spLocks noGrp="1" noChangeArrowheads="1"/>
          </p:cNvSpPr>
          <p:nvPr>
            <p:ph type="title"/>
          </p:nvPr>
        </p:nvSpPr>
        <p:spPr/>
        <p:txBody>
          <a:bodyPr>
            <a:normAutofit/>
          </a:bodyPr>
          <a:lstStyle/>
          <a:p>
            <a:pPr eaLnBrk="1" fontAlgn="auto" hangingPunct="1">
              <a:spcAft>
                <a:spcPts val="0"/>
              </a:spcAft>
              <a:defRPr/>
            </a:pPr>
            <a:r>
              <a:rPr lang="en-GB" sz="3600"/>
              <a:t>System context and models of use</a:t>
            </a:r>
            <a:endParaRPr lang="en-GB"/>
          </a:p>
        </p:txBody>
      </p:sp>
      <p:sp>
        <p:nvSpPr>
          <p:cNvPr id="95235" name="Rectangle 3">
            <a:extLst>
              <a:ext uri="{FF2B5EF4-FFF2-40B4-BE49-F238E27FC236}">
                <a16:creationId xmlns:a16="http://schemas.microsoft.com/office/drawing/2014/main" id="{9CDBC5C4-C68E-48E1-986C-DDB9ECF1E95C}"/>
              </a:ext>
            </a:extLst>
          </p:cNvPr>
          <p:cNvSpPr>
            <a:spLocks noGrp="1"/>
          </p:cNvSpPr>
          <p:nvPr>
            <p:ph idx="1"/>
          </p:nvPr>
        </p:nvSpPr>
        <p:spPr/>
        <p:txBody>
          <a:bodyPr/>
          <a:lstStyle/>
          <a:p>
            <a:pPr marL="273050" eaLnBrk="1" hangingPunct="1">
              <a:spcAft>
                <a:spcPct val="0"/>
              </a:spcAft>
            </a:pPr>
            <a:r>
              <a:rPr lang="en-GB" altLang="en-US" sz="2400"/>
              <a:t>Develop an understanding of the relationships between the software being designed and its external environment</a:t>
            </a:r>
          </a:p>
          <a:p>
            <a:pPr marL="273050" eaLnBrk="1" hangingPunct="1">
              <a:spcAft>
                <a:spcPct val="0"/>
              </a:spcAft>
            </a:pPr>
            <a:r>
              <a:rPr lang="en-GB" altLang="en-US" sz="2400"/>
              <a:t>System context</a:t>
            </a:r>
          </a:p>
          <a:p>
            <a:pPr marL="547688" lvl="1" indent="-182563" eaLnBrk="1" hangingPunct="1">
              <a:spcAft>
                <a:spcPct val="0"/>
              </a:spcAft>
            </a:pPr>
            <a:r>
              <a:rPr lang="en-GB" altLang="en-US" sz="2000"/>
              <a:t>A static model that describes other systems in the environment. Use a subsystem model to show other systems. </a:t>
            </a:r>
          </a:p>
          <a:p>
            <a:pPr marL="273050" eaLnBrk="1" hangingPunct="1">
              <a:spcAft>
                <a:spcPct val="0"/>
              </a:spcAft>
            </a:pPr>
            <a:r>
              <a:rPr lang="en-GB" altLang="en-US" sz="2400"/>
              <a:t>Model of system use</a:t>
            </a:r>
          </a:p>
          <a:p>
            <a:pPr marL="547688" lvl="1" indent="-182563" eaLnBrk="1" hangingPunct="1">
              <a:spcAft>
                <a:spcPct val="0"/>
              </a:spcAft>
            </a:pPr>
            <a:r>
              <a:rPr lang="en-GB" altLang="en-US" sz="2000"/>
              <a:t>A dynamic model that describes how the system interacts with its environment. Use use-cases to show interactions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83A69F7B-BB41-4076-B0F6-B86EEBF36429}"/>
              </a:ext>
            </a:extLst>
          </p:cNvPr>
          <p:cNvSpPr>
            <a:spLocks noGrp="1" noChangeArrowheads="1"/>
          </p:cNvSpPr>
          <p:nvPr>
            <p:ph type="title"/>
          </p:nvPr>
        </p:nvSpPr>
        <p:spPr/>
        <p:txBody>
          <a:bodyPr/>
          <a:lstStyle/>
          <a:p>
            <a:pPr eaLnBrk="1" fontAlgn="auto" hangingPunct="1">
              <a:spcAft>
                <a:spcPts val="0"/>
              </a:spcAft>
              <a:defRPr/>
            </a:pPr>
            <a:r>
              <a:rPr lang="en-US"/>
              <a:t>Use-case models</a:t>
            </a:r>
          </a:p>
        </p:txBody>
      </p:sp>
      <p:sp>
        <p:nvSpPr>
          <p:cNvPr id="97283" name="Rectangle 3">
            <a:extLst>
              <a:ext uri="{FF2B5EF4-FFF2-40B4-BE49-F238E27FC236}">
                <a16:creationId xmlns:a16="http://schemas.microsoft.com/office/drawing/2014/main" id="{519428CF-19A6-457F-9FF1-02D10CF5E404}"/>
              </a:ext>
            </a:extLst>
          </p:cNvPr>
          <p:cNvSpPr>
            <a:spLocks noGrp="1"/>
          </p:cNvSpPr>
          <p:nvPr>
            <p:ph idx="1"/>
          </p:nvPr>
        </p:nvSpPr>
        <p:spPr/>
        <p:txBody>
          <a:bodyPr/>
          <a:lstStyle/>
          <a:p>
            <a:pPr marL="273050" eaLnBrk="1" hangingPunct="1">
              <a:spcAft>
                <a:spcPct val="0"/>
              </a:spcAft>
            </a:pPr>
            <a:r>
              <a:rPr lang="en-US" altLang="en-US"/>
              <a:t>Use-case models are used to represent each interaction with the system.</a:t>
            </a:r>
          </a:p>
          <a:p>
            <a:pPr marL="273050" eaLnBrk="1" hangingPunct="1">
              <a:spcAft>
                <a:spcPct val="0"/>
              </a:spcAft>
            </a:pPr>
            <a:r>
              <a:rPr lang="en-US" altLang="en-US"/>
              <a:t>A use-case model shows the system features as ellipses and the interacting entity as a stick figure.</a:t>
            </a:r>
          </a:p>
          <a:p>
            <a:pPr marL="273050" eaLnBrk="1" hangingPunct="1">
              <a:spcAft>
                <a:spcPct val="0"/>
              </a:spcAft>
            </a:pPr>
            <a:r>
              <a:rPr lang="en-US" altLang="en-US"/>
              <a:t>Flow of events within a use case can be depicted using sequence diagrams.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343A3087-82D8-482E-8943-096C1C583351}"/>
              </a:ext>
            </a:extLst>
          </p:cNvPr>
          <p:cNvSpPr>
            <a:spLocks noGrp="1" noChangeArrowheads="1"/>
          </p:cNvSpPr>
          <p:nvPr>
            <p:ph type="title"/>
          </p:nvPr>
        </p:nvSpPr>
        <p:spPr/>
        <p:txBody>
          <a:bodyPr/>
          <a:lstStyle/>
          <a:p>
            <a:pPr eaLnBrk="1" fontAlgn="auto" hangingPunct="1">
              <a:spcAft>
                <a:spcPts val="0"/>
              </a:spcAft>
              <a:defRPr/>
            </a:pPr>
            <a:r>
              <a:rPr lang="en-US"/>
              <a:t>Use cases for the personnel information system</a:t>
            </a:r>
          </a:p>
        </p:txBody>
      </p:sp>
      <p:pic>
        <p:nvPicPr>
          <p:cNvPr id="2" name="Content Placeholder 1">
            <a:extLst>
              <a:ext uri="{FF2B5EF4-FFF2-40B4-BE49-F238E27FC236}">
                <a16:creationId xmlns:a16="http://schemas.microsoft.com/office/drawing/2014/main" id="{2290126D-57ED-4542-BD65-9FD65BA78AA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76400" y="1971675"/>
            <a:ext cx="5181600" cy="324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332" name="Text Box 4">
            <a:extLst>
              <a:ext uri="{FF2B5EF4-FFF2-40B4-BE49-F238E27FC236}">
                <a16:creationId xmlns:a16="http://schemas.microsoft.com/office/drawing/2014/main" id="{BA376639-7496-4AC9-9BE3-4D355C305B92}"/>
              </a:ext>
            </a:extLst>
          </p:cNvPr>
          <p:cNvSpPr txBox="1">
            <a:spLocks noChangeArrowheads="1"/>
          </p:cNvSpPr>
          <p:nvPr/>
        </p:nvSpPr>
        <p:spPr bwMode="auto">
          <a:xfrm>
            <a:off x="304800" y="5410200"/>
            <a:ext cx="85344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sz="2400">
                <a:latin typeface="Arial" panose="020B0604020202020204" pitchFamily="34" charset="0"/>
              </a:rPr>
              <a:t>The diagram is only part of the story. </a:t>
            </a:r>
          </a:p>
          <a:p>
            <a:pPr eaLnBrk="1" hangingPunct="1"/>
            <a:r>
              <a:rPr lang="en-US" altLang="en-US" sz="2400">
                <a:latin typeface="Arial" panose="020B0604020202020204" pitchFamily="34" charset="0"/>
              </a:rPr>
              <a:t>Need to also develop use case descriptions (not shown here).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E3E2-984E-4D33-A980-683ED0C70A29}"/>
              </a:ext>
            </a:extLst>
          </p:cNvPr>
          <p:cNvSpPr>
            <a:spLocks noGrp="1"/>
          </p:cNvSpPr>
          <p:nvPr>
            <p:ph type="title"/>
          </p:nvPr>
        </p:nvSpPr>
        <p:spPr>
          <a:xfrm>
            <a:off x="457200" y="0"/>
            <a:ext cx="8229600" cy="622829"/>
          </a:xfrm>
        </p:spPr>
        <p:txBody>
          <a:bodyPr/>
          <a:lstStyle/>
          <a:p>
            <a:pPr>
              <a:defRPr/>
            </a:pPr>
            <a:r>
              <a:rPr lang="en-US" dirty="0"/>
              <a:t>Case study 1</a:t>
            </a:r>
          </a:p>
        </p:txBody>
      </p:sp>
      <p:sp>
        <p:nvSpPr>
          <p:cNvPr id="18435" name="Content Placeholder 2">
            <a:extLst>
              <a:ext uri="{FF2B5EF4-FFF2-40B4-BE49-F238E27FC236}">
                <a16:creationId xmlns:a16="http://schemas.microsoft.com/office/drawing/2014/main" id="{088D6AB0-DB6A-469D-AB9A-29312162BDEE}"/>
              </a:ext>
            </a:extLst>
          </p:cNvPr>
          <p:cNvSpPr>
            <a:spLocks noGrp="1"/>
          </p:cNvSpPr>
          <p:nvPr>
            <p:ph idx="1"/>
          </p:nvPr>
        </p:nvSpPr>
        <p:spPr>
          <a:xfrm>
            <a:off x="304799" y="506002"/>
            <a:ext cx="5667375" cy="6199597"/>
          </a:xfrm>
        </p:spPr>
        <p:txBody>
          <a:bodyPr anchor="t"/>
          <a:lstStyle/>
          <a:p>
            <a:r>
              <a:rPr lang="en-US" altLang="en-US" dirty="0"/>
              <a:t>Application: Message, use case: New Message</a:t>
            </a:r>
          </a:p>
          <a:p>
            <a:r>
              <a:rPr lang="en-US" altLang="en-US" dirty="0"/>
              <a:t>Flow of events:</a:t>
            </a:r>
          </a:p>
          <a:p>
            <a:pPr marL="539750" lvl="1" indent="-277813"/>
            <a:r>
              <a:rPr lang="en-US" altLang="en-US" dirty="0"/>
              <a:t>User can type phone number in </a:t>
            </a:r>
            <a:r>
              <a:rPr lang="en-US" altLang="en-US" b="1" i="1" dirty="0"/>
              <a:t>Recipient</a:t>
            </a:r>
            <a:r>
              <a:rPr lang="en-US" altLang="en-US" dirty="0"/>
              <a:t> text box</a:t>
            </a:r>
          </a:p>
          <a:p>
            <a:pPr marL="811213" lvl="2" indent="-277813"/>
            <a:r>
              <a:rPr lang="en-US" altLang="en-US" dirty="0"/>
              <a:t>Or User can click on the icon on the right hand side of </a:t>
            </a:r>
            <a:r>
              <a:rPr lang="en-US" altLang="en-US" b="1" i="1" dirty="0"/>
              <a:t>Recipient</a:t>
            </a:r>
            <a:r>
              <a:rPr lang="en-US" altLang="en-US" dirty="0"/>
              <a:t> text box to get phone number from </a:t>
            </a:r>
            <a:r>
              <a:rPr lang="en-US" altLang="en-US" b="1" i="1" dirty="0"/>
              <a:t>Contact</a:t>
            </a:r>
            <a:r>
              <a:rPr lang="en-US" altLang="en-US" dirty="0"/>
              <a:t> application</a:t>
            </a:r>
          </a:p>
          <a:p>
            <a:pPr marL="811213" lvl="2" indent="-277813"/>
            <a:r>
              <a:rPr lang="en-US" altLang="en-US" dirty="0"/>
              <a:t>Or User can choose contact directly from Recent contact</a:t>
            </a:r>
          </a:p>
          <a:p>
            <a:pPr marL="539750" lvl="1" indent="-277813"/>
            <a:r>
              <a:rPr lang="en-US" altLang="en-US" dirty="0"/>
              <a:t>System display default value of Text area for inputting text content: </a:t>
            </a:r>
            <a:r>
              <a:rPr lang="en-US" altLang="en-US" i="1" dirty="0"/>
              <a:t>Text message</a:t>
            </a:r>
          </a:p>
          <a:p>
            <a:pPr marL="539750" lvl="1" indent="-277813"/>
            <a:r>
              <a:rPr lang="en-US" altLang="en-US" dirty="0"/>
              <a:t>User can attach a file/photo/icon by click </a:t>
            </a:r>
            <a:r>
              <a:rPr lang="en-US" altLang="en-US" b="1" i="1" dirty="0"/>
              <a:t>(+) button </a:t>
            </a:r>
            <a:r>
              <a:rPr lang="en-US" altLang="en-US" dirty="0"/>
              <a:t>on left hand side of </a:t>
            </a:r>
            <a:r>
              <a:rPr lang="en-US" altLang="en-US" b="1" i="1" dirty="0"/>
              <a:t>Text message area</a:t>
            </a:r>
          </a:p>
          <a:p>
            <a:pPr marL="539750" lvl="1" indent="-277813"/>
            <a:r>
              <a:rPr lang="en-US" altLang="en-US" dirty="0"/>
              <a:t>User click to the button on right side of </a:t>
            </a:r>
            <a:r>
              <a:rPr lang="en-US" altLang="en-US" b="1" i="1" dirty="0"/>
              <a:t>Text message area</a:t>
            </a:r>
            <a:r>
              <a:rPr lang="en-US" altLang="en-US" dirty="0"/>
              <a:t> to send the message if mobile network is available</a:t>
            </a:r>
          </a:p>
          <a:p>
            <a:pPr lvl="1"/>
            <a:endParaRPr lang="en-US" altLang="en-US" dirty="0"/>
          </a:p>
        </p:txBody>
      </p:sp>
      <p:pic>
        <p:nvPicPr>
          <p:cNvPr id="18436" name="Picture 4">
            <a:extLst>
              <a:ext uri="{FF2B5EF4-FFF2-40B4-BE49-F238E27FC236}">
                <a16:creationId xmlns:a16="http://schemas.microsoft.com/office/drawing/2014/main" id="{63AD2296-11A4-48F0-BBA1-C33E3DC4FE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72175" y="152400"/>
            <a:ext cx="3025775" cy="65532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4">
            <a:extLst>
              <a:ext uri="{FF2B5EF4-FFF2-40B4-BE49-F238E27FC236}">
                <a16:creationId xmlns:a16="http://schemas.microsoft.com/office/drawing/2014/main" id="{707C90E2-88E9-410E-A670-57BFE53E367E}"/>
              </a:ext>
            </a:extLst>
          </p:cNvPr>
          <p:cNvSpPr>
            <a:spLocks noGrp="1" noChangeArrowheads="1"/>
          </p:cNvSpPr>
          <p:nvPr>
            <p:ph type="title"/>
          </p:nvPr>
        </p:nvSpPr>
        <p:spPr/>
        <p:txBody>
          <a:bodyPr/>
          <a:lstStyle/>
          <a:p>
            <a:pPr eaLnBrk="1" fontAlgn="auto" hangingPunct="1">
              <a:spcAft>
                <a:spcPts val="0"/>
              </a:spcAft>
              <a:defRPr/>
            </a:pPr>
            <a:r>
              <a:rPr lang="en-GB"/>
              <a:t>Sequence models</a:t>
            </a:r>
          </a:p>
        </p:txBody>
      </p:sp>
      <p:sp>
        <p:nvSpPr>
          <p:cNvPr id="123909" name="Rectangle 5">
            <a:extLst>
              <a:ext uri="{FF2B5EF4-FFF2-40B4-BE49-F238E27FC236}">
                <a16:creationId xmlns:a16="http://schemas.microsoft.com/office/drawing/2014/main" id="{2ED3335F-C0CD-45D7-A44C-95D5018C9E3A}"/>
              </a:ext>
            </a:extLst>
          </p:cNvPr>
          <p:cNvSpPr>
            <a:spLocks noGrp="1" noChangeArrowheads="1"/>
          </p:cNvSpPr>
          <p:nvPr>
            <p:ph idx="1"/>
          </p:nvPr>
        </p:nvSpPr>
        <p:spPr/>
        <p:txBody>
          <a:bodyPr rtlCol="0">
            <a:normAutofit fontScale="92500" lnSpcReduction="20000"/>
          </a:bodyPr>
          <a:lstStyle/>
          <a:p>
            <a:pPr marL="274320" indent="-306000" eaLnBrk="1" fontAlgn="auto" hangingPunct="1">
              <a:lnSpc>
                <a:spcPct val="90000"/>
              </a:lnSpc>
              <a:spcAft>
                <a:spcPts val="0"/>
              </a:spcAft>
              <a:defRPr/>
            </a:pPr>
            <a:r>
              <a:rPr lang="en-GB" sz="2400"/>
              <a:t>Uses</a:t>
            </a:r>
          </a:p>
          <a:p>
            <a:pPr marL="548640" lvl="1" indent="-182880" eaLnBrk="1" fontAlgn="auto" hangingPunct="1">
              <a:lnSpc>
                <a:spcPct val="90000"/>
              </a:lnSpc>
              <a:spcAft>
                <a:spcPts val="0"/>
              </a:spcAft>
              <a:defRPr/>
            </a:pPr>
            <a:r>
              <a:rPr lang="en-GB" sz="2000"/>
              <a:t>OOA – depict flow of events within a use case; helps identify initial objects</a:t>
            </a:r>
          </a:p>
          <a:p>
            <a:pPr marL="548640" lvl="1" indent="-182880" eaLnBrk="1" fontAlgn="auto" hangingPunct="1">
              <a:lnSpc>
                <a:spcPct val="90000"/>
              </a:lnSpc>
              <a:spcAft>
                <a:spcPts val="0"/>
              </a:spcAft>
              <a:defRPr/>
            </a:pPr>
            <a:r>
              <a:rPr lang="en-GB" sz="2000"/>
              <a:t>OOD – depict interactions of objects; helps identify methods and other attributes and classes</a:t>
            </a:r>
          </a:p>
          <a:p>
            <a:pPr marL="274320" indent="-306000" eaLnBrk="1" fontAlgn="auto" hangingPunct="1">
              <a:lnSpc>
                <a:spcPct val="90000"/>
              </a:lnSpc>
              <a:spcAft>
                <a:spcPts val="0"/>
              </a:spcAft>
              <a:defRPr/>
            </a:pPr>
            <a:r>
              <a:rPr lang="en-GB" sz="2400"/>
              <a:t>Review</a:t>
            </a:r>
          </a:p>
          <a:p>
            <a:pPr marL="548640" lvl="1" indent="-182880" eaLnBrk="1" fontAlgn="auto" hangingPunct="1">
              <a:lnSpc>
                <a:spcPct val="90000"/>
              </a:lnSpc>
              <a:spcAft>
                <a:spcPts val="0"/>
              </a:spcAft>
              <a:defRPr/>
            </a:pPr>
            <a:r>
              <a:rPr lang="en-GB" sz="2000"/>
              <a:t>Objects are arranged horizontally across the top;</a:t>
            </a:r>
          </a:p>
          <a:p>
            <a:pPr marL="548640" lvl="1" indent="-182880" eaLnBrk="1" fontAlgn="auto" hangingPunct="1">
              <a:lnSpc>
                <a:spcPct val="90000"/>
              </a:lnSpc>
              <a:spcAft>
                <a:spcPts val="0"/>
              </a:spcAft>
              <a:defRPr/>
            </a:pPr>
            <a:r>
              <a:rPr lang="en-GB" sz="2000"/>
              <a:t>Time is represented vertically so models are read top to bottom;</a:t>
            </a:r>
          </a:p>
          <a:p>
            <a:pPr marL="548640" lvl="1" indent="-182880" eaLnBrk="1" fontAlgn="auto" hangingPunct="1">
              <a:lnSpc>
                <a:spcPct val="90000"/>
              </a:lnSpc>
              <a:spcAft>
                <a:spcPts val="0"/>
              </a:spcAft>
              <a:defRPr/>
            </a:pPr>
            <a:r>
              <a:rPr lang="en-GB" sz="2000"/>
              <a:t>Interactions are represented by labelled arrows, Different styles of arrow represent different types of interaction;</a:t>
            </a:r>
          </a:p>
          <a:p>
            <a:pPr marL="548640" lvl="1" indent="-182880" eaLnBrk="1" fontAlgn="auto" hangingPunct="1">
              <a:lnSpc>
                <a:spcPct val="90000"/>
              </a:lnSpc>
              <a:spcAft>
                <a:spcPts val="0"/>
              </a:spcAft>
              <a:defRPr/>
            </a:pPr>
            <a:r>
              <a:rPr lang="en-GB" sz="2000"/>
              <a:t>A thin rectangle in an object lifeline represents the time when the object is the controlling object in the system.</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E3F2855C-BE97-4022-B85F-D0902886C404}"/>
              </a:ext>
            </a:extLst>
          </p:cNvPr>
          <p:cNvSpPr>
            <a:spLocks noGrp="1" noChangeArrowheads="1"/>
          </p:cNvSpPr>
          <p:nvPr>
            <p:ph type="title"/>
          </p:nvPr>
        </p:nvSpPr>
        <p:spPr/>
        <p:txBody>
          <a:bodyPr/>
          <a:lstStyle/>
          <a:p>
            <a:pPr eaLnBrk="1" fontAlgn="auto" hangingPunct="1">
              <a:spcAft>
                <a:spcPts val="0"/>
              </a:spcAft>
              <a:defRPr/>
            </a:pPr>
            <a:r>
              <a:rPr lang="en-US" sz="1800" dirty="0"/>
              <a:t>Add personnel sequence</a:t>
            </a:r>
          </a:p>
        </p:txBody>
      </p:sp>
      <p:pic>
        <p:nvPicPr>
          <p:cNvPr id="2" name="Content Placeholder 1">
            <a:extLst>
              <a:ext uri="{FF2B5EF4-FFF2-40B4-BE49-F238E27FC236}">
                <a16:creationId xmlns:a16="http://schemas.microsoft.com/office/drawing/2014/main" id="{9EC5DCDF-4012-4ADC-BC95-88417ACFC8F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14400" y="1905000"/>
            <a:ext cx="57912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84A652AF-323F-40C3-BA7F-120221105487}"/>
              </a:ext>
            </a:extLst>
          </p:cNvPr>
          <p:cNvSpPr>
            <a:spLocks noGrp="1" noChangeArrowheads="1"/>
          </p:cNvSpPr>
          <p:nvPr>
            <p:ph type="title"/>
          </p:nvPr>
        </p:nvSpPr>
        <p:spPr/>
        <p:txBody>
          <a:bodyPr/>
          <a:lstStyle/>
          <a:p>
            <a:pPr eaLnBrk="1" fontAlgn="auto" hangingPunct="1">
              <a:spcAft>
                <a:spcPts val="0"/>
              </a:spcAft>
              <a:defRPr/>
            </a:pPr>
            <a:r>
              <a:rPr lang="en-US" sz="1800" dirty="0"/>
              <a:t>Search personnel sequence</a:t>
            </a:r>
          </a:p>
        </p:txBody>
      </p:sp>
      <p:pic>
        <p:nvPicPr>
          <p:cNvPr id="2" name="Content Placeholder 1">
            <a:extLst>
              <a:ext uri="{FF2B5EF4-FFF2-40B4-BE49-F238E27FC236}">
                <a16:creationId xmlns:a16="http://schemas.microsoft.com/office/drawing/2014/main" id="{0AEFCEBB-1DAB-4F9E-82E2-EAA00C15612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47800" y="1751013"/>
            <a:ext cx="5334000" cy="566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69E9CD41-527E-4A21-B962-9E3EFD886811}"/>
              </a:ext>
            </a:extLst>
          </p:cNvPr>
          <p:cNvSpPr>
            <a:spLocks noGrp="1" noChangeArrowheads="1"/>
          </p:cNvSpPr>
          <p:nvPr>
            <p:ph type="title"/>
          </p:nvPr>
        </p:nvSpPr>
        <p:spPr/>
        <p:txBody>
          <a:bodyPr/>
          <a:lstStyle/>
          <a:p>
            <a:pPr eaLnBrk="1" fontAlgn="auto" hangingPunct="1">
              <a:spcAft>
                <a:spcPts val="0"/>
              </a:spcAft>
              <a:defRPr/>
            </a:pPr>
            <a:r>
              <a:rPr lang="en-US"/>
              <a:t>Delete personnel sequence</a:t>
            </a:r>
          </a:p>
        </p:txBody>
      </p:sp>
      <p:pic>
        <p:nvPicPr>
          <p:cNvPr id="2" name="Content Placeholder 1">
            <a:extLst>
              <a:ext uri="{FF2B5EF4-FFF2-40B4-BE49-F238E27FC236}">
                <a16:creationId xmlns:a16="http://schemas.microsoft.com/office/drawing/2014/main" id="{660D35B1-75A3-414E-A0AA-26A9E202799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90600" y="2066925"/>
            <a:ext cx="716280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2358AEC-F64A-4327-AC8A-5E277DEF5CC6}"/>
              </a:ext>
            </a:extLst>
          </p:cNvPr>
          <p:cNvSpPr>
            <a:spLocks noGrp="1" noChangeArrowheads="1"/>
          </p:cNvSpPr>
          <p:nvPr>
            <p:ph type="title"/>
          </p:nvPr>
        </p:nvSpPr>
        <p:spPr/>
        <p:txBody>
          <a:bodyPr lIns="90840" tIns="44623" rIns="90840" bIns="44623"/>
          <a:lstStyle/>
          <a:p>
            <a:pPr eaLnBrk="1" fontAlgn="auto" hangingPunct="1">
              <a:spcAft>
                <a:spcPts val="0"/>
              </a:spcAft>
              <a:defRPr/>
            </a:pPr>
            <a:r>
              <a:rPr lang="en-GB"/>
              <a:t>Object identification</a:t>
            </a:r>
          </a:p>
        </p:txBody>
      </p:sp>
      <p:sp>
        <p:nvSpPr>
          <p:cNvPr id="109571" name="Rectangle 3">
            <a:extLst>
              <a:ext uri="{FF2B5EF4-FFF2-40B4-BE49-F238E27FC236}">
                <a16:creationId xmlns:a16="http://schemas.microsoft.com/office/drawing/2014/main" id="{0B941596-D77C-4EB7-A50F-44D9875B40B0}"/>
              </a:ext>
            </a:extLst>
          </p:cNvPr>
          <p:cNvSpPr>
            <a:spLocks noGrp="1"/>
          </p:cNvSpPr>
          <p:nvPr>
            <p:ph idx="1"/>
          </p:nvPr>
        </p:nvSpPr>
        <p:spPr/>
        <p:txBody>
          <a:bodyPr lIns="90840" tIns="44623" rIns="90840" bIns="44623"/>
          <a:lstStyle/>
          <a:p>
            <a:pPr marL="273050" eaLnBrk="1" hangingPunct="1">
              <a:spcAft>
                <a:spcPct val="0"/>
              </a:spcAft>
            </a:pPr>
            <a:r>
              <a:rPr lang="en-GB" altLang="en-US"/>
              <a:t>Identifying objects (or object classes) is the most difficult part of object oriented analysis and design.</a:t>
            </a:r>
          </a:p>
          <a:p>
            <a:pPr marL="273050" eaLnBrk="1" hangingPunct="1">
              <a:spcAft>
                <a:spcPct val="0"/>
              </a:spcAft>
            </a:pPr>
            <a:r>
              <a:rPr lang="en-GB" altLang="en-US"/>
              <a:t>There is no 'magic formula' for object identification. It relies on the skill, experience </a:t>
            </a:r>
            <a:br>
              <a:rPr lang="en-GB" altLang="en-US"/>
            </a:br>
            <a:r>
              <a:rPr lang="en-GB" altLang="en-US"/>
              <a:t>and domain knowledge of system designers.</a:t>
            </a:r>
          </a:p>
          <a:p>
            <a:pPr marL="273050" eaLnBrk="1" hangingPunct="1">
              <a:spcAft>
                <a:spcPct val="0"/>
              </a:spcAft>
            </a:pPr>
            <a:r>
              <a:rPr lang="en-GB" altLang="en-US"/>
              <a:t>Object identification is an iterative process. You are unlikely to get it right first time.</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8BE38A4F-C614-4816-8117-71F26A966CA3}"/>
              </a:ext>
            </a:extLst>
          </p:cNvPr>
          <p:cNvSpPr>
            <a:spLocks noGrp="1" noChangeArrowheads="1"/>
          </p:cNvSpPr>
          <p:nvPr>
            <p:ph type="title"/>
          </p:nvPr>
        </p:nvSpPr>
        <p:spPr/>
        <p:txBody>
          <a:bodyPr lIns="90840" tIns="44623" rIns="90840" bIns="44623"/>
          <a:lstStyle/>
          <a:p>
            <a:pPr eaLnBrk="1" fontAlgn="auto" hangingPunct="1">
              <a:spcAft>
                <a:spcPts val="0"/>
              </a:spcAft>
              <a:defRPr/>
            </a:pPr>
            <a:r>
              <a:rPr lang="en-GB"/>
              <a:t>Approaches to identification</a:t>
            </a:r>
          </a:p>
        </p:txBody>
      </p:sp>
      <p:sp>
        <p:nvSpPr>
          <p:cNvPr id="111619" name="Rectangle 3">
            <a:extLst>
              <a:ext uri="{FF2B5EF4-FFF2-40B4-BE49-F238E27FC236}">
                <a16:creationId xmlns:a16="http://schemas.microsoft.com/office/drawing/2014/main" id="{27559309-1AB5-4020-BE43-A8A35A3FAF1B}"/>
              </a:ext>
            </a:extLst>
          </p:cNvPr>
          <p:cNvSpPr>
            <a:spLocks noGrp="1"/>
          </p:cNvSpPr>
          <p:nvPr>
            <p:ph idx="1"/>
          </p:nvPr>
        </p:nvSpPr>
        <p:spPr/>
        <p:txBody>
          <a:bodyPr lIns="90840" tIns="44623" rIns="90840" bIns="44623"/>
          <a:lstStyle/>
          <a:p>
            <a:pPr marL="273050" eaLnBrk="1" hangingPunct="1">
              <a:spcAft>
                <a:spcPct val="0"/>
              </a:spcAft>
            </a:pPr>
            <a:r>
              <a:rPr lang="en-GB" altLang="en-US" sz="2400"/>
              <a:t>Use a grammatical approach based on a natural language description of the system.</a:t>
            </a:r>
          </a:p>
          <a:p>
            <a:pPr marL="273050" eaLnBrk="1" hangingPunct="1">
              <a:spcAft>
                <a:spcPct val="0"/>
              </a:spcAft>
            </a:pPr>
            <a:r>
              <a:rPr lang="en-GB" altLang="en-US" sz="2400"/>
              <a:t>Base the identification on tangible things in the application domain.</a:t>
            </a:r>
          </a:p>
          <a:p>
            <a:pPr marL="273050" eaLnBrk="1" hangingPunct="1">
              <a:spcAft>
                <a:spcPct val="0"/>
              </a:spcAft>
            </a:pPr>
            <a:r>
              <a:rPr lang="en-GB" altLang="en-US" sz="2400"/>
              <a:t>Use a behavioural approach and identify objects based on what participates in what behaviour.</a:t>
            </a:r>
          </a:p>
          <a:p>
            <a:pPr marL="273050" eaLnBrk="1" hangingPunct="1">
              <a:spcAft>
                <a:spcPct val="0"/>
              </a:spcAft>
            </a:pPr>
            <a:r>
              <a:rPr lang="en-GB" altLang="en-US" sz="2400"/>
              <a:t>Use a scenario-based analysis.  The objects, attributes and methods in each scenario are identified.</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BDF6F74A-1FF3-41CE-B530-1EB3F2F2B114}"/>
              </a:ext>
            </a:extLst>
          </p:cNvPr>
          <p:cNvSpPr>
            <a:spLocks noGrp="1" noChangeArrowheads="1"/>
          </p:cNvSpPr>
          <p:nvPr>
            <p:ph type="title"/>
          </p:nvPr>
        </p:nvSpPr>
        <p:spPr/>
        <p:txBody>
          <a:bodyPr/>
          <a:lstStyle/>
          <a:p>
            <a:pPr eaLnBrk="1" fontAlgn="auto" hangingPunct="1">
              <a:spcAft>
                <a:spcPts val="0"/>
              </a:spcAft>
              <a:defRPr/>
            </a:pPr>
            <a:r>
              <a:rPr lang="en-US"/>
              <a:t>Application domain objects</a:t>
            </a:r>
          </a:p>
        </p:txBody>
      </p:sp>
      <p:pic>
        <p:nvPicPr>
          <p:cNvPr id="2" name="Content Placeholder 1">
            <a:extLst>
              <a:ext uri="{FF2B5EF4-FFF2-40B4-BE49-F238E27FC236}">
                <a16:creationId xmlns:a16="http://schemas.microsoft.com/office/drawing/2014/main" id="{1442D0F6-54D1-4076-BEE1-0E71C124C00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38438" y="1993900"/>
            <a:ext cx="3667125" cy="329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3668" name="Text Box 58">
            <a:extLst>
              <a:ext uri="{FF2B5EF4-FFF2-40B4-BE49-F238E27FC236}">
                <a16:creationId xmlns:a16="http://schemas.microsoft.com/office/drawing/2014/main" id="{FEA250A7-B162-4977-B6B3-3E3EAB8C2B44}"/>
              </a:ext>
            </a:extLst>
          </p:cNvPr>
          <p:cNvSpPr txBox="1">
            <a:spLocks noChangeArrowheads="1"/>
          </p:cNvSpPr>
          <p:nvPr/>
        </p:nvSpPr>
        <p:spPr bwMode="auto">
          <a:xfrm>
            <a:off x="533400" y="5638800"/>
            <a:ext cx="8077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spcBef>
                <a:spcPct val="50000"/>
              </a:spcBef>
            </a:pPr>
            <a:r>
              <a:rPr lang="en-US" altLang="en-US" sz="2400">
                <a:latin typeface="Arial" panose="020B0604020202020204" pitchFamily="34" charset="0"/>
              </a:rPr>
              <a:t>Initial class diagram derived from the behavioral models (sequence diagrams).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0C78786D-9567-40B7-A9FB-C77A742FAF37}"/>
              </a:ext>
            </a:extLst>
          </p:cNvPr>
          <p:cNvSpPr>
            <a:spLocks noGrp="1" noChangeArrowheads="1"/>
          </p:cNvSpPr>
          <p:nvPr>
            <p:ph type="title"/>
          </p:nvPr>
        </p:nvSpPr>
        <p:spPr/>
        <p:txBody>
          <a:bodyPr/>
          <a:lstStyle/>
          <a:p>
            <a:pPr eaLnBrk="1" fontAlgn="auto" hangingPunct="1">
              <a:spcAft>
                <a:spcPts val="0"/>
              </a:spcAft>
              <a:defRPr/>
            </a:pPr>
            <a:r>
              <a:rPr lang="en-GB"/>
              <a:t>Architectural design</a:t>
            </a:r>
          </a:p>
        </p:txBody>
      </p:sp>
      <p:sp>
        <p:nvSpPr>
          <p:cNvPr id="120835" name="Rectangle 3">
            <a:extLst>
              <a:ext uri="{FF2B5EF4-FFF2-40B4-BE49-F238E27FC236}">
                <a16:creationId xmlns:a16="http://schemas.microsoft.com/office/drawing/2014/main" id="{E33FC1BE-8090-440E-BECD-83542EE00BDD}"/>
              </a:ext>
            </a:extLst>
          </p:cNvPr>
          <p:cNvSpPr>
            <a:spLocks noGrp="1" noChangeArrowheads="1"/>
          </p:cNvSpPr>
          <p:nvPr>
            <p:ph idx="1"/>
          </p:nvPr>
        </p:nvSpPr>
        <p:spPr/>
        <p:txBody>
          <a:bodyPr rtlCol="0">
            <a:normAutofit fontScale="92500" lnSpcReduction="20000"/>
          </a:bodyPr>
          <a:lstStyle/>
          <a:p>
            <a:pPr marL="274320" indent="-306000" eaLnBrk="1" fontAlgn="auto" hangingPunct="1">
              <a:lnSpc>
                <a:spcPct val="90000"/>
              </a:lnSpc>
              <a:spcAft>
                <a:spcPts val="0"/>
              </a:spcAft>
              <a:defRPr/>
            </a:pPr>
            <a:r>
              <a:rPr lang="en-GB" sz="2400"/>
              <a:t>Once interactions between the system and its environment have been understood and initial objects have been identified, you use this information for designing the system architecture.</a:t>
            </a:r>
          </a:p>
          <a:p>
            <a:pPr marL="274320" indent="-306000" eaLnBrk="1" fontAlgn="auto" hangingPunct="1">
              <a:lnSpc>
                <a:spcPct val="90000"/>
              </a:lnSpc>
              <a:spcAft>
                <a:spcPts val="0"/>
              </a:spcAft>
              <a:defRPr/>
            </a:pPr>
            <a:r>
              <a:rPr lang="en-GB" sz="2400"/>
              <a:t>A layered architecture as discussed in Chapter 11 is appropriate for the information system</a:t>
            </a:r>
          </a:p>
          <a:p>
            <a:pPr marL="548640" lvl="1" indent="-182880" eaLnBrk="1" fontAlgn="auto" hangingPunct="1">
              <a:lnSpc>
                <a:spcPct val="90000"/>
              </a:lnSpc>
              <a:spcAft>
                <a:spcPts val="0"/>
              </a:spcAft>
              <a:defRPr/>
            </a:pPr>
            <a:r>
              <a:rPr lang="en-GB" sz="2000"/>
              <a:t>User interface layer for handling interactions;</a:t>
            </a:r>
          </a:p>
          <a:p>
            <a:pPr marL="548640" lvl="1" indent="-182880" eaLnBrk="1" fontAlgn="auto" hangingPunct="1">
              <a:lnSpc>
                <a:spcPct val="90000"/>
              </a:lnSpc>
              <a:spcAft>
                <a:spcPts val="0"/>
              </a:spcAft>
              <a:defRPr/>
            </a:pPr>
            <a:r>
              <a:rPr lang="en-GB" sz="2000"/>
              <a:t>Application logic layer for controlling data access and updates;</a:t>
            </a:r>
          </a:p>
          <a:p>
            <a:pPr marL="548640" lvl="1" indent="-182880" eaLnBrk="1" fontAlgn="auto" hangingPunct="1">
              <a:lnSpc>
                <a:spcPct val="90000"/>
              </a:lnSpc>
              <a:spcAft>
                <a:spcPts val="0"/>
              </a:spcAft>
              <a:defRPr/>
            </a:pPr>
            <a:r>
              <a:rPr lang="en-GB" sz="2000"/>
              <a:t>Data management layer for storing data.</a:t>
            </a:r>
          </a:p>
          <a:p>
            <a:pPr marL="274320" indent="-306000" eaLnBrk="1" fontAlgn="auto" hangingPunct="1">
              <a:lnSpc>
                <a:spcPct val="90000"/>
              </a:lnSpc>
              <a:spcAft>
                <a:spcPts val="0"/>
              </a:spcAft>
              <a:defRPr/>
            </a:pPr>
            <a:r>
              <a:rPr lang="en-GB" sz="2400"/>
              <a:t>There should normally be no more than 7 subsystems in an architectural model.</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a:extLst>
              <a:ext uri="{FF2B5EF4-FFF2-40B4-BE49-F238E27FC236}">
                <a16:creationId xmlns:a16="http://schemas.microsoft.com/office/drawing/2014/main" id="{D9EC3E3B-1B75-416E-9E1C-102D5E63C464}"/>
              </a:ext>
            </a:extLst>
          </p:cNvPr>
          <p:cNvSpPr>
            <a:spLocks noGrp="1" noChangeArrowheads="1"/>
          </p:cNvSpPr>
          <p:nvPr>
            <p:ph type="title"/>
          </p:nvPr>
        </p:nvSpPr>
        <p:spPr/>
        <p:txBody>
          <a:bodyPr/>
          <a:lstStyle/>
          <a:p>
            <a:pPr eaLnBrk="1" fontAlgn="auto" hangingPunct="1">
              <a:spcAft>
                <a:spcPts val="0"/>
              </a:spcAft>
              <a:defRPr/>
            </a:pPr>
            <a:r>
              <a:rPr lang="en-GB"/>
              <a:t>Design models</a:t>
            </a:r>
          </a:p>
        </p:txBody>
      </p:sp>
      <p:sp>
        <p:nvSpPr>
          <p:cNvPr id="117763" name="Rectangle 5">
            <a:extLst>
              <a:ext uri="{FF2B5EF4-FFF2-40B4-BE49-F238E27FC236}">
                <a16:creationId xmlns:a16="http://schemas.microsoft.com/office/drawing/2014/main" id="{82EB284C-63C9-4B9A-B963-2D173104A37A}"/>
              </a:ext>
            </a:extLst>
          </p:cNvPr>
          <p:cNvSpPr>
            <a:spLocks noGrp="1"/>
          </p:cNvSpPr>
          <p:nvPr>
            <p:ph idx="1"/>
          </p:nvPr>
        </p:nvSpPr>
        <p:spPr/>
        <p:txBody>
          <a:bodyPr/>
          <a:lstStyle/>
          <a:p>
            <a:pPr marL="273050" eaLnBrk="1" hangingPunct="1">
              <a:spcAft>
                <a:spcPct val="0"/>
              </a:spcAft>
            </a:pPr>
            <a:r>
              <a:rPr lang="en-GB" altLang="en-US"/>
              <a:t>Design models show the objects and object classes and relationships between these entities.</a:t>
            </a:r>
          </a:p>
          <a:p>
            <a:pPr marL="273050" eaLnBrk="1" hangingPunct="1">
              <a:spcAft>
                <a:spcPct val="0"/>
              </a:spcAft>
            </a:pPr>
            <a:r>
              <a:rPr lang="en-GB" altLang="en-US"/>
              <a:t>Static models describe the static structure of the system in terms of object classes and relationships.</a:t>
            </a:r>
          </a:p>
          <a:p>
            <a:pPr marL="273050" eaLnBrk="1" hangingPunct="1">
              <a:spcAft>
                <a:spcPct val="0"/>
              </a:spcAft>
            </a:pPr>
            <a:r>
              <a:rPr lang="en-GB" altLang="en-US"/>
              <a:t>Dynamic models describe the dynamic interactions between objects.</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353C3B26-9AFB-4964-A635-CC8C0F97AF27}"/>
              </a:ext>
            </a:extLst>
          </p:cNvPr>
          <p:cNvSpPr>
            <a:spLocks noGrp="1" noChangeArrowheads="1"/>
          </p:cNvSpPr>
          <p:nvPr>
            <p:ph type="title"/>
          </p:nvPr>
        </p:nvSpPr>
        <p:spPr/>
        <p:txBody>
          <a:bodyPr lIns="90840" tIns="44623" rIns="90840" bIns="44623"/>
          <a:lstStyle/>
          <a:p>
            <a:pPr eaLnBrk="1" fontAlgn="auto" hangingPunct="1">
              <a:spcAft>
                <a:spcPts val="0"/>
              </a:spcAft>
              <a:defRPr/>
            </a:pPr>
            <a:r>
              <a:rPr lang="en-GB"/>
              <a:t>Examples of design models</a:t>
            </a:r>
          </a:p>
        </p:txBody>
      </p:sp>
      <p:sp>
        <p:nvSpPr>
          <p:cNvPr id="119811" name="Rectangle 3">
            <a:extLst>
              <a:ext uri="{FF2B5EF4-FFF2-40B4-BE49-F238E27FC236}">
                <a16:creationId xmlns:a16="http://schemas.microsoft.com/office/drawing/2014/main" id="{1C6C7E12-AA18-487E-A4B5-080C99EDE90A}"/>
              </a:ext>
            </a:extLst>
          </p:cNvPr>
          <p:cNvSpPr>
            <a:spLocks noGrp="1"/>
          </p:cNvSpPr>
          <p:nvPr>
            <p:ph idx="1"/>
          </p:nvPr>
        </p:nvSpPr>
        <p:spPr/>
        <p:txBody>
          <a:bodyPr lIns="90840" tIns="44623" rIns="90840" bIns="44623"/>
          <a:lstStyle/>
          <a:p>
            <a:pPr marL="273050" eaLnBrk="1" hangingPunct="1">
              <a:spcAft>
                <a:spcPct val="0"/>
              </a:spcAft>
            </a:pPr>
            <a:r>
              <a:rPr lang="en-GB" altLang="en-US" sz="2400"/>
              <a:t>Sub-system models that show logical groupings of objects into coherent subsystems.</a:t>
            </a:r>
          </a:p>
          <a:p>
            <a:pPr marL="273050" eaLnBrk="1" hangingPunct="1">
              <a:spcAft>
                <a:spcPct val="0"/>
              </a:spcAft>
            </a:pPr>
            <a:r>
              <a:rPr lang="en-GB" altLang="en-US" sz="2400"/>
              <a:t>Sequence models that show the sequence of object interactions.</a:t>
            </a:r>
          </a:p>
          <a:p>
            <a:pPr marL="273050" eaLnBrk="1" hangingPunct="1">
              <a:spcAft>
                <a:spcPct val="0"/>
              </a:spcAft>
            </a:pPr>
            <a:r>
              <a:rPr lang="en-GB" altLang="en-US" sz="2400"/>
              <a:t>State machine models that show how individual objects change their state in response to events.</a:t>
            </a:r>
          </a:p>
          <a:p>
            <a:pPr marL="273050" eaLnBrk="1" hangingPunct="1">
              <a:spcAft>
                <a:spcPct val="0"/>
              </a:spcAft>
            </a:pPr>
            <a:r>
              <a:rPr lang="en-GB" altLang="en-US" sz="2400"/>
              <a:t>Other models include use-case models, aggregation models, generalisation models, etc.</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a:extLst>
              <a:ext uri="{FF2B5EF4-FFF2-40B4-BE49-F238E27FC236}">
                <a16:creationId xmlns:a16="http://schemas.microsoft.com/office/drawing/2014/main" id="{417DF800-0BE0-4DD6-AE4B-374021D05B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609600"/>
            <a:ext cx="7848600" cy="602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A777E5D7-05A3-49AE-A16E-447130C82F6C}"/>
              </a:ext>
            </a:extLst>
          </p:cNvPr>
          <p:cNvSpPr>
            <a:spLocks noGrp="1" noChangeArrowheads="1"/>
          </p:cNvSpPr>
          <p:nvPr>
            <p:ph type="title"/>
          </p:nvPr>
        </p:nvSpPr>
        <p:spPr/>
        <p:txBody>
          <a:bodyPr/>
          <a:lstStyle/>
          <a:p>
            <a:pPr eaLnBrk="1" fontAlgn="auto" hangingPunct="1">
              <a:spcAft>
                <a:spcPts val="0"/>
              </a:spcAft>
              <a:defRPr/>
            </a:pPr>
            <a:r>
              <a:rPr lang="en-GB"/>
              <a:t>Subsystem models</a:t>
            </a:r>
          </a:p>
        </p:txBody>
      </p:sp>
      <p:sp>
        <p:nvSpPr>
          <p:cNvPr id="121859" name="Rectangle 3">
            <a:extLst>
              <a:ext uri="{FF2B5EF4-FFF2-40B4-BE49-F238E27FC236}">
                <a16:creationId xmlns:a16="http://schemas.microsoft.com/office/drawing/2014/main" id="{A22156FB-A01B-45C8-9E34-379A48A67460}"/>
              </a:ext>
            </a:extLst>
          </p:cNvPr>
          <p:cNvSpPr>
            <a:spLocks noGrp="1"/>
          </p:cNvSpPr>
          <p:nvPr>
            <p:ph idx="1"/>
          </p:nvPr>
        </p:nvSpPr>
        <p:spPr/>
        <p:txBody>
          <a:bodyPr/>
          <a:lstStyle/>
          <a:p>
            <a:pPr marL="273050" eaLnBrk="1" hangingPunct="1">
              <a:spcAft>
                <a:spcPct val="0"/>
              </a:spcAft>
            </a:pPr>
            <a:r>
              <a:rPr lang="en-GB" altLang="en-US"/>
              <a:t>Shows how the design is organised into logically related groups of objects.</a:t>
            </a:r>
          </a:p>
          <a:p>
            <a:pPr marL="273050" eaLnBrk="1" hangingPunct="1">
              <a:spcAft>
                <a:spcPct val="0"/>
              </a:spcAft>
            </a:pPr>
            <a:r>
              <a:rPr lang="en-GB" altLang="en-US"/>
              <a:t>In the UML, these are shown using packages - an encapsulation construct. This is a logical model. The actual organisation of objects in the system may be different.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CA630950-9382-4441-B716-AE6F1E9F61A0}"/>
              </a:ext>
            </a:extLst>
          </p:cNvPr>
          <p:cNvSpPr>
            <a:spLocks noGrp="1" noChangeArrowheads="1"/>
          </p:cNvSpPr>
          <p:nvPr>
            <p:ph type="title"/>
          </p:nvPr>
        </p:nvSpPr>
        <p:spPr/>
        <p:txBody>
          <a:bodyPr/>
          <a:lstStyle/>
          <a:p>
            <a:pPr eaLnBrk="1" fontAlgn="auto" hangingPunct="1">
              <a:spcAft>
                <a:spcPts val="0"/>
              </a:spcAft>
              <a:defRPr/>
            </a:pPr>
            <a:r>
              <a:rPr lang="en-US"/>
              <a:t>Application domain objects</a:t>
            </a:r>
          </a:p>
        </p:txBody>
      </p:sp>
      <p:pic>
        <p:nvPicPr>
          <p:cNvPr id="2" name="Content Placeholder 1">
            <a:extLst>
              <a:ext uri="{FF2B5EF4-FFF2-40B4-BE49-F238E27FC236}">
                <a16:creationId xmlns:a16="http://schemas.microsoft.com/office/drawing/2014/main" id="{825F9681-DE7F-4072-B792-53F11540F8F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09800" y="2170113"/>
            <a:ext cx="3668713" cy="343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908" name="Text Box 79">
            <a:extLst>
              <a:ext uri="{FF2B5EF4-FFF2-40B4-BE49-F238E27FC236}">
                <a16:creationId xmlns:a16="http://schemas.microsoft.com/office/drawing/2014/main" id="{4AB9D2D8-CBD1-4529-8796-DC76E1D2C3AF}"/>
              </a:ext>
            </a:extLst>
          </p:cNvPr>
          <p:cNvSpPr txBox="1">
            <a:spLocks noChangeArrowheads="1"/>
          </p:cNvSpPr>
          <p:nvPr/>
        </p:nvSpPr>
        <p:spPr bwMode="auto">
          <a:xfrm>
            <a:off x="5410200" y="5638800"/>
            <a:ext cx="327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spcBef>
                <a:spcPct val="50000"/>
              </a:spcBef>
            </a:pPr>
            <a:r>
              <a:rPr lang="en-US" altLang="en-US" sz="2400">
                <a:latin typeface="Arial" panose="020B0604020202020204" pitchFamily="34" charset="0"/>
              </a:rPr>
              <a:t>(Initial class diagram)</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C954CFB2-4142-4D2D-B3D1-AA396C334FE6}"/>
              </a:ext>
            </a:extLst>
          </p:cNvPr>
          <p:cNvSpPr>
            <a:spLocks noGrp="1" noChangeArrowheads="1"/>
          </p:cNvSpPr>
          <p:nvPr>
            <p:ph type="title"/>
          </p:nvPr>
        </p:nvSpPr>
        <p:spPr/>
        <p:txBody>
          <a:bodyPr/>
          <a:lstStyle/>
          <a:p>
            <a:pPr eaLnBrk="1" fontAlgn="auto" hangingPunct="1">
              <a:spcAft>
                <a:spcPts val="0"/>
              </a:spcAft>
              <a:defRPr/>
            </a:pPr>
            <a:r>
              <a:rPr lang="en-US"/>
              <a:t>Subsystem decomposition</a:t>
            </a:r>
          </a:p>
        </p:txBody>
      </p:sp>
      <p:pic>
        <p:nvPicPr>
          <p:cNvPr id="2" name="Content Placeholder 1">
            <a:extLst>
              <a:ext uri="{FF2B5EF4-FFF2-40B4-BE49-F238E27FC236}">
                <a16:creationId xmlns:a16="http://schemas.microsoft.com/office/drawing/2014/main" id="{B9B2FA83-0D44-4372-AA5F-B489ADF44C2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89150" y="1876425"/>
            <a:ext cx="3208338" cy="432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5956" name="Text Box 4">
            <a:extLst>
              <a:ext uri="{FF2B5EF4-FFF2-40B4-BE49-F238E27FC236}">
                <a16:creationId xmlns:a16="http://schemas.microsoft.com/office/drawing/2014/main" id="{61E0FE12-1097-4AEE-83EE-479B424C23DB}"/>
              </a:ext>
            </a:extLst>
          </p:cNvPr>
          <p:cNvSpPr txBox="1">
            <a:spLocks noChangeArrowheads="1"/>
          </p:cNvSpPr>
          <p:nvPr/>
        </p:nvSpPr>
        <p:spPr bwMode="auto">
          <a:xfrm>
            <a:off x="6477000" y="2514600"/>
            <a:ext cx="2514600" cy="283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spcBef>
                <a:spcPct val="50000"/>
              </a:spcBef>
            </a:pPr>
            <a:r>
              <a:rPr lang="en-US" altLang="en-US" sz="2400">
                <a:latin typeface="Arial" panose="020B0604020202020204" pitchFamily="34" charset="0"/>
              </a:rPr>
              <a:t>In this case, each layer is one subsystem. </a:t>
            </a:r>
          </a:p>
          <a:p>
            <a:pPr eaLnBrk="1" hangingPunct="1">
              <a:spcBef>
                <a:spcPct val="50000"/>
              </a:spcBef>
            </a:pPr>
            <a:r>
              <a:rPr lang="en-US" altLang="en-US" sz="2400">
                <a:latin typeface="Arial" panose="020B0604020202020204" pitchFamily="34" charset="0"/>
              </a:rPr>
              <a:t>In general, a layer can have more than one subsystem.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D2F38669-0F07-4E58-AF0F-82FFE00E9B62}"/>
              </a:ext>
            </a:extLst>
          </p:cNvPr>
          <p:cNvSpPr>
            <a:spLocks noGrp="1" noChangeArrowheads="1"/>
          </p:cNvSpPr>
          <p:nvPr>
            <p:ph type="title"/>
          </p:nvPr>
        </p:nvSpPr>
        <p:spPr/>
        <p:txBody>
          <a:bodyPr/>
          <a:lstStyle/>
          <a:p>
            <a:pPr eaLnBrk="1" fontAlgn="auto" hangingPunct="1">
              <a:spcAft>
                <a:spcPts val="0"/>
              </a:spcAft>
              <a:defRPr/>
            </a:pPr>
            <a:r>
              <a:rPr lang="en-US"/>
              <a:t>Distribution strategy</a:t>
            </a:r>
          </a:p>
        </p:txBody>
      </p:sp>
      <p:pic>
        <p:nvPicPr>
          <p:cNvPr id="128003" name="Picture 3" descr="personnel">
            <a:extLst>
              <a:ext uri="{FF2B5EF4-FFF2-40B4-BE49-F238E27FC236}">
                <a16:creationId xmlns:a16="http://schemas.microsoft.com/office/drawing/2014/main" id="{50562A97-4432-4C91-9C70-8D1C02F3A2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5313" y="2057400"/>
            <a:ext cx="5413375" cy="454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04" name="Text Box 4">
            <a:extLst>
              <a:ext uri="{FF2B5EF4-FFF2-40B4-BE49-F238E27FC236}">
                <a16:creationId xmlns:a16="http://schemas.microsoft.com/office/drawing/2014/main" id="{7D701B97-003D-49C4-8473-35B24E33338B}"/>
              </a:ext>
            </a:extLst>
          </p:cNvPr>
          <p:cNvSpPr txBox="1">
            <a:spLocks noChangeArrowheads="1"/>
          </p:cNvSpPr>
          <p:nvPr/>
        </p:nvSpPr>
        <p:spPr bwMode="auto">
          <a:xfrm>
            <a:off x="5410200" y="5105400"/>
            <a:ext cx="327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spcBef>
                <a:spcPct val="50000"/>
              </a:spcBef>
            </a:pPr>
            <a:r>
              <a:rPr lang="en-US" altLang="en-US" sz="2400">
                <a:latin typeface="Arial" panose="020B0604020202020204" pitchFamily="34" charset="0"/>
              </a:rPr>
              <a:t>(Deployment diagram)</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050" name="Picture 5" descr="deployment">
            <a:extLst>
              <a:ext uri="{FF2B5EF4-FFF2-40B4-BE49-F238E27FC236}">
                <a16:creationId xmlns:a16="http://schemas.microsoft.com/office/drawing/2014/main" id="{4A11B733-414C-457D-AC94-34DB0B93A8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738" y="2057400"/>
            <a:ext cx="575945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626" name="Rectangle 2">
            <a:extLst>
              <a:ext uri="{FF2B5EF4-FFF2-40B4-BE49-F238E27FC236}">
                <a16:creationId xmlns:a16="http://schemas.microsoft.com/office/drawing/2014/main" id="{5E4BCB09-3D1C-4D71-82B2-5CA4B8AC0EA5}"/>
              </a:ext>
            </a:extLst>
          </p:cNvPr>
          <p:cNvSpPr>
            <a:spLocks noGrp="1" noChangeArrowheads="1"/>
          </p:cNvSpPr>
          <p:nvPr>
            <p:ph type="title"/>
          </p:nvPr>
        </p:nvSpPr>
        <p:spPr/>
        <p:txBody>
          <a:bodyPr/>
          <a:lstStyle/>
          <a:p>
            <a:pPr eaLnBrk="1" fontAlgn="auto" hangingPunct="1">
              <a:spcAft>
                <a:spcPts val="0"/>
              </a:spcAft>
              <a:defRPr/>
            </a:pPr>
            <a:r>
              <a:rPr lang="en-US"/>
              <a:t>Platforms and implementation technologies</a:t>
            </a:r>
          </a:p>
        </p:txBody>
      </p:sp>
      <p:sp>
        <p:nvSpPr>
          <p:cNvPr id="130052" name="Text Box 4">
            <a:extLst>
              <a:ext uri="{FF2B5EF4-FFF2-40B4-BE49-F238E27FC236}">
                <a16:creationId xmlns:a16="http://schemas.microsoft.com/office/drawing/2014/main" id="{F1A7B837-08F4-48C0-A296-892AF2C6F731}"/>
              </a:ext>
            </a:extLst>
          </p:cNvPr>
          <p:cNvSpPr txBox="1">
            <a:spLocks noChangeArrowheads="1"/>
          </p:cNvSpPr>
          <p:nvPr/>
        </p:nvSpPr>
        <p:spPr bwMode="auto">
          <a:xfrm>
            <a:off x="609600" y="5105400"/>
            <a:ext cx="327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spcBef>
                <a:spcPct val="50000"/>
              </a:spcBef>
            </a:pPr>
            <a:r>
              <a:rPr lang="en-US" altLang="en-US" sz="2400">
                <a:latin typeface="Arial" panose="020B0604020202020204" pitchFamily="34" charset="0"/>
              </a:rPr>
              <a:t>(Deployment diagram)</a:t>
            </a:r>
          </a:p>
        </p:txBody>
      </p:sp>
      <p:sp>
        <p:nvSpPr>
          <p:cNvPr id="130053" name="Rectangle 6">
            <a:extLst>
              <a:ext uri="{FF2B5EF4-FFF2-40B4-BE49-F238E27FC236}">
                <a16:creationId xmlns:a16="http://schemas.microsoft.com/office/drawing/2014/main" id="{BF72210E-43CA-459E-B61B-C54C356D994B}"/>
              </a:ext>
            </a:extLst>
          </p:cNvPr>
          <p:cNvSpPr>
            <a:spLocks noChangeArrowheads="1"/>
          </p:cNvSpPr>
          <p:nvPr/>
        </p:nvSpPr>
        <p:spPr bwMode="auto">
          <a:xfrm>
            <a:off x="4462463" y="4800600"/>
            <a:ext cx="838200" cy="5334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1026">
            <a:extLst>
              <a:ext uri="{FF2B5EF4-FFF2-40B4-BE49-F238E27FC236}">
                <a16:creationId xmlns:a16="http://schemas.microsoft.com/office/drawing/2014/main" id="{EEAD789B-F2B7-418F-A52F-5E77573B8104}"/>
              </a:ext>
            </a:extLst>
          </p:cNvPr>
          <p:cNvSpPr>
            <a:spLocks noGrp="1" noChangeArrowheads="1"/>
          </p:cNvSpPr>
          <p:nvPr>
            <p:ph type="title"/>
          </p:nvPr>
        </p:nvSpPr>
        <p:spPr/>
        <p:txBody>
          <a:bodyPr lIns="90840" tIns="44623" rIns="90840" bIns="44623"/>
          <a:lstStyle/>
          <a:p>
            <a:pPr eaLnBrk="1" fontAlgn="auto" hangingPunct="1">
              <a:spcAft>
                <a:spcPts val="0"/>
              </a:spcAft>
              <a:defRPr/>
            </a:pPr>
            <a:r>
              <a:rPr lang="en-GB"/>
              <a:t>Further objects and object refinement</a:t>
            </a:r>
          </a:p>
        </p:txBody>
      </p:sp>
      <p:sp>
        <p:nvSpPr>
          <p:cNvPr id="132099" name="Rectangle 1027">
            <a:extLst>
              <a:ext uri="{FF2B5EF4-FFF2-40B4-BE49-F238E27FC236}">
                <a16:creationId xmlns:a16="http://schemas.microsoft.com/office/drawing/2014/main" id="{72FCBF6B-F31D-4824-AD4E-C3EEAACE489A}"/>
              </a:ext>
            </a:extLst>
          </p:cNvPr>
          <p:cNvSpPr>
            <a:spLocks noGrp="1"/>
          </p:cNvSpPr>
          <p:nvPr>
            <p:ph idx="1"/>
          </p:nvPr>
        </p:nvSpPr>
        <p:spPr/>
        <p:txBody>
          <a:bodyPr lIns="90840" tIns="44623" rIns="90840" bIns="44623"/>
          <a:lstStyle/>
          <a:p>
            <a:pPr marL="273050" eaLnBrk="1" hangingPunct="1">
              <a:lnSpc>
                <a:spcPct val="90000"/>
              </a:lnSpc>
              <a:spcAft>
                <a:spcPct val="0"/>
              </a:spcAft>
            </a:pPr>
            <a:r>
              <a:rPr lang="en-GB" altLang="en-US" sz="2400"/>
              <a:t>Use domain knowledge to identify more objects and operations</a:t>
            </a:r>
          </a:p>
          <a:p>
            <a:pPr marL="547688" lvl="1" indent="-182563" eaLnBrk="1" hangingPunct="1">
              <a:lnSpc>
                <a:spcPct val="90000"/>
              </a:lnSpc>
              <a:spcAft>
                <a:spcPct val="0"/>
              </a:spcAft>
            </a:pPr>
            <a:r>
              <a:rPr lang="en-GB" altLang="en-US" sz="2000"/>
              <a:t>What attributes should be included in a personnel database?</a:t>
            </a:r>
          </a:p>
          <a:p>
            <a:pPr marL="547688" lvl="1" indent="-182563" eaLnBrk="1" hangingPunct="1">
              <a:lnSpc>
                <a:spcPct val="90000"/>
              </a:lnSpc>
              <a:spcAft>
                <a:spcPct val="0"/>
              </a:spcAft>
            </a:pPr>
            <a:r>
              <a:rPr lang="en-GB" altLang="en-US" sz="2000"/>
              <a:t>What other checking should be done before allowing a deletion?</a:t>
            </a:r>
          </a:p>
          <a:p>
            <a:pPr marL="273050" eaLnBrk="1" hangingPunct="1">
              <a:lnSpc>
                <a:spcPct val="90000"/>
              </a:lnSpc>
              <a:spcAft>
                <a:spcPct val="0"/>
              </a:spcAft>
            </a:pPr>
            <a:r>
              <a:rPr lang="en-GB" altLang="en-US" sz="2400"/>
              <a:t>Use software development knowledge to identify solution objects</a:t>
            </a:r>
          </a:p>
          <a:p>
            <a:pPr marL="547688" lvl="1" indent="-182563" eaLnBrk="1" hangingPunct="1">
              <a:lnSpc>
                <a:spcPct val="90000"/>
              </a:lnSpc>
              <a:spcAft>
                <a:spcPct val="0"/>
              </a:spcAft>
            </a:pPr>
            <a:r>
              <a:rPr lang="en-GB" altLang="en-US" sz="2000"/>
              <a:t>Design patterns often add more abstract classes.</a:t>
            </a:r>
          </a:p>
          <a:p>
            <a:pPr marL="547688" lvl="1" indent="-182563" eaLnBrk="1" hangingPunct="1">
              <a:lnSpc>
                <a:spcPct val="90000"/>
              </a:lnSpc>
              <a:spcAft>
                <a:spcPct val="0"/>
              </a:spcAft>
            </a:pPr>
            <a:r>
              <a:rPr lang="en-GB" altLang="en-US" sz="2000"/>
              <a:t>Performance issues may require the use of proxy objects to cache some of the database in memory</a:t>
            </a:r>
          </a:p>
          <a:p>
            <a:pPr marL="547688" lvl="1" indent="-182563" eaLnBrk="1" hangingPunct="1">
              <a:lnSpc>
                <a:spcPct val="90000"/>
              </a:lnSpc>
              <a:spcAft>
                <a:spcPct val="0"/>
              </a:spcAft>
            </a:pPr>
            <a:r>
              <a:rPr lang="en-GB" altLang="en-US" sz="2000"/>
              <a:t>What other widgets need to be defined on the personnel form?</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4A3C3EB9-B9CB-4E8A-8C66-EF18E78DEBAB}"/>
              </a:ext>
            </a:extLst>
          </p:cNvPr>
          <p:cNvSpPr>
            <a:spLocks noGrp="1" noChangeArrowheads="1"/>
          </p:cNvSpPr>
          <p:nvPr>
            <p:ph type="title"/>
          </p:nvPr>
        </p:nvSpPr>
        <p:spPr/>
        <p:txBody>
          <a:bodyPr/>
          <a:lstStyle/>
          <a:p>
            <a:pPr eaLnBrk="1" fontAlgn="auto" hangingPunct="1">
              <a:spcAft>
                <a:spcPts val="0"/>
              </a:spcAft>
              <a:defRPr/>
            </a:pPr>
            <a:r>
              <a:rPr lang="en-US"/>
              <a:t>Static model – class diagram</a:t>
            </a:r>
          </a:p>
        </p:txBody>
      </p:sp>
      <p:pic>
        <p:nvPicPr>
          <p:cNvPr id="2" name="Content Placeholder 1">
            <a:extLst>
              <a:ext uri="{FF2B5EF4-FFF2-40B4-BE49-F238E27FC236}">
                <a16:creationId xmlns:a16="http://schemas.microsoft.com/office/drawing/2014/main" id="{58AB1806-98FF-4BD9-A485-DB40E0CA5A9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43200" y="2005013"/>
            <a:ext cx="3192463"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48" name="Text Box 4">
            <a:extLst>
              <a:ext uri="{FF2B5EF4-FFF2-40B4-BE49-F238E27FC236}">
                <a16:creationId xmlns:a16="http://schemas.microsoft.com/office/drawing/2014/main" id="{A4014B58-2E6F-4758-9E95-904CED0A653A}"/>
              </a:ext>
            </a:extLst>
          </p:cNvPr>
          <p:cNvSpPr txBox="1">
            <a:spLocks noChangeArrowheads="1"/>
          </p:cNvSpPr>
          <p:nvPr/>
        </p:nvSpPr>
        <p:spPr bwMode="auto">
          <a:xfrm>
            <a:off x="6248400" y="2590800"/>
            <a:ext cx="2590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spcBef>
                <a:spcPct val="50000"/>
              </a:spcBef>
            </a:pPr>
            <a:r>
              <a:rPr lang="en-US" altLang="en-US" sz="2400">
                <a:latin typeface="Arial" panose="020B0604020202020204" pitchFamily="34" charset="0"/>
              </a:rPr>
              <a:t>Includes objects from solution domain.</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B9886294-DC75-41BC-B930-2B1147694F77}"/>
              </a:ext>
            </a:extLst>
          </p:cNvPr>
          <p:cNvSpPr>
            <a:spLocks noGrp="1" noChangeArrowheads="1"/>
          </p:cNvSpPr>
          <p:nvPr>
            <p:ph type="title"/>
          </p:nvPr>
        </p:nvSpPr>
        <p:spPr/>
        <p:txBody>
          <a:bodyPr/>
          <a:lstStyle/>
          <a:p>
            <a:pPr eaLnBrk="1" fontAlgn="auto" hangingPunct="1">
              <a:spcAft>
                <a:spcPts val="0"/>
              </a:spcAft>
              <a:defRPr/>
            </a:pPr>
            <a:r>
              <a:rPr lang="en-US"/>
              <a:t>Static model – more details</a:t>
            </a:r>
          </a:p>
        </p:txBody>
      </p:sp>
      <p:pic>
        <p:nvPicPr>
          <p:cNvPr id="2" name="Content Placeholder 1">
            <a:extLst>
              <a:ext uri="{FF2B5EF4-FFF2-40B4-BE49-F238E27FC236}">
                <a16:creationId xmlns:a16="http://schemas.microsoft.com/office/drawing/2014/main" id="{770A7F8E-F438-49B9-93C0-00A853C950B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541713" y="2182813"/>
            <a:ext cx="1890712" cy="206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6196" name="Text Box 109">
            <a:extLst>
              <a:ext uri="{FF2B5EF4-FFF2-40B4-BE49-F238E27FC236}">
                <a16:creationId xmlns:a16="http://schemas.microsoft.com/office/drawing/2014/main" id="{DDB66CEE-338F-4531-B3AE-90547C489E0F}"/>
              </a:ext>
            </a:extLst>
          </p:cNvPr>
          <p:cNvSpPr txBox="1">
            <a:spLocks noChangeArrowheads="1"/>
          </p:cNvSpPr>
          <p:nvPr/>
        </p:nvSpPr>
        <p:spPr bwMode="auto">
          <a:xfrm>
            <a:off x="6172200" y="2590800"/>
            <a:ext cx="2971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spcBef>
                <a:spcPct val="50000"/>
              </a:spcBef>
            </a:pPr>
            <a:r>
              <a:rPr lang="en-US" altLang="en-US" sz="2400">
                <a:latin typeface="Arial" panose="020B0604020202020204" pitchFamily="34" charset="0"/>
              </a:rPr>
              <a:t>Expand class attributes and operations.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1026">
            <a:extLst>
              <a:ext uri="{FF2B5EF4-FFF2-40B4-BE49-F238E27FC236}">
                <a16:creationId xmlns:a16="http://schemas.microsoft.com/office/drawing/2014/main" id="{B8BB5977-1338-4EC1-B451-25F21CE05359}"/>
              </a:ext>
            </a:extLst>
          </p:cNvPr>
          <p:cNvSpPr>
            <a:spLocks noGrp="1" noChangeArrowheads="1"/>
          </p:cNvSpPr>
          <p:nvPr>
            <p:ph type="title"/>
          </p:nvPr>
        </p:nvSpPr>
        <p:spPr/>
        <p:txBody>
          <a:bodyPr/>
          <a:lstStyle/>
          <a:p>
            <a:pPr eaLnBrk="1" fontAlgn="auto" hangingPunct="1">
              <a:spcAft>
                <a:spcPts val="0"/>
              </a:spcAft>
              <a:defRPr/>
            </a:pPr>
            <a:r>
              <a:rPr lang="en-US"/>
              <a:t>Dynamic models</a:t>
            </a:r>
          </a:p>
        </p:txBody>
      </p:sp>
      <p:sp>
        <p:nvSpPr>
          <p:cNvPr id="138243" name="Rectangle 1027">
            <a:extLst>
              <a:ext uri="{FF2B5EF4-FFF2-40B4-BE49-F238E27FC236}">
                <a16:creationId xmlns:a16="http://schemas.microsoft.com/office/drawing/2014/main" id="{8021D2DD-BFA5-4619-BC2A-C333434B2EDF}"/>
              </a:ext>
            </a:extLst>
          </p:cNvPr>
          <p:cNvSpPr>
            <a:spLocks noGrp="1"/>
          </p:cNvSpPr>
          <p:nvPr>
            <p:ph idx="1"/>
          </p:nvPr>
        </p:nvSpPr>
        <p:spPr/>
        <p:txBody>
          <a:bodyPr/>
          <a:lstStyle/>
          <a:p>
            <a:pPr marL="273050" eaLnBrk="1" hangingPunct="1">
              <a:spcAft>
                <a:spcPct val="0"/>
              </a:spcAft>
            </a:pPr>
            <a:r>
              <a:rPr lang="en-US" altLang="en-US"/>
              <a:t>Sequence models</a:t>
            </a:r>
          </a:p>
          <a:p>
            <a:pPr marL="547688" lvl="1" indent="-182563" eaLnBrk="1" hangingPunct="1">
              <a:spcAft>
                <a:spcPct val="0"/>
              </a:spcAft>
            </a:pPr>
            <a:r>
              <a:rPr lang="en-US" altLang="en-US"/>
              <a:t>Show interaction between objects</a:t>
            </a:r>
          </a:p>
          <a:p>
            <a:pPr marL="273050" eaLnBrk="1" hangingPunct="1">
              <a:spcAft>
                <a:spcPct val="0"/>
              </a:spcAft>
            </a:pPr>
            <a:r>
              <a:rPr lang="en-US" altLang="en-US"/>
              <a:t>Statechart models</a:t>
            </a:r>
          </a:p>
          <a:p>
            <a:pPr marL="547688" lvl="1" indent="-182563" eaLnBrk="1" hangingPunct="1">
              <a:spcAft>
                <a:spcPct val="0"/>
              </a:spcAft>
            </a:pPr>
            <a:r>
              <a:rPr lang="en-US" altLang="en-US"/>
              <a:t>Show transitions within an object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C38E6F1C-F754-45B9-A94A-4F53BF6895BE}"/>
              </a:ext>
            </a:extLst>
          </p:cNvPr>
          <p:cNvSpPr>
            <a:spLocks noGrp="1" noChangeArrowheads="1"/>
          </p:cNvSpPr>
          <p:nvPr>
            <p:ph type="title"/>
          </p:nvPr>
        </p:nvSpPr>
        <p:spPr/>
        <p:txBody>
          <a:bodyPr/>
          <a:lstStyle/>
          <a:p>
            <a:pPr eaLnBrk="1" fontAlgn="auto" hangingPunct="1">
              <a:spcAft>
                <a:spcPts val="0"/>
              </a:spcAft>
              <a:defRPr/>
            </a:pPr>
            <a:r>
              <a:rPr lang="en-US" dirty="0"/>
              <a:t>Add personnel (with proxy object)</a:t>
            </a:r>
          </a:p>
        </p:txBody>
      </p:sp>
      <p:pic>
        <p:nvPicPr>
          <p:cNvPr id="2" name="Content Placeholder 1">
            <a:extLst>
              <a:ext uri="{FF2B5EF4-FFF2-40B4-BE49-F238E27FC236}">
                <a16:creationId xmlns:a16="http://schemas.microsoft.com/office/drawing/2014/main" id="{514FFE32-4982-4978-802C-824BC8CB453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76400" y="2000250"/>
            <a:ext cx="53340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3F60B-597F-4C87-A700-0309C4CFBE1E}"/>
              </a:ext>
            </a:extLst>
          </p:cNvPr>
          <p:cNvSpPr>
            <a:spLocks noGrp="1"/>
          </p:cNvSpPr>
          <p:nvPr>
            <p:ph type="title"/>
          </p:nvPr>
        </p:nvSpPr>
        <p:spPr>
          <a:xfrm>
            <a:off x="457200" y="215371"/>
            <a:ext cx="8229600" cy="622829"/>
          </a:xfrm>
        </p:spPr>
        <p:txBody>
          <a:bodyPr/>
          <a:lstStyle/>
          <a:p>
            <a:pPr>
              <a:defRPr/>
            </a:pPr>
            <a:r>
              <a:rPr lang="en-US" dirty="0"/>
              <a:t>Case study 2</a:t>
            </a:r>
          </a:p>
        </p:txBody>
      </p:sp>
      <p:sp>
        <p:nvSpPr>
          <p:cNvPr id="20483" name="Content Placeholder 2">
            <a:extLst>
              <a:ext uri="{FF2B5EF4-FFF2-40B4-BE49-F238E27FC236}">
                <a16:creationId xmlns:a16="http://schemas.microsoft.com/office/drawing/2014/main" id="{E80BC543-4026-4043-B4A1-AD2718D5B19A}"/>
              </a:ext>
            </a:extLst>
          </p:cNvPr>
          <p:cNvSpPr>
            <a:spLocks noGrp="1"/>
          </p:cNvSpPr>
          <p:nvPr>
            <p:ph idx="1"/>
          </p:nvPr>
        </p:nvSpPr>
        <p:spPr>
          <a:xfrm>
            <a:off x="504825" y="1066800"/>
            <a:ext cx="3609975" cy="5715000"/>
          </a:xfrm>
        </p:spPr>
        <p:txBody>
          <a:bodyPr anchor="t"/>
          <a:lstStyle/>
          <a:p>
            <a:r>
              <a:rPr lang="en-US" altLang="en-US" dirty="0"/>
              <a:t>Application: Message (iOS)</a:t>
            </a:r>
          </a:p>
          <a:p>
            <a:r>
              <a:rPr lang="en-US" altLang="en-US" dirty="0"/>
              <a:t>Use case: Display Message</a:t>
            </a:r>
          </a:p>
          <a:p>
            <a:r>
              <a:rPr lang="en-US" altLang="en-US" dirty="0"/>
              <a:t>Problem:</a:t>
            </a:r>
          </a:p>
          <a:p>
            <a:pPr lvl="1"/>
            <a:r>
              <a:rPr lang="en-US" altLang="en-US" dirty="0"/>
              <a:t>Do we need to access recipient message app database?</a:t>
            </a:r>
          </a:p>
          <a:p>
            <a:pPr lvl="1"/>
            <a:r>
              <a:rPr lang="en-US" altLang="en-US" dirty="0"/>
              <a:t>Messages are stored online or in local storage?</a:t>
            </a:r>
          </a:p>
          <a:p>
            <a:pPr lvl="1"/>
            <a:r>
              <a:rPr lang="en-US" altLang="en-US" dirty="0"/>
              <a:t>What is sorting strategy for displaying message? How to design it in diagram?</a:t>
            </a:r>
          </a:p>
          <a:p>
            <a:r>
              <a:rPr lang="en-US" altLang="en-US" i="1" dirty="0">
                <a:solidFill>
                  <a:srgbClr val="FF0000"/>
                </a:solidFill>
              </a:rPr>
              <a:t>Design sequence diagram?</a:t>
            </a:r>
          </a:p>
          <a:p>
            <a:pPr lvl="1"/>
            <a:endParaRPr lang="en-US" altLang="en-US" dirty="0"/>
          </a:p>
          <a:p>
            <a:pPr lvl="1"/>
            <a:endParaRPr lang="en-US" altLang="en-US" dirty="0"/>
          </a:p>
          <a:p>
            <a:endParaRPr lang="en-US" altLang="en-US" dirty="0"/>
          </a:p>
        </p:txBody>
      </p:sp>
      <p:pic>
        <p:nvPicPr>
          <p:cNvPr id="4" name="Picture 3">
            <a:extLst>
              <a:ext uri="{FF2B5EF4-FFF2-40B4-BE49-F238E27FC236}">
                <a16:creationId xmlns:a16="http://schemas.microsoft.com/office/drawing/2014/main" id="{64D21A72-E148-4FFF-B6B2-09FF4A354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1905000"/>
            <a:ext cx="4953000" cy="3245413"/>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1026">
            <a:extLst>
              <a:ext uri="{FF2B5EF4-FFF2-40B4-BE49-F238E27FC236}">
                <a16:creationId xmlns:a16="http://schemas.microsoft.com/office/drawing/2014/main" id="{85D4690E-F44D-428F-A0B3-33BEB2E556E3}"/>
              </a:ext>
            </a:extLst>
          </p:cNvPr>
          <p:cNvSpPr>
            <a:spLocks noGrp="1" noChangeArrowheads="1"/>
          </p:cNvSpPr>
          <p:nvPr>
            <p:ph type="title"/>
          </p:nvPr>
        </p:nvSpPr>
        <p:spPr/>
        <p:txBody>
          <a:bodyPr/>
          <a:lstStyle/>
          <a:p>
            <a:pPr eaLnBrk="1" fontAlgn="auto" hangingPunct="1">
              <a:spcAft>
                <a:spcPts val="0"/>
              </a:spcAft>
              <a:defRPr/>
            </a:pPr>
            <a:r>
              <a:rPr lang="en-US"/>
              <a:t>PersonnelControl state machine</a:t>
            </a:r>
          </a:p>
        </p:txBody>
      </p:sp>
      <p:pic>
        <p:nvPicPr>
          <p:cNvPr id="142339" name="Picture 1027" descr="personnelcontrol">
            <a:extLst>
              <a:ext uri="{FF2B5EF4-FFF2-40B4-BE49-F238E27FC236}">
                <a16:creationId xmlns:a16="http://schemas.microsoft.com/office/drawing/2014/main" id="{A4CE975C-91B0-484E-9519-C3411ACB04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713" y="1905000"/>
            <a:ext cx="7140575" cy="482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D4B4CE71-9C99-4C96-8805-74D06558091C}"/>
              </a:ext>
            </a:extLst>
          </p:cNvPr>
          <p:cNvSpPr>
            <a:spLocks noGrp="1" noChangeArrowheads="1"/>
          </p:cNvSpPr>
          <p:nvPr>
            <p:ph type="title"/>
          </p:nvPr>
        </p:nvSpPr>
        <p:spPr/>
        <p:txBody>
          <a:bodyPr/>
          <a:lstStyle/>
          <a:p>
            <a:pPr eaLnBrk="1" fontAlgn="auto" hangingPunct="1">
              <a:spcAft>
                <a:spcPts val="0"/>
              </a:spcAft>
              <a:defRPr/>
            </a:pPr>
            <a:r>
              <a:rPr lang="en-GB"/>
              <a:t>Object interface specification</a:t>
            </a:r>
          </a:p>
        </p:txBody>
      </p:sp>
      <p:sp>
        <p:nvSpPr>
          <p:cNvPr id="116739" name="Rectangle 3">
            <a:extLst>
              <a:ext uri="{FF2B5EF4-FFF2-40B4-BE49-F238E27FC236}">
                <a16:creationId xmlns:a16="http://schemas.microsoft.com/office/drawing/2014/main" id="{F2699711-D12F-42F2-833F-E531B2121724}"/>
              </a:ext>
            </a:extLst>
          </p:cNvPr>
          <p:cNvSpPr>
            <a:spLocks noGrp="1" noChangeArrowheads="1"/>
          </p:cNvSpPr>
          <p:nvPr>
            <p:ph idx="1"/>
          </p:nvPr>
        </p:nvSpPr>
        <p:spPr/>
        <p:txBody>
          <a:bodyPr rtlCol="0">
            <a:normAutofit fontScale="92500" lnSpcReduction="10000"/>
          </a:bodyPr>
          <a:lstStyle/>
          <a:p>
            <a:pPr marL="274320" indent="-306000" eaLnBrk="1" fontAlgn="auto" hangingPunct="1">
              <a:lnSpc>
                <a:spcPct val="90000"/>
              </a:lnSpc>
              <a:spcAft>
                <a:spcPts val="0"/>
              </a:spcAft>
              <a:defRPr/>
            </a:pPr>
            <a:r>
              <a:rPr lang="en-GB" sz="2400"/>
              <a:t>Object interfaces have to be specified so that the objects and other components can be designed in parallel.</a:t>
            </a:r>
          </a:p>
          <a:p>
            <a:pPr marL="274320" indent="-306000" eaLnBrk="1" fontAlgn="auto" hangingPunct="1">
              <a:lnSpc>
                <a:spcPct val="90000"/>
              </a:lnSpc>
              <a:spcAft>
                <a:spcPts val="0"/>
              </a:spcAft>
              <a:defRPr/>
            </a:pPr>
            <a:r>
              <a:rPr lang="en-GB" sz="2400"/>
              <a:t>Designers should avoid designing the interface representation but should hide this in the object itself.</a:t>
            </a:r>
          </a:p>
          <a:p>
            <a:pPr marL="274320" indent="-306000" eaLnBrk="1" fontAlgn="auto" hangingPunct="1">
              <a:lnSpc>
                <a:spcPct val="90000"/>
              </a:lnSpc>
              <a:spcAft>
                <a:spcPts val="0"/>
              </a:spcAft>
              <a:defRPr/>
            </a:pPr>
            <a:r>
              <a:rPr lang="en-GB" sz="2400"/>
              <a:t>Objects may have several interfaces which are viewpoints on the methods provided.</a:t>
            </a:r>
          </a:p>
          <a:p>
            <a:pPr marL="274320" indent="-306000" eaLnBrk="1" fontAlgn="auto" hangingPunct="1">
              <a:lnSpc>
                <a:spcPct val="90000"/>
              </a:lnSpc>
              <a:spcAft>
                <a:spcPts val="0"/>
              </a:spcAft>
              <a:defRPr/>
            </a:pPr>
            <a:r>
              <a:rPr lang="en-GB" sz="2400"/>
              <a:t>The UML uses class diagrams for interface specification but Java may also be used.</a:t>
            </a:r>
          </a:p>
          <a:p>
            <a:pPr marL="274320" indent="-306000" eaLnBrk="1" fontAlgn="auto" hangingPunct="1">
              <a:lnSpc>
                <a:spcPct val="90000"/>
              </a:lnSpc>
              <a:spcAft>
                <a:spcPts val="0"/>
              </a:spcAft>
              <a:defRPr/>
            </a:pPr>
            <a:r>
              <a:rPr lang="en-GB" sz="2400"/>
              <a:t>Heuristic: figure out how you plan to divide the work, and specify the interfaces between the divisions.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0157E6E8-960F-4E02-9D68-DC0733A3AE03}"/>
              </a:ext>
            </a:extLst>
          </p:cNvPr>
          <p:cNvSpPr>
            <a:spLocks noGrp="1" noChangeArrowheads="1"/>
          </p:cNvSpPr>
          <p:nvPr>
            <p:ph type="title"/>
          </p:nvPr>
        </p:nvSpPr>
        <p:spPr/>
        <p:txBody>
          <a:bodyPr/>
          <a:lstStyle/>
          <a:p>
            <a:pPr eaLnBrk="1" fontAlgn="auto" hangingPunct="1">
              <a:spcAft>
                <a:spcPts val="0"/>
              </a:spcAft>
              <a:defRPr/>
            </a:pPr>
            <a:r>
              <a:rPr lang="en-US"/>
              <a:t>Database interface</a:t>
            </a:r>
          </a:p>
        </p:txBody>
      </p:sp>
      <p:sp>
        <p:nvSpPr>
          <p:cNvPr id="146435" name="Rectangle 6">
            <a:extLst>
              <a:ext uri="{FF2B5EF4-FFF2-40B4-BE49-F238E27FC236}">
                <a16:creationId xmlns:a16="http://schemas.microsoft.com/office/drawing/2014/main" id="{2BF36144-B0A6-47EA-B173-C07F92BE1882}"/>
              </a:ext>
            </a:extLst>
          </p:cNvPr>
          <p:cNvSpPr>
            <a:spLocks noGrp="1"/>
          </p:cNvSpPr>
          <p:nvPr>
            <p:ph idx="1"/>
          </p:nvPr>
        </p:nvSpPr>
        <p:spPr>
          <a:xfrm>
            <a:off x="398463" y="1757363"/>
            <a:ext cx="7804150" cy="1828800"/>
          </a:xfrm>
        </p:spPr>
        <p:txBody>
          <a:bodyPr/>
          <a:lstStyle/>
          <a:p>
            <a:pPr marL="273050" eaLnBrk="1" hangingPunct="1">
              <a:spcAft>
                <a:spcPct val="0"/>
              </a:spcAft>
            </a:pPr>
            <a:r>
              <a:rPr lang="en-US" altLang="en-US"/>
              <a:t>An interface can be defined to hide the details of how the underlying database tables are organized.</a:t>
            </a:r>
          </a:p>
        </p:txBody>
      </p:sp>
      <p:sp>
        <p:nvSpPr>
          <p:cNvPr id="146436" name="Text Box 3">
            <a:extLst>
              <a:ext uri="{FF2B5EF4-FFF2-40B4-BE49-F238E27FC236}">
                <a16:creationId xmlns:a16="http://schemas.microsoft.com/office/drawing/2014/main" id="{2B2C5ADF-A776-43E8-87B4-EE9FB284A4A3}"/>
              </a:ext>
            </a:extLst>
          </p:cNvPr>
          <p:cNvSpPr txBox="1">
            <a:spLocks noChangeArrowheads="1"/>
          </p:cNvSpPr>
          <p:nvPr/>
        </p:nvSpPr>
        <p:spPr bwMode="auto">
          <a:xfrm>
            <a:off x="762000" y="3048000"/>
            <a:ext cx="876300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sz="1600">
                <a:latin typeface="Courier New" panose="02070309020205020404" pitchFamily="49" charset="0"/>
              </a:rPr>
              <a:t>interface class DatabaseInterface {</a:t>
            </a:r>
          </a:p>
          <a:p>
            <a:pPr eaLnBrk="1" hangingPunct="1"/>
            <a:r>
              <a:rPr lang="en-US" altLang="en-US" sz="1600">
                <a:latin typeface="Courier New" panose="02070309020205020404" pitchFamily="49" charset="0"/>
              </a:rPr>
              <a:t>    public void AddPersonnel();</a:t>
            </a:r>
          </a:p>
          <a:p>
            <a:pPr eaLnBrk="1" hangingPunct="1"/>
            <a:r>
              <a:rPr lang="en-US" altLang="en-US" sz="1600">
                <a:latin typeface="Courier New" panose="02070309020205020404" pitchFamily="49" charset="0"/>
              </a:rPr>
              <a:t>    public void DeletePersonnel();</a:t>
            </a:r>
          </a:p>
          <a:p>
            <a:pPr eaLnBrk="1" hangingPunct="1"/>
            <a:r>
              <a:rPr lang="en-US" altLang="en-US" sz="1600">
                <a:latin typeface="Courier New" panose="02070309020205020404" pitchFamily="49" charset="0"/>
              </a:rPr>
              <a:t>    public void queryPersonnel()</a:t>
            </a:r>
          </a:p>
          <a:p>
            <a:pPr eaLnBrk="1" hangingPunct="1"/>
            <a:r>
              <a:rPr lang="en-US" altLang="en-US" sz="1600">
                <a:latin typeface="Courier New" panose="02070309020205020404" pitchFamily="49" charset="0"/>
              </a:rPr>
              <a:t>}</a:t>
            </a:r>
          </a:p>
          <a:p>
            <a:pPr eaLnBrk="1" hangingPunct="1"/>
            <a:endParaRPr lang="en-US" altLang="en-US" sz="1600">
              <a:latin typeface="Courier New" panose="02070309020205020404" pitchFamily="49" charset="0"/>
            </a:endParaRPr>
          </a:p>
          <a:p>
            <a:pPr eaLnBrk="1" hangingPunct="1"/>
            <a:r>
              <a:rPr lang="en-US" altLang="en-US" sz="1600">
                <a:latin typeface="Courier New" panose="02070309020205020404" pitchFamily="49" charset="0"/>
              </a:rPr>
              <a:t>public class ProxyDatabaseInterface implements DatabaseInterface {</a:t>
            </a:r>
          </a:p>
          <a:p>
            <a:pPr eaLnBrk="1" hangingPunct="1"/>
            <a:r>
              <a:rPr lang="en-US" altLang="en-US" sz="1600">
                <a:latin typeface="Courier New" panose="02070309020205020404" pitchFamily="49" charset="0"/>
              </a:rPr>
              <a:t>    …</a:t>
            </a:r>
          </a:p>
          <a:p>
            <a:pPr eaLnBrk="1" hangingPunct="1"/>
            <a:r>
              <a:rPr lang="en-US" altLang="en-US" sz="1600">
                <a:latin typeface="Courier New" panose="02070309020205020404" pitchFamily="49" charset="0"/>
              </a:rPr>
              <a:t>}</a:t>
            </a:r>
          </a:p>
          <a:p>
            <a:pPr eaLnBrk="1" hangingPunct="1"/>
            <a:endParaRPr lang="en-US" altLang="en-US" sz="1600">
              <a:latin typeface="Courier New" panose="02070309020205020404" pitchFamily="49" charset="0"/>
            </a:endParaRPr>
          </a:p>
          <a:p>
            <a:pPr eaLnBrk="1" hangingPunct="1"/>
            <a:r>
              <a:rPr lang="en-US" altLang="en-US" sz="1600">
                <a:latin typeface="Courier New" panose="02070309020205020404" pitchFamily="49" charset="0"/>
              </a:rPr>
              <a:t>public class RealDatabaseInterface implements DatabaseInterface {</a:t>
            </a:r>
          </a:p>
          <a:p>
            <a:pPr eaLnBrk="1" hangingPunct="1"/>
            <a:r>
              <a:rPr lang="en-US" altLang="en-US" sz="1600">
                <a:latin typeface="Courier New" panose="02070309020205020404" pitchFamily="49" charset="0"/>
              </a:rPr>
              <a:t>    …</a:t>
            </a:r>
          </a:p>
          <a:p>
            <a:pPr eaLnBrk="1" hangingPunct="1"/>
            <a:r>
              <a:rPr lang="en-US" altLang="en-US" sz="1600">
                <a:latin typeface="Courier New" panose="02070309020205020404" pitchFamily="49" charset="0"/>
              </a:rPr>
              <a:t>}</a:t>
            </a:r>
          </a:p>
          <a:p>
            <a:pPr eaLnBrk="1" hangingPunct="1"/>
            <a:endParaRPr lang="en-US" altLang="en-US" sz="1600">
              <a:latin typeface="Courier New" panose="02070309020205020404" pitchFamily="49"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a:extLst>
              <a:ext uri="{FF2B5EF4-FFF2-40B4-BE49-F238E27FC236}">
                <a16:creationId xmlns:a16="http://schemas.microsoft.com/office/drawing/2014/main" id="{5DFC7034-B983-4B4E-8CC7-BFDB336D34EF}"/>
              </a:ext>
            </a:extLst>
          </p:cNvPr>
          <p:cNvSpPr>
            <a:spLocks noGrp="1" noChangeArrowheads="1"/>
          </p:cNvSpPr>
          <p:nvPr>
            <p:ph type="title"/>
          </p:nvPr>
        </p:nvSpPr>
        <p:spPr/>
        <p:txBody>
          <a:bodyPr lIns="90840" tIns="44623" rIns="90840" bIns="44623"/>
          <a:lstStyle/>
          <a:p>
            <a:pPr eaLnBrk="1" fontAlgn="auto" hangingPunct="1">
              <a:spcAft>
                <a:spcPts val="0"/>
              </a:spcAft>
              <a:defRPr/>
            </a:pPr>
            <a:r>
              <a:rPr lang="en-GB"/>
              <a:t>Topics covered</a:t>
            </a:r>
          </a:p>
        </p:txBody>
      </p:sp>
      <p:sp>
        <p:nvSpPr>
          <p:cNvPr id="148483" name="Rectangle 3">
            <a:extLst>
              <a:ext uri="{FF2B5EF4-FFF2-40B4-BE49-F238E27FC236}">
                <a16:creationId xmlns:a16="http://schemas.microsoft.com/office/drawing/2014/main" id="{FE86FB6E-4B2E-4E75-8F37-76EC8A851EB2}"/>
              </a:ext>
            </a:extLst>
          </p:cNvPr>
          <p:cNvSpPr>
            <a:spLocks noGrp="1"/>
          </p:cNvSpPr>
          <p:nvPr>
            <p:ph idx="1"/>
          </p:nvPr>
        </p:nvSpPr>
        <p:spPr/>
        <p:txBody>
          <a:bodyPr lIns="90840" tIns="44623" rIns="90840" bIns="44623"/>
          <a:lstStyle/>
          <a:p>
            <a:pPr marL="273050" eaLnBrk="1" hangingPunct="1">
              <a:spcAft>
                <a:spcPct val="0"/>
              </a:spcAft>
            </a:pPr>
            <a:r>
              <a:rPr lang="en-GB" altLang="en-US"/>
              <a:t>Analysis and design</a:t>
            </a:r>
          </a:p>
          <a:p>
            <a:pPr marL="273050" eaLnBrk="1" hangingPunct="1">
              <a:spcAft>
                <a:spcPct val="0"/>
              </a:spcAft>
            </a:pPr>
            <a:r>
              <a:rPr lang="en-GB" altLang="en-US"/>
              <a:t>Objects and object classes  </a:t>
            </a:r>
          </a:p>
          <a:p>
            <a:pPr marL="273050" eaLnBrk="1" hangingPunct="1">
              <a:spcAft>
                <a:spcPct val="0"/>
              </a:spcAft>
            </a:pPr>
            <a:r>
              <a:rPr lang="en-GB" altLang="en-US"/>
              <a:t>An object-oriented design process</a:t>
            </a:r>
          </a:p>
          <a:p>
            <a:pPr marL="273050" eaLnBrk="1" hangingPunct="1">
              <a:spcAft>
                <a:spcPct val="0"/>
              </a:spcAft>
            </a:pPr>
            <a:r>
              <a:rPr lang="en-GB" altLang="en-US" b="1" u="sng"/>
              <a:t>Design evolution</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BA605FE6-F9EC-4389-B562-708185BC3D31}"/>
              </a:ext>
            </a:extLst>
          </p:cNvPr>
          <p:cNvSpPr>
            <a:spLocks noGrp="1" noChangeArrowheads="1"/>
          </p:cNvSpPr>
          <p:nvPr>
            <p:ph type="title"/>
          </p:nvPr>
        </p:nvSpPr>
        <p:spPr/>
        <p:txBody>
          <a:bodyPr lIns="90840" tIns="44623" rIns="90840" bIns="44623"/>
          <a:lstStyle/>
          <a:p>
            <a:pPr eaLnBrk="1" fontAlgn="auto" hangingPunct="1">
              <a:spcAft>
                <a:spcPts val="0"/>
              </a:spcAft>
              <a:defRPr/>
            </a:pPr>
            <a:r>
              <a:rPr lang="en-GB"/>
              <a:t>Design evolution</a:t>
            </a:r>
          </a:p>
        </p:txBody>
      </p:sp>
      <p:sp>
        <p:nvSpPr>
          <p:cNvPr id="150531" name="Rectangle 3">
            <a:extLst>
              <a:ext uri="{FF2B5EF4-FFF2-40B4-BE49-F238E27FC236}">
                <a16:creationId xmlns:a16="http://schemas.microsoft.com/office/drawing/2014/main" id="{EB2056E2-8B95-4081-9EE4-C204FE1A40D7}"/>
              </a:ext>
            </a:extLst>
          </p:cNvPr>
          <p:cNvSpPr>
            <a:spLocks noGrp="1"/>
          </p:cNvSpPr>
          <p:nvPr>
            <p:ph idx="1"/>
          </p:nvPr>
        </p:nvSpPr>
        <p:spPr/>
        <p:txBody>
          <a:bodyPr lIns="90840" tIns="44623" rIns="90840" bIns="44623"/>
          <a:lstStyle/>
          <a:p>
            <a:pPr marL="273050" eaLnBrk="1" hangingPunct="1">
              <a:spcAft>
                <a:spcPct val="0"/>
              </a:spcAft>
            </a:pPr>
            <a:r>
              <a:rPr lang="en-GB" altLang="en-US" sz="2400"/>
              <a:t>Hiding information inside objects means that </a:t>
            </a:r>
            <a:br>
              <a:rPr lang="en-GB" altLang="en-US" sz="2400"/>
            </a:br>
            <a:r>
              <a:rPr lang="en-GB" altLang="en-US" sz="2400"/>
              <a:t>changes made to an object do not affect other </a:t>
            </a:r>
            <a:br>
              <a:rPr lang="en-GB" altLang="en-US" sz="2400"/>
            </a:br>
            <a:r>
              <a:rPr lang="en-GB" altLang="en-US" sz="2400"/>
              <a:t>objects in an unpredictable way.</a:t>
            </a:r>
          </a:p>
          <a:p>
            <a:pPr marL="273050" eaLnBrk="1" hangingPunct="1">
              <a:spcAft>
                <a:spcPct val="0"/>
              </a:spcAft>
            </a:pPr>
            <a:r>
              <a:rPr lang="en-GB" altLang="en-US" sz="2400"/>
              <a:t>Example: the system must now support different types of personnel with different attributes.</a:t>
            </a:r>
          </a:p>
          <a:p>
            <a:pPr marL="273050" eaLnBrk="1" hangingPunct="1">
              <a:spcAft>
                <a:spcPct val="0"/>
              </a:spcAft>
            </a:pPr>
            <a:r>
              <a:rPr lang="en-GB" altLang="en-US" sz="2400"/>
              <a:t>To support this, we can create subclasses of Personnel class as well as PersonnelForm class to accommodate different types of Personnel. The application logic does not have to change (ideally).</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a:extLst>
              <a:ext uri="{FF2B5EF4-FFF2-40B4-BE49-F238E27FC236}">
                <a16:creationId xmlns:a16="http://schemas.microsoft.com/office/drawing/2014/main" id="{FDB462F4-F5B9-4971-A8EC-B8D62E5E1918}"/>
              </a:ext>
            </a:extLst>
          </p:cNvPr>
          <p:cNvSpPr>
            <a:spLocks noGrp="1" noChangeArrowheads="1"/>
          </p:cNvSpPr>
          <p:nvPr>
            <p:ph type="title"/>
          </p:nvPr>
        </p:nvSpPr>
        <p:spPr/>
        <p:txBody>
          <a:bodyPr lIns="90840" tIns="44623" rIns="90840" bIns="44623"/>
          <a:lstStyle/>
          <a:p>
            <a:pPr eaLnBrk="1" fontAlgn="auto" hangingPunct="1">
              <a:spcAft>
                <a:spcPts val="0"/>
              </a:spcAft>
              <a:defRPr/>
            </a:pPr>
            <a:r>
              <a:rPr lang="en-GB"/>
              <a:t>Key points</a:t>
            </a:r>
          </a:p>
        </p:txBody>
      </p:sp>
      <p:sp>
        <p:nvSpPr>
          <p:cNvPr id="152579" name="Rectangle 2">
            <a:extLst>
              <a:ext uri="{FF2B5EF4-FFF2-40B4-BE49-F238E27FC236}">
                <a16:creationId xmlns:a16="http://schemas.microsoft.com/office/drawing/2014/main" id="{31E3A2F4-D76C-406D-8F6A-78BFB292A021}"/>
              </a:ext>
            </a:extLst>
          </p:cNvPr>
          <p:cNvSpPr>
            <a:spLocks noGrp="1"/>
          </p:cNvSpPr>
          <p:nvPr>
            <p:ph idx="1"/>
          </p:nvPr>
        </p:nvSpPr>
        <p:spPr/>
        <p:txBody>
          <a:bodyPr lIns="90840" tIns="44623" rIns="90840" bIns="44623"/>
          <a:lstStyle/>
          <a:p>
            <a:pPr marL="273050" eaLnBrk="1" hangingPunct="1">
              <a:spcAft>
                <a:spcPct val="0"/>
              </a:spcAft>
            </a:pPr>
            <a:r>
              <a:rPr lang="en-GB" altLang="en-US" sz="2400"/>
              <a:t>OOD is an approach to design so that design components have their own private state and operations.</a:t>
            </a:r>
          </a:p>
          <a:p>
            <a:pPr marL="273050" eaLnBrk="1" hangingPunct="1">
              <a:spcAft>
                <a:spcPct val="0"/>
              </a:spcAft>
            </a:pPr>
            <a:r>
              <a:rPr lang="en-GB" altLang="en-US" sz="2400"/>
              <a:t>Objects should have constructor and inspection operations. They provide services to other objects.</a:t>
            </a:r>
          </a:p>
          <a:p>
            <a:pPr marL="273050" eaLnBrk="1" hangingPunct="1">
              <a:spcAft>
                <a:spcPct val="0"/>
              </a:spcAft>
            </a:pPr>
            <a:r>
              <a:rPr lang="en-GB" altLang="en-US" sz="2400"/>
              <a:t>Objects may be implemented sequentially or concurrently.</a:t>
            </a:r>
          </a:p>
          <a:p>
            <a:pPr marL="273050" eaLnBrk="1" hangingPunct="1">
              <a:spcAft>
                <a:spcPct val="0"/>
              </a:spcAft>
            </a:pPr>
            <a:r>
              <a:rPr lang="en-GB" altLang="en-US" sz="2400"/>
              <a:t>The Unified Modeling Language provides different notations for defining different object models.</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D792933B-9427-4369-A0AD-32C968921806}"/>
              </a:ext>
            </a:extLst>
          </p:cNvPr>
          <p:cNvSpPr>
            <a:spLocks noGrp="1" noChangeArrowheads="1"/>
          </p:cNvSpPr>
          <p:nvPr>
            <p:ph type="title"/>
          </p:nvPr>
        </p:nvSpPr>
        <p:spPr/>
        <p:txBody>
          <a:bodyPr lIns="90840" tIns="44623" rIns="90840" bIns="44623"/>
          <a:lstStyle/>
          <a:p>
            <a:pPr eaLnBrk="1" fontAlgn="auto" hangingPunct="1">
              <a:spcAft>
                <a:spcPts val="0"/>
              </a:spcAft>
              <a:defRPr/>
            </a:pPr>
            <a:r>
              <a:rPr lang="en-GB"/>
              <a:t>Key points</a:t>
            </a:r>
          </a:p>
        </p:txBody>
      </p:sp>
      <p:sp>
        <p:nvSpPr>
          <p:cNvPr id="154627" name="Rectangle 3">
            <a:extLst>
              <a:ext uri="{FF2B5EF4-FFF2-40B4-BE49-F238E27FC236}">
                <a16:creationId xmlns:a16="http://schemas.microsoft.com/office/drawing/2014/main" id="{790EF5E6-4CCB-47EA-ACB2-3DED4568C2F2}"/>
              </a:ext>
            </a:extLst>
          </p:cNvPr>
          <p:cNvSpPr>
            <a:spLocks noGrp="1"/>
          </p:cNvSpPr>
          <p:nvPr>
            <p:ph idx="1"/>
          </p:nvPr>
        </p:nvSpPr>
        <p:spPr/>
        <p:txBody>
          <a:bodyPr lIns="90840" tIns="44623" rIns="90840" bIns="44623"/>
          <a:lstStyle/>
          <a:p>
            <a:pPr marL="273050" eaLnBrk="1" hangingPunct="1">
              <a:spcAft>
                <a:spcPct val="0"/>
              </a:spcAft>
            </a:pPr>
            <a:r>
              <a:rPr lang="en-GB" altLang="en-US"/>
              <a:t>A range of different models may be produced during an object-oriented design process. These include static and dynamic system models.</a:t>
            </a:r>
          </a:p>
          <a:p>
            <a:pPr marL="273050" eaLnBrk="1" hangingPunct="1">
              <a:spcAft>
                <a:spcPct val="0"/>
              </a:spcAft>
            </a:pPr>
            <a:r>
              <a:rPr lang="en-GB" altLang="en-US"/>
              <a:t>Object interfaces should be defined precisely using e.g. a programming language like Java.</a:t>
            </a:r>
          </a:p>
          <a:p>
            <a:pPr marL="273050" eaLnBrk="1" hangingPunct="1">
              <a:spcAft>
                <a:spcPct val="0"/>
              </a:spcAft>
            </a:pPr>
            <a:r>
              <a:rPr lang="en-GB" altLang="en-US"/>
              <a:t>Object-oriented design potentially simplifies  system evolution.</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DB098688-67B0-4E57-A0F5-DF8C5253941D}"/>
              </a:ext>
            </a:extLst>
          </p:cNvPr>
          <p:cNvSpPr>
            <a:spLocks noGrp="1" noChangeArrowheads="1"/>
          </p:cNvSpPr>
          <p:nvPr>
            <p:ph type="title"/>
          </p:nvPr>
        </p:nvSpPr>
        <p:spPr/>
        <p:txBody>
          <a:bodyPr/>
          <a:lstStyle/>
          <a:p>
            <a:pPr eaLnBrk="1" fontAlgn="auto" hangingPunct="1">
              <a:spcAft>
                <a:spcPts val="0"/>
              </a:spcAft>
              <a:defRPr/>
            </a:pPr>
            <a:r>
              <a:rPr lang="en-US" dirty="0"/>
              <a:t>EXAMPLE</a:t>
            </a:r>
          </a:p>
        </p:txBody>
      </p:sp>
      <p:sp>
        <p:nvSpPr>
          <p:cNvPr id="2" name="Text Placeholder 1">
            <a:extLst>
              <a:ext uri="{FF2B5EF4-FFF2-40B4-BE49-F238E27FC236}">
                <a16:creationId xmlns:a16="http://schemas.microsoft.com/office/drawing/2014/main" id="{0356E48F-CCEE-4FD4-821C-9A65A5E11A6F}"/>
              </a:ext>
            </a:extLst>
          </p:cNvPr>
          <p:cNvSpPr>
            <a:spLocks noGrp="1"/>
          </p:cNvSpPr>
          <p:nvPr>
            <p:ph type="body" idx="1"/>
          </p:nvPr>
        </p:nvSpPr>
        <p:spPr/>
        <p:txBody>
          <a:bodyPr rtlCol="0"/>
          <a:lstStyle/>
          <a:p>
            <a:pPr eaLnBrk="1" fontAlgn="auto" hangingPunct="1">
              <a:defRPr/>
            </a:pPr>
            <a:endParaRPr lang="vi-VN"/>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4694C386-99EE-4468-A2D7-B3170910900D}"/>
              </a:ext>
            </a:extLst>
          </p:cNvPr>
          <p:cNvSpPr>
            <a:spLocks noGrp="1" noChangeArrowheads="1"/>
          </p:cNvSpPr>
          <p:nvPr>
            <p:ph type="title"/>
          </p:nvPr>
        </p:nvSpPr>
        <p:spPr/>
        <p:txBody>
          <a:bodyPr lIns="90840" tIns="44623" rIns="90840" bIns="44623"/>
          <a:lstStyle/>
          <a:p>
            <a:pPr eaLnBrk="1" fontAlgn="auto" hangingPunct="1">
              <a:spcAft>
                <a:spcPts val="0"/>
              </a:spcAft>
              <a:defRPr/>
            </a:pPr>
            <a:r>
              <a:rPr lang="en-GB"/>
              <a:t>Weather system description</a:t>
            </a:r>
          </a:p>
        </p:txBody>
      </p:sp>
      <p:sp>
        <p:nvSpPr>
          <p:cNvPr id="158723" name="Rectangle 3">
            <a:extLst>
              <a:ext uri="{FF2B5EF4-FFF2-40B4-BE49-F238E27FC236}">
                <a16:creationId xmlns:a16="http://schemas.microsoft.com/office/drawing/2014/main" id="{0B8B75A9-C9F1-4045-9001-FCF9B5CB5FA5}"/>
              </a:ext>
            </a:extLst>
          </p:cNvPr>
          <p:cNvSpPr>
            <a:spLocks noChangeArrowheads="1"/>
          </p:cNvSpPr>
          <p:nvPr/>
        </p:nvSpPr>
        <p:spPr bwMode="auto">
          <a:xfrm>
            <a:off x="655638" y="1731963"/>
            <a:ext cx="7970837" cy="344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840" tIns="44623" rIns="90840" bIns="44623">
            <a:spAutoFit/>
          </a:bodyPr>
          <a:lstStyle>
            <a:lvl1pPr defTabSz="917575">
              <a:defRPr>
                <a:solidFill>
                  <a:schemeClr val="tx1"/>
                </a:solidFill>
                <a:latin typeface="Gill Sans MT" panose="020B0502020104020203" pitchFamily="34" charset="0"/>
              </a:defRPr>
            </a:lvl1pPr>
            <a:lvl2pPr marL="742950" indent="-285750" defTabSz="917575">
              <a:defRPr>
                <a:solidFill>
                  <a:schemeClr val="tx1"/>
                </a:solidFill>
                <a:latin typeface="Gill Sans MT" panose="020B0502020104020203" pitchFamily="34" charset="0"/>
              </a:defRPr>
            </a:lvl2pPr>
            <a:lvl3pPr marL="1143000" indent="-228600" defTabSz="917575">
              <a:defRPr>
                <a:solidFill>
                  <a:schemeClr val="tx1"/>
                </a:solidFill>
                <a:latin typeface="Gill Sans MT" panose="020B0502020104020203" pitchFamily="34" charset="0"/>
              </a:defRPr>
            </a:lvl3pPr>
            <a:lvl4pPr marL="1600200" indent="-228600" defTabSz="917575">
              <a:defRPr>
                <a:solidFill>
                  <a:schemeClr val="tx1"/>
                </a:solidFill>
                <a:latin typeface="Gill Sans MT" panose="020B0502020104020203" pitchFamily="34" charset="0"/>
              </a:defRPr>
            </a:lvl4pPr>
            <a:lvl5pPr marL="2057400" indent="-228600" defTabSz="917575">
              <a:defRPr>
                <a:solidFill>
                  <a:schemeClr val="tx1"/>
                </a:solidFill>
                <a:latin typeface="Gill Sans MT" panose="020B0502020104020203" pitchFamily="34" charset="0"/>
              </a:defRPr>
            </a:lvl5pPr>
            <a:lvl6pPr marL="2514600" indent="-228600" defTabSz="917575"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917575"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917575"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917575"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GB" altLang="en-US" sz="2000">
                <a:latin typeface="Times" panose="02020603050405020304" pitchFamily="18" charset="0"/>
              </a:rPr>
              <a:t>A </a:t>
            </a:r>
            <a:r>
              <a:rPr lang="en-GB" altLang="en-US" sz="2000">
                <a:solidFill>
                  <a:schemeClr val="accent1"/>
                </a:solidFill>
                <a:latin typeface="Times" panose="02020603050405020304" pitchFamily="18" charset="0"/>
              </a:rPr>
              <a:t>weather mapping system</a:t>
            </a:r>
            <a:r>
              <a:rPr lang="en-GB" altLang="en-US" sz="2000">
                <a:latin typeface="Times" panose="02020603050405020304" pitchFamily="18" charset="0"/>
              </a:rPr>
              <a:t> is required to generate weather maps on a regular basis using data collected from remote, unattended weather stations and other data sources such as weather observers, balloons and satellites. Weather stations transmit their data to the area computer in response to a request from that machine.</a:t>
            </a:r>
          </a:p>
          <a:p>
            <a:pPr eaLnBrk="1" hangingPunct="1"/>
            <a:endParaRPr lang="en-GB" altLang="en-US" sz="2000">
              <a:latin typeface="Times" panose="02020603050405020304" pitchFamily="18" charset="0"/>
            </a:endParaRPr>
          </a:p>
          <a:p>
            <a:pPr eaLnBrk="1" hangingPunct="1"/>
            <a:r>
              <a:rPr lang="en-GB" altLang="en-US" sz="2000">
                <a:latin typeface="Times" panose="02020603050405020304" pitchFamily="18" charset="0"/>
              </a:rPr>
              <a:t>The area computer system validates the collected data and integrates it with the data from different sources. The integrated data is archived and, using data from this archive and a digitised map database  a set of local weather maps is created. Maps may be printed for distribution on a special-purpose map printer or may be displayed in a number of different formats.</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E412B900-7C31-4FF1-A896-0070203FAD61}"/>
              </a:ext>
            </a:extLst>
          </p:cNvPr>
          <p:cNvSpPr>
            <a:spLocks noGrp="1" noChangeArrowheads="1"/>
          </p:cNvSpPr>
          <p:nvPr>
            <p:ph type="title"/>
          </p:nvPr>
        </p:nvSpPr>
        <p:spPr/>
        <p:txBody>
          <a:bodyPr/>
          <a:lstStyle/>
          <a:p>
            <a:pPr eaLnBrk="1" fontAlgn="auto" hangingPunct="1">
              <a:spcAft>
                <a:spcPts val="0"/>
              </a:spcAft>
              <a:defRPr/>
            </a:pPr>
            <a:r>
              <a:rPr lang="en-GB" dirty="0"/>
              <a:t>Layered architecture</a:t>
            </a:r>
          </a:p>
        </p:txBody>
      </p:sp>
      <p:grpSp>
        <p:nvGrpSpPr>
          <p:cNvPr id="160771" name="Group 1">
            <a:extLst>
              <a:ext uri="{FF2B5EF4-FFF2-40B4-BE49-F238E27FC236}">
                <a16:creationId xmlns:a16="http://schemas.microsoft.com/office/drawing/2014/main" id="{005D67EC-381B-433F-AB88-2C9215BF9B9D}"/>
              </a:ext>
            </a:extLst>
          </p:cNvPr>
          <p:cNvGrpSpPr>
            <a:grpSpLocks/>
          </p:cNvGrpSpPr>
          <p:nvPr/>
        </p:nvGrpSpPr>
        <p:grpSpPr bwMode="auto">
          <a:xfrm>
            <a:off x="1028700" y="2057400"/>
            <a:ext cx="7086600" cy="4721225"/>
            <a:chOff x="1143000" y="1600200"/>
            <a:chExt cx="7086600" cy="4721225"/>
          </a:xfrm>
        </p:grpSpPr>
        <p:sp>
          <p:nvSpPr>
            <p:cNvPr id="160772" name="Rectangle 5">
              <a:extLst>
                <a:ext uri="{FF2B5EF4-FFF2-40B4-BE49-F238E27FC236}">
                  <a16:creationId xmlns:a16="http://schemas.microsoft.com/office/drawing/2014/main" id="{81C08CCE-DA5C-42D4-945A-9F774E19FA7B}"/>
                </a:ext>
              </a:extLst>
            </p:cNvPr>
            <p:cNvSpPr>
              <a:spLocks noChangeArrowheads="1"/>
            </p:cNvSpPr>
            <p:nvPr/>
          </p:nvSpPr>
          <p:spPr bwMode="auto">
            <a:xfrm>
              <a:off x="1143000" y="1600200"/>
              <a:ext cx="7086600" cy="464820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grpSp>
          <p:nvGrpSpPr>
            <p:cNvPr id="160773" name="Group 207">
              <a:extLst>
                <a:ext uri="{FF2B5EF4-FFF2-40B4-BE49-F238E27FC236}">
                  <a16:creationId xmlns:a16="http://schemas.microsoft.com/office/drawing/2014/main" id="{3AB05677-78F4-4C20-BE13-17BD1D3572C9}"/>
                </a:ext>
              </a:extLst>
            </p:cNvPr>
            <p:cNvGrpSpPr>
              <a:grpSpLocks/>
            </p:cNvGrpSpPr>
            <p:nvPr/>
          </p:nvGrpSpPr>
          <p:grpSpPr bwMode="auto">
            <a:xfrm>
              <a:off x="1905000" y="1665288"/>
              <a:ext cx="5486400" cy="4656137"/>
              <a:chOff x="1200" y="1049"/>
              <a:chExt cx="3456" cy="2933"/>
            </a:xfrm>
          </p:grpSpPr>
          <p:sp>
            <p:nvSpPr>
              <p:cNvPr id="160867" name="Rectangle 7">
                <a:extLst>
                  <a:ext uri="{FF2B5EF4-FFF2-40B4-BE49-F238E27FC236}">
                    <a16:creationId xmlns:a16="http://schemas.microsoft.com/office/drawing/2014/main" id="{7DAFA40D-EC19-4E5F-A8E2-DAABD517B948}"/>
                  </a:ext>
                </a:extLst>
              </p:cNvPr>
              <p:cNvSpPr>
                <a:spLocks noChangeArrowheads="1"/>
              </p:cNvSpPr>
              <p:nvPr/>
            </p:nvSpPr>
            <p:spPr bwMode="auto">
              <a:xfrm>
                <a:off x="1200" y="1200"/>
                <a:ext cx="3456" cy="2520"/>
              </a:xfrm>
              <a:prstGeom prst="rect">
                <a:avLst/>
              </a:prstGeom>
              <a:noFill/>
              <a:ln w="0">
                <a:solidFill>
                  <a:srgbClr val="FFFFFE"/>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68" name="Line 8">
                <a:extLst>
                  <a:ext uri="{FF2B5EF4-FFF2-40B4-BE49-F238E27FC236}">
                    <a16:creationId xmlns:a16="http://schemas.microsoft.com/office/drawing/2014/main" id="{4986B519-F156-4C96-883B-0AC716838BCC}"/>
                  </a:ext>
                </a:extLst>
              </p:cNvPr>
              <p:cNvSpPr>
                <a:spLocks noChangeShapeType="1"/>
              </p:cNvSpPr>
              <p:nvPr/>
            </p:nvSpPr>
            <p:spPr bwMode="auto">
              <a:xfrm flipV="1">
                <a:off x="1847" y="1751"/>
                <a:ext cx="1" cy="2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69" name="Line 9">
                <a:extLst>
                  <a:ext uri="{FF2B5EF4-FFF2-40B4-BE49-F238E27FC236}">
                    <a16:creationId xmlns:a16="http://schemas.microsoft.com/office/drawing/2014/main" id="{B708787E-A831-4576-A732-19AFBE0F2920}"/>
                  </a:ext>
                </a:extLst>
              </p:cNvPr>
              <p:cNvSpPr>
                <a:spLocks noChangeShapeType="1"/>
              </p:cNvSpPr>
              <p:nvPr/>
            </p:nvSpPr>
            <p:spPr bwMode="auto">
              <a:xfrm flipV="1">
                <a:off x="1847" y="2384"/>
                <a:ext cx="1" cy="24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70" name="Line 10">
                <a:extLst>
                  <a:ext uri="{FF2B5EF4-FFF2-40B4-BE49-F238E27FC236}">
                    <a16:creationId xmlns:a16="http://schemas.microsoft.com/office/drawing/2014/main" id="{6D6295F6-5990-439A-843B-DFADBCD6C819}"/>
                  </a:ext>
                </a:extLst>
              </p:cNvPr>
              <p:cNvSpPr>
                <a:spLocks noChangeShapeType="1"/>
              </p:cNvSpPr>
              <p:nvPr/>
            </p:nvSpPr>
            <p:spPr bwMode="auto">
              <a:xfrm flipV="1">
                <a:off x="1847" y="3004"/>
                <a:ext cx="1" cy="23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71" name="Oval 11">
                <a:extLst>
                  <a:ext uri="{FF2B5EF4-FFF2-40B4-BE49-F238E27FC236}">
                    <a16:creationId xmlns:a16="http://schemas.microsoft.com/office/drawing/2014/main" id="{1B002E88-43FC-40D3-817C-AD9F19600188}"/>
                  </a:ext>
                </a:extLst>
              </p:cNvPr>
              <p:cNvSpPr>
                <a:spLocks noChangeArrowheads="1"/>
              </p:cNvSpPr>
              <p:nvPr/>
            </p:nvSpPr>
            <p:spPr bwMode="auto">
              <a:xfrm>
                <a:off x="1365" y="1049"/>
                <a:ext cx="1088" cy="110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72" name="Oval 12">
                <a:extLst>
                  <a:ext uri="{FF2B5EF4-FFF2-40B4-BE49-F238E27FC236}">
                    <a16:creationId xmlns:a16="http://schemas.microsoft.com/office/drawing/2014/main" id="{3583B748-8B99-4F59-BB90-B405BA6A0404}"/>
                  </a:ext>
                </a:extLst>
              </p:cNvPr>
              <p:cNvSpPr>
                <a:spLocks noChangeArrowheads="1"/>
              </p:cNvSpPr>
              <p:nvPr/>
            </p:nvSpPr>
            <p:spPr bwMode="auto">
              <a:xfrm>
                <a:off x="1393" y="1076"/>
                <a:ext cx="1032" cy="104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73" name="Oval 13">
                <a:extLst>
                  <a:ext uri="{FF2B5EF4-FFF2-40B4-BE49-F238E27FC236}">
                    <a16:creationId xmlns:a16="http://schemas.microsoft.com/office/drawing/2014/main" id="{2A3E9ACF-1842-4BE0-9607-3EAD17E7B62D}"/>
                  </a:ext>
                </a:extLst>
              </p:cNvPr>
              <p:cNvSpPr>
                <a:spLocks noChangeArrowheads="1"/>
              </p:cNvSpPr>
              <p:nvPr/>
            </p:nvSpPr>
            <p:spPr bwMode="auto">
              <a:xfrm>
                <a:off x="1420" y="1104"/>
                <a:ext cx="978" cy="99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74" name="Oval 14">
                <a:extLst>
                  <a:ext uri="{FF2B5EF4-FFF2-40B4-BE49-F238E27FC236}">
                    <a16:creationId xmlns:a16="http://schemas.microsoft.com/office/drawing/2014/main" id="{9AC4B7C2-A6D9-4D30-A59B-636ED50A5F02}"/>
                  </a:ext>
                </a:extLst>
              </p:cNvPr>
              <p:cNvSpPr>
                <a:spLocks noChangeArrowheads="1"/>
              </p:cNvSpPr>
              <p:nvPr/>
            </p:nvSpPr>
            <p:spPr bwMode="auto">
              <a:xfrm>
                <a:off x="1448" y="1131"/>
                <a:ext cx="922" cy="9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75" name="Oval 15">
                <a:extLst>
                  <a:ext uri="{FF2B5EF4-FFF2-40B4-BE49-F238E27FC236}">
                    <a16:creationId xmlns:a16="http://schemas.microsoft.com/office/drawing/2014/main" id="{616131CD-CB45-461F-95A8-7CDA453A0E20}"/>
                  </a:ext>
                </a:extLst>
              </p:cNvPr>
              <p:cNvSpPr>
                <a:spLocks noChangeArrowheads="1"/>
              </p:cNvSpPr>
              <p:nvPr/>
            </p:nvSpPr>
            <p:spPr bwMode="auto">
              <a:xfrm>
                <a:off x="1475" y="1159"/>
                <a:ext cx="868" cy="88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76" name="Oval 16">
                <a:extLst>
                  <a:ext uri="{FF2B5EF4-FFF2-40B4-BE49-F238E27FC236}">
                    <a16:creationId xmlns:a16="http://schemas.microsoft.com/office/drawing/2014/main" id="{3E234627-44F7-46FE-9C5D-5B8CB0C8C9E8}"/>
                  </a:ext>
                </a:extLst>
              </p:cNvPr>
              <p:cNvSpPr>
                <a:spLocks noChangeArrowheads="1"/>
              </p:cNvSpPr>
              <p:nvPr/>
            </p:nvSpPr>
            <p:spPr bwMode="auto">
              <a:xfrm>
                <a:off x="1503" y="1186"/>
                <a:ext cx="812" cy="82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77" name="Oval 17">
                <a:extLst>
                  <a:ext uri="{FF2B5EF4-FFF2-40B4-BE49-F238E27FC236}">
                    <a16:creationId xmlns:a16="http://schemas.microsoft.com/office/drawing/2014/main" id="{96D5A229-57A8-4A53-B227-FBFA24528FBF}"/>
                  </a:ext>
                </a:extLst>
              </p:cNvPr>
              <p:cNvSpPr>
                <a:spLocks noChangeArrowheads="1"/>
              </p:cNvSpPr>
              <p:nvPr/>
            </p:nvSpPr>
            <p:spPr bwMode="auto">
              <a:xfrm>
                <a:off x="1530" y="1214"/>
                <a:ext cx="758" cy="77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78" name="Oval 18">
                <a:extLst>
                  <a:ext uri="{FF2B5EF4-FFF2-40B4-BE49-F238E27FC236}">
                    <a16:creationId xmlns:a16="http://schemas.microsoft.com/office/drawing/2014/main" id="{6A89B5F9-C4AF-4576-9C62-F9D11FB5EFB2}"/>
                  </a:ext>
                </a:extLst>
              </p:cNvPr>
              <p:cNvSpPr>
                <a:spLocks noChangeArrowheads="1"/>
              </p:cNvSpPr>
              <p:nvPr/>
            </p:nvSpPr>
            <p:spPr bwMode="auto">
              <a:xfrm>
                <a:off x="1558" y="1241"/>
                <a:ext cx="702" cy="71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79" name="Oval 19">
                <a:extLst>
                  <a:ext uri="{FF2B5EF4-FFF2-40B4-BE49-F238E27FC236}">
                    <a16:creationId xmlns:a16="http://schemas.microsoft.com/office/drawing/2014/main" id="{5E03D2FA-EF1E-45F1-8328-7D1746A5382B}"/>
                  </a:ext>
                </a:extLst>
              </p:cNvPr>
              <p:cNvSpPr>
                <a:spLocks noChangeArrowheads="1"/>
              </p:cNvSpPr>
              <p:nvPr/>
            </p:nvSpPr>
            <p:spPr bwMode="auto">
              <a:xfrm>
                <a:off x="1586" y="1269"/>
                <a:ext cx="647" cy="66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80" name="Oval 20">
                <a:extLst>
                  <a:ext uri="{FF2B5EF4-FFF2-40B4-BE49-F238E27FC236}">
                    <a16:creationId xmlns:a16="http://schemas.microsoft.com/office/drawing/2014/main" id="{35DEB481-5B41-4527-B97C-9F619F709031}"/>
                  </a:ext>
                </a:extLst>
              </p:cNvPr>
              <p:cNvSpPr>
                <a:spLocks noChangeArrowheads="1"/>
              </p:cNvSpPr>
              <p:nvPr/>
            </p:nvSpPr>
            <p:spPr bwMode="auto">
              <a:xfrm>
                <a:off x="1613" y="1296"/>
                <a:ext cx="592" cy="60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81" name="Oval 21">
                <a:extLst>
                  <a:ext uri="{FF2B5EF4-FFF2-40B4-BE49-F238E27FC236}">
                    <a16:creationId xmlns:a16="http://schemas.microsoft.com/office/drawing/2014/main" id="{E51F4A87-149B-4B59-885F-513FDDE706A2}"/>
                  </a:ext>
                </a:extLst>
              </p:cNvPr>
              <p:cNvSpPr>
                <a:spLocks noChangeArrowheads="1"/>
              </p:cNvSpPr>
              <p:nvPr/>
            </p:nvSpPr>
            <p:spPr bwMode="auto">
              <a:xfrm>
                <a:off x="1641" y="1324"/>
                <a:ext cx="537" cy="5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82" name="Oval 22">
                <a:extLst>
                  <a:ext uri="{FF2B5EF4-FFF2-40B4-BE49-F238E27FC236}">
                    <a16:creationId xmlns:a16="http://schemas.microsoft.com/office/drawing/2014/main" id="{1C1FCA46-ED2A-473F-BB4C-A67977EC89B2}"/>
                  </a:ext>
                </a:extLst>
              </p:cNvPr>
              <p:cNvSpPr>
                <a:spLocks noChangeArrowheads="1"/>
              </p:cNvSpPr>
              <p:nvPr/>
            </p:nvSpPr>
            <p:spPr bwMode="auto">
              <a:xfrm>
                <a:off x="1668" y="1351"/>
                <a:ext cx="496" cy="4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83" name="Oval 23">
                <a:extLst>
                  <a:ext uri="{FF2B5EF4-FFF2-40B4-BE49-F238E27FC236}">
                    <a16:creationId xmlns:a16="http://schemas.microsoft.com/office/drawing/2014/main" id="{3166D4AC-E716-44DF-B4EE-5EDD7D587C6B}"/>
                  </a:ext>
                </a:extLst>
              </p:cNvPr>
              <p:cNvSpPr>
                <a:spLocks noChangeArrowheads="1"/>
              </p:cNvSpPr>
              <p:nvPr/>
            </p:nvSpPr>
            <p:spPr bwMode="auto">
              <a:xfrm>
                <a:off x="1696" y="1379"/>
                <a:ext cx="440" cy="44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84" name="Oval 24">
                <a:extLst>
                  <a:ext uri="{FF2B5EF4-FFF2-40B4-BE49-F238E27FC236}">
                    <a16:creationId xmlns:a16="http://schemas.microsoft.com/office/drawing/2014/main" id="{CD2BA59C-DDBA-4EDA-8FB1-5DEA4D310203}"/>
                  </a:ext>
                </a:extLst>
              </p:cNvPr>
              <p:cNvSpPr>
                <a:spLocks noChangeArrowheads="1"/>
              </p:cNvSpPr>
              <p:nvPr/>
            </p:nvSpPr>
            <p:spPr bwMode="auto">
              <a:xfrm>
                <a:off x="1723" y="1407"/>
                <a:ext cx="386" cy="38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85" name="Oval 25">
                <a:extLst>
                  <a:ext uri="{FF2B5EF4-FFF2-40B4-BE49-F238E27FC236}">
                    <a16:creationId xmlns:a16="http://schemas.microsoft.com/office/drawing/2014/main" id="{6F86ADA5-1091-4AC3-9D8B-F005EFE31C4C}"/>
                  </a:ext>
                </a:extLst>
              </p:cNvPr>
              <p:cNvSpPr>
                <a:spLocks noChangeArrowheads="1"/>
              </p:cNvSpPr>
              <p:nvPr/>
            </p:nvSpPr>
            <p:spPr bwMode="auto">
              <a:xfrm>
                <a:off x="1751" y="1434"/>
                <a:ext cx="330" cy="33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86" name="Oval 26">
                <a:extLst>
                  <a:ext uri="{FF2B5EF4-FFF2-40B4-BE49-F238E27FC236}">
                    <a16:creationId xmlns:a16="http://schemas.microsoft.com/office/drawing/2014/main" id="{D745C824-77A3-4ED1-856A-895065046ECE}"/>
                  </a:ext>
                </a:extLst>
              </p:cNvPr>
              <p:cNvSpPr>
                <a:spLocks noChangeArrowheads="1"/>
              </p:cNvSpPr>
              <p:nvPr/>
            </p:nvSpPr>
            <p:spPr bwMode="auto">
              <a:xfrm>
                <a:off x="1778" y="1462"/>
                <a:ext cx="276" cy="2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87" name="Oval 27">
                <a:extLst>
                  <a:ext uri="{FF2B5EF4-FFF2-40B4-BE49-F238E27FC236}">
                    <a16:creationId xmlns:a16="http://schemas.microsoft.com/office/drawing/2014/main" id="{0869F700-05A8-49B9-B319-9EB531B15912}"/>
                  </a:ext>
                </a:extLst>
              </p:cNvPr>
              <p:cNvSpPr>
                <a:spLocks noChangeArrowheads="1"/>
              </p:cNvSpPr>
              <p:nvPr/>
            </p:nvSpPr>
            <p:spPr bwMode="auto">
              <a:xfrm>
                <a:off x="1806" y="1489"/>
                <a:ext cx="220" cy="22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88" name="Oval 28">
                <a:extLst>
                  <a:ext uri="{FF2B5EF4-FFF2-40B4-BE49-F238E27FC236}">
                    <a16:creationId xmlns:a16="http://schemas.microsoft.com/office/drawing/2014/main" id="{BC35193C-7118-4A9D-B848-B32DA826F0C9}"/>
                  </a:ext>
                </a:extLst>
              </p:cNvPr>
              <p:cNvSpPr>
                <a:spLocks noChangeArrowheads="1"/>
              </p:cNvSpPr>
              <p:nvPr/>
            </p:nvSpPr>
            <p:spPr bwMode="auto">
              <a:xfrm>
                <a:off x="1833" y="1517"/>
                <a:ext cx="166" cy="16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89" name="Oval 29">
                <a:extLst>
                  <a:ext uri="{FF2B5EF4-FFF2-40B4-BE49-F238E27FC236}">
                    <a16:creationId xmlns:a16="http://schemas.microsoft.com/office/drawing/2014/main" id="{A9DA7E9E-AC74-4A7B-B1B4-F4403AC79A85}"/>
                  </a:ext>
                </a:extLst>
              </p:cNvPr>
              <p:cNvSpPr>
                <a:spLocks noChangeArrowheads="1"/>
              </p:cNvSpPr>
              <p:nvPr/>
            </p:nvSpPr>
            <p:spPr bwMode="auto">
              <a:xfrm>
                <a:off x="1861" y="1544"/>
                <a:ext cx="110" cy="1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90" name="Oval 30">
                <a:extLst>
                  <a:ext uri="{FF2B5EF4-FFF2-40B4-BE49-F238E27FC236}">
                    <a16:creationId xmlns:a16="http://schemas.microsoft.com/office/drawing/2014/main" id="{6A4F4C9D-7242-41EA-94D4-D9752D75303C}"/>
                  </a:ext>
                </a:extLst>
              </p:cNvPr>
              <p:cNvSpPr>
                <a:spLocks noChangeArrowheads="1"/>
              </p:cNvSpPr>
              <p:nvPr/>
            </p:nvSpPr>
            <p:spPr bwMode="auto">
              <a:xfrm>
                <a:off x="1888" y="1572"/>
                <a:ext cx="56" cy="5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91" name="Rectangle 31">
                <a:extLst>
                  <a:ext uri="{FF2B5EF4-FFF2-40B4-BE49-F238E27FC236}">
                    <a16:creationId xmlns:a16="http://schemas.microsoft.com/office/drawing/2014/main" id="{F2ABED4E-ACC9-4039-8361-93B5063C0001}"/>
                  </a:ext>
                </a:extLst>
              </p:cNvPr>
              <p:cNvSpPr>
                <a:spLocks noChangeArrowheads="1"/>
              </p:cNvSpPr>
              <p:nvPr/>
            </p:nvSpPr>
            <p:spPr bwMode="auto">
              <a:xfrm>
                <a:off x="1400" y="1427"/>
                <a:ext cx="1032" cy="358"/>
              </a:xfrm>
              <a:prstGeom prst="rect">
                <a:avLst/>
              </a:prstGeom>
              <a:noFill/>
              <a:ln w="22225">
                <a:solidFill>
                  <a:srgbClr val="0083D7"/>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92" name="Oval 32">
                <a:extLst>
                  <a:ext uri="{FF2B5EF4-FFF2-40B4-BE49-F238E27FC236}">
                    <a16:creationId xmlns:a16="http://schemas.microsoft.com/office/drawing/2014/main" id="{67A7C5A4-A408-4A07-8195-50E1D4076D9A}"/>
                  </a:ext>
                </a:extLst>
              </p:cNvPr>
              <p:cNvSpPr>
                <a:spLocks noChangeArrowheads="1"/>
              </p:cNvSpPr>
              <p:nvPr/>
            </p:nvSpPr>
            <p:spPr bwMode="auto">
              <a:xfrm>
                <a:off x="1379" y="1200"/>
                <a:ext cx="330" cy="33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93" name="Oval 33">
                <a:extLst>
                  <a:ext uri="{FF2B5EF4-FFF2-40B4-BE49-F238E27FC236}">
                    <a16:creationId xmlns:a16="http://schemas.microsoft.com/office/drawing/2014/main" id="{9B61A786-1B76-45F0-A215-B132A7A8BC7D}"/>
                  </a:ext>
                </a:extLst>
              </p:cNvPr>
              <p:cNvSpPr>
                <a:spLocks noChangeArrowheads="1"/>
              </p:cNvSpPr>
              <p:nvPr/>
            </p:nvSpPr>
            <p:spPr bwMode="auto">
              <a:xfrm>
                <a:off x="1407" y="1228"/>
                <a:ext cx="275" cy="2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94" name="Oval 34">
                <a:extLst>
                  <a:ext uri="{FF2B5EF4-FFF2-40B4-BE49-F238E27FC236}">
                    <a16:creationId xmlns:a16="http://schemas.microsoft.com/office/drawing/2014/main" id="{F901F341-1E0C-4523-BE5F-7CD556B03B44}"/>
                  </a:ext>
                </a:extLst>
              </p:cNvPr>
              <p:cNvSpPr>
                <a:spLocks noChangeArrowheads="1"/>
              </p:cNvSpPr>
              <p:nvPr/>
            </p:nvSpPr>
            <p:spPr bwMode="auto">
              <a:xfrm>
                <a:off x="1434" y="1255"/>
                <a:ext cx="220" cy="22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95" name="Oval 35">
                <a:extLst>
                  <a:ext uri="{FF2B5EF4-FFF2-40B4-BE49-F238E27FC236}">
                    <a16:creationId xmlns:a16="http://schemas.microsoft.com/office/drawing/2014/main" id="{EAAFC83D-F64D-45F2-9E9B-49826B298F14}"/>
                  </a:ext>
                </a:extLst>
              </p:cNvPr>
              <p:cNvSpPr>
                <a:spLocks noChangeArrowheads="1"/>
              </p:cNvSpPr>
              <p:nvPr/>
            </p:nvSpPr>
            <p:spPr bwMode="auto">
              <a:xfrm>
                <a:off x="1462" y="1283"/>
                <a:ext cx="165" cy="16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96" name="Oval 36">
                <a:extLst>
                  <a:ext uri="{FF2B5EF4-FFF2-40B4-BE49-F238E27FC236}">
                    <a16:creationId xmlns:a16="http://schemas.microsoft.com/office/drawing/2014/main" id="{9EDEDD73-31CF-4D5E-A0F3-5772957A4AAB}"/>
                  </a:ext>
                </a:extLst>
              </p:cNvPr>
              <p:cNvSpPr>
                <a:spLocks noChangeArrowheads="1"/>
              </p:cNvSpPr>
              <p:nvPr/>
            </p:nvSpPr>
            <p:spPr bwMode="auto">
              <a:xfrm>
                <a:off x="1489" y="1310"/>
                <a:ext cx="110" cy="1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97" name="Oval 37">
                <a:extLst>
                  <a:ext uri="{FF2B5EF4-FFF2-40B4-BE49-F238E27FC236}">
                    <a16:creationId xmlns:a16="http://schemas.microsoft.com/office/drawing/2014/main" id="{0DEB7EF6-60D6-4B6B-9EBE-DCA05BED8DFC}"/>
                  </a:ext>
                </a:extLst>
              </p:cNvPr>
              <p:cNvSpPr>
                <a:spLocks noChangeArrowheads="1"/>
              </p:cNvSpPr>
              <p:nvPr/>
            </p:nvSpPr>
            <p:spPr bwMode="auto">
              <a:xfrm>
                <a:off x="1517" y="1338"/>
                <a:ext cx="55" cy="5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98" name="Rectangle 38">
                <a:extLst>
                  <a:ext uri="{FF2B5EF4-FFF2-40B4-BE49-F238E27FC236}">
                    <a16:creationId xmlns:a16="http://schemas.microsoft.com/office/drawing/2014/main" id="{CB15B4CF-3E60-4D10-BC05-661B6AC8F5AC}"/>
                  </a:ext>
                </a:extLst>
              </p:cNvPr>
              <p:cNvSpPr>
                <a:spLocks noChangeArrowheads="1"/>
              </p:cNvSpPr>
              <p:nvPr/>
            </p:nvSpPr>
            <p:spPr bwMode="auto">
              <a:xfrm>
                <a:off x="1400" y="1317"/>
                <a:ext cx="302" cy="110"/>
              </a:xfrm>
              <a:prstGeom prst="rect">
                <a:avLst/>
              </a:prstGeom>
              <a:noFill/>
              <a:ln w="22225">
                <a:solidFill>
                  <a:srgbClr val="0083D7"/>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99" name="Oval 39">
                <a:extLst>
                  <a:ext uri="{FF2B5EF4-FFF2-40B4-BE49-F238E27FC236}">
                    <a16:creationId xmlns:a16="http://schemas.microsoft.com/office/drawing/2014/main" id="{D49F60A7-553A-4855-9706-30FF831BAE0B}"/>
                  </a:ext>
                </a:extLst>
              </p:cNvPr>
              <p:cNvSpPr>
                <a:spLocks noChangeArrowheads="1"/>
              </p:cNvSpPr>
              <p:nvPr/>
            </p:nvSpPr>
            <p:spPr bwMode="auto">
              <a:xfrm>
                <a:off x="1379" y="1668"/>
                <a:ext cx="1088" cy="10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00" name="Oval 40">
                <a:extLst>
                  <a:ext uri="{FF2B5EF4-FFF2-40B4-BE49-F238E27FC236}">
                    <a16:creationId xmlns:a16="http://schemas.microsoft.com/office/drawing/2014/main" id="{BE605187-B7DD-423E-8EC2-C637CFBDEB23}"/>
                  </a:ext>
                </a:extLst>
              </p:cNvPr>
              <p:cNvSpPr>
                <a:spLocks noChangeArrowheads="1"/>
              </p:cNvSpPr>
              <p:nvPr/>
            </p:nvSpPr>
            <p:spPr bwMode="auto">
              <a:xfrm>
                <a:off x="1407" y="1696"/>
                <a:ext cx="1032" cy="103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01" name="Oval 41">
                <a:extLst>
                  <a:ext uri="{FF2B5EF4-FFF2-40B4-BE49-F238E27FC236}">
                    <a16:creationId xmlns:a16="http://schemas.microsoft.com/office/drawing/2014/main" id="{FA992235-39FB-44C5-B040-CF5E0A39F259}"/>
                  </a:ext>
                </a:extLst>
              </p:cNvPr>
              <p:cNvSpPr>
                <a:spLocks noChangeArrowheads="1"/>
              </p:cNvSpPr>
              <p:nvPr/>
            </p:nvSpPr>
            <p:spPr bwMode="auto">
              <a:xfrm>
                <a:off x="1434" y="1723"/>
                <a:ext cx="978" cy="97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02" name="Oval 42">
                <a:extLst>
                  <a:ext uri="{FF2B5EF4-FFF2-40B4-BE49-F238E27FC236}">
                    <a16:creationId xmlns:a16="http://schemas.microsoft.com/office/drawing/2014/main" id="{D602B24F-1ACD-4CDA-9FBF-9898CE6990CB}"/>
                  </a:ext>
                </a:extLst>
              </p:cNvPr>
              <p:cNvSpPr>
                <a:spLocks noChangeArrowheads="1"/>
              </p:cNvSpPr>
              <p:nvPr/>
            </p:nvSpPr>
            <p:spPr bwMode="auto">
              <a:xfrm>
                <a:off x="1462" y="1751"/>
                <a:ext cx="922" cy="92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03" name="Oval 43">
                <a:extLst>
                  <a:ext uri="{FF2B5EF4-FFF2-40B4-BE49-F238E27FC236}">
                    <a16:creationId xmlns:a16="http://schemas.microsoft.com/office/drawing/2014/main" id="{D95D45C6-4B9D-4F82-86C1-D87BEB30C3D6}"/>
                  </a:ext>
                </a:extLst>
              </p:cNvPr>
              <p:cNvSpPr>
                <a:spLocks noChangeArrowheads="1"/>
              </p:cNvSpPr>
              <p:nvPr/>
            </p:nvSpPr>
            <p:spPr bwMode="auto">
              <a:xfrm>
                <a:off x="1489" y="1778"/>
                <a:ext cx="868" cy="86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04" name="Oval 44">
                <a:extLst>
                  <a:ext uri="{FF2B5EF4-FFF2-40B4-BE49-F238E27FC236}">
                    <a16:creationId xmlns:a16="http://schemas.microsoft.com/office/drawing/2014/main" id="{49DB13E3-E85C-415C-B501-611C8F0675DB}"/>
                  </a:ext>
                </a:extLst>
              </p:cNvPr>
              <p:cNvSpPr>
                <a:spLocks noChangeArrowheads="1"/>
              </p:cNvSpPr>
              <p:nvPr/>
            </p:nvSpPr>
            <p:spPr bwMode="auto">
              <a:xfrm>
                <a:off x="1517" y="1806"/>
                <a:ext cx="812" cy="81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05" name="Oval 45">
                <a:extLst>
                  <a:ext uri="{FF2B5EF4-FFF2-40B4-BE49-F238E27FC236}">
                    <a16:creationId xmlns:a16="http://schemas.microsoft.com/office/drawing/2014/main" id="{1FBB18FF-592C-4205-ACFE-E5289B0DE5B1}"/>
                  </a:ext>
                </a:extLst>
              </p:cNvPr>
              <p:cNvSpPr>
                <a:spLocks noChangeArrowheads="1"/>
              </p:cNvSpPr>
              <p:nvPr/>
            </p:nvSpPr>
            <p:spPr bwMode="auto">
              <a:xfrm>
                <a:off x="1544" y="1833"/>
                <a:ext cx="758" cy="75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06" name="Oval 46">
                <a:extLst>
                  <a:ext uri="{FF2B5EF4-FFF2-40B4-BE49-F238E27FC236}">
                    <a16:creationId xmlns:a16="http://schemas.microsoft.com/office/drawing/2014/main" id="{2D16F12F-8AF3-48C8-8A82-DF1C7D71A120}"/>
                  </a:ext>
                </a:extLst>
              </p:cNvPr>
              <p:cNvSpPr>
                <a:spLocks noChangeArrowheads="1"/>
              </p:cNvSpPr>
              <p:nvPr/>
            </p:nvSpPr>
            <p:spPr bwMode="auto">
              <a:xfrm>
                <a:off x="1572" y="1861"/>
                <a:ext cx="702" cy="70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07" name="Oval 47">
                <a:extLst>
                  <a:ext uri="{FF2B5EF4-FFF2-40B4-BE49-F238E27FC236}">
                    <a16:creationId xmlns:a16="http://schemas.microsoft.com/office/drawing/2014/main" id="{18191BB9-709C-4F8A-81F8-ADF29A628E79}"/>
                  </a:ext>
                </a:extLst>
              </p:cNvPr>
              <p:cNvSpPr>
                <a:spLocks noChangeArrowheads="1"/>
              </p:cNvSpPr>
              <p:nvPr/>
            </p:nvSpPr>
            <p:spPr bwMode="auto">
              <a:xfrm>
                <a:off x="1599" y="1889"/>
                <a:ext cx="647" cy="64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08" name="Oval 48">
                <a:extLst>
                  <a:ext uri="{FF2B5EF4-FFF2-40B4-BE49-F238E27FC236}">
                    <a16:creationId xmlns:a16="http://schemas.microsoft.com/office/drawing/2014/main" id="{C12420BE-1F80-4331-8A8D-2BF99CAE8FDE}"/>
                  </a:ext>
                </a:extLst>
              </p:cNvPr>
              <p:cNvSpPr>
                <a:spLocks noChangeArrowheads="1"/>
              </p:cNvSpPr>
              <p:nvPr/>
            </p:nvSpPr>
            <p:spPr bwMode="auto">
              <a:xfrm>
                <a:off x="1627" y="1916"/>
                <a:ext cx="592" cy="59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09" name="Oval 49">
                <a:extLst>
                  <a:ext uri="{FF2B5EF4-FFF2-40B4-BE49-F238E27FC236}">
                    <a16:creationId xmlns:a16="http://schemas.microsoft.com/office/drawing/2014/main" id="{25328B54-F672-4FDD-8683-457E3E2A04AE}"/>
                  </a:ext>
                </a:extLst>
              </p:cNvPr>
              <p:cNvSpPr>
                <a:spLocks noChangeArrowheads="1"/>
              </p:cNvSpPr>
              <p:nvPr/>
            </p:nvSpPr>
            <p:spPr bwMode="auto">
              <a:xfrm>
                <a:off x="1654" y="1944"/>
                <a:ext cx="537" cy="5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10" name="Oval 50">
                <a:extLst>
                  <a:ext uri="{FF2B5EF4-FFF2-40B4-BE49-F238E27FC236}">
                    <a16:creationId xmlns:a16="http://schemas.microsoft.com/office/drawing/2014/main" id="{7057DFD0-F1A6-46A8-9685-CE0968D8462F}"/>
                  </a:ext>
                </a:extLst>
              </p:cNvPr>
              <p:cNvSpPr>
                <a:spLocks noChangeArrowheads="1"/>
              </p:cNvSpPr>
              <p:nvPr/>
            </p:nvSpPr>
            <p:spPr bwMode="auto">
              <a:xfrm>
                <a:off x="1682" y="1971"/>
                <a:ext cx="496" cy="48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11" name="Oval 51">
                <a:extLst>
                  <a:ext uri="{FF2B5EF4-FFF2-40B4-BE49-F238E27FC236}">
                    <a16:creationId xmlns:a16="http://schemas.microsoft.com/office/drawing/2014/main" id="{802807C8-1239-4F25-8EA6-B5CAE31D3981}"/>
                  </a:ext>
                </a:extLst>
              </p:cNvPr>
              <p:cNvSpPr>
                <a:spLocks noChangeArrowheads="1"/>
              </p:cNvSpPr>
              <p:nvPr/>
            </p:nvSpPr>
            <p:spPr bwMode="auto">
              <a:xfrm>
                <a:off x="1709" y="1999"/>
                <a:ext cx="441" cy="42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12" name="Oval 52">
                <a:extLst>
                  <a:ext uri="{FF2B5EF4-FFF2-40B4-BE49-F238E27FC236}">
                    <a16:creationId xmlns:a16="http://schemas.microsoft.com/office/drawing/2014/main" id="{84AD19C2-1AC5-4A37-829E-06163DBBD1A2}"/>
                  </a:ext>
                </a:extLst>
              </p:cNvPr>
              <p:cNvSpPr>
                <a:spLocks noChangeArrowheads="1"/>
              </p:cNvSpPr>
              <p:nvPr/>
            </p:nvSpPr>
            <p:spPr bwMode="auto">
              <a:xfrm>
                <a:off x="1737" y="2026"/>
                <a:ext cx="386" cy="37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13" name="Oval 53">
                <a:extLst>
                  <a:ext uri="{FF2B5EF4-FFF2-40B4-BE49-F238E27FC236}">
                    <a16:creationId xmlns:a16="http://schemas.microsoft.com/office/drawing/2014/main" id="{84E05213-E3F4-401B-80C9-387FCEC53D3E}"/>
                  </a:ext>
                </a:extLst>
              </p:cNvPr>
              <p:cNvSpPr>
                <a:spLocks noChangeArrowheads="1"/>
              </p:cNvSpPr>
              <p:nvPr/>
            </p:nvSpPr>
            <p:spPr bwMode="auto">
              <a:xfrm>
                <a:off x="1765" y="2040"/>
                <a:ext cx="330" cy="33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14" name="Oval 54">
                <a:extLst>
                  <a:ext uri="{FF2B5EF4-FFF2-40B4-BE49-F238E27FC236}">
                    <a16:creationId xmlns:a16="http://schemas.microsoft.com/office/drawing/2014/main" id="{9AF72754-6A80-4117-B531-922E6EB2BCA5}"/>
                  </a:ext>
                </a:extLst>
              </p:cNvPr>
              <p:cNvSpPr>
                <a:spLocks noChangeArrowheads="1"/>
              </p:cNvSpPr>
              <p:nvPr/>
            </p:nvSpPr>
            <p:spPr bwMode="auto">
              <a:xfrm>
                <a:off x="1792" y="2068"/>
                <a:ext cx="275" cy="2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15" name="Oval 55">
                <a:extLst>
                  <a:ext uri="{FF2B5EF4-FFF2-40B4-BE49-F238E27FC236}">
                    <a16:creationId xmlns:a16="http://schemas.microsoft.com/office/drawing/2014/main" id="{95554D99-69AE-47A2-A62D-2267382AEAE5}"/>
                  </a:ext>
                </a:extLst>
              </p:cNvPr>
              <p:cNvSpPr>
                <a:spLocks noChangeArrowheads="1"/>
              </p:cNvSpPr>
              <p:nvPr/>
            </p:nvSpPr>
            <p:spPr bwMode="auto">
              <a:xfrm>
                <a:off x="1820" y="2095"/>
                <a:ext cx="220" cy="22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16" name="Oval 56">
                <a:extLst>
                  <a:ext uri="{FF2B5EF4-FFF2-40B4-BE49-F238E27FC236}">
                    <a16:creationId xmlns:a16="http://schemas.microsoft.com/office/drawing/2014/main" id="{0108ECD3-D408-47E8-ABBB-75AF436E40DF}"/>
                  </a:ext>
                </a:extLst>
              </p:cNvPr>
              <p:cNvSpPr>
                <a:spLocks noChangeArrowheads="1"/>
              </p:cNvSpPr>
              <p:nvPr/>
            </p:nvSpPr>
            <p:spPr bwMode="auto">
              <a:xfrm>
                <a:off x="1847" y="2123"/>
                <a:ext cx="165" cy="16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17" name="Oval 57">
                <a:extLst>
                  <a:ext uri="{FF2B5EF4-FFF2-40B4-BE49-F238E27FC236}">
                    <a16:creationId xmlns:a16="http://schemas.microsoft.com/office/drawing/2014/main" id="{2C9A0C21-7957-4CDA-A9FD-E660B5559DF5}"/>
                  </a:ext>
                </a:extLst>
              </p:cNvPr>
              <p:cNvSpPr>
                <a:spLocks noChangeArrowheads="1"/>
              </p:cNvSpPr>
              <p:nvPr/>
            </p:nvSpPr>
            <p:spPr bwMode="auto">
              <a:xfrm>
                <a:off x="1875" y="2150"/>
                <a:ext cx="110" cy="1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18" name="Oval 58">
                <a:extLst>
                  <a:ext uri="{FF2B5EF4-FFF2-40B4-BE49-F238E27FC236}">
                    <a16:creationId xmlns:a16="http://schemas.microsoft.com/office/drawing/2014/main" id="{91307C57-7AD3-431C-AECA-478333E640CE}"/>
                  </a:ext>
                </a:extLst>
              </p:cNvPr>
              <p:cNvSpPr>
                <a:spLocks noChangeArrowheads="1"/>
              </p:cNvSpPr>
              <p:nvPr/>
            </p:nvSpPr>
            <p:spPr bwMode="auto">
              <a:xfrm>
                <a:off x="1902" y="2178"/>
                <a:ext cx="55" cy="5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19" name="Rectangle 59">
                <a:extLst>
                  <a:ext uri="{FF2B5EF4-FFF2-40B4-BE49-F238E27FC236}">
                    <a16:creationId xmlns:a16="http://schemas.microsoft.com/office/drawing/2014/main" id="{A1E0A2D2-9C31-49BF-8914-02767D282CF3}"/>
                  </a:ext>
                </a:extLst>
              </p:cNvPr>
              <p:cNvSpPr>
                <a:spLocks noChangeArrowheads="1"/>
              </p:cNvSpPr>
              <p:nvPr/>
            </p:nvSpPr>
            <p:spPr bwMode="auto">
              <a:xfrm>
                <a:off x="1414" y="2033"/>
                <a:ext cx="1032" cy="358"/>
              </a:xfrm>
              <a:prstGeom prst="rect">
                <a:avLst/>
              </a:prstGeom>
              <a:noFill/>
              <a:ln w="22225">
                <a:solidFill>
                  <a:srgbClr val="0083D7"/>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20" name="Oval 60">
                <a:extLst>
                  <a:ext uri="{FF2B5EF4-FFF2-40B4-BE49-F238E27FC236}">
                    <a16:creationId xmlns:a16="http://schemas.microsoft.com/office/drawing/2014/main" id="{EBC31EF0-32B6-4520-B225-6475B98BE4CF}"/>
                  </a:ext>
                </a:extLst>
              </p:cNvPr>
              <p:cNvSpPr>
                <a:spLocks noChangeArrowheads="1"/>
              </p:cNvSpPr>
              <p:nvPr/>
            </p:nvSpPr>
            <p:spPr bwMode="auto">
              <a:xfrm>
                <a:off x="1407" y="1820"/>
                <a:ext cx="316" cy="33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21" name="Oval 61">
                <a:extLst>
                  <a:ext uri="{FF2B5EF4-FFF2-40B4-BE49-F238E27FC236}">
                    <a16:creationId xmlns:a16="http://schemas.microsoft.com/office/drawing/2014/main" id="{65F70360-CDD2-41FF-A262-9D1611844319}"/>
                  </a:ext>
                </a:extLst>
              </p:cNvPr>
              <p:cNvSpPr>
                <a:spLocks noChangeArrowheads="1"/>
              </p:cNvSpPr>
              <p:nvPr/>
            </p:nvSpPr>
            <p:spPr bwMode="auto">
              <a:xfrm>
                <a:off x="1420" y="1847"/>
                <a:ext cx="276" cy="27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22" name="Oval 62">
                <a:extLst>
                  <a:ext uri="{FF2B5EF4-FFF2-40B4-BE49-F238E27FC236}">
                    <a16:creationId xmlns:a16="http://schemas.microsoft.com/office/drawing/2014/main" id="{A2EAD095-A50D-4632-B566-B97D48602449}"/>
                  </a:ext>
                </a:extLst>
              </p:cNvPr>
              <p:cNvSpPr>
                <a:spLocks noChangeArrowheads="1"/>
              </p:cNvSpPr>
              <p:nvPr/>
            </p:nvSpPr>
            <p:spPr bwMode="auto">
              <a:xfrm>
                <a:off x="1448" y="1875"/>
                <a:ext cx="220" cy="22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23" name="Oval 63">
                <a:extLst>
                  <a:ext uri="{FF2B5EF4-FFF2-40B4-BE49-F238E27FC236}">
                    <a16:creationId xmlns:a16="http://schemas.microsoft.com/office/drawing/2014/main" id="{6C82D578-23EF-4394-96D3-EA553507E5E5}"/>
                  </a:ext>
                </a:extLst>
              </p:cNvPr>
              <p:cNvSpPr>
                <a:spLocks noChangeArrowheads="1"/>
              </p:cNvSpPr>
              <p:nvPr/>
            </p:nvSpPr>
            <p:spPr bwMode="auto">
              <a:xfrm>
                <a:off x="1475" y="1902"/>
                <a:ext cx="166" cy="16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24" name="Oval 64">
                <a:extLst>
                  <a:ext uri="{FF2B5EF4-FFF2-40B4-BE49-F238E27FC236}">
                    <a16:creationId xmlns:a16="http://schemas.microsoft.com/office/drawing/2014/main" id="{FC78B76A-DEA5-4952-BD94-91333BC9E4AF}"/>
                  </a:ext>
                </a:extLst>
              </p:cNvPr>
              <p:cNvSpPr>
                <a:spLocks noChangeArrowheads="1"/>
              </p:cNvSpPr>
              <p:nvPr/>
            </p:nvSpPr>
            <p:spPr bwMode="auto">
              <a:xfrm>
                <a:off x="1503" y="1930"/>
                <a:ext cx="110" cy="1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25" name="Oval 65">
                <a:extLst>
                  <a:ext uri="{FF2B5EF4-FFF2-40B4-BE49-F238E27FC236}">
                    <a16:creationId xmlns:a16="http://schemas.microsoft.com/office/drawing/2014/main" id="{AEBF489F-C2AC-441B-B7B3-2CFF23E92568}"/>
                  </a:ext>
                </a:extLst>
              </p:cNvPr>
              <p:cNvSpPr>
                <a:spLocks noChangeArrowheads="1"/>
              </p:cNvSpPr>
              <p:nvPr/>
            </p:nvSpPr>
            <p:spPr bwMode="auto">
              <a:xfrm>
                <a:off x="1530" y="1957"/>
                <a:ext cx="56" cy="5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26" name="Rectangle 66">
                <a:extLst>
                  <a:ext uri="{FF2B5EF4-FFF2-40B4-BE49-F238E27FC236}">
                    <a16:creationId xmlns:a16="http://schemas.microsoft.com/office/drawing/2014/main" id="{7D47BC5A-0E0D-49BF-8B92-9237F1E26552}"/>
                  </a:ext>
                </a:extLst>
              </p:cNvPr>
              <p:cNvSpPr>
                <a:spLocks noChangeArrowheads="1"/>
              </p:cNvSpPr>
              <p:nvPr/>
            </p:nvSpPr>
            <p:spPr bwMode="auto">
              <a:xfrm>
                <a:off x="1414" y="1937"/>
                <a:ext cx="302" cy="96"/>
              </a:xfrm>
              <a:prstGeom prst="rect">
                <a:avLst/>
              </a:prstGeom>
              <a:noFill/>
              <a:ln w="22225">
                <a:solidFill>
                  <a:srgbClr val="0083D7"/>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27" name="Oval 67">
                <a:extLst>
                  <a:ext uri="{FF2B5EF4-FFF2-40B4-BE49-F238E27FC236}">
                    <a16:creationId xmlns:a16="http://schemas.microsoft.com/office/drawing/2014/main" id="{F9A5E5D9-A82F-40DE-A4AF-CC1B21D0FFE6}"/>
                  </a:ext>
                </a:extLst>
              </p:cNvPr>
              <p:cNvSpPr>
                <a:spLocks noChangeArrowheads="1"/>
              </p:cNvSpPr>
              <p:nvPr/>
            </p:nvSpPr>
            <p:spPr bwMode="auto">
              <a:xfrm>
                <a:off x="1379" y="2288"/>
                <a:ext cx="1074" cy="107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28" name="Oval 68">
                <a:extLst>
                  <a:ext uri="{FF2B5EF4-FFF2-40B4-BE49-F238E27FC236}">
                    <a16:creationId xmlns:a16="http://schemas.microsoft.com/office/drawing/2014/main" id="{24140E42-9663-48F2-A746-858B8E274660}"/>
                  </a:ext>
                </a:extLst>
              </p:cNvPr>
              <p:cNvSpPr>
                <a:spLocks noChangeArrowheads="1"/>
              </p:cNvSpPr>
              <p:nvPr/>
            </p:nvSpPr>
            <p:spPr bwMode="auto">
              <a:xfrm>
                <a:off x="1407" y="2315"/>
                <a:ext cx="1018" cy="101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29" name="Oval 69">
                <a:extLst>
                  <a:ext uri="{FF2B5EF4-FFF2-40B4-BE49-F238E27FC236}">
                    <a16:creationId xmlns:a16="http://schemas.microsoft.com/office/drawing/2014/main" id="{CA8926B3-E4DD-4390-9B72-A394894BA72D}"/>
                  </a:ext>
                </a:extLst>
              </p:cNvPr>
              <p:cNvSpPr>
                <a:spLocks noChangeArrowheads="1"/>
              </p:cNvSpPr>
              <p:nvPr/>
            </p:nvSpPr>
            <p:spPr bwMode="auto">
              <a:xfrm>
                <a:off x="1434" y="2343"/>
                <a:ext cx="978" cy="96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30" name="Oval 70">
                <a:extLst>
                  <a:ext uri="{FF2B5EF4-FFF2-40B4-BE49-F238E27FC236}">
                    <a16:creationId xmlns:a16="http://schemas.microsoft.com/office/drawing/2014/main" id="{3A8A7222-2B08-412A-AD1F-2A0710ECB672}"/>
                  </a:ext>
                </a:extLst>
              </p:cNvPr>
              <p:cNvSpPr>
                <a:spLocks noChangeArrowheads="1"/>
              </p:cNvSpPr>
              <p:nvPr/>
            </p:nvSpPr>
            <p:spPr bwMode="auto">
              <a:xfrm>
                <a:off x="1462" y="2370"/>
                <a:ext cx="922" cy="90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31" name="Oval 71">
                <a:extLst>
                  <a:ext uri="{FF2B5EF4-FFF2-40B4-BE49-F238E27FC236}">
                    <a16:creationId xmlns:a16="http://schemas.microsoft.com/office/drawing/2014/main" id="{7E99C14F-71B6-4629-815B-EBA68967C3E7}"/>
                  </a:ext>
                </a:extLst>
              </p:cNvPr>
              <p:cNvSpPr>
                <a:spLocks noChangeArrowheads="1"/>
              </p:cNvSpPr>
              <p:nvPr/>
            </p:nvSpPr>
            <p:spPr bwMode="auto">
              <a:xfrm>
                <a:off x="1489" y="2398"/>
                <a:ext cx="868" cy="85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32" name="Oval 72">
                <a:extLst>
                  <a:ext uri="{FF2B5EF4-FFF2-40B4-BE49-F238E27FC236}">
                    <a16:creationId xmlns:a16="http://schemas.microsoft.com/office/drawing/2014/main" id="{19CA8752-0B9C-4C02-99BD-328CE8F08F9B}"/>
                  </a:ext>
                </a:extLst>
              </p:cNvPr>
              <p:cNvSpPr>
                <a:spLocks noChangeArrowheads="1"/>
              </p:cNvSpPr>
              <p:nvPr/>
            </p:nvSpPr>
            <p:spPr bwMode="auto">
              <a:xfrm>
                <a:off x="1517" y="2426"/>
                <a:ext cx="812" cy="79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33" name="Oval 73">
                <a:extLst>
                  <a:ext uri="{FF2B5EF4-FFF2-40B4-BE49-F238E27FC236}">
                    <a16:creationId xmlns:a16="http://schemas.microsoft.com/office/drawing/2014/main" id="{8E5A4FB2-3DEF-40B3-A1A4-DCC853A67211}"/>
                  </a:ext>
                </a:extLst>
              </p:cNvPr>
              <p:cNvSpPr>
                <a:spLocks noChangeArrowheads="1"/>
              </p:cNvSpPr>
              <p:nvPr/>
            </p:nvSpPr>
            <p:spPr bwMode="auto">
              <a:xfrm>
                <a:off x="1544" y="2439"/>
                <a:ext cx="758" cy="77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34" name="Oval 74">
                <a:extLst>
                  <a:ext uri="{FF2B5EF4-FFF2-40B4-BE49-F238E27FC236}">
                    <a16:creationId xmlns:a16="http://schemas.microsoft.com/office/drawing/2014/main" id="{F90A8EC2-013B-402C-BDDF-C6E859E6588D}"/>
                  </a:ext>
                </a:extLst>
              </p:cNvPr>
              <p:cNvSpPr>
                <a:spLocks noChangeArrowheads="1"/>
              </p:cNvSpPr>
              <p:nvPr/>
            </p:nvSpPr>
            <p:spPr bwMode="auto">
              <a:xfrm>
                <a:off x="1572" y="2467"/>
                <a:ext cx="702" cy="71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35" name="Oval 75">
                <a:extLst>
                  <a:ext uri="{FF2B5EF4-FFF2-40B4-BE49-F238E27FC236}">
                    <a16:creationId xmlns:a16="http://schemas.microsoft.com/office/drawing/2014/main" id="{0BFA1DBE-6F40-4173-BFEE-42107FE8DAE3}"/>
                  </a:ext>
                </a:extLst>
              </p:cNvPr>
              <p:cNvSpPr>
                <a:spLocks noChangeArrowheads="1"/>
              </p:cNvSpPr>
              <p:nvPr/>
            </p:nvSpPr>
            <p:spPr bwMode="auto">
              <a:xfrm>
                <a:off x="1599" y="2494"/>
                <a:ext cx="647" cy="66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36" name="Oval 76">
                <a:extLst>
                  <a:ext uri="{FF2B5EF4-FFF2-40B4-BE49-F238E27FC236}">
                    <a16:creationId xmlns:a16="http://schemas.microsoft.com/office/drawing/2014/main" id="{969BB926-421F-44D4-AE15-C99980E7C464}"/>
                  </a:ext>
                </a:extLst>
              </p:cNvPr>
              <p:cNvSpPr>
                <a:spLocks noChangeArrowheads="1"/>
              </p:cNvSpPr>
              <p:nvPr/>
            </p:nvSpPr>
            <p:spPr bwMode="auto">
              <a:xfrm>
                <a:off x="1613" y="2522"/>
                <a:ext cx="606" cy="60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37" name="Oval 77">
                <a:extLst>
                  <a:ext uri="{FF2B5EF4-FFF2-40B4-BE49-F238E27FC236}">
                    <a16:creationId xmlns:a16="http://schemas.microsoft.com/office/drawing/2014/main" id="{B3A9F1F2-2257-49BA-88A6-94BFED5FB43A}"/>
                  </a:ext>
                </a:extLst>
              </p:cNvPr>
              <p:cNvSpPr>
                <a:spLocks noChangeArrowheads="1"/>
              </p:cNvSpPr>
              <p:nvPr/>
            </p:nvSpPr>
            <p:spPr bwMode="auto">
              <a:xfrm>
                <a:off x="1641" y="2550"/>
                <a:ext cx="550" cy="5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38" name="Oval 78">
                <a:extLst>
                  <a:ext uri="{FF2B5EF4-FFF2-40B4-BE49-F238E27FC236}">
                    <a16:creationId xmlns:a16="http://schemas.microsoft.com/office/drawing/2014/main" id="{9FBC4A12-0DDA-4CE4-8266-1580574DDDE1}"/>
                  </a:ext>
                </a:extLst>
              </p:cNvPr>
              <p:cNvSpPr>
                <a:spLocks noChangeArrowheads="1"/>
              </p:cNvSpPr>
              <p:nvPr/>
            </p:nvSpPr>
            <p:spPr bwMode="auto">
              <a:xfrm>
                <a:off x="1668" y="2577"/>
                <a:ext cx="496" cy="4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39" name="Oval 79">
                <a:extLst>
                  <a:ext uri="{FF2B5EF4-FFF2-40B4-BE49-F238E27FC236}">
                    <a16:creationId xmlns:a16="http://schemas.microsoft.com/office/drawing/2014/main" id="{FBE56DD4-BB07-4C1E-A0C4-9FBC2102F91A}"/>
                  </a:ext>
                </a:extLst>
              </p:cNvPr>
              <p:cNvSpPr>
                <a:spLocks noChangeArrowheads="1"/>
              </p:cNvSpPr>
              <p:nvPr/>
            </p:nvSpPr>
            <p:spPr bwMode="auto">
              <a:xfrm>
                <a:off x="1696" y="2605"/>
                <a:ext cx="440" cy="44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40" name="Oval 80">
                <a:extLst>
                  <a:ext uri="{FF2B5EF4-FFF2-40B4-BE49-F238E27FC236}">
                    <a16:creationId xmlns:a16="http://schemas.microsoft.com/office/drawing/2014/main" id="{B39F4FC3-E8D0-4219-97E8-02D91BC41EBD}"/>
                  </a:ext>
                </a:extLst>
              </p:cNvPr>
              <p:cNvSpPr>
                <a:spLocks noChangeArrowheads="1"/>
              </p:cNvSpPr>
              <p:nvPr/>
            </p:nvSpPr>
            <p:spPr bwMode="auto">
              <a:xfrm>
                <a:off x="1723" y="2632"/>
                <a:ext cx="386" cy="38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41" name="Oval 81">
                <a:extLst>
                  <a:ext uri="{FF2B5EF4-FFF2-40B4-BE49-F238E27FC236}">
                    <a16:creationId xmlns:a16="http://schemas.microsoft.com/office/drawing/2014/main" id="{D0E07E63-DB39-475C-A967-D3009AE09D50}"/>
                  </a:ext>
                </a:extLst>
              </p:cNvPr>
              <p:cNvSpPr>
                <a:spLocks noChangeArrowheads="1"/>
              </p:cNvSpPr>
              <p:nvPr/>
            </p:nvSpPr>
            <p:spPr bwMode="auto">
              <a:xfrm>
                <a:off x="1751" y="2660"/>
                <a:ext cx="330" cy="33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42" name="Oval 82">
                <a:extLst>
                  <a:ext uri="{FF2B5EF4-FFF2-40B4-BE49-F238E27FC236}">
                    <a16:creationId xmlns:a16="http://schemas.microsoft.com/office/drawing/2014/main" id="{39895A23-225F-454E-A351-C3E2605995DF}"/>
                  </a:ext>
                </a:extLst>
              </p:cNvPr>
              <p:cNvSpPr>
                <a:spLocks noChangeArrowheads="1"/>
              </p:cNvSpPr>
              <p:nvPr/>
            </p:nvSpPr>
            <p:spPr bwMode="auto">
              <a:xfrm>
                <a:off x="1778" y="2687"/>
                <a:ext cx="276" cy="27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43" name="Oval 83">
                <a:extLst>
                  <a:ext uri="{FF2B5EF4-FFF2-40B4-BE49-F238E27FC236}">
                    <a16:creationId xmlns:a16="http://schemas.microsoft.com/office/drawing/2014/main" id="{0CFFF245-E80B-4DC0-A3E5-A4D3DCCC5024}"/>
                  </a:ext>
                </a:extLst>
              </p:cNvPr>
              <p:cNvSpPr>
                <a:spLocks noChangeArrowheads="1"/>
              </p:cNvSpPr>
              <p:nvPr/>
            </p:nvSpPr>
            <p:spPr bwMode="auto">
              <a:xfrm>
                <a:off x="1806" y="2715"/>
                <a:ext cx="220" cy="22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44" name="Oval 84">
                <a:extLst>
                  <a:ext uri="{FF2B5EF4-FFF2-40B4-BE49-F238E27FC236}">
                    <a16:creationId xmlns:a16="http://schemas.microsoft.com/office/drawing/2014/main" id="{ADE21CC1-6F96-41F8-8D60-60D040AC967A}"/>
                  </a:ext>
                </a:extLst>
              </p:cNvPr>
              <p:cNvSpPr>
                <a:spLocks noChangeArrowheads="1"/>
              </p:cNvSpPr>
              <p:nvPr/>
            </p:nvSpPr>
            <p:spPr bwMode="auto">
              <a:xfrm>
                <a:off x="1833" y="2742"/>
                <a:ext cx="166" cy="16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45" name="Oval 85">
                <a:extLst>
                  <a:ext uri="{FF2B5EF4-FFF2-40B4-BE49-F238E27FC236}">
                    <a16:creationId xmlns:a16="http://schemas.microsoft.com/office/drawing/2014/main" id="{736D7F72-1769-4A4D-9DD7-7CD7185A63A3}"/>
                  </a:ext>
                </a:extLst>
              </p:cNvPr>
              <p:cNvSpPr>
                <a:spLocks noChangeArrowheads="1"/>
              </p:cNvSpPr>
              <p:nvPr/>
            </p:nvSpPr>
            <p:spPr bwMode="auto">
              <a:xfrm>
                <a:off x="1861" y="2770"/>
                <a:ext cx="110" cy="1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46" name="Oval 86">
                <a:extLst>
                  <a:ext uri="{FF2B5EF4-FFF2-40B4-BE49-F238E27FC236}">
                    <a16:creationId xmlns:a16="http://schemas.microsoft.com/office/drawing/2014/main" id="{2A9DB72E-AF2B-4732-9AFD-9455D9DDF40D}"/>
                  </a:ext>
                </a:extLst>
              </p:cNvPr>
              <p:cNvSpPr>
                <a:spLocks noChangeArrowheads="1"/>
              </p:cNvSpPr>
              <p:nvPr/>
            </p:nvSpPr>
            <p:spPr bwMode="auto">
              <a:xfrm>
                <a:off x="1888" y="2797"/>
                <a:ext cx="56" cy="5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47" name="Rectangle 87">
                <a:extLst>
                  <a:ext uri="{FF2B5EF4-FFF2-40B4-BE49-F238E27FC236}">
                    <a16:creationId xmlns:a16="http://schemas.microsoft.com/office/drawing/2014/main" id="{47A568D6-0CED-4E2D-96BB-2E75410D0D65}"/>
                  </a:ext>
                </a:extLst>
              </p:cNvPr>
              <p:cNvSpPr>
                <a:spLocks noChangeArrowheads="1"/>
              </p:cNvSpPr>
              <p:nvPr/>
            </p:nvSpPr>
            <p:spPr bwMode="auto">
              <a:xfrm>
                <a:off x="1414" y="2653"/>
                <a:ext cx="1018" cy="358"/>
              </a:xfrm>
              <a:prstGeom prst="rect">
                <a:avLst/>
              </a:prstGeom>
              <a:noFill/>
              <a:ln w="22225">
                <a:solidFill>
                  <a:srgbClr val="0083D7"/>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48" name="Oval 88">
                <a:extLst>
                  <a:ext uri="{FF2B5EF4-FFF2-40B4-BE49-F238E27FC236}">
                    <a16:creationId xmlns:a16="http://schemas.microsoft.com/office/drawing/2014/main" id="{8ECA41E1-ECC6-45E5-94D4-594472CA2C3C}"/>
                  </a:ext>
                </a:extLst>
              </p:cNvPr>
              <p:cNvSpPr>
                <a:spLocks noChangeArrowheads="1"/>
              </p:cNvSpPr>
              <p:nvPr/>
            </p:nvSpPr>
            <p:spPr bwMode="auto">
              <a:xfrm>
                <a:off x="1407" y="2426"/>
                <a:ext cx="316" cy="33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49" name="Oval 89">
                <a:extLst>
                  <a:ext uri="{FF2B5EF4-FFF2-40B4-BE49-F238E27FC236}">
                    <a16:creationId xmlns:a16="http://schemas.microsoft.com/office/drawing/2014/main" id="{7C051F5E-D705-4471-A0A2-3074A275C744}"/>
                  </a:ext>
                </a:extLst>
              </p:cNvPr>
              <p:cNvSpPr>
                <a:spLocks noChangeArrowheads="1"/>
              </p:cNvSpPr>
              <p:nvPr/>
            </p:nvSpPr>
            <p:spPr bwMode="auto">
              <a:xfrm>
                <a:off x="1420" y="2453"/>
                <a:ext cx="276" cy="27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50" name="Oval 90">
                <a:extLst>
                  <a:ext uri="{FF2B5EF4-FFF2-40B4-BE49-F238E27FC236}">
                    <a16:creationId xmlns:a16="http://schemas.microsoft.com/office/drawing/2014/main" id="{67753F1D-E488-4F7C-86A7-80AF7EE39DF1}"/>
                  </a:ext>
                </a:extLst>
              </p:cNvPr>
              <p:cNvSpPr>
                <a:spLocks noChangeArrowheads="1"/>
              </p:cNvSpPr>
              <p:nvPr/>
            </p:nvSpPr>
            <p:spPr bwMode="auto">
              <a:xfrm>
                <a:off x="1448" y="2481"/>
                <a:ext cx="220" cy="22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51" name="Oval 91">
                <a:extLst>
                  <a:ext uri="{FF2B5EF4-FFF2-40B4-BE49-F238E27FC236}">
                    <a16:creationId xmlns:a16="http://schemas.microsoft.com/office/drawing/2014/main" id="{A7E34CBA-2502-4060-A644-EF72A10B4A49}"/>
                  </a:ext>
                </a:extLst>
              </p:cNvPr>
              <p:cNvSpPr>
                <a:spLocks noChangeArrowheads="1"/>
              </p:cNvSpPr>
              <p:nvPr/>
            </p:nvSpPr>
            <p:spPr bwMode="auto">
              <a:xfrm>
                <a:off x="1475" y="2508"/>
                <a:ext cx="166" cy="16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52" name="Oval 92">
                <a:extLst>
                  <a:ext uri="{FF2B5EF4-FFF2-40B4-BE49-F238E27FC236}">
                    <a16:creationId xmlns:a16="http://schemas.microsoft.com/office/drawing/2014/main" id="{564C23D7-A266-4C37-B77A-9688D9FDF098}"/>
                  </a:ext>
                </a:extLst>
              </p:cNvPr>
              <p:cNvSpPr>
                <a:spLocks noChangeArrowheads="1"/>
              </p:cNvSpPr>
              <p:nvPr/>
            </p:nvSpPr>
            <p:spPr bwMode="auto">
              <a:xfrm>
                <a:off x="1503" y="2536"/>
                <a:ext cx="110" cy="1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53" name="Oval 93">
                <a:extLst>
                  <a:ext uri="{FF2B5EF4-FFF2-40B4-BE49-F238E27FC236}">
                    <a16:creationId xmlns:a16="http://schemas.microsoft.com/office/drawing/2014/main" id="{42212636-8E35-4FC3-9573-22C68CF9797A}"/>
                  </a:ext>
                </a:extLst>
              </p:cNvPr>
              <p:cNvSpPr>
                <a:spLocks noChangeArrowheads="1"/>
              </p:cNvSpPr>
              <p:nvPr/>
            </p:nvSpPr>
            <p:spPr bwMode="auto">
              <a:xfrm>
                <a:off x="1530" y="2563"/>
                <a:ext cx="56" cy="5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54" name="Rectangle 94">
                <a:extLst>
                  <a:ext uri="{FF2B5EF4-FFF2-40B4-BE49-F238E27FC236}">
                    <a16:creationId xmlns:a16="http://schemas.microsoft.com/office/drawing/2014/main" id="{C55B5CE2-5E00-445F-BB3D-2A2D6D46CFA2}"/>
                  </a:ext>
                </a:extLst>
              </p:cNvPr>
              <p:cNvSpPr>
                <a:spLocks noChangeArrowheads="1"/>
              </p:cNvSpPr>
              <p:nvPr/>
            </p:nvSpPr>
            <p:spPr bwMode="auto">
              <a:xfrm>
                <a:off x="1414" y="2543"/>
                <a:ext cx="302" cy="110"/>
              </a:xfrm>
              <a:prstGeom prst="rect">
                <a:avLst/>
              </a:prstGeom>
              <a:noFill/>
              <a:ln w="22225">
                <a:solidFill>
                  <a:srgbClr val="0083D7"/>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55" name="Oval 95">
                <a:extLst>
                  <a:ext uri="{FF2B5EF4-FFF2-40B4-BE49-F238E27FC236}">
                    <a16:creationId xmlns:a16="http://schemas.microsoft.com/office/drawing/2014/main" id="{A606BE64-F566-4B53-BBDF-6B55C3898821}"/>
                  </a:ext>
                </a:extLst>
              </p:cNvPr>
              <p:cNvSpPr>
                <a:spLocks noChangeArrowheads="1"/>
              </p:cNvSpPr>
              <p:nvPr/>
            </p:nvSpPr>
            <p:spPr bwMode="auto">
              <a:xfrm>
                <a:off x="1379" y="2880"/>
                <a:ext cx="1088" cy="110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56" name="Oval 96">
                <a:extLst>
                  <a:ext uri="{FF2B5EF4-FFF2-40B4-BE49-F238E27FC236}">
                    <a16:creationId xmlns:a16="http://schemas.microsoft.com/office/drawing/2014/main" id="{3FC7CDE9-DC53-4475-8D60-D6AC9EF2473A}"/>
                  </a:ext>
                </a:extLst>
              </p:cNvPr>
              <p:cNvSpPr>
                <a:spLocks noChangeArrowheads="1"/>
              </p:cNvSpPr>
              <p:nvPr/>
            </p:nvSpPr>
            <p:spPr bwMode="auto">
              <a:xfrm>
                <a:off x="1407" y="2908"/>
                <a:ext cx="1032" cy="104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57" name="Oval 97">
                <a:extLst>
                  <a:ext uri="{FF2B5EF4-FFF2-40B4-BE49-F238E27FC236}">
                    <a16:creationId xmlns:a16="http://schemas.microsoft.com/office/drawing/2014/main" id="{C35652D2-DBEE-41B3-BA11-7BDCEA479F0B}"/>
                  </a:ext>
                </a:extLst>
              </p:cNvPr>
              <p:cNvSpPr>
                <a:spLocks noChangeArrowheads="1"/>
              </p:cNvSpPr>
              <p:nvPr/>
            </p:nvSpPr>
            <p:spPr bwMode="auto">
              <a:xfrm>
                <a:off x="1434" y="2935"/>
                <a:ext cx="978" cy="99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58" name="Oval 98">
                <a:extLst>
                  <a:ext uri="{FF2B5EF4-FFF2-40B4-BE49-F238E27FC236}">
                    <a16:creationId xmlns:a16="http://schemas.microsoft.com/office/drawing/2014/main" id="{5304CBFD-9AE0-4987-89B7-E42CD31B42D2}"/>
                  </a:ext>
                </a:extLst>
              </p:cNvPr>
              <p:cNvSpPr>
                <a:spLocks noChangeArrowheads="1"/>
              </p:cNvSpPr>
              <p:nvPr/>
            </p:nvSpPr>
            <p:spPr bwMode="auto">
              <a:xfrm>
                <a:off x="1462" y="2963"/>
                <a:ext cx="922" cy="93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59" name="Oval 99">
                <a:extLst>
                  <a:ext uri="{FF2B5EF4-FFF2-40B4-BE49-F238E27FC236}">
                    <a16:creationId xmlns:a16="http://schemas.microsoft.com/office/drawing/2014/main" id="{E22A3434-7DF5-425D-B890-C8AD35FE64CC}"/>
                  </a:ext>
                </a:extLst>
              </p:cNvPr>
              <p:cNvSpPr>
                <a:spLocks noChangeArrowheads="1"/>
              </p:cNvSpPr>
              <p:nvPr/>
            </p:nvSpPr>
            <p:spPr bwMode="auto">
              <a:xfrm>
                <a:off x="1489" y="2990"/>
                <a:ext cx="868" cy="88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60" name="Oval 100">
                <a:extLst>
                  <a:ext uri="{FF2B5EF4-FFF2-40B4-BE49-F238E27FC236}">
                    <a16:creationId xmlns:a16="http://schemas.microsoft.com/office/drawing/2014/main" id="{3256D8C9-1B72-4678-AE29-9280DDAD9AD6}"/>
                  </a:ext>
                </a:extLst>
              </p:cNvPr>
              <p:cNvSpPr>
                <a:spLocks noChangeArrowheads="1"/>
              </p:cNvSpPr>
              <p:nvPr/>
            </p:nvSpPr>
            <p:spPr bwMode="auto">
              <a:xfrm>
                <a:off x="1517" y="3018"/>
                <a:ext cx="826" cy="82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61" name="Oval 101">
                <a:extLst>
                  <a:ext uri="{FF2B5EF4-FFF2-40B4-BE49-F238E27FC236}">
                    <a16:creationId xmlns:a16="http://schemas.microsoft.com/office/drawing/2014/main" id="{872DD18F-A523-4204-8CA1-997588494386}"/>
                  </a:ext>
                </a:extLst>
              </p:cNvPr>
              <p:cNvSpPr>
                <a:spLocks noChangeArrowheads="1"/>
              </p:cNvSpPr>
              <p:nvPr/>
            </p:nvSpPr>
            <p:spPr bwMode="auto">
              <a:xfrm>
                <a:off x="1544" y="3045"/>
                <a:ext cx="771" cy="77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62" name="Oval 102">
                <a:extLst>
                  <a:ext uri="{FF2B5EF4-FFF2-40B4-BE49-F238E27FC236}">
                    <a16:creationId xmlns:a16="http://schemas.microsoft.com/office/drawing/2014/main" id="{9F87E2F2-771B-4DC9-BC2E-6AEFA71DA025}"/>
                  </a:ext>
                </a:extLst>
              </p:cNvPr>
              <p:cNvSpPr>
                <a:spLocks noChangeArrowheads="1"/>
              </p:cNvSpPr>
              <p:nvPr/>
            </p:nvSpPr>
            <p:spPr bwMode="auto">
              <a:xfrm>
                <a:off x="1572" y="3073"/>
                <a:ext cx="716" cy="71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63" name="Oval 103">
                <a:extLst>
                  <a:ext uri="{FF2B5EF4-FFF2-40B4-BE49-F238E27FC236}">
                    <a16:creationId xmlns:a16="http://schemas.microsoft.com/office/drawing/2014/main" id="{9DD54713-8D2C-4D0B-BDFB-17A227FFFE89}"/>
                  </a:ext>
                </a:extLst>
              </p:cNvPr>
              <p:cNvSpPr>
                <a:spLocks noChangeArrowheads="1"/>
              </p:cNvSpPr>
              <p:nvPr/>
            </p:nvSpPr>
            <p:spPr bwMode="auto">
              <a:xfrm>
                <a:off x="1599" y="3100"/>
                <a:ext cx="661" cy="66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64" name="Oval 104">
                <a:extLst>
                  <a:ext uri="{FF2B5EF4-FFF2-40B4-BE49-F238E27FC236}">
                    <a16:creationId xmlns:a16="http://schemas.microsoft.com/office/drawing/2014/main" id="{A65999E1-41B6-4A6E-85E8-551BB8F432C4}"/>
                  </a:ext>
                </a:extLst>
              </p:cNvPr>
              <p:cNvSpPr>
                <a:spLocks noChangeArrowheads="1"/>
              </p:cNvSpPr>
              <p:nvPr/>
            </p:nvSpPr>
            <p:spPr bwMode="auto">
              <a:xfrm>
                <a:off x="1627" y="3128"/>
                <a:ext cx="606" cy="60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65" name="Oval 105">
                <a:extLst>
                  <a:ext uri="{FF2B5EF4-FFF2-40B4-BE49-F238E27FC236}">
                    <a16:creationId xmlns:a16="http://schemas.microsoft.com/office/drawing/2014/main" id="{52346356-A671-4091-AA10-918E76DB1D89}"/>
                  </a:ext>
                </a:extLst>
              </p:cNvPr>
              <p:cNvSpPr>
                <a:spLocks noChangeArrowheads="1"/>
              </p:cNvSpPr>
              <p:nvPr/>
            </p:nvSpPr>
            <p:spPr bwMode="auto">
              <a:xfrm>
                <a:off x="1654" y="3155"/>
                <a:ext cx="551" cy="5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66" name="Oval 106">
                <a:extLst>
                  <a:ext uri="{FF2B5EF4-FFF2-40B4-BE49-F238E27FC236}">
                    <a16:creationId xmlns:a16="http://schemas.microsoft.com/office/drawing/2014/main" id="{1CAD0725-FFB8-4850-9A93-2703EEEF04D9}"/>
                  </a:ext>
                </a:extLst>
              </p:cNvPr>
              <p:cNvSpPr>
                <a:spLocks noChangeArrowheads="1"/>
              </p:cNvSpPr>
              <p:nvPr/>
            </p:nvSpPr>
            <p:spPr bwMode="auto">
              <a:xfrm>
                <a:off x="1682" y="3183"/>
                <a:ext cx="496" cy="4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67" name="Oval 107">
                <a:extLst>
                  <a:ext uri="{FF2B5EF4-FFF2-40B4-BE49-F238E27FC236}">
                    <a16:creationId xmlns:a16="http://schemas.microsoft.com/office/drawing/2014/main" id="{81A4DF53-CFF6-4082-B334-0D695DAE1F06}"/>
                  </a:ext>
                </a:extLst>
              </p:cNvPr>
              <p:cNvSpPr>
                <a:spLocks noChangeArrowheads="1"/>
              </p:cNvSpPr>
              <p:nvPr/>
            </p:nvSpPr>
            <p:spPr bwMode="auto">
              <a:xfrm>
                <a:off x="1709" y="3210"/>
                <a:ext cx="441" cy="44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68" name="Oval 108">
                <a:extLst>
                  <a:ext uri="{FF2B5EF4-FFF2-40B4-BE49-F238E27FC236}">
                    <a16:creationId xmlns:a16="http://schemas.microsoft.com/office/drawing/2014/main" id="{071E17D1-3F12-4049-9EFF-6864C546D5AD}"/>
                  </a:ext>
                </a:extLst>
              </p:cNvPr>
              <p:cNvSpPr>
                <a:spLocks noChangeArrowheads="1"/>
              </p:cNvSpPr>
              <p:nvPr/>
            </p:nvSpPr>
            <p:spPr bwMode="auto">
              <a:xfrm>
                <a:off x="1737" y="3238"/>
                <a:ext cx="386" cy="38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69" name="Oval 109">
                <a:extLst>
                  <a:ext uri="{FF2B5EF4-FFF2-40B4-BE49-F238E27FC236}">
                    <a16:creationId xmlns:a16="http://schemas.microsoft.com/office/drawing/2014/main" id="{7A69ABE9-AA55-4BE0-9ACC-9A7E18D617D6}"/>
                  </a:ext>
                </a:extLst>
              </p:cNvPr>
              <p:cNvSpPr>
                <a:spLocks noChangeArrowheads="1"/>
              </p:cNvSpPr>
              <p:nvPr/>
            </p:nvSpPr>
            <p:spPr bwMode="auto">
              <a:xfrm>
                <a:off x="1765" y="3266"/>
                <a:ext cx="330" cy="33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70" name="Oval 110">
                <a:extLst>
                  <a:ext uri="{FF2B5EF4-FFF2-40B4-BE49-F238E27FC236}">
                    <a16:creationId xmlns:a16="http://schemas.microsoft.com/office/drawing/2014/main" id="{F5C3ED28-2ED6-43DD-8F9C-66559595BFE2}"/>
                  </a:ext>
                </a:extLst>
              </p:cNvPr>
              <p:cNvSpPr>
                <a:spLocks noChangeArrowheads="1"/>
              </p:cNvSpPr>
              <p:nvPr/>
            </p:nvSpPr>
            <p:spPr bwMode="auto">
              <a:xfrm>
                <a:off x="1792" y="3293"/>
                <a:ext cx="275" cy="27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71" name="Oval 111">
                <a:extLst>
                  <a:ext uri="{FF2B5EF4-FFF2-40B4-BE49-F238E27FC236}">
                    <a16:creationId xmlns:a16="http://schemas.microsoft.com/office/drawing/2014/main" id="{968A3C04-F950-4617-B032-CC79E9F2D50A}"/>
                  </a:ext>
                </a:extLst>
              </p:cNvPr>
              <p:cNvSpPr>
                <a:spLocks noChangeArrowheads="1"/>
              </p:cNvSpPr>
              <p:nvPr/>
            </p:nvSpPr>
            <p:spPr bwMode="auto">
              <a:xfrm>
                <a:off x="1820" y="3321"/>
                <a:ext cx="220" cy="22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72" name="Oval 112">
                <a:extLst>
                  <a:ext uri="{FF2B5EF4-FFF2-40B4-BE49-F238E27FC236}">
                    <a16:creationId xmlns:a16="http://schemas.microsoft.com/office/drawing/2014/main" id="{7D84B301-FAA1-4E8C-9549-DDD17665E8DF}"/>
                  </a:ext>
                </a:extLst>
              </p:cNvPr>
              <p:cNvSpPr>
                <a:spLocks noChangeArrowheads="1"/>
              </p:cNvSpPr>
              <p:nvPr/>
            </p:nvSpPr>
            <p:spPr bwMode="auto">
              <a:xfrm>
                <a:off x="1847" y="3348"/>
                <a:ext cx="165" cy="16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73" name="Oval 113">
                <a:extLst>
                  <a:ext uri="{FF2B5EF4-FFF2-40B4-BE49-F238E27FC236}">
                    <a16:creationId xmlns:a16="http://schemas.microsoft.com/office/drawing/2014/main" id="{2A102230-81F2-471D-9A36-A54FDC87887F}"/>
                  </a:ext>
                </a:extLst>
              </p:cNvPr>
              <p:cNvSpPr>
                <a:spLocks noChangeArrowheads="1"/>
              </p:cNvSpPr>
              <p:nvPr/>
            </p:nvSpPr>
            <p:spPr bwMode="auto">
              <a:xfrm>
                <a:off x="1875" y="3376"/>
                <a:ext cx="110" cy="1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74" name="Oval 114">
                <a:extLst>
                  <a:ext uri="{FF2B5EF4-FFF2-40B4-BE49-F238E27FC236}">
                    <a16:creationId xmlns:a16="http://schemas.microsoft.com/office/drawing/2014/main" id="{46FFA13A-7D26-4841-953A-61AF8C7395EC}"/>
                  </a:ext>
                </a:extLst>
              </p:cNvPr>
              <p:cNvSpPr>
                <a:spLocks noChangeArrowheads="1"/>
              </p:cNvSpPr>
              <p:nvPr/>
            </p:nvSpPr>
            <p:spPr bwMode="auto">
              <a:xfrm>
                <a:off x="1902" y="3403"/>
                <a:ext cx="55" cy="5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75" name="Rectangle 115">
                <a:extLst>
                  <a:ext uri="{FF2B5EF4-FFF2-40B4-BE49-F238E27FC236}">
                    <a16:creationId xmlns:a16="http://schemas.microsoft.com/office/drawing/2014/main" id="{C6869A7A-14B4-4B87-BE50-016D7D3BD79D}"/>
                  </a:ext>
                </a:extLst>
              </p:cNvPr>
              <p:cNvSpPr>
                <a:spLocks noChangeArrowheads="1"/>
              </p:cNvSpPr>
              <p:nvPr/>
            </p:nvSpPr>
            <p:spPr bwMode="auto">
              <a:xfrm>
                <a:off x="1414" y="3259"/>
                <a:ext cx="1032" cy="358"/>
              </a:xfrm>
              <a:prstGeom prst="rect">
                <a:avLst/>
              </a:prstGeom>
              <a:noFill/>
              <a:ln w="22225">
                <a:solidFill>
                  <a:srgbClr val="0083D7"/>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76" name="Oval 116">
                <a:extLst>
                  <a:ext uri="{FF2B5EF4-FFF2-40B4-BE49-F238E27FC236}">
                    <a16:creationId xmlns:a16="http://schemas.microsoft.com/office/drawing/2014/main" id="{8D4A29AE-0D44-4F3D-89CC-BF16A4C28CDB}"/>
                  </a:ext>
                </a:extLst>
              </p:cNvPr>
              <p:cNvSpPr>
                <a:spLocks noChangeArrowheads="1"/>
              </p:cNvSpPr>
              <p:nvPr/>
            </p:nvSpPr>
            <p:spPr bwMode="auto">
              <a:xfrm>
                <a:off x="1407" y="3031"/>
                <a:ext cx="316" cy="33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77" name="Oval 117">
                <a:extLst>
                  <a:ext uri="{FF2B5EF4-FFF2-40B4-BE49-F238E27FC236}">
                    <a16:creationId xmlns:a16="http://schemas.microsoft.com/office/drawing/2014/main" id="{4541EC74-6B3B-467E-A28F-3E342FEB027F}"/>
                  </a:ext>
                </a:extLst>
              </p:cNvPr>
              <p:cNvSpPr>
                <a:spLocks noChangeArrowheads="1"/>
              </p:cNvSpPr>
              <p:nvPr/>
            </p:nvSpPr>
            <p:spPr bwMode="auto">
              <a:xfrm>
                <a:off x="1420" y="3059"/>
                <a:ext cx="276" cy="2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78" name="Oval 118">
                <a:extLst>
                  <a:ext uri="{FF2B5EF4-FFF2-40B4-BE49-F238E27FC236}">
                    <a16:creationId xmlns:a16="http://schemas.microsoft.com/office/drawing/2014/main" id="{53663B6A-50B2-4F38-8D32-194C9E5A7703}"/>
                  </a:ext>
                </a:extLst>
              </p:cNvPr>
              <p:cNvSpPr>
                <a:spLocks noChangeArrowheads="1"/>
              </p:cNvSpPr>
              <p:nvPr/>
            </p:nvSpPr>
            <p:spPr bwMode="auto">
              <a:xfrm>
                <a:off x="1448" y="3087"/>
                <a:ext cx="220" cy="22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79" name="Oval 119">
                <a:extLst>
                  <a:ext uri="{FF2B5EF4-FFF2-40B4-BE49-F238E27FC236}">
                    <a16:creationId xmlns:a16="http://schemas.microsoft.com/office/drawing/2014/main" id="{206294BA-254B-457D-AB9E-32A5F08455D7}"/>
                  </a:ext>
                </a:extLst>
              </p:cNvPr>
              <p:cNvSpPr>
                <a:spLocks noChangeArrowheads="1"/>
              </p:cNvSpPr>
              <p:nvPr/>
            </p:nvSpPr>
            <p:spPr bwMode="auto">
              <a:xfrm>
                <a:off x="1475" y="3114"/>
                <a:ext cx="166" cy="16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80" name="Oval 120">
                <a:extLst>
                  <a:ext uri="{FF2B5EF4-FFF2-40B4-BE49-F238E27FC236}">
                    <a16:creationId xmlns:a16="http://schemas.microsoft.com/office/drawing/2014/main" id="{4CF90F0A-C95B-4A93-802B-32604206AF0C}"/>
                  </a:ext>
                </a:extLst>
              </p:cNvPr>
              <p:cNvSpPr>
                <a:spLocks noChangeArrowheads="1"/>
              </p:cNvSpPr>
              <p:nvPr/>
            </p:nvSpPr>
            <p:spPr bwMode="auto">
              <a:xfrm>
                <a:off x="1503" y="3142"/>
                <a:ext cx="110" cy="1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81" name="Oval 121">
                <a:extLst>
                  <a:ext uri="{FF2B5EF4-FFF2-40B4-BE49-F238E27FC236}">
                    <a16:creationId xmlns:a16="http://schemas.microsoft.com/office/drawing/2014/main" id="{1D6C566A-93A4-458C-9C66-25E6E29425CF}"/>
                  </a:ext>
                </a:extLst>
              </p:cNvPr>
              <p:cNvSpPr>
                <a:spLocks noChangeArrowheads="1"/>
              </p:cNvSpPr>
              <p:nvPr/>
            </p:nvSpPr>
            <p:spPr bwMode="auto">
              <a:xfrm>
                <a:off x="1530" y="3169"/>
                <a:ext cx="56" cy="5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82" name="Rectangle 122">
                <a:extLst>
                  <a:ext uri="{FF2B5EF4-FFF2-40B4-BE49-F238E27FC236}">
                    <a16:creationId xmlns:a16="http://schemas.microsoft.com/office/drawing/2014/main" id="{68A2256E-C38E-4A40-9A58-5CDAC171C33D}"/>
                  </a:ext>
                </a:extLst>
              </p:cNvPr>
              <p:cNvSpPr>
                <a:spLocks noChangeArrowheads="1"/>
              </p:cNvSpPr>
              <p:nvPr/>
            </p:nvSpPr>
            <p:spPr bwMode="auto">
              <a:xfrm>
                <a:off x="1414" y="3149"/>
                <a:ext cx="302" cy="110"/>
              </a:xfrm>
              <a:prstGeom prst="rect">
                <a:avLst/>
              </a:prstGeom>
              <a:noFill/>
              <a:ln w="22225">
                <a:solidFill>
                  <a:srgbClr val="0083D7"/>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83" name="Rectangle 123">
                <a:extLst>
                  <a:ext uri="{FF2B5EF4-FFF2-40B4-BE49-F238E27FC236}">
                    <a16:creationId xmlns:a16="http://schemas.microsoft.com/office/drawing/2014/main" id="{9D7EE06B-6673-4100-B654-89A2E5F6C636}"/>
                  </a:ext>
                </a:extLst>
              </p:cNvPr>
              <p:cNvSpPr>
                <a:spLocks noChangeArrowheads="1"/>
              </p:cNvSpPr>
              <p:nvPr/>
            </p:nvSpPr>
            <p:spPr bwMode="auto">
              <a:xfrm>
                <a:off x="1558" y="3293"/>
                <a:ext cx="68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sz="1400">
                    <a:solidFill>
                      <a:srgbClr val="000000"/>
                    </a:solidFill>
                    <a:latin typeface="Formata Regular" charset="0"/>
                  </a:rPr>
                  <a:t>«subsystem»</a:t>
                </a:r>
                <a:endParaRPr lang="en-US" altLang="en-US" sz="2400">
                  <a:latin typeface="Times" panose="02020603050405020304" pitchFamily="18" charset="0"/>
                </a:endParaRPr>
              </a:p>
            </p:txBody>
          </p:sp>
          <p:sp>
            <p:nvSpPr>
              <p:cNvPr id="160984" name="Rectangle 124">
                <a:extLst>
                  <a:ext uri="{FF2B5EF4-FFF2-40B4-BE49-F238E27FC236}">
                    <a16:creationId xmlns:a16="http://schemas.microsoft.com/office/drawing/2014/main" id="{276C7073-9C94-4A12-B052-23857B86A7AA}"/>
                  </a:ext>
                </a:extLst>
              </p:cNvPr>
              <p:cNvSpPr>
                <a:spLocks noChangeArrowheads="1"/>
              </p:cNvSpPr>
              <p:nvPr/>
            </p:nvSpPr>
            <p:spPr bwMode="auto">
              <a:xfrm>
                <a:off x="1558" y="3403"/>
                <a:ext cx="73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sz="1400">
                    <a:solidFill>
                      <a:srgbClr val="000000"/>
                    </a:solidFill>
                    <a:latin typeface="Formata Regular" charset="0"/>
                  </a:rPr>
                  <a:t>Data collection</a:t>
                </a:r>
                <a:endParaRPr lang="en-US" altLang="en-US" sz="2400">
                  <a:latin typeface="Times" panose="02020603050405020304" pitchFamily="18" charset="0"/>
                </a:endParaRPr>
              </a:p>
            </p:txBody>
          </p:sp>
          <p:sp>
            <p:nvSpPr>
              <p:cNvPr id="160985" name="Rectangle 125">
                <a:extLst>
                  <a:ext uri="{FF2B5EF4-FFF2-40B4-BE49-F238E27FC236}">
                    <a16:creationId xmlns:a16="http://schemas.microsoft.com/office/drawing/2014/main" id="{1F9BCABD-077A-4D5B-8989-67CFF0D158A1}"/>
                  </a:ext>
                </a:extLst>
              </p:cNvPr>
              <p:cNvSpPr>
                <a:spLocks noChangeArrowheads="1"/>
              </p:cNvSpPr>
              <p:nvPr/>
            </p:nvSpPr>
            <p:spPr bwMode="auto">
              <a:xfrm>
                <a:off x="1530" y="2687"/>
                <a:ext cx="68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sz="1400">
                    <a:solidFill>
                      <a:srgbClr val="000000"/>
                    </a:solidFill>
                    <a:latin typeface="Formata Regular" charset="0"/>
                  </a:rPr>
                  <a:t>«subsystem»</a:t>
                </a:r>
                <a:endParaRPr lang="en-US" altLang="en-US" sz="2400">
                  <a:latin typeface="Times" panose="02020603050405020304" pitchFamily="18" charset="0"/>
                </a:endParaRPr>
              </a:p>
            </p:txBody>
          </p:sp>
          <p:sp>
            <p:nvSpPr>
              <p:cNvPr id="160986" name="Rectangle 126">
                <a:extLst>
                  <a:ext uri="{FF2B5EF4-FFF2-40B4-BE49-F238E27FC236}">
                    <a16:creationId xmlns:a16="http://schemas.microsoft.com/office/drawing/2014/main" id="{41967536-E881-454B-827E-8376A28358A2}"/>
                  </a:ext>
                </a:extLst>
              </p:cNvPr>
              <p:cNvSpPr>
                <a:spLocks noChangeArrowheads="1"/>
              </p:cNvSpPr>
              <p:nvPr/>
            </p:nvSpPr>
            <p:spPr bwMode="auto">
              <a:xfrm>
                <a:off x="1530" y="2798"/>
                <a:ext cx="77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sz="1400">
                    <a:solidFill>
                      <a:srgbClr val="000000"/>
                    </a:solidFill>
                    <a:latin typeface="Formata Regular" charset="0"/>
                  </a:rPr>
                  <a:t>Data processing</a:t>
                </a:r>
                <a:endParaRPr lang="en-US" altLang="en-US" sz="2400">
                  <a:latin typeface="Times" panose="02020603050405020304" pitchFamily="18" charset="0"/>
                </a:endParaRPr>
              </a:p>
            </p:txBody>
          </p:sp>
          <p:sp>
            <p:nvSpPr>
              <p:cNvPr id="160987" name="Rectangle 127">
                <a:extLst>
                  <a:ext uri="{FF2B5EF4-FFF2-40B4-BE49-F238E27FC236}">
                    <a16:creationId xmlns:a16="http://schemas.microsoft.com/office/drawing/2014/main" id="{8B68F637-CCB3-4F40-9819-059659945C8F}"/>
                  </a:ext>
                </a:extLst>
              </p:cNvPr>
              <p:cNvSpPr>
                <a:spLocks noChangeArrowheads="1"/>
              </p:cNvSpPr>
              <p:nvPr/>
            </p:nvSpPr>
            <p:spPr bwMode="auto">
              <a:xfrm>
                <a:off x="1572" y="2068"/>
                <a:ext cx="68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sz="1400">
                    <a:solidFill>
                      <a:srgbClr val="000000"/>
                    </a:solidFill>
                    <a:latin typeface="Formata Regular" charset="0"/>
                  </a:rPr>
                  <a:t>«subsystem»</a:t>
                </a:r>
                <a:endParaRPr lang="en-US" altLang="en-US" sz="2400">
                  <a:latin typeface="Times" panose="02020603050405020304" pitchFamily="18" charset="0"/>
                </a:endParaRPr>
              </a:p>
            </p:txBody>
          </p:sp>
          <p:sp>
            <p:nvSpPr>
              <p:cNvPr id="160988" name="Rectangle 128">
                <a:extLst>
                  <a:ext uri="{FF2B5EF4-FFF2-40B4-BE49-F238E27FC236}">
                    <a16:creationId xmlns:a16="http://schemas.microsoft.com/office/drawing/2014/main" id="{B5261215-C8DF-4F85-A10A-5A28FC18B1DF}"/>
                  </a:ext>
                </a:extLst>
              </p:cNvPr>
              <p:cNvSpPr>
                <a:spLocks noChangeArrowheads="1"/>
              </p:cNvSpPr>
              <p:nvPr/>
            </p:nvSpPr>
            <p:spPr bwMode="auto">
              <a:xfrm>
                <a:off x="1572" y="2178"/>
                <a:ext cx="71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sz="1400">
                    <a:solidFill>
                      <a:srgbClr val="000000"/>
                    </a:solidFill>
                    <a:latin typeface="Formata Regular" charset="0"/>
                  </a:rPr>
                  <a:t>Data archiving</a:t>
                </a:r>
                <a:endParaRPr lang="en-US" altLang="en-US" sz="2400">
                  <a:latin typeface="Times" panose="02020603050405020304" pitchFamily="18" charset="0"/>
                </a:endParaRPr>
              </a:p>
            </p:txBody>
          </p:sp>
          <p:sp>
            <p:nvSpPr>
              <p:cNvPr id="160989" name="Rectangle 129">
                <a:extLst>
                  <a:ext uri="{FF2B5EF4-FFF2-40B4-BE49-F238E27FC236}">
                    <a16:creationId xmlns:a16="http://schemas.microsoft.com/office/drawing/2014/main" id="{FBC9E74C-5105-46E6-9DB6-A330FEF6B1B2}"/>
                  </a:ext>
                </a:extLst>
              </p:cNvPr>
              <p:cNvSpPr>
                <a:spLocks noChangeArrowheads="1"/>
              </p:cNvSpPr>
              <p:nvPr/>
            </p:nvSpPr>
            <p:spPr bwMode="auto">
              <a:xfrm>
                <a:off x="1599" y="1462"/>
                <a:ext cx="68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sz="1400">
                    <a:solidFill>
                      <a:srgbClr val="000000"/>
                    </a:solidFill>
                    <a:latin typeface="Formata Regular" charset="0"/>
                  </a:rPr>
                  <a:t>«subsystem»</a:t>
                </a:r>
                <a:endParaRPr lang="en-US" altLang="en-US" sz="2400">
                  <a:latin typeface="Times" panose="02020603050405020304" pitchFamily="18" charset="0"/>
                </a:endParaRPr>
              </a:p>
            </p:txBody>
          </p:sp>
          <p:sp>
            <p:nvSpPr>
              <p:cNvPr id="160990" name="Rectangle 130">
                <a:extLst>
                  <a:ext uri="{FF2B5EF4-FFF2-40B4-BE49-F238E27FC236}">
                    <a16:creationId xmlns:a16="http://schemas.microsoft.com/office/drawing/2014/main" id="{0C5B9B47-A109-4234-8265-BC5C77A744F0}"/>
                  </a:ext>
                </a:extLst>
              </p:cNvPr>
              <p:cNvSpPr>
                <a:spLocks noChangeArrowheads="1"/>
              </p:cNvSpPr>
              <p:nvPr/>
            </p:nvSpPr>
            <p:spPr bwMode="auto">
              <a:xfrm>
                <a:off x="1599" y="1572"/>
                <a:ext cx="62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sz="1400">
                    <a:solidFill>
                      <a:srgbClr val="000000"/>
                    </a:solidFill>
                    <a:latin typeface="Formata Regular" charset="0"/>
                  </a:rPr>
                  <a:t>Data display</a:t>
                </a:r>
                <a:endParaRPr lang="en-US" altLang="en-US" sz="2400">
                  <a:latin typeface="Times" panose="02020603050405020304" pitchFamily="18" charset="0"/>
                </a:endParaRPr>
              </a:p>
            </p:txBody>
          </p:sp>
          <p:sp>
            <p:nvSpPr>
              <p:cNvPr id="160991" name="Rectangle 131">
                <a:extLst>
                  <a:ext uri="{FF2B5EF4-FFF2-40B4-BE49-F238E27FC236}">
                    <a16:creationId xmlns:a16="http://schemas.microsoft.com/office/drawing/2014/main" id="{42F7477D-7A3A-43CF-BAC8-E07BF30E7E60}"/>
                  </a:ext>
                </a:extLst>
              </p:cNvPr>
              <p:cNvSpPr>
                <a:spLocks noChangeArrowheads="1"/>
              </p:cNvSpPr>
              <p:nvPr/>
            </p:nvSpPr>
            <p:spPr bwMode="auto">
              <a:xfrm>
                <a:off x="1214" y="1200"/>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92" name="Rectangle 132">
                <a:extLst>
                  <a:ext uri="{FF2B5EF4-FFF2-40B4-BE49-F238E27FC236}">
                    <a16:creationId xmlns:a16="http://schemas.microsoft.com/office/drawing/2014/main" id="{0479B061-B47A-41C0-B510-1EF301ACF808}"/>
                  </a:ext>
                </a:extLst>
              </p:cNvPr>
              <p:cNvSpPr>
                <a:spLocks noChangeArrowheads="1"/>
              </p:cNvSpPr>
              <p:nvPr/>
            </p:nvSpPr>
            <p:spPr bwMode="auto">
              <a:xfrm>
                <a:off x="1324" y="1200"/>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93" name="Rectangle 133">
                <a:extLst>
                  <a:ext uri="{FF2B5EF4-FFF2-40B4-BE49-F238E27FC236}">
                    <a16:creationId xmlns:a16="http://schemas.microsoft.com/office/drawing/2014/main" id="{C2BCE247-F4E3-4E8C-97B2-1AD6588FF4F9}"/>
                  </a:ext>
                </a:extLst>
              </p:cNvPr>
              <p:cNvSpPr>
                <a:spLocks noChangeArrowheads="1"/>
              </p:cNvSpPr>
              <p:nvPr/>
            </p:nvSpPr>
            <p:spPr bwMode="auto">
              <a:xfrm>
                <a:off x="1434" y="1200"/>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94" name="Rectangle 134">
                <a:extLst>
                  <a:ext uri="{FF2B5EF4-FFF2-40B4-BE49-F238E27FC236}">
                    <a16:creationId xmlns:a16="http://schemas.microsoft.com/office/drawing/2014/main" id="{AD32007E-29DB-4FC7-973B-69988F6FF9FA}"/>
                  </a:ext>
                </a:extLst>
              </p:cNvPr>
              <p:cNvSpPr>
                <a:spLocks noChangeArrowheads="1"/>
              </p:cNvSpPr>
              <p:nvPr/>
            </p:nvSpPr>
            <p:spPr bwMode="auto">
              <a:xfrm>
                <a:off x="1544" y="1200"/>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95" name="Rectangle 135">
                <a:extLst>
                  <a:ext uri="{FF2B5EF4-FFF2-40B4-BE49-F238E27FC236}">
                    <a16:creationId xmlns:a16="http://schemas.microsoft.com/office/drawing/2014/main" id="{C72E9967-439E-4251-9EEC-1A5FD7E75175}"/>
                  </a:ext>
                </a:extLst>
              </p:cNvPr>
              <p:cNvSpPr>
                <a:spLocks noChangeArrowheads="1"/>
              </p:cNvSpPr>
              <p:nvPr/>
            </p:nvSpPr>
            <p:spPr bwMode="auto">
              <a:xfrm>
                <a:off x="1654" y="1200"/>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96" name="Rectangle 136">
                <a:extLst>
                  <a:ext uri="{FF2B5EF4-FFF2-40B4-BE49-F238E27FC236}">
                    <a16:creationId xmlns:a16="http://schemas.microsoft.com/office/drawing/2014/main" id="{7EF7878D-25F4-4783-9C00-398DDAE1C3CE}"/>
                  </a:ext>
                </a:extLst>
              </p:cNvPr>
              <p:cNvSpPr>
                <a:spLocks noChangeArrowheads="1"/>
              </p:cNvSpPr>
              <p:nvPr/>
            </p:nvSpPr>
            <p:spPr bwMode="auto">
              <a:xfrm>
                <a:off x="1765" y="1200"/>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97" name="Rectangle 137">
                <a:extLst>
                  <a:ext uri="{FF2B5EF4-FFF2-40B4-BE49-F238E27FC236}">
                    <a16:creationId xmlns:a16="http://schemas.microsoft.com/office/drawing/2014/main" id="{904D8F5A-12D0-4D1C-A41D-7DE0C58912E9}"/>
                  </a:ext>
                </a:extLst>
              </p:cNvPr>
              <p:cNvSpPr>
                <a:spLocks noChangeArrowheads="1"/>
              </p:cNvSpPr>
              <p:nvPr/>
            </p:nvSpPr>
            <p:spPr bwMode="auto">
              <a:xfrm>
                <a:off x="1875" y="1200"/>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98" name="Rectangle 138">
                <a:extLst>
                  <a:ext uri="{FF2B5EF4-FFF2-40B4-BE49-F238E27FC236}">
                    <a16:creationId xmlns:a16="http://schemas.microsoft.com/office/drawing/2014/main" id="{55DAF1F6-FD61-4F96-82AE-E09F2E3E3BDD}"/>
                  </a:ext>
                </a:extLst>
              </p:cNvPr>
              <p:cNvSpPr>
                <a:spLocks noChangeArrowheads="1"/>
              </p:cNvSpPr>
              <p:nvPr/>
            </p:nvSpPr>
            <p:spPr bwMode="auto">
              <a:xfrm>
                <a:off x="1985" y="1200"/>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999" name="Rectangle 139">
                <a:extLst>
                  <a:ext uri="{FF2B5EF4-FFF2-40B4-BE49-F238E27FC236}">
                    <a16:creationId xmlns:a16="http://schemas.microsoft.com/office/drawing/2014/main" id="{51C0FF44-9D74-468A-A162-EAC988467E05}"/>
                  </a:ext>
                </a:extLst>
              </p:cNvPr>
              <p:cNvSpPr>
                <a:spLocks noChangeArrowheads="1"/>
              </p:cNvSpPr>
              <p:nvPr/>
            </p:nvSpPr>
            <p:spPr bwMode="auto">
              <a:xfrm>
                <a:off x="2095" y="1200"/>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00" name="Rectangle 140">
                <a:extLst>
                  <a:ext uri="{FF2B5EF4-FFF2-40B4-BE49-F238E27FC236}">
                    <a16:creationId xmlns:a16="http://schemas.microsoft.com/office/drawing/2014/main" id="{F9B9F752-4F43-484D-9C1D-CAA4110A338D}"/>
                  </a:ext>
                </a:extLst>
              </p:cNvPr>
              <p:cNvSpPr>
                <a:spLocks noChangeArrowheads="1"/>
              </p:cNvSpPr>
              <p:nvPr/>
            </p:nvSpPr>
            <p:spPr bwMode="auto">
              <a:xfrm>
                <a:off x="2205" y="1200"/>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01" name="Rectangle 141">
                <a:extLst>
                  <a:ext uri="{FF2B5EF4-FFF2-40B4-BE49-F238E27FC236}">
                    <a16:creationId xmlns:a16="http://schemas.microsoft.com/office/drawing/2014/main" id="{F92885CD-8280-414E-8198-AD71DA9AA636}"/>
                  </a:ext>
                </a:extLst>
              </p:cNvPr>
              <p:cNvSpPr>
                <a:spLocks noChangeArrowheads="1"/>
              </p:cNvSpPr>
              <p:nvPr/>
            </p:nvSpPr>
            <p:spPr bwMode="auto">
              <a:xfrm>
                <a:off x="2315" y="1200"/>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02" name="Rectangle 142">
                <a:extLst>
                  <a:ext uri="{FF2B5EF4-FFF2-40B4-BE49-F238E27FC236}">
                    <a16:creationId xmlns:a16="http://schemas.microsoft.com/office/drawing/2014/main" id="{8116D369-7F9C-4F39-BC7A-65420BF52234}"/>
                  </a:ext>
                </a:extLst>
              </p:cNvPr>
              <p:cNvSpPr>
                <a:spLocks noChangeArrowheads="1"/>
              </p:cNvSpPr>
              <p:nvPr/>
            </p:nvSpPr>
            <p:spPr bwMode="auto">
              <a:xfrm>
                <a:off x="2425" y="1200"/>
                <a:ext cx="56"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03" name="Rectangle 143">
                <a:extLst>
                  <a:ext uri="{FF2B5EF4-FFF2-40B4-BE49-F238E27FC236}">
                    <a16:creationId xmlns:a16="http://schemas.microsoft.com/office/drawing/2014/main" id="{CF19281F-1280-4445-B45E-CFB5DCFD7C6A}"/>
                  </a:ext>
                </a:extLst>
              </p:cNvPr>
              <p:cNvSpPr>
                <a:spLocks noChangeArrowheads="1"/>
              </p:cNvSpPr>
              <p:nvPr/>
            </p:nvSpPr>
            <p:spPr bwMode="auto">
              <a:xfrm>
                <a:off x="2536" y="1200"/>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04" name="Rectangle 144">
                <a:extLst>
                  <a:ext uri="{FF2B5EF4-FFF2-40B4-BE49-F238E27FC236}">
                    <a16:creationId xmlns:a16="http://schemas.microsoft.com/office/drawing/2014/main" id="{425AA3BB-6C40-49B6-86B4-67D0DA82E516}"/>
                  </a:ext>
                </a:extLst>
              </p:cNvPr>
              <p:cNvSpPr>
                <a:spLocks noChangeArrowheads="1"/>
              </p:cNvSpPr>
              <p:nvPr/>
            </p:nvSpPr>
            <p:spPr bwMode="auto">
              <a:xfrm>
                <a:off x="2646" y="1200"/>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05" name="Rectangle 145">
                <a:extLst>
                  <a:ext uri="{FF2B5EF4-FFF2-40B4-BE49-F238E27FC236}">
                    <a16:creationId xmlns:a16="http://schemas.microsoft.com/office/drawing/2014/main" id="{F697E71F-8993-401E-AEE1-7C377A1D4750}"/>
                  </a:ext>
                </a:extLst>
              </p:cNvPr>
              <p:cNvSpPr>
                <a:spLocks noChangeArrowheads="1"/>
              </p:cNvSpPr>
              <p:nvPr/>
            </p:nvSpPr>
            <p:spPr bwMode="auto">
              <a:xfrm>
                <a:off x="2756" y="1200"/>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06" name="Rectangle 146">
                <a:extLst>
                  <a:ext uri="{FF2B5EF4-FFF2-40B4-BE49-F238E27FC236}">
                    <a16:creationId xmlns:a16="http://schemas.microsoft.com/office/drawing/2014/main" id="{11C9DBE7-4926-4EFE-8A8A-B0BEB9DD0534}"/>
                  </a:ext>
                </a:extLst>
              </p:cNvPr>
              <p:cNvSpPr>
                <a:spLocks noChangeArrowheads="1"/>
              </p:cNvSpPr>
              <p:nvPr/>
            </p:nvSpPr>
            <p:spPr bwMode="auto">
              <a:xfrm>
                <a:off x="2866" y="1200"/>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07" name="Rectangle 147">
                <a:extLst>
                  <a:ext uri="{FF2B5EF4-FFF2-40B4-BE49-F238E27FC236}">
                    <a16:creationId xmlns:a16="http://schemas.microsoft.com/office/drawing/2014/main" id="{97D58879-D5B8-4216-92D1-E8ABF208E744}"/>
                  </a:ext>
                </a:extLst>
              </p:cNvPr>
              <p:cNvSpPr>
                <a:spLocks noChangeArrowheads="1"/>
              </p:cNvSpPr>
              <p:nvPr/>
            </p:nvSpPr>
            <p:spPr bwMode="auto">
              <a:xfrm>
                <a:off x="2976" y="1200"/>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08" name="Rectangle 148">
                <a:extLst>
                  <a:ext uri="{FF2B5EF4-FFF2-40B4-BE49-F238E27FC236}">
                    <a16:creationId xmlns:a16="http://schemas.microsoft.com/office/drawing/2014/main" id="{3E5A7825-7849-4640-AB7E-D619F97A3D2B}"/>
                  </a:ext>
                </a:extLst>
              </p:cNvPr>
              <p:cNvSpPr>
                <a:spLocks noChangeArrowheads="1"/>
              </p:cNvSpPr>
              <p:nvPr/>
            </p:nvSpPr>
            <p:spPr bwMode="auto">
              <a:xfrm>
                <a:off x="3086" y="1200"/>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09" name="Rectangle 149">
                <a:extLst>
                  <a:ext uri="{FF2B5EF4-FFF2-40B4-BE49-F238E27FC236}">
                    <a16:creationId xmlns:a16="http://schemas.microsoft.com/office/drawing/2014/main" id="{5B6AB52F-5CA2-49ED-A7B5-F3A8A594BC1E}"/>
                  </a:ext>
                </a:extLst>
              </p:cNvPr>
              <p:cNvSpPr>
                <a:spLocks noChangeArrowheads="1"/>
              </p:cNvSpPr>
              <p:nvPr/>
            </p:nvSpPr>
            <p:spPr bwMode="auto">
              <a:xfrm>
                <a:off x="3196" y="1200"/>
                <a:ext cx="56"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10" name="Rectangle 150">
                <a:extLst>
                  <a:ext uri="{FF2B5EF4-FFF2-40B4-BE49-F238E27FC236}">
                    <a16:creationId xmlns:a16="http://schemas.microsoft.com/office/drawing/2014/main" id="{6F9E452C-665F-4EF2-AB99-7392063A695F}"/>
                  </a:ext>
                </a:extLst>
              </p:cNvPr>
              <p:cNvSpPr>
                <a:spLocks noChangeArrowheads="1"/>
              </p:cNvSpPr>
              <p:nvPr/>
            </p:nvSpPr>
            <p:spPr bwMode="auto">
              <a:xfrm>
                <a:off x="3307" y="1200"/>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11" name="Rectangle 151">
                <a:extLst>
                  <a:ext uri="{FF2B5EF4-FFF2-40B4-BE49-F238E27FC236}">
                    <a16:creationId xmlns:a16="http://schemas.microsoft.com/office/drawing/2014/main" id="{9F631966-9EA5-4A42-A70C-BC811F00F980}"/>
                  </a:ext>
                </a:extLst>
              </p:cNvPr>
              <p:cNvSpPr>
                <a:spLocks noChangeArrowheads="1"/>
              </p:cNvSpPr>
              <p:nvPr/>
            </p:nvSpPr>
            <p:spPr bwMode="auto">
              <a:xfrm>
                <a:off x="3417" y="1200"/>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12" name="Rectangle 152">
                <a:extLst>
                  <a:ext uri="{FF2B5EF4-FFF2-40B4-BE49-F238E27FC236}">
                    <a16:creationId xmlns:a16="http://schemas.microsoft.com/office/drawing/2014/main" id="{9497B64D-6017-456D-AC67-D702250B6194}"/>
                  </a:ext>
                </a:extLst>
              </p:cNvPr>
              <p:cNvSpPr>
                <a:spLocks noChangeArrowheads="1"/>
              </p:cNvSpPr>
              <p:nvPr/>
            </p:nvSpPr>
            <p:spPr bwMode="auto">
              <a:xfrm>
                <a:off x="3527" y="1200"/>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13" name="Rectangle 153">
                <a:extLst>
                  <a:ext uri="{FF2B5EF4-FFF2-40B4-BE49-F238E27FC236}">
                    <a16:creationId xmlns:a16="http://schemas.microsoft.com/office/drawing/2014/main" id="{04687650-AAB8-46B9-AF7C-C886A0F10EE1}"/>
                  </a:ext>
                </a:extLst>
              </p:cNvPr>
              <p:cNvSpPr>
                <a:spLocks noChangeArrowheads="1"/>
              </p:cNvSpPr>
              <p:nvPr/>
            </p:nvSpPr>
            <p:spPr bwMode="auto">
              <a:xfrm>
                <a:off x="3637" y="1200"/>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14" name="Rectangle 154">
                <a:extLst>
                  <a:ext uri="{FF2B5EF4-FFF2-40B4-BE49-F238E27FC236}">
                    <a16:creationId xmlns:a16="http://schemas.microsoft.com/office/drawing/2014/main" id="{A62A43F9-68BB-4028-81CE-CA7AEFD02FE9}"/>
                  </a:ext>
                </a:extLst>
              </p:cNvPr>
              <p:cNvSpPr>
                <a:spLocks noChangeArrowheads="1"/>
              </p:cNvSpPr>
              <p:nvPr/>
            </p:nvSpPr>
            <p:spPr bwMode="auto">
              <a:xfrm>
                <a:off x="3747" y="1200"/>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15" name="Rectangle 155">
                <a:extLst>
                  <a:ext uri="{FF2B5EF4-FFF2-40B4-BE49-F238E27FC236}">
                    <a16:creationId xmlns:a16="http://schemas.microsoft.com/office/drawing/2014/main" id="{69BBF543-BE1F-487D-8C2F-D2D7AE4175E2}"/>
                  </a:ext>
                </a:extLst>
              </p:cNvPr>
              <p:cNvSpPr>
                <a:spLocks noChangeArrowheads="1"/>
              </p:cNvSpPr>
              <p:nvPr/>
            </p:nvSpPr>
            <p:spPr bwMode="auto">
              <a:xfrm>
                <a:off x="3857" y="1200"/>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16" name="Rectangle 156">
                <a:extLst>
                  <a:ext uri="{FF2B5EF4-FFF2-40B4-BE49-F238E27FC236}">
                    <a16:creationId xmlns:a16="http://schemas.microsoft.com/office/drawing/2014/main" id="{B17730E1-9C04-4EFE-BF25-EDF0848D510D}"/>
                  </a:ext>
                </a:extLst>
              </p:cNvPr>
              <p:cNvSpPr>
                <a:spLocks noChangeArrowheads="1"/>
              </p:cNvSpPr>
              <p:nvPr/>
            </p:nvSpPr>
            <p:spPr bwMode="auto">
              <a:xfrm>
                <a:off x="3968" y="1200"/>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17" name="Rectangle 157">
                <a:extLst>
                  <a:ext uri="{FF2B5EF4-FFF2-40B4-BE49-F238E27FC236}">
                    <a16:creationId xmlns:a16="http://schemas.microsoft.com/office/drawing/2014/main" id="{14110B9D-30A4-4CA4-96D4-87B66B312081}"/>
                  </a:ext>
                </a:extLst>
              </p:cNvPr>
              <p:cNvSpPr>
                <a:spLocks noChangeArrowheads="1"/>
              </p:cNvSpPr>
              <p:nvPr/>
            </p:nvSpPr>
            <p:spPr bwMode="auto">
              <a:xfrm>
                <a:off x="4078" y="1200"/>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18" name="Rectangle 158">
                <a:extLst>
                  <a:ext uri="{FF2B5EF4-FFF2-40B4-BE49-F238E27FC236}">
                    <a16:creationId xmlns:a16="http://schemas.microsoft.com/office/drawing/2014/main" id="{984833ED-95F3-4B45-8D10-2BA4EB44EDAB}"/>
                  </a:ext>
                </a:extLst>
              </p:cNvPr>
              <p:cNvSpPr>
                <a:spLocks noChangeArrowheads="1"/>
              </p:cNvSpPr>
              <p:nvPr/>
            </p:nvSpPr>
            <p:spPr bwMode="auto">
              <a:xfrm>
                <a:off x="4188" y="1200"/>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19" name="Rectangle 159">
                <a:extLst>
                  <a:ext uri="{FF2B5EF4-FFF2-40B4-BE49-F238E27FC236}">
                    <a16:creationId xmlns:a16="http://schemas.microsoft.com/office/drawing/2014/main" id="{8F77970E-73CF-420C-9A2D-A323EA4A7AEB}"/>
                  </a:ext>
                </a:extLst>
              </p:cNvPr>
              <p:cNvSpPr>
                <a:spLocks noChangeArrowheads="1"/>
              </p:cNvSpPr>
              <p:nvPr/>
            </p:nvSpPr>
            <p:spPr bwMode="auto">
              <a:xfrm>
                <a:off x="4298" y="1200"/>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20" name="Rectangle 160">
                <a:extLst>
                  <a:ext uri="{FF2B5EF4-FFF2-40B4-BE49-F238E27FC236}">
                    <a16:creationId xmlns:a16="http://schemas.microsoft.com/office/drawing/2014/main" id="{04EF8ABE-DE64-4127-BDB5-3033D9642E14}"/>
                  </a:ext>
                </a:extLst>
              </p:cNvPr>
              <p:cNvSpPr>
                <a:spLocks noChangeArrowheads="1"/>
              </p:cNvSpPr>
              <p:nvPr/>
            </p:nvSpPr>
            <p:spPr bwMode="auto">
              <a:xfrm>
                <a:off x="4408" y="1200"/>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21" name="Rectangle 161">
                <a:extLst>
                  <a:ext uri="{FF2B5EF4-FFF2-40B4-BE49-F238E27FC236}">
                    <a16:creationId xmlns:a16="http://schemas.microsoft.com/office/drawing/2014/main" id="{81181CAC-F08B-4B7A-A1EB-112EC740538D}"/>
                  </a:ext>
                </a:extLst>
              </p:cNvPr>
              <p:cNvSpPr>
                <a:spLocks noChangeArrowheads="1"/>
              </p:cNvSpPr>
              <p:nvPr/>
            </p:nvSpPr>
            <p:spPr bwMode="auto">
              <a:xfrm>
                <a:off x="4518" y="1200"/>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22" name="Rectangle 162">
                <a:extLst>
                  <a:ext uri="{FF2B5EF4-FFF2-40B4-BE49-F238E27FC236}">
                    <a16:creationId xmlns:a16="http://schemas.microsoft.com/office/drawing/2014/main" id="{E813FDF2-D7CE-4332-9E48-D15DA65C63AF}"/>
                  </a:ext>
                </a:extLst>
              </p:cNvPr>
              <p:cNvSpPr>
                <a:spLocks noChangeArrowheads="1"/>
              </p:cNvSpPr>
              <p:nvPr/>
            </p:nvSpPr>
            <p:spPr bwMode="auto">
              <a:xfrm>
                <a:off x="1241" y="1861"/>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23" name="Rectangle 163">
                <a:extLst>
                  <a:ext uri="{FF2B5EF4-FFF2-40B4-BE49-F238E27FC236}">
                    <a16:creationId xmlns:a16="http://schemas.microsoft.com/office/drawing/2014/main" id="{38D75458-9610-40B8-91AE-2F740EAE68B5}"/>
                  </a:ext>
                </a:extLst>
              </p:cNvPr>
              <p:cNvSpPr>
                <a:spLocks noChangeArrowheads="1"/>
              </p:cNvSpPr>
              <p:nvPr/>
            </p:nvSpPr>
            <p:spPr bwMode="auto">
              <a:xfrm>
                <a:off x="1351" y="1861"/>
                <a:ext cx="56"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24" name="Rectangle 164">
                <a:extLst>
                  <a:ext uri="{FF2B5EF4-FFF2-40B4-BE49-F238E27FC236}">
                    <a16:creationId xmlns:a16="http://schemas.microsoft.com/office/drawing/2014/main" id="{FC250986-512E-4DBC-BB52-FE2C6950E410}"/>
                  </a:ext>
                </a:extLst>
              </p:cNvPr>
              <p:cNvSpPr>
                <a:spLocks noChangeArrowheads="1"/>
              </p:cNvSpPr>
              <p:nvPr/>
            </p:nvSpPr>
            <p:spPr bwMode="auto">
              <a:xfrm>
                <a:off x="1462" y="1861"/>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25" name="Rectangle 165">
                <a:extLst>
                  <a:ext uri="{FF2B5EF4-FFF2-40B4-BE49-F238E27FC236}">
                    <a16:creationId xmlns:a16="http://schemas.microsoft.com/office/drawing/2014/main" id="{C625948C-782C-4CC2-9FCC-58C4765BC2E7}"/>
                  </a:ext>
                </a:extLst>
              </p:cNvPr>
              <p:cNvSpPr>
                <a:spLocks noChangeArrowheads="1"/>
              </p:cNvSpPr>
              <p:nvPr/>
            </p:nvSpPr>
            <p:spPr bwMode="auto">
              <a:xfrm>
                <a:off x="1572" y="1861"/>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26" name="Rectangle 166">
                <a:extLst>
                  <a:ext uri="{FF2B5EF4-FFF2-40B4-BE49-F238E27FC236}">
                    <a16:creationId xmlns:a16="http://schemas.microsoft.com/office/drawing/2014/main" id="{9F1ED36A-D79B-44E1-8E2A-25FB5AFA605E}"/>
                  </a:ext>
                </a:extLst>
              </p:cNvPr>
              <p:cNvSpPr>
                <a:spLocks noChangeArrowheads="1"/>
              </p:cNvSpPr>
              <p:nvPr/>
            </p:nvSpPr>
            <p:spPr bwMode="auto">
              <a:xfrm>
                <a:off x="1682" y="1861"/>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27" name="Rectangle 167">
                <a:extLst>
                  <a:ext uri="{FF2B5EF4-FFF2-40B4-BE49-F238E27FC236}">
                    <a16:creationId xmlns:a16="http://schemas.microsoft.com/office/drawing/2014/main" id="{5104A9BE-71D9-4210-A3ED-8D3D5BB9A6A1}"/>
                  </a:ext>
                </a:extLst>
              </p:cNvPr>
              <p:cNvSpPr>
                <a:spLocks noChangeArrowheads="1"/>
              </p:cNvSpPr>
              <p:nvPr/>
            </p:nvSpPr>
            <p:spPr bwMode="auto">
              <a:xfrm>
                <a:off x="1792" y="1861"/>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28" name="Rectangle 168">
                <a:extLst>
                  <a:ext uri="{FF2B5EF4-FFF2-40B4-BE49-F238E27FC236}">
                    <a16:creationId xmlns:a16="http://schemas.microsoft.com/office/drawing/2014/main" id="{86C9E92C-E0A8-43E5-AD29-EEEAEEBCBAEC}"/>
                  </a:ext>
                </a:extLst>
              </p:cNvPr>
              <p:cNvSpPr>
                <a:spLocks noChangeArrowheads="1"/>
              </p:cNvSpPr>
              <p:nvPr/>
            </p:nvSpPr>
            <p:spPr bwMode="auto">
              <a:xfrm>
                <a:off x="1902" y="1861"/>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29" name="Rectangle 169">
                <a:extLst>
                  <a:ext uri="{FF2B5EF4-FFF2-40B4-BE49-F238E27FC236}">
                    <a16:creationId xmlns:a16="http://schemas.microsoft.com/office/drawing/2014/main" id="{0CC6FBC7-9D33-4DEE-A0A3-AC8277E7015E}"/>
                  </a:ext>
                </a:extLst>
              </p:cNvPr>
              <p:cNvSpPr>
                <a:spLocks noChangeArrowheads="1"/>
              </p:cNvSpPr>
              <p:nvPr/>
            </p:nvSpPr>
            <p:spPr bwMode="auto">
              <a:xfrm>
                <a:off x="2012" y="1861"/>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30" name="Rectangle 170">
                <a:extLst>
                  <a:ext uri="{FF2B5EF4-FFF2-40B4-BE49-F238E27FC236}">
                    <a16:creationId xmlns:a16="http://schemas.microsoft.com/office/drawing/2014/main" id="{72F95604-C5E1-4497-B61F-C5752BB88708}"/>
                  </a:ext>
                </a:extLst>
              </p:cNvPr>
              <p:cNvSpPr>
                <a:spLocks noChangeArrowheads="1"/>
              </p:cNvSpPr>
              <p:nvPr/>
            </p:nvSpPr>
            <p:spPr bwMode="auto">
              <a:xfrm>
                <a:off x="2123" y="1861"/>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31" name="Rectangle 171">
                <a:extLst>
                  <a:ext uri="{FF2B5EF4-FFF2-40B4-BE49-F238E27FC236}">
                    <a16:creationId xmlns:a16="http://schemas.microsoft.com/office/drawing/2014/main" id="{DFE6C3E9-5C18-47D7-A358-308C59835080}"/>
                  </a:ext>
                </a:extLst>
              </p:cNvPr>
              <p:cNvSpPr>
                <a:spLocks noChangeArrowheads="1"/>
              </p:cNvSpPr>
              <p:nvPr/>
            </p:nvSpPr>
            <p:spPr bwMode="auto">
              <a:xfrm>
                <a:off x="2233" y="1861"/>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32" name="Rectangle 172">
                <a:extLst>
                  <a:ext uri="{FF2B5EF4-FFF2-40B4-BE49-F238E27FC236}">
                    <a16:creationId xmlns:a16="http://schemas.microsoft.com/office/drawing/2014/main" id="{FEA5B555-6968-4FAB-84C1-076025438FA7}"/>
                  </a:ext>
                </a:extLst>
              </p:cNvPr>
              <p:cNvSpPr>
                <a:spLocks noChangeArrowheads="1"/>
              </p:cNvSpPr>
              <p:nvPr/>
            </p:nvSpPr>
            <p:spPr bwMode="auto">
              <a:xfrm>
                <a:off x="2343" y="1861"/>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33" name="Rectangle 173">
                <a:extLst>
                  <a:ext uri="{FF2B5EF4-FFF2-40B4-BE49-F238E27FC236}">
                    <a16:creationId xmlns:a16="http://schemas.microsoft.com/office/drawing/2014/main" id="{EF9E63AC-8B29-47F8-A8EA-98F733296EE6}"/>
                  </a:ext>
                </a:extLst>
              </p:cNvPr>
              <p:cNvSpPr>
                <a:spLocks noChangeArrowheads="1"/>
              </p:cNvSpPr>
              <p:nvPr/>
            </p:nvSpPr>
            <p:spPr bwMode="auto">
              <a:xfrm>
                <a:off x="2453" y="1861"/>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34" name="Rectangle 174">
                <a:extLst>
                  <a:ext uri="{FF2B5EF4-FFF2-40B4-BE49-F238E27FC236}">
                    <a16:creationId xmlns:a16="http://schemas.microsoft.com/office/drawing/2014/main" id="{597C2864-38CC-4AE3-96A9-C66F7322C42E}"/>
                  </a:ext>
                </a:extLst>
              </p:cNvPr>
              <p:cNvSpPr>
                <a:spLocks noChangeArrowheads="1"/>
              </p:cNvSpPr>
              <p:nvPr/>
            </p:nvSpPr>
            <p:spPr bwMode="auto">
              <a:xfrm>
                <a:off x="2563" y="1861"/>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35" name="Rectangle 175">
                <a:extLst>
                  <a:ext uri="{FF2B5EF4-FFF2-40B4-BE49-F238E27FC236}">
                    <a16:creationId xmlns:a16="http://schemas.microsoft.com/office/drawing/2014/main" id="{BEF4D3F1-67B3-49B1-BEB8-D40689E4F5B5}"/>
                  </a:ext>
                </a:extLst>
              </p:cNvPr>
              <p:cNvSpPr>
                <a:spLocks noChangeArrowheads="1"/>
              </p:cNvSpPr>
              <p:nvPr/>
            </p:nvSpPr>
            <p:spPr bwMode="auto">
              <a:xfrm>
                <a:off x="2673" y="1861"/>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36" name="Rectangle 176">
                <a:extLst>
                  <a:ext uri="{FF2B5EF4-FFF2-40B4-BE49-F238E27FC236}">
                    <a16:creationId xmlns:a16="http://schemas.microsoft.com/office/drawing/2014/main" id="{B74E6684-BDAA-4706-B056-288AD6927832}"/>
                  </a:ext>
                </a:extLst>
              </p:cNvPr>
              <p:cNvSpPr>
                <a:spLocks noChangeArrowheads="1"/>
              </p:cNvSpPr>
              <p:nvPr/>
            </p:nvSpPr>
            <p:spPr bwMode="auto">
              <a:xfrm>
                <a:off x="2783" y="1861"/>
                <a:ext cx="56"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37" name="Rectangle 177">
                <a:extLst>
                  <a:ext uri="{FF2B5EF4-FFF2-40B4-BE49-F238E27FC236}">
                    <a16:creationId xmlns:a16="http://schemas.microsoft.com/office/drawing/2014/main" id="{FF615C70-C8A3-4099-897D-A4ED16305A8B}"/>
                  </a:ext>
                </a:extLst>
              </p:cNvPr>
              <p:cNvSpPr>
                <a:spLocks noChangeArrowheads="1"/>
              </p:cNvSpPr>
              <p:nvPr/>
            </p:nvSpPr>
            <p:spPr bwMode="auto">
              <a:xfrm>
                <a:off x="2894" y="1861"/>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38" name="Rectangle 178">
                <a:extLst>
                  <a:ext uri="{FF2B5EF4-FFF2-40B4-BE49-F238E27FC236}">
                    <a16:creationId xmlns:a16="http://schemas.microsoft.com/office/drawing/2014/main" id="{5B478598-1786-4EA3-944D-02CEA11CCD6D}"/>
                  </a:ext>
                </a:extLst>
              </p:cNvPr>
              <p:cNvSpPr>
                <a:spLocks noChangeArrowheads="1"/>
              </p:cNvSpPr>
              <p:nvPr/>
            </p:nvSpPr>
            <p:spPr bwMode="auto">
              <a:xfrm>
                <a:off x="3004" y="1861"/>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39" name="Rectangle 179">
                <a:extLst>
                  <a:ext uri="{FF2B5EF4-FFF2-40B4-BE49-F238E27FC236}">
                    <a16:creationId xmlns:a16="http://schemas.microsoft.com/office/drawing/2014/main" id="{C69CA76F-B189-4BB1-A5E0-9D06F922A746}"/>
                  </a:ext>
                </a:extLst>
              </p:cNvPr>
              <p:cNvSpPr>
                <a:spLocks noChangeArrowheads="1"/>
              </p:cNvSpPr>
              <p:nvPr/>
            </p:nvSpPr>
            <p:spPr bwMode="auto">
              <a:xfrm>
                <a:off x="3114" y="1861"/>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40" name="Rectangle 180">
                <a:extLst>
                  <a:ext uri="{FF2B5EF4-FFF2-40B4-BE49-F238E27FC236}">
                    <a16:creationId xmlns:a16="http://schemas.microsoft.com/office/drawing/2014/main" id="{7811DEF1-CF07-4B45-B333-B2CA51259292}"/>
                  </a:ext>
                </a:extLst>
              </p:cNvPr>
              <p:cNvSpPr>
                <a:spLocks noChangeArrowheads="1"/>
              </p:cNvSpPr>
              <p:nvPr/>
            </p:nvSpPr>
            <p:spPr bwMode="auto">
              <a:xfrm>
                <a:off x="3224" y="1861"/>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41" name="Rectangle 181">
                <a:extLst>
                  <a:ext uri="{FF2B5EF4-FFF2-40B4-BE49-F238E27FC236}">
                    <a16:creationId xmlns:a16="http://schemas.microsoft.com/office/drawing/2014/main" id="{78C21169-EAAE-4B80-A2A4-DC5994DF6F02}"/>
                  </a:ext>
                </a:extLst>
              </p:cNvPr>
              <p:cNvSpPr>
                <a:spLocks noChangeArrowheads="1"/>
              </p:cNvSpPr>
              <p:nvPr/>
            </p:nvSpPr>
            <p:spPr bwMode="auto">
              <a:xfrm>
                <a:off x="3334" y="1861"/>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42" name="Rectangle 182">
                <a:extLst>
                  <a:ext uri="{FF2B5EF4-FFF2-40B4-BE49-F238E27FC236}">
                    <a16:creationId xmlns:a16="http://schemas.microsoft.com/office/drawing/2014/main" id="{07783FBF-66F7-4E65-80DD-61084D38FC45}"/>
                  </a:ext>
                </a:extLst>
              </p:cNvPr>
              <p:cNvSpPr>
                <a:spLocks noChangeArrowheads="1"/>
              </p:cNvSpPr>
              <p:nvPr/>
            </p:nvSpPr>
            <p:spPr bwMode="auto">
              <a:xfrm>
                <a:off x="3444" y="1861"/>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43" name="Rectangle 183">
                <a:extLst>
                  <a:ext uri="{FF2B5EF4-FFF2-40B4-BE49-F238E27FC236}">
                    <a16:creationId xmlns:a16="http://schemas.microsoft.com/office/drawing/2014/main" id="{654BB714-4DE9-4CA7-8E74-7685EED1D897}"/>
                  </a:ext>
                </a:extLst>
              </p:cNvPr>
              <p:cNvSpPr>
                <a:spLocks noChangeArrowheads="1"/>
              </p:cNvSpPr>
              <p:nvPr/>
            </p:nvSpPr>
            <p:spPr bwMode="auto">
              <a:xfrm>
                <a:off x="3554" y="1861"/>
                <a:ext cx="56"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44" name="Rectangle 184">
                <a:extLst>
                  <a:ext uri="{FF2B5EF4-FFF2-40B4-BE49-F238E27FC236}">
                    <a16:creationId xmlns:a16="http://schemas.microsoft.com/office/drawing/2014/main" id="{7716D5BD-2D1B-4894-A760-67AFC8B0740D}"/>
                  </a:ext>
                </a:extLst>
              </p:cNvPr>
              <p:cNvSpPr>
                <a:spLocks noChangeArrowheads="1"/>
              </p:cNvSpPr>
              <p:nvPr/>
            </p:nvSpPr>
            <p:spPr bwMode="auto">
              <a:xfrm>
                <a:off x="3665" y="1861"/>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45" name="Rectangle 185">
                <a:extLst>
                  <a:ext uri="{FF2B5EF4-FFF2-40B4-BE49-F238E27FC236}">
                    <a16:creationId xmlns:a16="http://schemas.microsoft.com/office/drawing/2014/main" id="{E5BEF55F-4E78-4C48-B95B-9C011B490DEA}"/>
                  </a:ext>
                </a:extLst>
              </p:cNvPr>
              <p:cNvSpPr>
                <a:spLocks noChangeArrowheads="1"/>
              </p:cNvSpPr>
              <p:nvPr/>
            </p:nvSpPr>
            <p:spPr bwMode="auto">
              <a:xfrm>
                <a:off x="3775" y="1861"/>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46" name="Rectangle 186">
                <a:extLst>
                  <a:ext uri="{FF2B5EF4-FFF2-40B4-BE49-F238E27FC236}">
                    <a16:creationId xmlns:a16="http://schemas.microsoft.com/office/drawing/2014/main" id="{7D7490ED-6BE5-450F-8EE7-1AA7C830DF07}"/>
                  </a:ext>
                </a:extLst>
              </p:cNvPr>
              <p:cNvSpPr>
                <a:spLocks noChangeArrowheads="1"/>
              </p:cNvSpPr>
              <p:nvPr/>
            </p:nvSpPr>
            <p:spPr bwMode="auto">
              <a:xfrm>
                <a:off x="3885" y="1861"/>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47" name="Rectangle 187">
                <a:extLst>
                  <a:ext uri="{FF2B5EF4-FFF2-40B4-BE49-F238E27FC236}">
                    <a16:creationId xmlns:a16="http://schemas.microsoft.com/office/drawing/2014/main" id="{9EE5E7F0-CABE-490F-9E30-2EEDDB6C6631}"/>
                  </a:ext>
                </a:extLst>
              </p:cNvPr>
              <p:cNvSpPr>
                <a:spLocks noChangeArrowheads="1"/>
              </p:cNvSpPr>
              <p:nvPr/>
            </p:nvSpPr>
            <p:spPr bwMode="auto">
              <a:xfrm>
                <a:off x="3995" y="1861"/>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48" name="Rectangle 188">
                <a:extLst>
                  <a:ext uri="{FF2B5EF4-FFF2-40B4-BE49-F238E27FC236}">
                    <a16:creationId xmlns:a16="http://schemas.microsoft.com/office/drawing/2014/main" id="{6F04569D-C6EF-41DA-8AE1-E68333F6F3BF}"/>
                  </a:ext>
                </a:extLst>
              </p:cNvPr>
              <p:cNvSpPr>
                <a:spLocks noChangeArrowheads="1"/>
              </p:cNvSpPr>
              <p:nvPr/>
            </p:nvSpPr>
            <p:spPr bwMode="auto">
              <a:xfrm>
                <a:off x="4105" y="1861"/>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49" name="Rectangle 189">
                <a:extLst>
                  <a:ext uri="{FF2B5EF4-FFF2-40B4-BE49-F238E27FC236}">
                    <a16:creationId xmlns:a16="http://schemas.microsoft.com/office/drawing/2014/main" id="{F2C9955D-901E-4E40-BA8F-2043CE48946E}"/>
                  </a:ext>
                </a:extLst>
              </p:cNvPr>
              <p:cNvSpPr>
                <a:spLocks noChangeArrowheads="1"/>
              </p:cNvSpPr>
              <p:nvPr/>
            </p:nvSpPr>
            <p:spPr bwMode="auto">
              <a:xfrm>
                <a:off x="4215" y="1861"/>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50" name="Rectangle 190">
                <a:extLst>
                  <a:ext uri="{FF2B5EF4-FFF2-40B4-BE49-F238E27FC236}">
                    <a16:creationId xmlns:a16="http://schemas.microsoft.com/office/drawing/2014/main" id="{3BB1A09D-096C-42DE-BCCD-DEE5E9FB1A39}"/>
                  </a:ext>
                </a:extLst>
              </p:cNvPr>
              <p:cNvSpPr>
                <a:spLocks noChangeArrowheads="1"/>
              </p:cNvSpPr>
              <p:nvPr/>
            </p:nvSpPr>
            <p:spPr bwMode="auto">
              <a:xfrm>
                <a:off x="4326" y="1861"/>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51" name="Rectangle 191">
                <a:extLst>
                  <a:ext uri="{FF2B5EF4-FFF2-40B4-BE49-F238E27FC236}">
                    <a16:creationId xmlns:a16="http://schemas.microsoft.com/office/drawing/2014/main" id="{931970BB-AD4F-4F61-96AF-B83D732A36E2}"/>
                  </a:ext>
                </a:extLst>
              </p:cNvPr>
              <p:cNvSpPr>
                <a:spLocks noChangeArrowheads="1"/>
              </p:cNvSpPr>
              <p:nvPr/>
            </p:nvSpPr>
            <p:spPr bwMode="auto">
              <a:xfrm>
                <a:off x="4436" y="1861"/>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52" name="Rectangle 192">
                <a:extLst>
                  <a:ext uri="{FF2B5EF4-FFF2-40B4-BE49-F238E27FC236}">
                    <a16:creationId xmlns:a16="http://schemas.microsoft.com/office/drawing/2014/main" id="{42035E1D-0139-4D64-B821-ACD15C0196F1}"/>
                  </a:ext>
                </a:extLst>
              </p:cNvPr>
              <p:cNvSpPr>
                <a:spLocks noChangeArrowheads="1"/>
              </p:cNvSpPr>
              <p:nvPr/>
            </p:nvSpPr>
            <p:spPr bwMode="auto">
              <a:xfrm>
                <a:off x="4546" y="1861"/>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53" name="Rectangle 193">
                <a:extLst>
                  <a:ext uri="{FF2B5EF4-FFF2-40B4-BE49-F238E27FC236}">
                    <a16:creationId xmlns:a16="http://schemas.microsoft.com/office/drawing/2014/main" id="{799E1D8F-33DA-4B40-BB3D-FAC74F5F6A1D}"/>
                  </a:ext>
                </a:extLst>
              </p:cNvPr>
              <p:cNvSpPr>
                <a:spLocks noChangeArrowheads="1"/>
              </p:cNvSpPr>
              <p:nvPr/>
            </p:nvSpPr>
            <p:spPr bwMode="auto">
              <a:xfrm>
                <a:off x="1255" y="2467"/>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54" name="Rectangle 194">
                <a:extLst>
                  <a:ext uri="{FF2B5EF4-FFF2-40B4-BE49-F238E27FC236}">
                    <a16:creationId xmlns:a16="http://schemas.microsoft.com/office/drawing/2014/main" id="{08665E6F-FD59-4A93-8C0B-618F88EC6D63}"/>
                  </a:ext>
                </a:extLst>
              </p:cNvPr>
              <p:cNvSpPr>
                <a:spLocks noChangeArrowheads="1"/>
              </p:cNvSpPr>
              <p:nvPr/>
            </p:nvSpPr>
            <p:spPr bwMode="auto">
              <a:xfrm>
                <a:off x="1365" y="2467"/>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55" name="Rectangle 195">
                <a:extLst>
                  <a:ext uri="{FF2B5EF4-FFF2-40B4-BE49-F238E27FC236}">
                    <a16:creationId xmlns:a16="http://schemas.microsoft.com/office/drawing/2014/main" id="{A470866C-50E3-47CA-89A5-2F240FD53A42}"/>
                  </a:ext>
                </a:extLst>
              </p:cNvPr>
              <p:cNvSpPr>
                <a:spLocks noChangeArrowheads="1"/>
              </p:cNvSpPr>
              <p:nvPr/>
            </p:nvSpPr>
            <p:spPr bwMode="auto">
              <a:xfrm>
                <a:off x="1475" y="2467"/>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56" name="Rectangle 196">
                <a:extLst>
                  <a:ext uri="{FF2B5EF4-FFF2-40B4-BE49-F238E27FC236}">
                    <a16:creationId xmlns:a16="http://schemas.microsoft.com/office/drawing/2014/main" id="{3556CC4E-1BAA-4371-AB6A-D700BF79113F}"/>
                  </a:ext>
                </a:extLst>
              </p:cNvPr>
              <p:cNvSpPr>
                <a:spLocks noChangeArrowheads="1"/>
              </p:cNvSpPr>
              <p:nvPr/>
            </p:nvSpPr>
            <p:spPr bwMode="auto">
              <a:xfrm>
                <a:off x="1586" y="2467"/>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57" name="Rectangle 197">
                <a:extLst>
                  <a:ext uri="{FF2B5EF4-FFF2-40B4-BE49-F238E27FC236}">
                    <a16:creationId xmlns:a16="http://schemas.microsoft.com/office/drawing/2014/main" id="{2882237E-EBB0-4311-AD23-1C813B7EFC03}"/>
                  </a:ext>
                </a:extLst>
              </p:cNvPr>
              <p:cNvSpPr>
                <a:spLocks noChangeArrowheads="1"/>
              </p:cNvSpPr>
              <p:nvPr/>
            </p:nvSpPr>
            <p:spPr bwMode="auto">
              <a:xfrm>
                <a:off x="1696" y="2467"/>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58" name="Rectangle 198">
                <a:extLst>
                  <a:ext uri="{FF2B5EF4-FFF2-40B4-BE49-F238E27FC236}">
                    <a16:creationId xmlns:a16="http://schemas.microsoft.com/office/drawing/2014/main" id="{1A5426E9-9EC7-4298-A6D6-23CB28228AFF}"/>
                  </a:ext>
                </a:extLst>
              </p:cNvPr>
              <p:cNvSpPr>
                <a:spLocks noChangeArrowheads="1"/>
              </p:cNvSpPr>
              <p:nvPr/>
            </p:nvSpPr>
            <p:spPr bwMode="auto">
              <a:xfrm>
                <a:off x="1806" y="2467"/>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59" name="Rectangle 199">
                <a:extLst>
                  <a:ext uri="{FF2B5EF4-FFF2-40B4-BE49-F238E27FC236}">
                    <a16:creationId xmlns:a16="http://schemas.microsoft.com/office/drawing/2014/main" id="{85BF51B9-6398-40EB-B47A-0AF228993CF2}"/>
                  </a:ext>
                </a:extLst>
              </p:cNvPr>
              <p:cNvSpPr>
                <a:spLocks noChangeArrowheads="1"/>
              </p:cNvSpPr>
              <p:nvPr/>
            </p:nvSpPr>
            <p:spPr bwMode="auto">
              <a:xfrm>
                <a:off x="1916" y="2467"/>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60" name="Rectangle 200">
                <a:extLst>
                  <a:ext uri="{FF2B5EF4-FFF2-40B4-BE49-F238E27FC236}">
                    <a16:creationId xmlns:a16="http://schemas.microsoft.com/office/drawing/2014/main" id="{843AE194-9E66-4F04-BB50-B74F3B25C9E9}"/>
                  </a:ext>
                </a:extLst>
              </p:cNvPr>
              <p:cNvSpPr>
                <a:spLocks noChangeArrowheads="1"/>
              </p:cNvSpPr>
              <p:nvPr/>
            </p:nvSpPr>
            <p:spPr bwMode="auto">
              <a:xfrm>
                <a:off x="2026" y="2467"/>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61" name="Rectangle 201">
                <a:extLst>
                  <a:ext uri="{FF2B5EF4-FFF2-40B4-BE49-F238E27FC236}">
                    <a16:creationId xmlns:a16="http://schemas.microsoft.com/office/drawing/2014/main" id="{CA7E033A-323F-4BD3-B68F-6356D558705B}"/>
                  </a:ext>
                </a:extLst>
              </p:cNvPr>
              <p:cNvSpPr>
                <a:spLocks noChangeArrowheads="1"/>
              </p:cNvSpPr>
              <p:nvPr/>
            </p:nvSpPr>
            <p:spPr bwMode="auto">
              <a:xfrm>
                <a:off x="2136" y="2467"/>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62" name="Rectangle 202">
                <a:extLst>
                  <a:ext uri="{FF2B5EF4-FFF2-40B4-BE49-F238E27FC236}">
                    <a16:creationId xmlns:a16="http://schemas.microsoft.com/office/drawing/2014/main" id="{B9530172-DA27-4F79-B107-CE603236305D}"/>
                  </a:ext>
                </a:extLst>
              </p:cNvPr>
              <p:cNvSpPr>
                <a:spLocks noChangeArrowheads="1"/>
              </p:cNvSpPr>
              <p:nvPr/>
            </p:nvSpPr>
            <p:spPr bwMode="auto">
              <a:xfrm>
                <a:off x="2246" y="2467"/>
                <a:ext cx="56"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63" name="Rectangle 203">
                <a:extLst>
                  <a:ext uri="{FF2B5EF4-FFF2-40B4-BE49-F238E27FC236}">
                    <a16:creationId xmlns:a16="http://schemas.microsoft.com/office/drawing/2014/main" id="{BA49B371-3D7A-414A-88F7-84F55B97E54B}"/>
                  </a:ext>
                </a:extLst>
              </p:cNvPr>
              <p:cNvSpPr>
                <a:spLocks noChangeArrowheads="1"/>
              </p:cNvSpPr>
              <p:nvPr/>
            </p:nvSpPr>
            <p:spPr bwMode="auto">
              <a:xfrm>
                <a:off x="2357" y="2467"/>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64" name="Rectangle 204">
                <a:extLst>
                  <a:ext uri="{FF2B5EF4-FFF2-40B4-BE49-F238E27FC236}">
                    <a16:creationId xmlns:a16="http://schemas.microsoft.com/office/drawing/2014/main" id="{130424BD-A001-4A6E-97C6-D51719C57D30}"/>
                  </a:ext>
                </a:extLst>
              </p:cNvPr>
              <p:cNvSpPr>
                <a:spLocks noChangeArrowheads="1"/>
              </p:cNvSpPr>
              <p:nvPr/>
            </p:nvSpPr>
            <p:spPr bwMode="auto">
              <a:xfrm>
                <a:off x="2467" y="2467"/>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65" name="Rectangle 205">
                <a:extLst>
                  <a:ext uri="{FF2B5EF4-FFF2-40B4-BE49-F238E27FC236}">
                    <a16:creationId xmlns:a16="http://schemas.microsoft.com/office/drawing/2014/main" id="{FE3BE155-6D92-43F8-B53B-D8382C434429}"/>
                  </a:ext>
                </a:extLst>
              </p:cNvPr>
              <p:cNvSpPr>
                <a:spLocks noChangeArrowheads="1"/>
              </p:cNvSpPr>
              <p:nvPr/>
            </p:nvSpPr>
            <p:spPr bwMode="auto">
              <a:xfrm>
                <a:off x="2577" y="2467"/>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1066" name="Rectangle 206">
                <a:extLst>
                  <a:ext uri="{FF2B5EF4-FFF2-40B4-BE49-F238E27FC236}">
                    <a16:creationId xmlns:a16="http://schemas.microsoft.com/office/drawing/2014/main" id="{E377A7F2-42E3-4909-B739-90F2CCDBED8E}"/>
                  </a:ext>
                </a:extLst>
              </p:cNvPr>
              <p:cNvSpPr>
                <a:spLocks noChangeArrowheads="1"/>
              </p:cNvSpPr>
              <p:nvPr/>
            </p:nvSpPr>
            <p:spPr bwMode="auto">
              <a:xfrm>
                <a:off x="2687" y="2467"/>
                <a:ext cx="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grpSp>
        <p:sp>
          <p:nvSpPr>
            <p:cNvPr id="160774" name="Rectangle 208">
              <a:extLst>
                <a:ext uri="{FF2B5EF4-FFF2-40B4-BE49-F238E27FC236}">
                  <a16:creationId xmlns:a16="http://schemas.microsoft.com/office/drawing/2014/main" id="{96907E79-09B4-4517-8141-6B8D1E9A3866}"/>
                </a:ext>
              </a:extLst>
            </p:cNvPr>
            <p:cNvSpPr>
              <a:spLocks noChangeArrowheads="1"/>
            </p:cNvSpPr>
            <p:nvPr/>
          </p:nvSpPr>
          <p:spPr bwMode="auto">
            <a:xfrm>
              <a:off x="4440238" y="3916363"/>
              <a:ext cx="87312"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775" name="Rectangle 209">
              <a:extLst>
                <a:ext uri="{FF2B5EF4-FFF2-40B4-BE49-F238E27FC236}">
                  <a16:creationId xmlns:a16="http://schemas.microsoft.com/office/drawing/2014/main" id="{D13AEC24-99F4-4F87-95A7-0F10314965B5}"/>
                </a:ext>
              </a:extLst>
            </p:cNvPr>
            <p:cNvSpPr>
              <a:spLocks noChangeArrowheads="1"/>
            </p:cNvSpPr>
            <p:nvPr/>
          </p:nvSpPr>
          <p:spPr bwMode="auto">
            <a:xfrm>
              <a:off x="4614863" y="3916363"/>
              <a:ext cx="87312"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776" name="Rectangle 210">
              <a:extLst>
                <a:ext uri="{FF2B5EF4-FFF2-40B4-BE49-F238E27FC236}">
                  <a16:creationId xmlns:a16="http://schemas.microsoft.com/office/drawing/2014/main" id="{E307B303-CC19-4C0A-BF9E-69832B9A5A99}"/>
                </a:ext>
              </a:extLst>
            </p:cNvPr>
            <p:cNvSpPr>
              <a:spLocks noChangeArrowheads="1"/>
            </p:cNvSpPr>
            <p:nvPr/>
          </p:nvSpPr>
          <p:spPr bwMode="auto">
            <a:xfrm>
              <a:off x="4789488" y="3916363"/>
              <a:ext cx="8890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777" name="Rectangle 211">
              <a:extLst>
                <a:ext uri="{FF2B5EF4-FFF2-40B4-BE49-F238E27FC236}">
                  <a16:creationId xmlns:a16="http://schemas.microsoft.com/office/drawing/2014/main" id="{3F88A86C-9B1A-4F60-969B-B008BF13D4F4}"/>
                </a:ext>
              </a:extLst>
            </p:cNvPr>
            <p:cNvSpPr>
              <a:spLocks noChangeArrowheads="1"/>
            </p:cNvSpPr>
            <p:nvPr/>
          </p:nvSpPr>
          <p:spPr bwMode="auto">
            <a:xfrm>
              <a:off x="4965700" y="3916363"/>
              <a:ext cx="87313"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778" name="Rectangle 212">
              <a:extLst>
                <a:ext uri="{FF2B5EF4-FFF2-40B4-BE49-F238E27FC236}">
                  <a16:creationId xmlns:a16="http://schemas.microsoft.com/office/drawing/2014/main" id="{0053B693-5770-4B92-BBC0-0E5466C4FC43}"/>
                </a:ext>
              </a:extLst>
            </p:cNvPr>
            <p:cNvSpPr>
              <a:spLocks noChangeArrowheads="1"/>
            </p:cNvSpPr>
            <p:nvPr/>
          </p:nvSpPr>
          <p:spPr bwMode="auto">
            <a:xfrm>
              <a:off x="5140325" y="3916363"/>
              <a:ext cx="87313"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779" name="Rectangle 213">
              <a:extLst>
                <a:ext uri="{FF2B5EF4-FFF2-40B4-BE49-F238E27FC236}">
                  <a16:creationId xmlns:a16="http://schemas.microsoft.com/office/drawing/2014/main" id="{36612480-7105-4F0A-BD1F-A46250CCC6AA}"/>
                </a:ext>
              </a:extLst>
            </p:cNvPr>
            <p:cNvSpPr>
              <a:spLocks noChangeArrowheads="1"/>
            </p:cNvSpPr>
            <p:nvPr/>
          </p:nvSpPr>
          <p:spPr bwMode="auto">
            <a:xfrm>
              <a:off x="5314950" y="3916363"/>
              <a:ext cx="87313"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780" name="Rectangle 214">
              <a:extLst>
                <a:ext uri="{FF2B5EF4-FFF2-40B4-BE49-F238E27FC236}">
                  <a16:creationId xmlns:a16="http://schemas.microsoft.com/office/drawing/2014/main" id="{805B32B9-B663-4C2C-8802-F1F8C0B871FB}"/>
                </a:ext>
              </a:extLst>
            </p:cNvPr>
            <p:cNvSpPr>
              <a:spLocks noChangeArrowheads="1"/>
            </p:cNvSpPr>
            <p:nvPr/>
          </p:nvSpPr>
          <p:spPr bwMode="auto">
            <a:xfrm>
              <a:off x="5489575" y="3916363"/>
              <a:ext cx="87313"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781" name="Rectangle 215">
              <a:extLst>
                <a:ext uri="{FF2B5EF4-FFF2-40B4-BE49-F238E27FC236}">
                  <a16:creationId xmlns:a16="http://schemas.microsoft.com/office/drawing/2014/main" id="{A24795BF-3A08-4E66-BA03-3F5806CC4ADE}"/>
                </a:ext>
              </a:extLst>
            </p:cNvPr>
            <p:cNvSpPr>
              <a:spLocks noChangeArrowheads="1"/>
            </p:cNvSpPr>
            <p:nvPr/>
          </p:nvSpPr>
          <p:spPr bwMode="auto">
            <a:xfrm>
              <a:off x="5664200" y="3916363"/>
              <a:ext cx="87313"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782" name="Rectangle 216">
              <a:extLst>
                <a:ext uri="{FF2B5EF4-FFF2-40B4-BE49-F238E27FC236}">
                  <a16:creationId xmlns:a16="http://schemas.microsoft.com/office/drawing/2014/main" id="{FE6CF297-7D63-4B73-BBD4-F8113E387406}"/>
                </a:ext>
              </a:extLst>
            </p:cNvPr>
            <p:cNvSpPr>
              <a:spLocks noChangeArrowheads="1"/>
            </p:cNvSpPr>
            <p:nvPr/>
          </p:nvSpPr>
          <p:spPr bwMode="auto">
            <a:xfrm>
              <a:off x="5838825" y="3916363"/>
              <a:ext cx="87313"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783" name="Rectangle 217">
              <a:extLst>
                <a:ext uri="{FF2B5EF4-FFF2-40B4-BE49-F238E27FC236}">
                  <a16:creationId xmlns:a16="http://schemas.microsoft.com/office/drawing/2014/main" id="{19C27AF0-2D0E-4C47-99C7-9F4AB217F955}"/>
                </a:ext>
              </a:extLst>
            </p:cNvPr>
            <p:cNvSpPr>
              <a:spLocks noChangeArrowheads="1"/>
            </p:cNvSpPr>
            <p:nvPr/>
          </p:nvSpPr>
          <p:spPr bwMode="auto">
            <a:xfrm>
              <a:off x="6015038" y="3916363"/>
              <a:ext cx="87312"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784" name="Rectangle 218">
              <a:extLst>
                <a:ext uri="{FF2B5EF4-FFF2-40B4-BE49-F238E27FC236}">
                  <a16:creationId xmlns:a16="http://schemas.microsoft.com/office/drawing/2014/main" id="{93632893-58C8-44EC-B7F1-CC9F238DFBF2}"/>
                </a:ext>
              </a:extLst>
            </p:cNvPr>
            <p:cNvSpPr>
              <a:spLocks noChangeArrowheads="1"/>
            </p:cNvSpPr>
            <p:nvPr/>
          </p:nvSpPr>
          <p:spPr bwMode="auto">
            <a:xfrm>
              <a:off x="6189663" y="3916363"/>
              <a:ext cx="87312"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785" name="Rectangle 219">
              <a:extLst>
                <a:ext uri="{FF2B5EF4-FFF2-40B4-BE49-F238E27FC236}">
                  <a16:creationId xmlns:a16="http://schemas.microsoft.com/office/drawing/2014/main" id="{A289E759-28DF-4CD3-BE51-3BBE579FFA07}"/>
                </a:ext>
              </a:extLst>
            </p:cNvPr>
            <p:cNvSpPr>
              <a:spLocks noChangeArrowheads="1"/>
            </p:cNvSpPr>
            <p:nvPr/>
          </p:nvSpPr>
          <p:spPr bwMode="auto">
            <a:xfrm>
              <a:off x="6364288" y="3916363"/>
              <a:ext cx="87312"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786" name="Rectangle 220">
              <a:extLst>
                <a:ext uri="{FF2B5EF4-FFF2-40B4-BE49-F238E27FC236}">
                  <a16:creationId xmlns:a16="http://schemas.microsoft.com/office/drawing/2014/main" id="{DD0CE587-89C6-462F-A85E-E0A62312C78B}"/>
                </a:ext>
              </a:extLst>
            </p:cNvPr>
            <p:cNvSpPr>
              <a:spLocks noChangeArrowheads="1"/>
            </p:cNvSpPr>
            <p:nvPr/>
          </p:nvSpPr>
          <p:spPr bwMode="auto">
            <a:xfrm>
              <a:off x="6538913" y="3916363"/>
              <a:ext cx="87312"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787" name="Rectangle 221">
              <a:extLst>
                <a:ext uri="{FF2B5EF4-FFF2-40B4-BE49-F238E27FC236}">
                  <a16:creationId xmlns:a16="http://schemas.microsoft.com/office/drawing/2014/main" id="{C22AF8FD-4C1E-44AB-9F42-67CCE327DF32}"/>
                </a:ext>
              </a:extLst>
            </p:cNvPr>
            <p:cNvSpPr>
              <a:spLocks noChangeArrowheads="1"/>
            </p:cNvSpPr>
            <p:nvPr/>
          </p:nvSpPr>
          <p:spPr bwMode="auto">
            <a:xfrm>
              <a:off x="6713538" y="3916363"/>
              <a:ext cx="87312"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788" name="Rectangle 222">
              <a:extLst>
                <a:ext uri="{FF2B5EF4-FFF2-40B4-BE49-F238E27FC236}">
                  <a16:creationId xmlns:a16="http://schemas.microsoft.com/office/drawing/2014/main" id="{CF8C43EB-152C-43B7-8034-DEE0A7C629E0}"/>
                </a:ext>
              </a:extLst>
            </p:cNvPr>
            <p:cNvSpPr>
              <a:spLocks noChangeArrowheads="1"/>
            </p:cNvSpPr>
            <p:nvPr/>
          </p:nvSpPr>
          <p:spPr bwMode="auto">
            <a:xfrm>
              <a:off x="6888163" y="3916363"/>
              <a:ext cx="87312"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789" name="Rectangle 223">
              <a:extLst>
                <a:ext uri="{FF2B5EF4-FFF2-40B4-BE49-F238E27FC236}">
                  <a16:creationId xmlns:a16="http://schemas.microsoft.com/office/drawing/2014/main" id="{4AF4C780-16DC-4C6C-9603-4C181E961E91}"/>
                </a:ext>
              </a:extLst>
            </p:cNvPr>
            <p:cNvSpPr>
              <a:spLocks noChangeArrowheads="1"/>
            </p:cNvSpPr>
            <p:nvPr/>
          </p:nvSpPr>
          <p:spPr bwMode="auto">
            <a:xfrm>
              <a:off x="7062788" y="3916363"/>
              <a:ext cx="8890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790" name="Rectangle 224">
              <a:extLst>
                <a:ext uri="{FF2B5EF4-FFF2-40B4-BE49-F238E27FC236}">
                  <a16:creationId xmlns:a16="http://schemas.microsoft.com/office/drawing/2014/main" id="{BD2BB3B3-0FF5-4CD9-A901-0C1C333C4165}"/>
                </a:ext>
              </a:extLst>
            </p:cNvPr>
            <p:cNvSpPr>
              <a:spLocks noChangeArrowheads="1"/>
            </p:cNvSpPr>
            <p:nvPr/>
          </p:nvSpPr>
          <p:spPr bwMode="auto">
            <a:xfrm>
              <a:off x="7239000" y="3916363"/>
              <a:ext cx="87313"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791" name="Rectangle 225">
              <a:extLst>
                <a:ext uri="{FF2B5EF4-FFF2-40B4-BE49-F238E27FC236}">
                  <a16:creationId xmlns:a16="http://schemas.microsoft.com/office/drawing/2014/main" id="{6FE1AC73-066C-4953-B3C7-398125D2E3B1}"/>
                </a:ext>
              </a:extLst>
            </p:cNvPr>
            <p:cNvSpPr>
              <a:spLocks noChangeArrowheads="1"/>
            </p:cNvSpPr>
            <p:nvPr/>
          </p:nvSpPr>
          <p:spPr bwMode="auto">
            <a:xfrm>
              <a:off x="1992313" y="4900613"/>
              <a:ext cx="87312"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792" name="Rectangle 226">
              <a:extLst>
                <a:ext uri="{FF2B5EF4-FFF2-40B4-BE49-F238E27FC236}">
                  <a16:creationId xmlns:a16="http://schemas.microsoft.com/office/drawing/2014/main" id="{DBB22CB5-43DE-443D-90A2-A2F6D188AF6A}"/>
                </a:ext>
              </a:extLst>
            </p:cNvPr>
            <p:cNvSpPr>
              <a:spLocks noChangeArrowheads="1"/>
            </p:cNvSpPr>
            <p:nvPr/>
          </p:nvSpPr>
          <p:spPr bwMode="auto">
            <a:xfrm>
              <a:off x="2166938" y="4900613"/>
              <a:ext cx="87312"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793" name="Rectangle 227">
              <a:extLst>
                <a:ext uri="{FF2B5EF4-FFF2-40B4-BE49-F238E27FC236}">
                  <a16:creationId xmlns:a16="http://schemas.microsoft.com/office/drawing/2014/main" id="{1BF6E7D1-F29B-41DB-9447-E94F4EE8AF64}"/>
                </a:ext>
              </a:extLst>
            </p:cNvPr>
            <p:cNvSpPr>
              <a:spLocks noChangeArrowheads="1"/>
            </p:cNvSpPr>
            <p:nvPr/>
          </p:nvSpPr>
          <p:spPr bwMode="auto">
            <a:xfrm>
              <a:off x="2341563" y="4900613"/>
              <a:ext cx="87312"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794" name="Rectangle 228">
              <a:extLst>
                <a:ext uri="{FF2B5EF4-FFF2-40B4-BE49-F238E27FC236}">
                  <a16:creationId xmlns:a16="http://schemas.microsoft.com/office/drawing/2014/main" id="{0F407CF9-35B3-4DA7-94B2-EF3A96C175E6}"/>
                </a:ext>
              </a:extLst>
            </p:cNvPr>
            <p:cNvSpPr>
              <a:spLocks noChangeArrowheads="1"/>
            </p:cNvSpPr>
            <p:nvPr/>
          </p:nvSpPr>
          <p:spPr bwMode="auto">
            <a:xfrm>
              <a:off x="2517775" y="4900613"/>
              <a:ext cx="87313"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795" name="Rectangle 229">
              <a:extLst>
                <a:ext uri="{FF2B5EF4-FFF2-40B4-BE49-F238E27FC236}">
                  <a16:creationId xmlns:a16="http://schemas.microsoft.com/office/drawing/2014/main" id="{9AB37E0C-D7A4-40A9-9BBD-90FDBA373BD8}"/>
                </a:ext>
              </a:extLst>
            </p:cNvPr>
            <p:cNvSpPr>
              <a:spLocks noChangeArrowheads="1"/>
            </p:cNvSpPr>
            <p:nvPr/>
          </p:nvSpPr>
          <p:spPr bwMode="auto">
            <a:xfrm>
              <a:off x="2692400" y="4900613"/>
              <a:ext cx="87313"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796" name="Rectangle 230">
              <a:extLst>
                <a:ext uri="{FF2B5EF4-FFF2-40B4-BE49-F238E27FC236}">
                  <a16:creationId xmlns:a16="http://schemas.microsoft.com/office/drawing/2014/main" id="{CF023EFE-40EF-4162-9824-124A0A727833}"/>
                </a:ext>
              </a:extLst>
            </p:cNvPr>
            <p:cNvSpPr>
              <a:spLocks noChangeArrowheads="1"/>
            </p:cNvSpPr>
            <p:nvPr/>
          </p:nvSpPr>
          <p:spPr bwMode="auto">
            <a:xfrm>
              <a:off x="2867025" y="4900613"/>
              <a:ext cx="87313"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797" name="Rectangle 231">
              <a:extLst>
                <a:ext uri="{FF2B5EF4-FFF2-40B4-BE49-F238E27FC236}">
                  <a16:creationId xmlns:a16="http://schemas.microsoft.com/office/drawing/2014/main" id="{E3ED86AC-61F8-4ABA-91E6-17CC79A87DDE}"/>
                </a:ext>
              </a:extLst>
            </p:cNvPr>
            <p:cNvSpPr>
              <a:spLocks noChangeArrowheads="1"/>
            </p:cNvSpPr>
            <p:nvPr/>
          </p:nvSpPr>
          <p:spPr bwMode="auto">
            <a:xfrm>
              <a:off x="3041650" y="4900613"/>
              <a:ext cx="87313"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798" name="Rectangle 232">
              <a:extLst>
                <a:ext uri="{FF2B5EF4-FFF2-40B4-BE49-F238E27FC236}">
                  <a16:creationId xmlns:a16="http://schemas.microsoft.com/office/drawing/2014/main" id="{DDD4CCF0-E62D-4904-930C-FF6676354471}"/>
                </a:ext>
              </a:extLst>
            </p:cNvPr>
            <p:cNvSpPr>
              <a:spLocks noChangeArrowheads="1"/>
            </p:cNvSpPr>
            <p:nvPr/>
          </p:nvSpPr>
          <p:spPr bwMode="auto">
            <a:xfrm>
              <a:off x="3216275" y="4900613"/>
              <a:ext cx="87313"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799" name="Rectangle 233">
              <a:extLst>
                <a:ext uri="{FF2B5EF4-FFF2-40B4-BE49-F238E27FC236}">
                  <a16:creationId xmlns:a16="http://schemas.microsoft.com/office/drawing/2014/main" id="{F8BB14D4-DE15-4FF0-BC73-25154FDB26B6}"/>
                </a:ext>
              </a:extLst>
            </p:cNvPr>
            <p:cNvSpPr>
              <a:spLocks noChangeArrowheads="1"/>
            </p:cNvSpPr>
            <p:nvPr/>
          </p:nvSpPr>
          <p:spPr bwMode="auto">
            <a:xfrm>
              <a:off x="3390900" y="4900613"/>
              <a:ext cx="87313"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00" name="Rectangle 234">
              <a:extLst>
                <a:ext uri="{FF2B5EF4-FFF2-40B4-BE49-F238E27FC236}">
                  <a16:creationId xmlns:a16="http://schemas.microsoft.com/office/drawing/2014/main" id="{A8C583A0-79B8-47BD-9EC2-3D569E7F0A0F}"/>
                </a:ext>
              </a:extLst>
            </p:cNvPr>
            <p:cNvSpPr>
              <a:spLocks noChangeArrowheads="1"/>
            </p:cNvSpPr>
            <p:nvPr/>
          </p:nvSpPr>
          <p:spPr bwMode="auto">
            <a:xfrm>
              <a:off x="3565525" y="4900613"/>
              <a:ext cx="8890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01" name="Rectangle 235">
              <a:extLst>
                <a:ext uri="{FF2B5EF4-FFF2-40B4-BE49-F238E27FC236}">
                  <a16:creationId xmlns:a16="http://schemas.microsoft.com/office/drawing/2014/main" id="{06DDADD4-AA45-46F4-A238-5A28C0165552}"/>
                </a:ext>
              </a:extLst>
            </p:cNvPr>
            <p:cNvSpPr>
              <a:spLocks noChangeArrowheads="1"/>
            </p:cNvSpPr>
            <p:nvPr/>
          </p:nvSpPr>
          <p:spPr bwMode="auto">
            <a:xfrm>
              <a:off x="3741738" y="4900613"/>
              <a:ext cx="87312"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02" name="Rectangle 236">
              <a:extLst>
                <a:ext uri="{FF2B5EF4-FFF2-40B4-BE49-F238E27FC236}">
                  <a16:creationId xmlns:a16="http://schemas.microsoft.com/office/drawing/2014/main" id="{F1EAA830-723A-4A80-A7C3-9063C2BC0515}"/>
                </a:ext>
              </a:extLst>
            </p:cNvPr>
            <p:cNvSpPr>
              <a:spLocks noChangeArrowheads="1"/>
            </p:cNvSpPr>
            <p:nvPr/>
          </p:nvSpPr>
          <p:spPr bwMode="auto">
            <a:xfrm>
              <a:off x="3916363" y="4900613"/>
              <a:ext cx="87312"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03" name="Rectangle 237">
              <a:extLst>
                <a:ext uri="{FF2B5EF4-FFF2-40B4-BE49-F238E27FC236}">
                  <a16:creationId xmlns:a16="http://schemas.microsoft.com/office/drawing/2014/main" id="{806B8A4C-4F1F-416C-852A-4FA51C997BDB}"/>
                </a:ext>
              </a:extLst>
            </p:cNvPr>
            <p:cNvSpPr>
              <a:spLocks noChangeArrowheads="1"/>
            </p:cNvSpPr>
            <p:nvPr/>
          </p:nvSpPr>
          <p:spPr bwMode="auto">
            <a:xfrm>
              <a:off x="4090988" y="4900613"/>
              <a:ext cx="87312"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04" name="Rectangle 238">
              <a:extLst>
                <a:ext uri="{FF2B5EF4-FFF2-40B4-BE49-F238E27FC236}">
                  <a16:creationId xmlns:a16="http://schemas.microsoft.com/office/drawing/2014/main" id="{648D0431-5739-4B24-9DF9-AB4A30291D15}"/>
                </a:ext>
              </a:extLst>
            </p:cNvPr>
            <p:cNvSpPr>
              <a:spLocks noChangeArrowheads="1"/>
            </p:cNvSpPr>
            <p:nvPr/>
          </p:nvSpPr>
          <p:spPr bwMode="auto">
            <a:xfrm>
              <a:off x="4265613" y="4900613"/>
              <a:ext cx="87312"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05" name="Rectangle 239">
              <a:extLst>
                <a:ext uri="{FF2B5EF4-FFF2-40B4-BE49-F238E27FC236}">
                  <a16:creationId xmlns:a16="http://schemas.microsoft.com/office/drawing/2014/main" id="{E2817F3D-31FD-41FD-97DA-36119357018E}"/>
                </a:ext>
              </a:extLst>
            </p:cNvPr>
            <p:cNvSpPr>
              <a:spLocks noChangeArrowheads="1"/>
            </p:cNvSpPr>
            <p:nvPr/>
          </p:nvSpPr>
          <p:spPr bwMode="auto">
            <a:xfrm>
              <a:off x="4440238" y="4900613"/>
              <a:ext cx="87312"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06" name="Rectangle 240">
              <a:extLst>
                <a:ext uri="{FF2B5EF4-FFF2-40B4-BE49-F238E27FC236}">
                  <a16:creationId xmlns:a16="http://schemas.microsoft.com/office/drawing/2014/main" id="{0B6E16CD-6A21-4F0E-BA9F-B9E14CD539F3}"/>
                </a:ext>
              </a:extLst>
            </p:cNvPr>
            <p:cNvSpPr>
              <a:spLocks noChangeArrowheads="1"/>
            </p:cNvSpPr>
            <p:nvPr/>
          </p:nvSpPr>
          <p:spPr bwMode="auto">
            <a:xfrm>
              <a:off x="4614863" y="4900613"/>
              <a:ext cx="87312"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07" name="Rectangle 241">
              <a:extLst>
                <a:ext uri="{FF2B5EF4-FFF2-40B4-BE49-F238E27FC236}">
                  <a16:creationId xmlns:a16="http://schemas.microsoft.com/office/drawing/2014/main" id="{7AA7C156-3B82-4674-ACBB-42381B3B7F94}"/>
                </a:ext>
              </a:extLst>
            </p:cNvPr>
            <p:cNvSpPr>
              <a:spLocks noChangeArrowheads="1"/>
            </p:cNvSpPr>
            <p:nvPr/>
          </p:nvSpPr>
          <p:spPr bwMode="auto">
            <a:xfrm>
              <a:off x="4789488" y="4900613"/>
              <a:ext cx="8890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08" name="Rectangle 242">
              <a:extLst>
                <a:ext uri="{FF2B5EF4-FFF2-40B4-BE49-F238E27FC236}">
                  <a16:creationId xmlns:a16="http://schemas.microsoft.com/office/drawing/2014/main" id="{88F92C73-15CF-4ED7-8EEF-9E870862B7F5}"/>
                </a:ext>
              </a:extLst>
            </p:cNvPr>
            <p:cNvSpPr>
              <a:spLocks noChangeArrowheads="1"/>
            </p:cNvSpPr>
            <p:nvPr/>
          </p:nvSpPr>
          <p:spPr bwMode="auto">
            <a:xfrm>
              <a:off x="4965700" y="4900613"/>
              <a:ext cx="87313"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09" name="Rectangle 243">
              <a:extLst>
                <a:ext uri="{FF2B5EF4-FFF2-40B4-BE49-F238E27FC236}">
                  <a16:creationId xmlns:a16="http://schemas.microsoft.com/office/drawing/2014/main" id="{A7DA4D49-05C2-4AF3-8527-59EA82F05EEF}"/>
                </a:ext>
              </a:extLst>
            </p:cNvPr>
            <p:cNvSpPr>
              <a:spLocks noChangeArrowheads="1"/>
            </p:cNvSpPr>
            <p:nvPr/>
          </p:nvSpPr>
          <p:spPr bwMode="auto">
            <a:xfrm>
              <a:off x="5140325" y="4900613"/>
              <a:ext cx="87313"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10" name="Rectangle 244">
              <a:extLst>
                <a:ext uri="{FF2B5EF4-FFF2-40B4-BE49-F238E27FC236}">
                  <a16:creationId xmlns:a16="http://schemas.microsoft.com/office/drawing/2014/main" id="{4E2A4F2C-A940-4114-9671-9A08E0963EF1}"/>
                </a:ext>
              </a:extLst>
            </p:cNvPr>
            <p:cNvSpPr>
              <a:spLocks noChangeArrowheads="1"/>
            </p:cNvSpPr>
            <p:nvPr/>
          </p:nvSpPr>
          <p:spPr bwMode="auto">
            <a:xfrm>
              <a:off x="5314950" y="4900613"/>
              <a:ext cx="87313"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11" name="Rectangle 245">
              <a:extLst>
                <a:ext uri="{FF2B5EF4-FFF2-40B4-BE49-F238E27FC236}">
                  <a16:creationId xmlns:a16="http://schemas.microsoft.com/office/drawing/2014/main" id="{58141B4A-E12C-4BBE-84A7-06A3E0EAF97B}"/>
                </a:ext>
              </a:extLst>
            </p:cNvPr>
            <p:cNvSpPr>
              <a:spLocks noChangeArrowheads="1"/>
            </p:cNvSpPr>
            <p:nvPr/>
          </p:nvSpPr>
          <p:spPr bwMode="auto">
            <a:xfrm>
              <a:off x="5489575" y="4900613"/>
              <a:ext cx="87313"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12" name="Rectangle 246">
              <a:extLst>
                <a:ext uri="{FF2B5EF4-FFF2-40B4-BE49-F238E27FC236}">
                  <a16:creationId xmlns:a16="http://schemas.microsoft.com/office/drawing/2014/main" id="{E26C4B8C-7FAA-473F-965F-D2250917D5AA}"/>
                </a:ext>
              </a:extLst>
            </p:cNvPr>
            <p:cNvSpPr>
              <a:spLocks noChangeArrowheads="1"/>
            </p:cNvSpPr>
            <p:nvPr/>
          </p:nvSpPr>
          <p:spPr bwMode="auto">
            <a:xfrm>
              <a:off x="5664200" y="4900613"/>
              <a:ext cx="87313"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13" name="Rectangle 247">
              <a:extLst>
                <a:ext uri="{FF2B5EF4-FFF2-40B4-BE49-F238E27FC236}">
                  <a16:creationId xmlns:a16="http://schemas.microsoft.com/office/drawing/2014/main" id="{D66EA908-A9A7-4D65-ABD2-D717811D745E}"/>
                </a:ext>
              </a:extLst>
            </p:cNvPr>
            <p:cNvSpPr>
              <a:spLocks noChangeArrowheads="1"/>
            </p:cNvSpPr>
            <p:nvPr/>
          </p:nvSpPr>
          <p:spPr bwMode="auto">
            <a:xfrm>
              <a:off x="5838825" y="4900613"/>
              <a:ext cx="87313"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14" name="Rectangle 248">
              <a:extLst>
                <a:ext uri="{FF2B5EF4-FFF2-40B4-BE49-F238E27FC236}">
                  <a16:creationId xmlns:a16="http://schemas.microsoft.com/office/drawing/2014/main" id="{CE9CEFD8-7506-4205-BDA9-248868477326}"/>
                </a:ext>
              </a:extLst>
            </p:cNvPr>
            <p:cNvSpPr>
              <a:spLocks noChangeArrowheads="1"/>
            </p:cNvSpPr>
            <p:nvPr/>
          </p:nvSpPr>
          <p:spPr bwMode="auto">
            <a:xfrm>
              <a:off x="6015038" y="4900613"/>
              <a:ext cx="87312"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15" name="Rectangle 249">
              <a:extLst>
                <a:ext uri="{FF2B5EF4-FFF2-40B4-BE49-F238E27FC236}">
                  <a16:creationId xmlns:a16="http://schemas.microsoft.com/office/drawing/2014/main" id="{255052EB-10FE-464E-9DB5-FDEB127B849E}"/>
                </a:ext>
              </a:extLst>
            </p:cNvPr>
            <p:cNvSpPr>
              <a:spLocks noChangeArrowheads="1"/>
            </p:cNvSpPr>
            <p:nvPr/>
          </p:nvSpPr>
          <p:spPr bwMode="auto">
            <a:xfrm>
              <a:off x="6189663" y="4900613"/>
              <a:ext cx="87312"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16" name="Rectangle 250">
              <a:extLst>
                <a:ext uri="{FF2B5EF4-FFF2-40B4-BE49-F238E27FC236}">
                  <a16:creationId xmlns:a16="http://schemas.microsoft.com/office/drawing/2014/main" id="{6C8391CF-A0FA-4A6E-B503-B5F1EAAF3C1C}"/>
                </a:ext>
              </a:extLst>
            </p:cNvPr>
            <p:cNvSpPr>
              <a:spLocks noChangeArrowheads="1"/>
            </p:cNvSpPr>
            <p:nvPr/>
          </p:nvSpPr>
          <p:spPr bwMode="auto">
            <a:xfrm>
              <a:off x="6364288" y="4900613"/>
              <a:ext cx="87312"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17" name="Rectangle 251">
              <a:extLst>
                <a:ext uri="{FF2B5EF4-FFF2-40B4-BE49-F238E27FC236}">
                  <a16:creationId xmlns:a16="http://schemas.microsoft.com/office/drawing/2014/main" id="{B17686C4-7D3C-407B-8C10-1D99AB47EF25}"/>
                </a:ext>
              </a:extLst>
            </p:cNvPr>
            <p:cNvSpPr>
              <a:spLocks noChangeArrowheads="1"/>
            </p:cNvSpPr>
            <p:nvPr/>
          </p:nvSpPr>
          <p:spPr bwMode="auto">
            <a:xfrm>
              <a:off x="6538913" y="4900613"/>
              <a:ext cx="87312"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18" name="Rectangle 252">
              <a:extLst>
                <a:ext uri="{FF2B5EF4-FFF2-40B4-BE49-F238E27FC236}">
                  <a16:creationId xmlns:a16="http://schemas.microsoft.com/office/drawing/2014/main" id="{FDEDDF53-02C4-43A5-963E-BDBE6BA1B67C}"/>
                </a:ext>
              </a:extLst>
            </p:cNvPr>
            <p:cNvSpPr>
              <a:spLocks noChangeArrowheads="1"/>
            </p:cNvSpPr>
            <p:nvPr/>
          </p:nvSpPr>
          <p:spPr bwMode="auto">
            <a:xfrm>
              <a:off x="6713538" y="4900613"/>
              <a:ext cx="87312"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19" name="Rectangle 253">
              <a:extLst>
                <a:ext uri="{FF2B5EF4-FFF2-40B4-BE49-F238E27FC236}">
                  <a16:creationId xmlns:a16="http://schemas.microsoft.com/office/drawing/2014/main" id="{E97E16A3-FFD2-437B-81F6-9A73867DC7A9}"/>
                </a:ext>
              </a:extLst>
            </p:cNvPr>
            <p:cNvSpPr>
              <a:spLocks noChangeArrowheads="1"/>
            </p:cNvSpPr>
            <p:nvPr/>
          </p:nvSpPr>
          <p:spPr bwMode="auto">
            <a:xfrm>
              <a:off x="6888163" y="4900613"/>
              <a:ext cx="87312"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20" name="Rectangle 254">
              <a:extLst>
                <a:ext uri="{FF2B5EF4-FFF2-40B4-BE49-F238E27FC236}">
                  <a16:creationId xmlns:a16="http://schemas.microsoft.com/office/drawing/2014/main" id="{DF0505C1-4EA5-458A-BB48-188A58D849B6}"/>
                </a:ext>
              </a:extLst>
            </p:cNvPr>
            <p:cNvSpPr>
              <a:spLocks noChangeArrowheads="1"/>
            </p:cNvSpPr>
            <p:nvPr/>
          </p:nvSpPr>
          <p:spPr bwMode="auto">
            <a:xfrm>
              <a:off x="7062788" y="4900613"/>
              <a:ext cx="8890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21" name="Rectangle 255">
              <a:extLst>
                <a:ext uri="{FF2B5EF4-FFF2-40B4-BE49-F238E27FC236}">
                  <a16:creationId xmlns:a16="http://schemas.microsoft.com/office/drawing/2014/main" id="{94ECF8CE-9754-4756-905A-CE2796BB62DF}"/>
                </a:ext>
              </a:extLst>
            </p:cNvPr>
            <p:cNvSpPr>
              <a:spLocks noChangeArrowheads="1"/>
            </p:cNvSpPr>
            <p:nvPr/>
          </p:nvSpPr>
          <p:spPr bwMode="auto">
            <a:xfrm>
              <a:off x="7239000" y="4900613"/>
              <a:ext cx="87313"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22" name="Rectangle 256">
              <a:extLst>
                <a:ext uri="{FF2B5EF4-FFF2-40B4-BE49-F238E27FC236}">
                  <a16:creationId xmlns:a16="http://schemas.microsoft.com/office/drawing/2014/main" id="{7B1D62AB-CC3C-4017-945B-86D9B3C08872}"/>
                </a:ext>
              </a:extLst>
            </p:cNvPr>
            <p:cNvSpPr>
              <a:spLocks noChangeArrowheads="1"/>
            </p:cNvSpPr>
            <p:nvPr/>
          </p:nvSpPr>
          <p:spPr bwMode="auto">
            <a:xfrm>
              <a:off x="2014538" y="5883275"/>
              <a:ext cx="87312"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23" name="Rectangle 257">
              <a:extLst>
                <a:ext uri="{FF2B5EF4-FFF2-40B4-BE49-F238E27FC236}">
                  <a16:creationId xmlns:a16="http://schemas.microsoft.com/office/drawing/2014/main" id="{D22E251F-7ED1-4328-8EF4-930D3625777B}"/>
                </a:ext>
              </a:extLst>
            </p:cNvPr>
            <p:cNvSpPr>
              <a:spLocks noChangeArrowheads="1"/>
            </p:cNvSpPr>
            <p:nvPr/>
          </p:nvSpPr>
          <p:spPr bwMode="auto">
            <a:xfrm>
              <a:off x="2189163" y="5883275"/>
              <a:ext cx="87312"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24" name="Rectangle 258">
              <a:extLst>
                <a:ext uri="{FF2B5EF4-FFF2-40B4-BE49-F238E27FC236}">
                  <a16:creationId xmlns:a16="http://schemas.microsoft.com/office/drawing/2014/main" id="{93375BCE-F588-4E20-9A50-BE0B140DCF9A}"/>
                </a:ext>
              </a:extLst>
            </p:cNvPr>
            <p:cNvSpPr>
              <a:spLocks noChangeArrowheads="1"/>
            </p:cNvSpPr>
            <p:nvPr/>
          </p:nvSpPr>
          <p:spPr bwMode="auto">
            <a:xfrm>
              <a:off x="2363788" y="5883275"/>
              <a:ext cx="87312"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25" name="Rectangle 259">
              <a:extLst>
                <a:ext uri="{FF2B5EF4-FFF2-40B4-BE49-F238E27FC236}">
                  <a16:creationId xmlns:a16="http://schemas.microsoft.com/office/drawing/2014/main" id="{17C9C557-AC2B-4BDE-B418-4671C707CD2F}"/>
                </a:ext>
              </a:extLst>
            </p:cNvPr>
            <p:cNvSpPr>
              <a:spLocks noChangeArrowheads="1"/>
            </p:cNvSpPr>
            <p:nvPr/>
          </p:nvSpPr>
          <p:spPr bwMode="auto">
            <a:xfrm>
              <a:off x="2538413" y="5883275"/>
              <a:ext cx="87312"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26" name="Rectangle 260">
              <a:extLst>
                <a:ext uri="{FF2B5EF4-FFF2-40B4-BE49-F238E27FC236}">
                  <a16:creationId xmlns:a16="http://schemas.microsoft.com/office/drawing/2014/main" id="{C604AAD9-ED1B-451C-B671-AB55AD86C106}"/>
                </a:ext>
              </a:extLst>
            </p:cNvPr>
            <p:cNvSpPr>
              <a:spLocks noChangeArrowheads="1"/>
            </p:cNvSpPr>
            <p:nvPr/>
          </p:nvSpPr>
          <p:spPr bwMode="auto">
            <a:xfrm>
              <a:off x="2713038" y="5883275"/>
              <a:ext cx="8890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27" name="Rectangle 261">
              <a:extLst>
                <a:ext uri="{FF2B5EF4-FFF2-40B4-BE49-F238E27FC236}">
                  <a16:creationId xmlns:a16="http://schemas.microsoft.com/office/drawing/2014/main" id="{555DD53B-4FC0-4D41-A68B-006F4344A2FD}"/>
                </a:ext>
              </a:extLst>
            </p:cNvPr>
            <p:cNvSpPr>
              <a:spLocks noChangeArrowheads="1"/>
            </p:cNvSpPr>
            <p:nvPr/>
          </p:nvSpPr>
          <p:spPr bwMode="auto">
            <a:xfrm>
              <a:off x="2889250" y="5883275"/>
              <a:ext cx="87313"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28" name="Rectangle 262">
              <a:extLst>
                <a:ext uri="{FF2B5EF4-FFF2-40B4-BE49-F238E27FC236}">
                  <a16:creationId xmlns:a16="http://schemas.microsoft.com/office/drawing/2014/main" id="{86C3CC63-0B0E-400E-8A54-354465976DF6}"/>
                </a:ext>
              </a:extLst>
            </p:cNvPr>
            <p:cNvSpPr>
              <a:spLocks noChangeArrowheads="1"/>
            </p:cNvSpPr>
            <p:nvPr/>
          </p:nvSpPr>
          <p:spPr bwMode="auto">
            <a:xfrm>
              <a:off x="3063875" y="5883275"/>
              <a:ext cx="87313"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29" name="Rectangle 263">
              <a:extLst>
                <a:ext uri="{FF2B5EF4-FFF2-40B4-BE49-F238E27FC236}">
                  <a16:creationId xmlns:a16="http://schemas.microsoft.com/office/drawing/2014/main" id="{DB096B0C-4794-4A04-8F07-23E7CADDAA45}"/>
                </a:ext>
              </a:extLst>
            </p:cNvPr>
            <p:cNvSpPr>
              <a:spLocks noChangeArrowheads="1"/>
            </p:cNvSpPr>
            <p:nvPr/>
          </p:nvSpPr>
          <p:spPr bwMode="auto">
            <a:xfrm>
              <a:off x="3238500" y="5883275"/>
              <a:ext cx="87313"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30" name="Rectangle 264">
              <a:extLst>
                <a:ext uri="{FF2B5EF4-FFF2-40B4-BE49-F238E27FC236}">
                  <a16:creationId xmlns:a16="http://schemas.microsoft.com/office/drawing/2014/main" id="{045B0F04-5678-4493-A413-FF8B83DEF31E}"/>
                </a:ext>
              </a:extLst>
            </p:cNvPr>
            <p:cNvSpPr>
              <a:spLocks noChangeArrowheads="1"/>
            </p:cNvSpPr>
            <p:nvPr/>
          </p:nvSpPr>
          <p:spPr bwMode="auto">
            <a:xfrm>
              <a:off x="3413125" y="5883275"/>
              <a:ext cx="87313"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31" name="Rectangle 265">
              <a:extLst>
                <a:ext uri="{FF2B5EF4-FFF2-40B4-BE49-F238E27FC236}">
                  <a16:creationId xmlns:a16="http://schemas.microsoft.com/office/drawing/2014/main" id="{DFC78EDA-F3B8-4ABF-83C3-B01B7AD84008}"/>
                </a:ext>
              </a:extLst>
            </p:cNvPr>
            <p:cNvSpPr>
              <a:spLocks noChangeArrowheads="1"/>
            </p:cNvSpPr>
            <p:nvPr/>
          </p:nvSpPr>
          <p:spPr bwMode="auto">
            <a:xfrm>
              <a:off x="3587750" y="5883275"/>
              <a:ext cx="87313"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32" name="Rectangle 266">
              <a:extLst>
                <a:ext uri="{FF2B5EF4-FFF2-40B4-BE49-F238E27FC236}">
                  <a16:creationId xmlns:a16="http://schemas.microsoft.com/office/drawing/2014/main" id="{B8952B47-BA8C-4272-9F5F-9BF6A213548B}"/>
                </a:ext>
              </a:extLst>
            </p:cNvPr>
            <p:cNvSpPr>
              <a:spLocks noChangeArrowheads="1"/>
            </p:cNvSpPr>
            <p:nvPr/>
          </p:nvSpPr>
          <p:spPr bwMode="auto">
            <a:xfrm>
              <a:off x="3762375" y="5883275"/>
              <a:ext cx="87313"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33" name="Rectangle 267">
              <a:extLst>
                <a:ext uri="{FF2B5EF4-FFF2-40B4-BE49-F238E27FC236}">
                  <a16:creationId xmlns:a16="http://schemas.microsoft.com/office/drawing/2014/main" id="{E823A42F-5F5A-49AD-BE98-5D369C4C4F10}"/>
                </a:ext>
              </a:extLst>
            </p:cNvPr>
            <p:cNvSpPr>
              <a:spLocks noChangeArrowheads="1"/>
            </p:cNvSpPr>
            <p:nvPr/>
          </p:nvSpPr>
          <p:spPr bwMode="auto">
            <a:xfrm>
              <a:off x="3938588" y="5883275"/>
              <a:ext cx="87312"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34" name="Rectangle 268">
              <a:extLst>
                <a:ext uri="{FF2B5EF4-FFF2-40B4-BE49-F238E27FC236}">
                  <a16:creationId xmlns:a16="http://schemas.microsoft.com/office/drawing/2014/main" id="{6CD4304E-0B16-4293-88A0-8662491D6B19}"/>
                </a:ext>
              </a:extLst>
            </p:cNvPr>
            <p:cNvSpPr>
              <a:spLocks noChangeArrowheads="1"/>
            </p:cNvSpPr>
            <p:nvPr/>
          </p:nvSpPr>
          <p:spPr bwMode="auto">
            <a:xfrm>
              <a:off x="4113213" y="5883275"/>
              <a:ext cx="87312"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35" name="Rectangle 269">
              <a:extLst>
                <a:ext uri="{FF2B5EF4-FFF2-40B4-BE49-F238E27FC236}">
                  <a16:creationId xmlns:a16="http://schemas.microsoft.com/office/drawing/2014/main" id="{CC45EB0E-D50F-42A6-B632-74FDFDED93AA}"/>
                </a:ext>
              </a:extLst>
            </p:cNvPr>
            <p:cNvSpPr>
              <a:spLocks noChangeArrowheads="1"/>
            </p:cNvSpPr>
            <p:nvPr/>
          </p:nvSpPr>
          <p:spPr bwMode="auto">
            <a:xfrm>
              <a:off x="4287838" y="5883275"/>
              <a:ext cx="87312"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36" name="Rectangle 270">
              <a:extLst>
                <a:ext uri="{FF2B5EF4-FFF2-40B4-BE49-F238E27FC236}">
                  <a16:creationId xmlns:a16="http://schemas.microsoft.com/office/drawing/2014/main" id="{916F3F34-0E45-430C-AE2C-95064FDB04DE}"/>
                </a:ext>
              </a:extLst>
            </p:cNvPr>
            <p:cNvSpPr>
              <a:spLocks noChangeArrowheads="1"/>
            </p:cNvSpPr>
            <p:nvPr/>
          </p:nvSpPr>
          <p:spPr bwMode="auto">
            <a:xfrm>
              <a:off x="4462463" y="5883275"/>
              <a:ext cx="87312"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37" name="Rectangle 271">
              <a:extLst>
                <a:ext uri="{FF2B5EF4-FFF2-40B4-BE49-F238E27FC236}">
                  <a16:creationId xmlns:a16="http://schemas.microsoft.com/office/drawing/2014/main" id="{2F869959-5DCA-456D-875C-9ADCB7279D6D}"/>
                </a:ext>
              </a:extLst>
            </p:cNvPr>
            <p:cNvSpPr>
              <a:spLocks noChangeArrowheads="1"/>
            </p:cNvSpPr>
            <p:nvPr/>
          </p:nvSpPr>
          <p:spPr bwMode="auto">
            <a:xfrm>
              <a:off x="4637088" y="5883275"/>
              <a:ext cx="87312"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38" name="Rectangle 272">
              <a:extLst>
                <a:ext uri="{FF2B5EF4-FFF2-40B4-BE49-F238E27FC236}">
                  <a16:creationId xmlns:a16="http://schemas.microsoft.com/office/drawing/2014/main" id="{C5EA21F8-E214-495D-8F6E-AC2757F8B0C5}"/>
                </a:ext>
              </a:extLst>
            </p:cNvPr>
            <p:cNvSpPr>
              <a:spLocks noChangeArrowheads="1"/>
            </p:cNvSpPr>
            <p:nvPr/>
          </p:nvSpPr>
          <p:spPr bwMode="auto">
            <a:xfrm>
              <a:off x="4811713" y="5883275"/>
              <a:ext cx="87312"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39" name="Rectangle 273">
              <a:extLst>
                <a:ext uri="{FF2B5EF4-FFF2-40B4-BE49-F238E27FC236}">
                  <a16:creationId xmlns:a16="http://schemas.microsoft.com/office/drawing/2014/main" id="{903294F0-84D8-4BB6-AECC-A44E87CA2CBF}"/>
                </a:ext>
              </a:extLst>
            </p:cNvPr>
            <p:cNvSpPr>
              <a:spLocks noChangeArrowheads="1"/>
            </p:cNvSpPr>
            <p:nvPr/>
          </p:nvSpPr>
          <p:spPr bwMode="auto">
            <a:xfrm>
              <a:off x="4986338" y="5883275"/>
              <a:ext cx="87312"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40" name="Rectangle 274">
              <a:extLst>
                <a:ext uri="{FF2B5EF4-FFF2-40B4-BE49-F238E27FC236}">
                  <a16:creationId xmlns:a16="http://schemas.microsoft.com/office/drawing/2014/main" id="{469EF509-4506-487A-AE2D-883384538675}"/>
                </a:ext>
              </a:extLst>
            </p:cNvPr>
            <p:cNvSpPr>
              <a:spLocks noChangeArrowheads="1"/>
            </p:cNvSpPr>
            <p:nvPr/>
          </p:nvSpPr>
          <p:spPr bwMode="auto">
            <a:xfrm>
              <a:off x="5162550" y="5883275"/>
              <a:ext cx="87313"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41" name="Rectangle 275">
              <a:extLst>
                <a:ext uri="{FF2B5EF4-FFF2-40B4-BE49-F238E27FC236}">
                  <a16:creationId xmlns:a16="http://schemas.microsoft.com/office/drawing/2014/main" id="{1C2A208E-A307-45D3-8CE5-13D017F414E2}"/>
                </a:ext>
              </a:extLst>
            </p:cNvPr>
            <p:cNvSpPr>
              <a:spLocks noChangeArrowheads="1"/>
            </p:cNvSpPr>
            <p:nvPr/>
          </p:nvSpPr>
          <p:spPr bwMode="auto">
            <a:xfrm>
              <a:off x="5337175" y="5883275"/>
              <a:ext cx="87313"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42" name="Rectangle 276">
              <a:extLst>
                <a:ext uri="{FF2B5EF4-FFF2-40B4-BE49-F238E27FC236}">
                  <a16:creationId xmlns:a16="http://schemas.microsoft.com/office/drawing/2014/main" id="{E8B0E6EB-5275-4EFD-888F-B6EB175C9981}"/>
                </a:ext>
              </a:extLst>
            </p:cNvPr>
            <p:cNvSpPr>
              <a:spLocks noChangeArrowheads="1"/>
            </p:cNvSpPr>
            <p:nvPr/>
          </p:nvSpPr>
          <p:spPr bwMode="auto">
            <a:xfrm>
              <a:off x="5511800" y="5883275"/>
              <a:ext cx="87313"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43" name="Rectangle 277">
              <a:extLst>
                <a:ext uri="{FF2B5EF4-FFF2-40B4-BE49-F238E27FC236}">
                  <a16:creationId xmlns:a16="http://schemas.microsoft.com/office/drawing/2014/main" id="{C43DB361-EFAE-40EB-AF68-D3840A5B3424}"/>
                </a:ext>
              </a:extLst>
            </p:cNvPr>
            <p:cNvSpPr>
              <a:spLocks noChangeArrowheads="1"/>
            </p:cNvSpPr>
            <p:nvPr/>
          </p:nvSpPr>
          <p:spPr bwMode="auto">
            <a:xfrm>
              <a:off x="5686425" y="5883275"/>
              <a:ext cx="87313"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44" name="Rectangle 278">
              <a:extLst>
                <a:ext uri="{FF2B5EF4-FFF2-40B4-BE49-F238E27FC236}">
                  <a16:creationId xmlns:a16="http://schemas.microsoft.com/office/drawing/2014/main" id="{3C735604-8423-4613-9342-2410E6B26189}"/>
                </a:ext>
              </a:extLst>
            </p:cNvPr>
            <p:cNvSpPr>
              <a:spLocks noChangeArrowheads="1"/>
            </p:cNvSpPr>
            <p:nvPr/>
          </p:nvSpPr>
          <p:spPr bwMode="auto">
            <a:xfrm>
              <a:off x="5861050" y="5883275"/>
              <a:ext cx="87313"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45" name="Rectangle 279">
              <a:extLst>
                <a:ext uri="{FF2B5EF4-FFF2-40B4-BE49-F238E27FC236}">
                  <a16:creationId xmlns:a16="http://schemas.microsoft.com/office/drawing/2014/main" id="{BF10F5C0-F88D-4452-A366-4F615FFDB83B}"/>
                </a:ext>
              </a:extLst>
            </p:cNvPr>
            <p:cNvSpPr>
              <a:spLocks noChangeArrowheads="1"/>
            </p:cNvSpPr>
            <p:nvPr/>
          </p:nvSpPr>
          <p:spPr bwMode="auto">
            <a:xfrm>
              <a:off x="6035675" y="5883275"/>
              <a:ext cx="87313"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46" name="Rectangle 280">
              <a:extLst>
                <a:ext uri="{FF2B5EF4-FFF2-40B4-BE49-F238E27FC236}">
                  <a16:creationId xmlns:a16="http://schemas.microsoft.com/office/drawing/2014/main" id="{C5288F65-A6E1-4943-ABBF-B9272CB8476B}"/>
                </a:ext>
              </a:extLst>
            </p:cNvPr>
            <p:cNvSpPr>
              <a:spLocks noChangeArrowheads="1"/>
            </p:cNvSpPr>
            <p:nvPr/>
          </p:nvSpPr>
          <p:spPr bwMode="auto">
            <a:xfrm>
              <a:off x="6210300" y="5883275"/>
              <a:ext cx="8890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47" name="Rectangle 281">
              <a:extLst>
                <a:ext uri="{FF2B5EF4-FFF2-40B4-BE49-F238E27FC236}">
                  <a16:creationId xmlns:a16="http://schemas.microsoft.com/office/drawing/2014/main" id="{30CE45D7-D7FD-44D1-A1CE-6A7832B80D7F}"/>
                </a:ext>
              </a:extLst>
            </p:cNvPr>
            <p:cNvSpPr>
              <a:spLocks noChangeArrowheads="1"/>
            </p:cNvSpPr>
            <p:nvPr/>
          </p:nvSpPr>
          <p:spPr bwMode="auto">
            <a:xfrm>
              <a:off x="6386513" y="5883275"/>
              <a:ext cx="87312"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48" name="Rectangle 282">
              <a:extLst>
                <a:ext uri="{FF2B5EF4-FFF2-40B4-BE49-F238E27FC236}">
                  <a16:creationId xmlns:a16="http://schemas.microsoft.com/office/drawing/2014/main" id="{CC51EB7E-0A56-47F9-8566-23F9ED9DD739}"/>
                </a:ext>
              </a:extLst>
            </p:cNvPr>
            <p:cNvSpPr>
              <a:spLocks noChangeArrowheads="1"/>
            </p:cNvSpPr>
            <p:nvPr/>
          </p:nvSpPr>
          <p:spPr bwMode="auto">
            <a:xfrm>
              <a:off x="6561138" y="5883275"/>
              <a:ext cx="87312"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49" name="Rectangle 283">
              <a:extLst>
                <a:ext uri="{FF2B5EF4-FFF2-40B4-BE49-F238E27FC236}">
                  <a16:creationId xmlns:a16="http://schemas.microsoft.com/office/drawing/2014/main" id="{516FC2F3-29D3-40E5-A322-C4FAF723EB6E}"/>
                </a:ext>
              </a:extLst>
            </p:cNvPr>
            <p:cNvSpPr>
              <a:spLocks noChangeArrowheads="1"/>
            </p:cNvSpPr>
            <p:nvPr/>
          </p:nvSpPr>
          <p:spPr bwMode="auto">
            <a:xfrm>
              <a:off x="6735763" y="5883275"/>
              <a:ext cx="87312"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50" name="Rectangle 284">
              <a:extLst>
                <a:ext uri="{FF2B5EF4-FFF2-40B4-BE49-F238E27FC236}">
                  <a16:creationId xmlns:a16="http://schemas.microsoft.com/office/drawing/2014/main" id="{AB96BD2A-F6AC-49B1-9160-8A9C2CC6DB1E}"/>
                </a:ext>
              </a:extLst>
            </p:cNvPr>
            <p:cNvSpPr>
              <a:spLocks noChangeArrowheads="1"/>
            </p:cNvSpPr>
            <p:nvPr/>
          </p:nvSpPr>
          <p:spPr bwMode="auto">
            <a:xfrm>
              <a:off x="6910388" y="5883275"/>
              <a:ext cx="87312"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51" name="Rectangle 285">
              <a:extLst>
                <a:ext uri="{FF2B5EF4-FFF2-40B4-BE49-F238E27FC236}">
                  <a16:creationId xmlns:a16="http://schemas.microsoft.com/office/drawing/2014/main" id="{03E3E26C-9FC2-40FD-AF07-A38F0DADB2A5}"/>
                </a:ext>
              </a:extLst>
            </p:cNvPr>
            <p:cNvSpPr>
              <a:spLocks noChangeArrowheads="1"/>
            </p:cNvSpPr>
            <p:nvPr/>
          </p:nvSpPr>
          <p:spPr bwMode="auto">
            <a:xfrm>
              <a:off x="7085013" y="5883275"/>
              <a:ext cx="87312"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52" name="Rectangle 286">
              <a:extLst>
                <a:ext uri="{FF2B5EF4-FFF2-40B4-BE49-F238E27FC236}">
                  <a16:creationId xmlns:a16="http://schemas.microsoft.com/office/drawing/2014/main" id="{EAFCBD85-4478-41C2-B17D-9899F544D8F8}"/>
                </a:ext>
              </a:extLst>
            </p:cNvPr>
            <p:cNvSpPr>
              <a:spLocks noChangeArrowheads="1"/>
            </p:cNvSpPr>
            <p:nvPr/>
          </p:nvSpPr>
          <p:spPr bwMode="auto">
            <a:xfrm>
              <a:off x="7259638" y="5883275"/>
              <a:ext cx="87312"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60853" name="Rectangle 287">
              <a:extLst>
                <a:ext uri="{FF2B5EF4-FFF2-40B4-BE49-F238E27FC236}">
                  <a16:creationId xmlns:a16="http://schemas.microsoft.com/office/drawing/2014/main" id="{6C7E0347-7124-471C-B0E6-DF51482E2C80}"/>
                </a:ext>
              </a:extLst>
            </p:cNvPr>
            <p:cNvSpPr>
              <a:spLocks noChangeArrowheads="1"/>
            </p:cNvSpPr>
            <p:nvPr/>
          </p:nvSpPr>
          <p:spPr bwMode="auto">
            <a:xfrm>
              <a:off x="4375150" y="5053013"/>
              <a:ext cx="26670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sz="1400">
                  <a:solidFill>
                    <a:srgbClr val="000000"/>
                  </a:solidFill>
                  <a:latin typeface="Formata Regular" charset="0"/>
                </a:rPr>
                <a:t>Data collection layer where objects</a:t>
              </a:r>
              <a:endParaRPr lang="en-US" altLang="en-US" sz="2400">
                <a:latin typeface="Times" panose="02020603050405020304" pitchFamily="18" charset="0"/>
              </a:endParaRPr>
            </a:p>
          </p:txBody>
        </p:sp>
        <p:sp>
          <p:nvSpPr>
            <p:cNvPr id="160854" name="Rectangle 288">
              <a:extLst>
                <a:ext uri="{FF2B5EF4-FFF2-40B4-BE49-F238E27FC236}">
                  <a16:creationId xmlns:a16="http://schemas.microsoft.com/office/drawing/2014/main" id="{A8C4DF50-94B8-4F42-8D9C-77E1BCA53A47}"/>
                </a:ext>
              </a:extLst>
            </p:cNvPr>
            <p:cNvSpPr>
              <a:spLocks noChangeArrowheads="1"/>
            </p:cNvSpPr>
            <p:nvPr/>
          </p:nvSpPr>
          <p:spPr bwMode="auto">
            <a:xfrm>
              <a:off x="4375150" y="5227638"/>
              <a:ext cx="253523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sz="1400">
                  <a:solidFill>
                    <a:srgbClr val="000000"/>
                  </a:solidFill>
                  <a:latin typeface="Formata Regular" charset="0"/>
                </a:rPr>
                <a:t>are concerned with acquiring data</a:t>
              </a:r>
              <a:endParaRPr lang="en-US" altLang="en-US" sz="2400">
                <a:latin typeface="Times" panose="02020603050405020304" pitchFamily="18" charset="0"/>
              </a:endParaRPr>
            </a:p>
          </p:txBody>
        </p:sp>
        <p:sp>
          <p:nvSpPr>
            <p:cNvPr id="160855" name="Rectangle 289">
              <a:extLst>
                <a:ext uri="{FF2B5EF4-FFF2-40B4-BE49-F238E27FC236}">
                  <a16:creationId xmlns:a16="http://schemas.microsoft.com/office/drawing/2014/main" id="{516AD91B-5151-4E46-A084-6DD482E5E424}"/>
                </a:ext>
              </a:extLst>
            </p:cNvPr>
            <p:cNvSpPr>
              <a:spLocks noChangeArrowheads="1"/>
            </p:cNvSpPr>
            <p:nvPr/>
          </p:nvSpPr>
          <p:spPr bwMode="auto">
            <a:xfrm>
              <a:off x="4375150" y="5402263"/>
              <a:ext cx="159543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sz="1400">
                  <a:solidFill>
                    <a:srgbClr val="000000"/>
                  </a:solidFill>
                  <a:latin typeface="Formata Regular" charset="0"/>
                </a:rPr>
                <a:t>from remote sources</a:t>
              </a:r>
              <a:endParaRPr lang="en-US" altLang="en-US" sz="2400">
                <a:latin typeface="Times" panose="02020603050405020304" pitchFamily="18" charset="0"/>
              </a:endParaRPr>
            </a:p>
          </p:txBody>
        </p:sp>
        <p:sp>
          <p:nvSpPr>
            <p:cNvPr id="160856" name="Rectangle 290">
              <a:extLst>
                <a:ext uri="{FF2B5EF4-FFF2-40B4-BE49-F238E27FC236}">
                  <a16:creationId xmlns:a16="http://schemas.microsoft.com/office/drawing/2014/main" id="{5AF78A59-A4CB-42E2-96B3-049B00C63F2C}"/>
                </a:ext>
              </a:extLst>
            </p:cNvPr>
            <p:cNvSpPr>
              <a:spLocks noChangeArrowheads="1"/>
            </p:cNvSpPr>
            <p:nvPr/>
          </p:nvSpPr>
          <p:spPr bwMode="auto">
            <a:xfrm>
              <a:off x="4375150" y="4113213"/>
              <a:ext cx="19669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sz="1400">
                  <a:solidFill>
                    <a:srgbClr val="000000"/>
                  </a:solidFill>
                  <a:latin typeface="Formata Regular" charset="0"/>
                </a:rPr>
                <a:t>Data processing layer where objects</a:t>
              </a:r>
              <a:endParaRPr lang="en-US" altLang="en-US" sz="2400">
                <a:latin typeface="Times" panose="02020603050405020304" pitchFamily="18" charset="0"/>
              </a:endParaRPr>
            </a:p>
          </p:txBody>
        </p:sp>
        <p:sp>
          <p:nvSpPr>
            <p:cNvPr id="160857" name="Rectangle 291">
              <a:extLst>
                <a:ext uri="{FF2B5EF4-FFF2-40B4-BE49-F238E27FC236}">
                  <a16:creationId xmlns:a16="http://schemas.microsoft.com/office/drawing/2014/main" id="{00511665-61C5-45E2-A551-9DFA6FF0225A}"/>
                </a:ext>
              </a:extLst>
            </p:cNvPr>
            <p:cNvSpPr>
              <a:spLocks noChangeArrowheads="1"/>
            </p:cNvSpPr>
            <p:nvPr/>
          </p:nvSpPr>
          <p:spPr bwMode="auto">
            <a:xfrm>
              <a:off x="4375150" y="4287838"/>
              <a:ext cx="244792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sz="1400">
                  <a:solidFill>
                    <a:srgbClr val="000000"/>
                  </a:solidFill>
                  <a:latin typeface="Formata Regular" charset="0"/>
                </a:rPr>
                <a:t>are concerned with checking and</a:t>
              </a:r>
              <a:endParaRPr lang="en-US" altLang="en-US" sz="2400">
                <a:latin typeface="Times" panose="02020603050405020304" pitchFamily="18" charset="0"/>
              </a:endParaRPr>
            </a:p>
          </p:txBody>
        </p:sp>
        <p:sp>
          <p:nvSpPr>
            <p:cNvPr id="160858" name="Rectangle 292">
              <a:extLst>
                <a:ext uri="{FF2B5EF4-FFF2-40B4-BE49-F238E27FC236}">
                  <a16:creationId xmlns:a16="http://schemas.microsoft.com/office/drawing/2014/main" id="{BEBDADA9-9A38-45EE-8DEE-1FE416345418}"/>
                </a:ext>
              </a:extLst>
            </p:cNvPr>
            <p:cNvSpPr>
              <a:spLocks noChangeArrowheads="1"/>
            </p:cNvSpPr>
            <p:nvPr/>
          </p:nvSpPr>
          <p:spPr bwMode="auto">
            <a:xfrm>
              <a:off x="4375150" y="4462463"/>
              <a:ext cx="41592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sz="1400">
                  <a:solidFill>
                    <a:srgbClr val="000000"/>
                  </a:solidFill>
                  <a:latin typeface="Formata Regular" charset="0"/>
                </a:rPr>
                <a:t>integ</a:t>
              </a:r>
              <a:endParaRPr lang="en-US" altLang="en-US" sz="2400">
                <a:latin typeface="Times" panose="02020603050405020304" pitchFamily="18" charset="0"/>
              </a:endParaRPr>
            </a:p>
          </p:txBody>
        </p:sp>
        <p:sp>
          <p:nvSpPr>
            <p:cNvPr id="160859" name="Rectangle 293">
              <a:extLst>
                <a:ext uri="{FF2B5EF4-FFF2-40B4-BE49-F238E27FC236}">
                  <a16:creationId xmlns:a16="http://schemas.microsoft.com/office/drawing/2014/main" id="{7CA9611E-BC2F-4F38-94D5-F255067E792F}"/>
                </a:ext>
              </a:extLst>
            </p:cNvPr>
            <p:cNvSpPr>
              <a:spLocks noChangeArrowheads="1"/>
            </p:cNvSpPr>
            <p:nvPr/>
          </p:nvSpPr>
          <p:spPr bwMode="auto">
            <a:xfrm>
              <a:off x="4768850" y="4462463"/>
              <a:ext cx="17922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sz="1400">
                  <a:solidFill>
                    <a:srgbClr val="000000"/>
                  </a:solidFill>
                  <a:latin typeface="Formata Regular" charset="0"/>
                </a:rPr>
                <a:t>rating the collected data</a:t>
              </a:r>
              <a:endParaRPr lang="en-US" altLang="en-US" sz="2400">
                <a:latin typeface="Times" panose="02020603050405020304" pitchFamily="18" charset="0"/>
              </a:endParaRPr>
            </a:p>
          </p:txBody>
        </p:sp>
        <p:sp>
          <p:nvSpPr>
            <p:cNvPr id="160860" name="Rectangle 294">
              <a:extLst>
                <a:ext uri="{FF2B5EF4-FFF2-40B4-BE49-F238E27FC236}">
                  <a16:creationId xmlns:a16="http://schemas.microsoft.com/office/drawing/2014/main" id="{711D8A1C-658D-46E4-8C96-F2D0C3FD5006}"/>
                </a:ext>
              </a:extLst>
            </p:cNvPr>
            <p:cNvSpPr>
              <a:spLocks noChangeArrowheads="1"/>
            </p:cNvSpPr>
            <p:nvPr/>
          </p:nvSpPr>
          <p:spPr bwMode="auto">
            <a:xfrm>
              <a:off x="4375150" y="3151188"/>
              <a:ext cx="268922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sz="1400">
                  <a:solidFill>
                    <a:srgbClr val="000000"/>
                  </a:solidFill>
                  <a:latin typeface="Formata Regular" charset="0"/>
                </a:rPr>
                <a:t>Data archiving  layer where objects</a:t>
              </a:r>
              <a:endParaRPr lang="en-US" altLang="en-US" sz="2400">
                <a:latin typeface="Times" panose="02020603050405020304" pitchFamily="18" charset="0"/>
              </a:endParaRPr>
            </a:p>
          </p:txBody>
        </p:sp>
        <p:sp>
          <p:nvSpPr>
            <p:cNvPr id="160861" name="Rectangle 295">
              <a:extLst>
                <a:ext uri="{FF2B5EF4-FFF2-40B4-BE49-F238E27FC236}">
                  <a16:creationId xmlns:a16="http://schemas.microsoft.com/office/drawing/2014/main" id="{E9C5FCFE-F953-41FE-9F16-ED73910DBB9F}"/>
                </a:ext>
              </a:extLst>
            </p:cNvPr>
            <p:cNvSpPr>
              <a:spLocks noChangeArrowheads="1"/>
            </p:cNvSpPr>
            <p:nvPr/>
          </p:nvSpPr>
          <p:spPr bwMode="auto">
            <a:xfrm>
              <a:off x="4375150" y="3325813"/>
              <a:ext cx="183673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sz="1400">
                  <a:solidFill>
                    <a:srgbClr val="000000"/>
                  </a:solidFill>
                  <a:latin typeface="Formata Regular" charset="0"/>
                </a:rPr>
                <a:t>are concerned with storing the data</a:t>
              </a:r>
              <a:endParaRPr lang="en-US" altLang="en-US" sz="2400">
                <a:latin typeface="Times" panose="02020603050405020304" pitchFamily="18" charset="0"/>
              </a:endParaRPr>
            </a:p>
          </p:txBody>
        </p:sp>
        <p:sp>
          <p:nvSpPr>
            <p:cNvPr id="160862" name="Rectangle 296">
              <a:extLst>
                <a:ext uri="{FF2B5EF4-FFF2-40B4-BE49-F238E27FC236}">
                  <a16:creationId xmlns:a16="http://schemas.microsoft.com/office/drawing/2014/main" id="{C5FE9E1C-3A18-470F-B3C9-0407C4DBA852}"/>
                </a:ext>
              </a:extLst>
            </p:cNvPr>
            <p:cNvSpPr>
              <a:spLocks noChangeArrowheads="1"/>
            </p:cNvSpPr>
            <p:nvPr/>
          </p:nvSpPr>
          <p:spPr bwMode="auto">
            <a:xfrm>
              <a:off x="4375150" y="3500438"/>
              <a:ext cx="161766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sz="1400">
                  <a:solidFill>
                    <a:srgbClr val="000000"/>
                  </a:solidFill>
                  <a:latin typeface="Formata Regular" charset="0"/>
                </a:rPr>
                <a:t> for future processing</a:t>
              </a:r>
              <a:endParaRPr lang="en-US" altLang="en-US" sz="2400">
                <a:latin typeface="Times" panose="02020603050405020304" pitchFamily="18" charset="0"/>
              </a:endParaRPr>
            </a:p>
          </p:txBody>
        </p:sp>
        <p:sp>
          <p:nvSpPr>
            <p:cNvPr id="160863" name="Rectangle 297">
              <a:extLst>
                <a:ext uri="{FF2B5EF4-FFF2-40B4-BE49-F238E27FC236}">
                  <a16:creationId xmlns:a16="http://schemas.microsoft.com/office/drawing/2014/main" id="{28C8AE79-A6B8-4130-AE17-B0DED44F1E89}"/>
                </a:ext>
              </a:extLst>
            </p:cNvPr>
            <p:cNvSpPr>
              <a:spLocks noChangeArrowheads="1"/>
            </p:cNvSpPr>
            <p:nvPr/>
          </p:nvSpPr>
          <p:spPr bwMode="auto">
            <a:xfrm>
              <a:off x="4375150" y="2036763"/>
              <a:ext cx="198913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sz="1400">
                  <a:solidFill>
                    <a:srgbClr val="000000"/>
                  </a:solidFill>
                  <a:latin typeface="Formata Regular" charset="0"/>
                </a:rPr>
                <a:t>Data display layer where objects are</a:t>
              </a:r>
              <a:endParaRPr lang="en-US" altLang="en-US" sz="2400">
                <a:latin typeface="Times" panose="02020603050405020304" pitchFamily="18" charset="0"/>
              </a:endParaRPr>
            </a:p>
          </p:txBody>
        </p:sp>
        <p:sp>
          <p:nvSpPr>
            <p:cNvPr id="160864" name="Rectangle 298">
              <a:extLst>
                <a:ext uri="{FF2B5EF4-FFF2-40B4-BE49-F238E27FC236}">
                  <a16:creationId xmlns:a16="http://schemas.microsoft.com/office/drawing/2014/main" id="{99FE0249-A033-449D-A4A8-2816F3497087}"/>
                </a:ext>
              </a:extLst>
            </p:cNvPr>
            <p:cNvSpPr>
              <a:spLocks noChangeArrowheads="1"/>
            </p:cNvSpPr>
            <p:nvPr/>
          </p:nvSpPr>
          <p:spPr bwMode="auto">
            <a:xfrm>
              <a:off x="4375150" y="2211388"/>
              <a:ext cx="22288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sz="1400">
                  <a:solidFill>
                    <a:srgbClr val="000000"/>
                  </a:solidFill>
                  <a:latin typeface="Formata Regular" charset="0"/>
                </a:rPr>
                <a:t>concerned with preparing and</a:t>
              </a:r>
              <a:endParaRPr lang="en-US" altLang="en-US" sz="2400">
                <a:latin typeface="Times" panose="02020603050405020304" pitchFamily="18" charset="0"/>
              </a:endParaRPr>
            </a:p>
          </p:txBody>
        </p:sp>
        <p:sp>
          <p:nvSpPr>
            <p:cNvPr id="160865" name="Rectangle 299">
              <a:extLst>
                <a:ext uri="{FF2B5EF4-FFF2-40B4-BE49-F238E27FC236}">
                  <a16:creationId xmlns:a16="http://schemas.microsoft.com/office/drawing/2014/main" id="{46ABF868-3A26-4482-A66F-4AC5EFC44F9A}"/>
                </a:ext>
              </a:extLst>
            </p:cNvPr>
            <p:cNvSpPr>
              <a:spLocks noChangeArrowheads="1"/>
            </p:cNvSpPr>
            <p:nvPr/>
          </p:nvSpPr>
          <p:spPr bwMode="auto">
            <a:xfrm>
              <a:off x="4375150" y="2386013"/>
              <a:ext cx="23383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sz="1400">
                  <a:solidFill>
                    <a:srgbClr val="000000"/>
                  </a:solidFill>
                  <a:latin typeface="Formata Regular" charset="0"/>
                </a:rPr>
                <a:t>presenting the data in a human-</a:t>
              </a:r>
              <a:endParaRPr lang="en-US" altLang="en-US" sz="2400">
                <a:latin typeface="Times" panose="02020603050405020304" pitchFamily="18" charset="0"/>
              </a:endParaRPr>
            </a:p>
          </p:txBody>
        </p:sp>
        <p:sp>
          <p:nvSpPr>
            <p:cNvPr id="160866" name="Rectangle 300">
              <a:extLst>
                <a:ext uri="{FF2B5EF4-FFF2-40B4-BE49-F238E27FC236}">
                  <a16:creationId xmlns:a16="http://schemas.microsoft.com/office/drawing/2014/main" id="{1CDE8DAC-3DC4-47EC-83D5-DC34BFF4731C}"/>
                </a:ext>
              </a:extLst>
            </p:cNvPr>
            <p:cNvSpPr>
              <a:spLocks noChangeArrowheads="1"/>
            </p:cNvSpPr>
            <p:nvPr/>
          </p:nvSpPr>
          <p:spPr bwMode="auto">
            <a:xfrm>
              <a:off x="4375150" y="2560638"/>
              <a:ext cx="111442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sz="1400">
                  <a:solidFill>
                    <a:srgbClr val="000000"/>
                  </a:solidFill>
                  <a:latin typeface="Formata Regular" charset="0"/>
                </a:rPr>
                <a:t>readable form</a:t>
              </a:r>
              <a:endParaRPr lang="en-US" altLang="en-US" sz="2400">
                <a:latin typeface="Times" panose="02020603050405020304" pitchFamily="18" charset="0"/>
              </a:endParaRPr>
            </a:p>
          </p:txBody>
        </p:sp>
      </p:gr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6632474-57D5-4BB9-8516-126C46C2C454}"/>
              </a:ext>
            </a:extLst>
          </p:cNvPr>
          <p:cNvSpPr>
            <a:spLocks noGrp="1" noChangeArrowheads="1"/>
          </p:cNvSpPr>
          <p:nvPr>
            <p:ph type="title"/>
          </p:nvPr>
        </p:nvSpPr>
        <p:spPr/>
        <p:txBody>
          <a:bodyPr lIns="90840" tIns="44623" rIns="90840" bIns="44623"/>
          <a:lstStyle/>
          <a:p>
            <a:pPr eaLnBrk="1" fontAlgn="auto" hangingPunct="1">
              <a:spcAft>
                <a:spcPts val="0"/>
              </a:spcAft>
              <a:defRPr/>
            </a:pPr>
            <a:r>
              <a:rPr lang="en-GB"/>
              <a:t>Objectives</a:t>
            </a:r>
          </a:p>
        </p:txBody>
      </p:sp>
      <p:sp>
        <p:nvSpPr>
          <p:cNvPr id="21507" name="Rectangle 3">
            <a:extLst>
              <a:ext uri="{FF2B5EF4-FFF2-40B4-BE49-F238E27FC236}">
                <a16:creationId xmlns:a16="http://schemas.microsoft.com/office/drawing/2014/main" id="{3820C809-1BBE-4605-84DF-D9FCB794B56E}"/>
              </a:ext>
            </a:extLst>
          </p:cNvPr>
          <p:cNvSpPr>
            <a:spLocks noGrp="1"/>
          </p:cNvSpPr>
          <p:nvPr>
            <p:ph idx="1"/>
          </p:nvPr>
        </p:nvSpPr>
        <p:spPr/>
        <p:txBody>
          <a:bodyPr lIns="90840" tIns="44623" rIns="90840" bIns="44623"/>
          <a:lstStyle/>
          <a:p>
            <a:pPr marL="273050" eaLnBrk="1" hangingPunct="1">
              <a:lnSpc>
                <a:spcPct val="90000"/>
              </a:lnSpc>
              <a:spcAft>
                <a:spcPct val="0"/>
              </a:spcAft>
            </a:pPr>
            <a:r>
              <a:rPr lang="en-GB" altLang="en-US" dirty="0"/>
              <a:t>To explain how a software design may be represented as a set of interacting objects that manage their own state and operations</a:t>
            </a:r>
          </a:p>
          <a:p>
            <a:pPr marL="273050" eaLnBrk="1" hangingPunct="1">
              <a:lnSpc>
                <a:spcPct val="90000"/>
              </a:lnSpc>
              <a:spcAft>
                <a:spcPct val="0"/>
              </a:spcAft>
            </a:pPr>
            <a:r>
              <a:rPr lang="en-GB" altLang="en-US" dirty="0"/>
              <a:t>To describe the activities in the object-oriented design process</a:t>
            </a:r>
          </a:p>
          <a:p>
            <a:pPr marL="273050" eaLnBrk="1" hangingPunct="1">
              <a:lnSpc>
                <a:spcPct val="90000"/>
              </a:lnSpc>
              <a:spcAft>
                <a:spcPct val="0"/>
              </a:spcAft>
            </a:pPr>
            <a:r>
              <a:rPr lang="en-GB" altLang="en-US" dirty="0"/>
              <a:t>To introduce various models that can be used to describe an object-oriented design</a:t>
            </a:r>
          </a:p>
          <a:p>
            <a:pPr marL="273050" eaLnBrk="1" hangingPunct="1">
              <a:lnSpc>
                <a:spcPct val="90000"/>
              </a:lnSpc>
              <a:spcAft>
                <a:spcPct val="0"/>
              </a:spcAft>
            </a:pPr>
            <a:r>
              <a:rPr lang="en-GB" altLang="en-US" dirty="0"/>
              <a:t>To show how the UML may be used to represent these models</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08020FC2-CB48-42E0-A802-7E3912DD652B}"/>
              </a:ext>
            </a:extLst>
          </p:cNvPr>
          <p:cNvSpPr>
            <a:spLocks noGrp="1" noChangeArrowheads="1"/>
          </p:cNvSpPr>
          <p:nvPr>
            <p:ph type="title"/>
          </p:nvPr>
        </p:nvSpPr>
        <p:spPr/>
        <p:txBody>
          <a:bodyPr/>
          <a:lstStyle/>
          <a:p>
            <a:pPr eaLnBrk="1" fontAlgn="auto" hangingPunct="1">
              <a:spcAft>
                <a:spcPts val="0"/>
              </a:spcAft>
              <a:defRPr/>
            </a:pPr>
            <a:r>
              <a:rPr lang="en-GB"/>
              <a:t>Subsystems in the weather mapping system</a:t>
            </a:r>
          </a:p>
        </p:txBody>
      </p:sp>
      <p:sp>
        <p:nvSpPr>
          <p:cNvPr id="162819" name="Rectangle 5">
            <a:extLst>
              <a:ext uri="{FF2B5EF4-FFF2-40B4-BE49-F238E27FC236}">
                <a16:creationId xmlns:a16="http://schemas.microsoft.com/office/drawing/2014/main" id="{B0A48800-5D78-44D9-9AF2-363244F3C673}"/>
              </a:ext>
            </a:extLst>
          </p:cNvPr>
          <p:cNvSpPr>
            <a:spLocks noChangeArrowheads="1"/>
          </p:cNvSpPr>
          <p:nvPr/>
        </p:nvSpPr>
        <p:spPr bwMode="auto">
          <a:xfrm>
            <a:off x="457200" y="2057400"/>
            <a:ext cx="8458200" cy="464820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pic>
        <p:nvPicPr>
          <p:cNvPr id="162820" name="Picture 6">
            <a:extLst>
              <a:ext uri="{FF2B5EF4-FFF2-40B4-BE49-F238E27FC236}">
                <a16:creationId xmlns:a16="http://schemas.microsoft.com/office/drawing/2014/main" id="{0B0D31DC-9FC3-4B94-A911-20BAE029F4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100" y="2235200"/>
            <a:ext cx="6781800" cy="429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52E4B921-9841-47CA-8DC2-F01D0A0C5E18}"/>
              </a:ext>
            </a:extLst>
          </p:cNvPr>
          <p:cNvSpPr>
            <a:spLocks noGrp="1" noChangeArrowheads="1"/>
          </p:cNvSpPr>
          <p:nvPr>
            <p:ph type="title"/>
          </p:nvPr>
        </p:nvSpPr>
        <p:spPr/>
        <p:txBody>
          <a:bodyPr>
            <a:normAutofit/>
          </a:bodyPr>
          <a:lstStyle/>
          <a:p>
            <a:pPr eaLnBrk="1" fontAlgn="auto" hangingPunct="1">
              <a:spcAft>
                <a:spcPts val="0"/>
              </a:spcAft>
              <a:defRPr/>
            </a:pPr>
            <a:r>
              <a:rPr lang="en-GB" sz="3600"/>
              <a:t>Use-cases for the weather station</a:t>
            </a:r>
            <a:endParaRPr lang="en-GB"/>
          </a:p>
        </p:txBody>
      </p:sp>
      <p:sp>
        <p:nvSpPr>
          <p:cNvPr id="164867" name="Rectangle 5">
            <a:extLst>
              <a:ext uri="{FF2B5EF4-FFF2-40B4-BE49-F238E27FC236}">
                <a16:creationId xmlns:a16="http://schemas.microsoft.com/office/drawing/2014/main" id="{3C58D79F-B318-4083-A99D-CA13580E58A8}"/>
              </a:ext>
            </a:extLst>
          </p:cNvPr>
          <p:cNvSpPr>
            <a:spLocks noChangeArrowheads="1"/>
          </p:cNvSpPr>
          <p:nvPr/>
        </p:nvSpPr>
        <p:spPr bwMode="auto">
          <a:xfrm>
            <a:off x="1828800" y="1870075"/>
            <a:ext cx="5181600" cy="464820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pic>
        <p:nvPicPr>
          <p:cNvPr id="164868" name="Picture 6">
            <a:extLst>
              <a:ext uri="{FF2B5EF4-FFF2-40B4-BE49-F238E27FC236}">
                <a16:creationId xmlns:a16="http://schemas.microsoft.com/office/drawing/2014/main" id="{EDD1039B-8435-472B-8BD6-7EA96C979A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060575"/>
            <a:ext cx="350202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6914" name="Rectangle 5">
            <a:extLst>
              <a:ext uri="{FF2B5EF4-FFF2-40B4-BE49-F238E27FC236}">
                <a16:creationId xmlns:a16="http://schemas.microsoft.com/office/drawing/2014/main" id="{32F3D416-7B6C-488B-9927-671DA544D09B}"/>
              </a:ext>
            </a:extLst>
          </p:cNvPr>
          <p:cNvSpPr>
            <a:spLocks noChangeArrowheads="1"/>
          </p:cNvSpPr>
          <p:nvPr/>
        </p:nvSpPr>
        <p:spPr bwMode="auto">
          <a:xfrm>
            <a:off x="304800" y="1600200"/>
            <a:ext cx="8458200" cy="464820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111618" name="Rectangle 2">
            <a:extLst>
              <a:ext uri="{FF2B5EF4-FFF2-40B4-BE49-F238E27FC236}">
                <a16:creationId xmlns:a16="http://schemas.microsoft.com/office/drawing/2014/main" id="{EACC3E7A-529A-4E67-89C8-AD365048291E}"/>
              </a:ext>
            </a:extLst>
          </p:cNvPr>
          <p:cNvSpPr>
            <a:spLocks noGrp="1" noChangeArrowheads="1"/>
          </p:cNvSpPr>
          <p:nvPr>
            <p:ph type="title"/>
          </p:nvPr>
        </p:nvSpPr>
        <p:spPr/>
        <p:txBody>
          <a:bodyPr/>
          <a:lstStyle/>
          <a:p>
            <a:pPr eaLnBrk="1" fontAlgn="auto" hangingPunct="1">
              <a:spcAft>
                <a:spcPts val="0"/>
              </a:spcAft>
              <a:defRPr/>
            </a:pPr>
            <a:r>
              <a:rPr lang="en-GB"/>
              <a:t>Use-case description</a:t>
            </a:r>
          </a:p>
        </p:txBody>
      </p:sp>
      <p:graphicFrame>
        <p:nvGraphicFramePr>
          <p:cNvPr id="166916" name="Object 4">
            <a:extLst>
              <a:ext uri="{FF2B5EF4-FFF2-40B4-BE49-F238E27FC236}">
                <a16:creationId xmlns:a16="http://schemas.microsoft.com/office/drawing/2014/main" id="{58AA40D1-A879-417B-8371-43FE14E901C4}"/>
              </a:ext>
            </a:extLst>
          </p:cNvPr>
          <p:cNvGraphicFramePr>
            <a:graphicFrameLocks noChangeAspect="1"/>
          </p:cNvGraphicFramePr>
          <p:nvPr/>
        </p:nvGraphicFramePr>
        <p:xfrm>
          <a:off x="381000" y="1752600"/>
          <a:ext cx="8264525" cy="4589463"/>
        </p:xfrm>
        <a:graphic>
          <a:graphicData uri="http://schemas.openxmlformats.org/presentationml/2006/ole">
            <mc:AlternateContent xmlns:mc="http://schemas.openxmlformats.org/markup-compatibility/2006">
              <mc:Choice xmlns:v="urn:schemas-microsoft-com:vml" Requires="v">
                <p:oleObj spid="_x0000_s166923" name="Document" r:id="rId4" imgW="5724144" imgH="3017520" progId="Word.Document.8">
                  <p:embed/>
                </p:oleObj>
              </mc:Choice>
              <mc:Fallback>
                <p:oleObj name="Document" r:id="rId4" imgW="5724144" imgH="301752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752600"/>
                        <a:ext cx="8264525" cy="458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CF3325D0-EE65-404C-AFA0-9DDF5E7DA6F0}"/>
              </a:ext>
            </a:extLst>
          </p:cNvPr>
          <p:cNvSpPr>
            <a:spLocks noGrp="1" noChangeArrowheads="1"/>
          </p:cNvSpPr>
          <p:nvPr>
            <p:ph type="title"/>
          </p:nvPr>
        </p:nvSpPr>
        <p:spPr/>
        <p:txBody>
          <a:bodyPr/>
          <a:lstStyle/>
          <a:p>
            <a:pPr eaLnBrk="1" fontAlgn="auto" hangingPunct="1">
              <a:spcAft>
                <a:spcPts val="0"/>
              </a:spcAft>
              <a:defRPr/>
            </a:pPr>
            <a:r>
              <a:rPr lang="en-GB"/>
              <a:t>Weather station architecture</a:t>
            </a:r>
          </a:p>
        </p:txBody>
      </p:sp>
      <p:sp>
        <p:nvSpPr>
          <p:cNvPr id="168963" name="Rectangle 5">
            <a:extLst>
              <a:ext uri="{FF2B5EF4-FFF2-40B4-BE49-F238E27FC236}">
                <a16:creationId xmlns:a16="http://schemas.microsoft.com/office/drawing/2014/main" id="{AA7F77D7-573D-4B3F-B6E6-5770A1C0EEE1}"/>
              </a:ext>
            </a:extLst>
          </p:cNvPr>
          <p:cNvSpPr>
            <a:spLocks noChangeArrowheads="1"/>
          </p:cNvSpPr>
          <p:nvPr/>
        </p:nvSpPr>
        <p:spPr bwMode="auto">
          <a:xfrm>
            <a:off x="457200" y="1981200"/>
            <a:ext cx="8229600" cy="464820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pic>
        <p:nvPicPr>
          <p:cNvPr id="168964" name="Picture 6">
            <a:extLst>
              <a:ext uri="{FF2B5EF4-FFF2-40B4-BE49-F238E27FC236}">
                <a16:creationId xmlns:a16="http://schemas.microsoft.com/office/drawing/2014/main" id="{F3B87B60-BF56-4B37-AC9D-A0A067A3CD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203450"/>
            <a:ext cx="6553200" cy="396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E4523A17-0F50-46C2-98A0-57BC2230AF62}"/>
              </a:ext>
            </a:extLst>
          </p:cNvPr>
          <p:cNvSpPr>
            <a:spLocks noGrp="1" noChangeArrowheads="1"/>
          </p:cNvSpPr>
          <p:nvPr>
            <p:ph type="title"/>
          </p:nvPr>
        </p:nvSpPr>
        <p:spPr/>
        <p:txBody>
          <a:bodyPr lIns="90840" tIns="44623" rIns="90840" bIns="44623"/>
          <a:lstStyle/>
          <a:p>
            <a:pPr eaLnBrk="1" fontAlgn="auto" hangingPunct="1">
              <a:spcAft>
                <a:spcPts val="0"/>
              </a:spcAft>
              <a:defRPr/>
            </a:pPr>
            <a:r>
              <a:rPr lang="en-GB"/>
              <a:t>Weather station description</a:t>
            </a:r>
          </a:p>
        </p:txBody>
      </p:sp>
      <p:sp>
        <p:nvSpPr>
          <p:cNvPr id="171011" name="Rectangle 3">
            <a:extLst>
              <a:ext uri="{FF2B5EF4-FFF2-40B4-BE49-F238E27FC236}">
                <a16:creationId xmlns:a16="http://schemas.microsoft.com/office/drawing/2014/main" id="{FAFA73B7-03E3-4C54-BE3A-427DA5A26F93}"/>
              </a:ext>
            </a:extLst>
          </p:cNvPr>
          <p:cNvSpPr>
            <a:spLocks noChangeArrowheads="1"/>
          </p:cNvSpPr>
          <p:nvPr/>
        </p:nvSpPr>
        <p:spPr bwMode="auto">
          <a:xfrm>
            <a:off x="349250" y="1962150"/>
            <a:ext cx="835342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840" tIns="44623" rIns="90840" bIns="44623">
            <a:spAutoFit/>
          </a:bodyPr>
          <a:lstStyle>
            <a:lvl1pPr defTabSz="917575">
              <a:defRPr>
                <a:solidFill>
                  <a:schemeClr val="tx1"/>
                </a:solidFill>
                <a:latin typeface="Gill Sans MT" panose="020B0502020104020203" pitchFamily="34" charset="0"/>
              </a:defRPr>
            </a:lvl1pPr>
            <a:lvl2pPr marL="742950" indent="-285750" defTabSz="917575">
              <a:defRPr>
                <a:solidFill>
                  <a:schemeClr val="tx1"/>
                </a:solidFill>
                <a:latin typeface="Gill Sans MT" panose="020B0502020104020203" pitchFamily="34" charset="0"/>
              </a:defRPr>
            </a:lvl2pPr>
            <a:lvl3pPr marL="1143000" indent="-228600" defTabSz="917575">
              <a:defRPr>
                <a:solidFill>
                  <a:schemeClr val="tx1"/>
                </a:solidFill>
                <a:latin typeface="Gill Sans MT" panose="020B0502020104020203" pitchFamily="34" charset="0"/>
              </a:defRPr>
            </a:lvl3pPr>
            <a:lvl4pPr marL="1600200" indent="-228600" defTabSz="917575">
              <a:defRPr>
                <a:solidFill>
                  <a:schemeClr val="tx1"/>
                </a:solidFill>
                <a:latin typeface="Gill Sans MT" panose="020B0502020104020203" pitchFamily="34" charset="0"/>
              </a:defRPr>
            </a:lvl4pPr>
            <a:lvl5pPr marL="2057400" indent="-228600" defTabSz="917575">
              <a:defRPr>
                <a:solidFill>
                  <a:schemeClr val="tx1"/>
                </a:solidFill>
                <a:latin typeface="Gill Sans MT" panose="020B0502020104020203" pitchFamily="34" charset="0"/>
              </a:defRPr>
            </a:lvl5pPr>
            <a:lvl6pPr marL="2514600" indent="-228600" defTabSz="917575"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917575"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917575"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917575"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GB" altLang="en-US" sz="2400">
                <a:latin typeface="Times" panose="02020603050405020304" pitchFamily="18" charset="0"/>
              </a:rPr>
              <a:t>A </a:t>
            </a:r>
            <a:r>
              <a:rPr lang="en-GB" altLang="en-US" sz="2400">
                <a:solidFill>
                  <a:schemeClr val="accent1"/>
                </a:solidFill>
                <a:latin typeface="Times" panose="02020603050405020304" pitchFamily="18" charset="0"/>
              </a:rPr>
              <a:t>weather station</a:t>
            </a:r>
            <a:r>
              <a:rPr lang="en-GB" altLang="en-US" sz="2400">
                <a:latin typeface="Times" panose="02020603050405020304" pitchFamily="18" charset="0"/>
              </a:rPr>
              <a:t> is a package of software controlled instruments which collects data, performs some data processing and transmits this data for further processing. The instruments include air and ground thermometers, an anemometer, a wind vane, a barometer and a rain gauge. Data is collected periodically. </a:t>
            </a:r>
          </a:p>
          <a:p>
            <a:pPr eaLnBrk="1" hangingPunct="1"/>
            <a:endParaRPr lang="en-GB" altLang="en-US" sz="2400">
              <a:latin typeface="Times" panose="02020603050405020304" pitchFamily="18" charset="0"/>
            </a:endParaRPr>
          </a:p>
          <a:p>
            <a:pPr eaLnBrk="1" hangingPunct="1"/>
            <a:r>
              <a:rPr lang="en-GB" altLang="en-US" sz="2400">
                <a:latin typeface="Times" panose="02020603050405020304" pitchFamily="18" charset="0"/>
              </a:rPr>
              <a:t>When a command is issued to transmit the weather data, the weather station processes and summarises the collected data. The summarised data is transmitted to the mapping computer when a request is received.</a:t>
            </a:r>
          </a:p>
          <a:p>
            <a:pPr algn="ctr" eaLnBrk="1" hangingPunct="1"/>
            <a:endParaRPr lang="en-GB" altLang="en-US" sz="2400">
              <a:latin typeface="Times" panose="02020603050405020304" pitchFamily="18" charset="0"/>
            </a:endParaRP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10333EF4-F59E-448B-90BD-8E783754AE1C}"/>
              </a:ext>
            </a:extLst>
          </p:cNvPr>
          <p:cNvSpPr>
            <a:spLocks noGrp="1" noChangeArrowheads="1"/>
          </p:cNvSpPr>
          <p:nvPr>
            <p:ph type="title"/>
          </p:nvPr>
        </p:nvSpPr>
        <p:spPr/>
        <p:txBody>
          <a:bodyPr/>
          <a:lstStyle/>
          <a:p>
            <a:pPr eaLnBrk="1" fontAlgn="auto" hangingPunct="1">
              <a:spcAft>
                <a:spcPts val="0"/>
              </a:spcAft>
              <a:defRPr/>
            </a:pPr>
            <a:r>
              <a:rPr lang="en-GB"/>
              <a:t>Weather station object classes</a:t>
            </a:r>
          </a:p>
        </p:txBody>
      </p:sp>
      <p:sp>
        <p:nvSpPr>
          <p:cNvPr id="173059" name="Rectangle 3">
            <a:extLst>
              <a:ext uri="{FF2B5EF4-FFF2-40B4-BE49-F238E27FC236}">
                <a16:creationId xmlns:a16="http://schemas.microsoft.com/office/drawing/2014/main" id="{A28FC030-1968-438B-B1ED-9C83A1007B62}"/>
              </a:ext>
            </a:extLst>
          </p:cNvPr>
          <p:cNvSpPr>
            <a:spLocks noGrp="1"/>
          </p:cNvSpPr>
          <p:nvPr>
            <p:ph idx="1"/>
          </p:nvPr>
        </p:nvSpPr>
        <p:spPr/>
        <p:txBody>
          <a:bodyPr/>
          <a:lstStyle/>
          <a:p>
            <a:pPr marL="273050" eaLnBrk="1" hangingPunct="1">
              <a:spcAft>
                <a:spcPct val="0"/>
              </a:spcAft>
            </a:pPr>
            <a:r>
              <a:rPr lang="en-GB" altLang="en-US" sz="2400"/>
              <a:t>Ground thermometer, Anemometer, Barometer</a:t>
            </a:r>
          </a:p>
          <a:p>
            <a:pPr marL="547688" lvl="1" indent="-182563" eaLnBrk="1" hangingPunct="1">
              <a:spcAft>
                <a:spcPct val="0"/>
              </a:spcAft>
            </a:pPr>
            <a:r>
              <a:rPr lang="en-GB" altLang="en-US" sz="2000"/>
              <a:t>Application domain objects that are ‘hardware’ objects related to the instruments in the system.</a:t>
            </a:r>
          </a:p>
          <a:p>
            <a:pPr marL="273050" eaLnBrk="1" hangingPunct="1">
              <a:spcAft>
                <a:spcPct val="0"/>
              </a:spcAft>
            </a:pPr>
            <a:r>
              <a:rPr lang="en-GB" altLang="en-US" sz="2400"/>
              <a:t>Weather station</a:t>
            </a:r>
          </a:p>
          <a:p>
            <a:pPr marL="547688" lvl="1" indent="-182563" eaLnBrk="1" hangingPunct="1">
              <a:spcAft>
                <a:spcPct val="0"/>
              </a:spcAft>
            </a:pPr>
            <a:r>
              <a:rPr lang="en-GB" altLang="en-US" sz="2000"/>
              <a:t>The basic interface of the weather station to its environment. It therefore reflects the interactions identified in the use-case model.</a:t>
            </a:r>
          </a:p>
          <a:p>
            <a:pPr marL="273050" eaLnBrk="1" hangingPunct="1">
              <a:spcAft>
                <a:spcPct val="0"/>
              </a:spcAft>
            </a:pPr>
            <a:r>
              <a:rPr lang="en-GB" altLang="en-US" sz="2400"/>
              <a:t>Weather data</a:t>
            </a:r>
          </a:p>
          <a:p>
            <a:pPr marL="547688" lvl="1" indent="-182563" eaLnBrk="1" hangingPunct="1">
              <a:spcAft>
                <a:spcPct val="0"/>
              </a:spcAft>
            </a:pPr>
            <a:r>
              <a:rPr lang="en-GB" altLang="en-US" sz="2000"/>
              <a:t>Encapsulates the summarised data from the instruments.</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BAF78231-6210-4E33-BE86-9E4C72D5DB0A}"/>
              </a:ext>
            </a:extLst>
          </p:cNvPr>
          <p:cNvSpPr>
            <a:spLocks noGrp="1" noChangeArrowheads="1"/>
          </p:cNvSpPr>
          <p:nvPr>
            <p:ph type="title"/>
          </p:nvPr>
        </p:nvSpPr>
        <p:spPr/>
        <p:txBody>
          <a:bodyPr/>
          <a:lstStyle/>
          <a:p>
            <a:pPr eaLnBrk="1" fontAlgn="auto" hangingPunct="1">
              <a:spcAft>
                <a:spcPts val="0"/>
              </a:spcAft>
              <a:defRPr/>
            </a:pPr>
            <a:r>
              <a:rPr lang="en-GB"/>
              <a:t>Weather station object classes</a:t>
            </a:r>
          </a:p>
        </p:txBody>
      </p:sp>
      <p:sp>
        <p:nvSpPr>
          <p:cNvPr id="175107" name="Rectangle 5">
            <a:extLst>
              <a:ext uri="{FF2B5EF4-FFF2-40B4-BE49-F238E27FC236}">
                <a16:creationId xmlns:a16="http://schemas.microsoft.com/office/drawing/2014/main" id="{CD94C496-5821-48A3-8DC7-D643947CE7CE}"/>
              </a:ext>
            </a:extLst>
          </p:cNvPr>
          <p:cNvSpPr>
            <a:spLocks noChangeArrowheads="1"/>
          </p:cNvSpPr>
          <p:nvPr/>
        </p:nvSpPr>
        <p:spPr bwMode="auto">
          <a:xfrm>
            <a:off x="457200" y="1981200"/>
            <a:ext cx="8229600" cy="464820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pic>
        <p:nvPicPr>
          <p:cNvPr id="175108" name="Picture 6">
            <a:extLst>
              <a:ext uri="{FF2B5EF4-FFF2-40B4-BE49-F238E27FC236}">
                <a16:creationId xmlns:a16="http://schemas.microsoft.com/office/drawing/2014/main" id="{98B2E56D-A20B-410F-BD3B-616E4F3B5B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0" y="2236788"/>
            <a:ext cx="5562600" cy="413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75E2F89A-1D32-4D03-9D9B-D5CBDFA9A808}"/>
              </a:ext>
            </a:extLst>
          </p:cNvPr>
          <p:cNvSpPr>
            <a:spLocks noGrp="1" noChangeArrowheads="1"/>
          </p:cNvSpPr>
          <p:nvPr>
            <p:ph type="title"/>
          </p:nvPr>
        </p:nvSpPr>
        <p:spPr/>
        <p:txBody>
          <a:bodyPr lIns="90840" tIns="44623" rIns="90840" bIns="44623"/>
          <a:lstStyle/>
          <a:p>
            <a:pPr eaLnBrk="1" fontAlgn="auto" hangingPunct="1">
              <a:spcAft>
                <a:spcPts val="0"/>
              </a:spcAft>
              <a:defRPr/>
            </a:pPr>
            <a:r>
              <a:rPr lang="en-GB"/>
              <a:t>Further objects and object refinement</a:t>
            </a:r>
          </a:p>
        </p:txBody>
      </p:sp>
      <p:sp>
        <p:nvSpPr>
          <p:cNvPr id="177155" name="Rectangle 3">
            <a:extLst>
              <a:ext uri="{FF2B5EF4-FFF2-40B4-BE49-F238E27FC236}">
                <a16:creationId xmlns:a16="http://schemas.microsoft.com/office/drawing/2014/main" id="{519BBE85-024A-4AB3-AB21-86C5BF1A5786}"/>
              </a:ext>
            </a:extLst>
          </p:cNvPr>
          <p:cNvSpPr>
            <a:spLocks noGrp="1"/>
          </p:cNvSpPr>
          <p:nvPr>
            <p:ph idx="1"/>
          </p:nvPr>
        </p:nvSpPr>
        <p:spPr/>
        <p:txBody>
          <a:bodyPr lIns="90840" tIns="44623" rIns="90840" bIns="44623"/>
          <a:lstStyle/>
          <a:p>
            <a:pPr marL="273050" eaLnBrk="1" hangingPunct="1">
              <a:spcAft>
                <a:spcPct val="0"/>
              </a:spcAft>
            </a:pPr>
            <a:r>
              <a:rPr lang="en-GB" altLang="en-US" sz="2400"/>
              <a:t>Use domain knowledge to identify more objects and operations</a:t>
            </a:r>
          </a:p>
          <a:p>
            <a:pPr marL="547688" lvl="1" indent="-182563" eaLnBrk="1" hangingPunct="1">
              <a:spcAft>
                <a:spcPct val="0"/>
              </a:spcAft>
            </a:pPr>
            <a:r>
              <a:rPr lang="en-GB" altLang="en-US" sz="2000"/>
              <a:t>Weather stations should have a unique identifier;</a:t>
            </a:r>
          </a:p>
          <a:p>
            <a:pPr marL="547688" lvl="1" indent="-182563" eaLnBrk="1" hangingPunct="1">
              <a:spcAft>
                <a:spcPct val="0"/>
              </a:spcAft>
            </a:pPr>
            <a:r>
              <a:rPr lang="en-GB" altLang="en-US" sz="2000"/>
              <a:t>Weather stations are remotely situated so instrument failures have to be reported automatically. Therefore attributes and operations for self-checking are required.</a:t>
            </a:r>
          </a:p>
          <a:p>
            <a:pPr marL="273050" eaLnBrk="1" hangingPunct="1">
              <a:spcAft>
                <a:spcPct val="0"/>
              </a:spcAft>
            </a:pPr>
            <a:r>
              <a:rPr lang="en-GB" altLang="en-US" sz="2400"/>
              <a:t>Active or passive objects</a:t>
            </a:r>
          </a:p>
          <a:p>
            <a:pPr marL="547688" lvl="1" indent="-182563" eaLnBrk="1" hangingPunct="1">
              <a:spcAft>
                <a:spcPct val="0"/>
              </a:spcAft>
            </a:pPr>
            <a:r>
              <a:rPr lang="en-GB" altLang="en-US" sz="2000"/>
              <a:t>In this case, objects are passive and collect data on request rather than autonomously. This introduces flexibility at the expense of controller processing time.</a:t>
            </a: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62696B7D-E5AE-453F-8CF7-A0D5AFA85D69}"/>
              </a:ext>
            </a:extLst>
          </p:cNvPr>
          <p:cNvSpPr>
            <a:spLocks noGrp="1" noChangeArrowheads="1"/>
          </p:cNvSpPr>
          <p:nvPr>
            <p:ph type="title"/>
          </p:nvPr>
        </p:nvSpPr>
        <p:spPr/>
        <p:txBody>
          <a:bodyPr lIns="90840" tIns="44623" rIns="90840" bIns="44623"/>
          <a:lstStyle/>
          <a:p>
            <a:pPr eaLnBrk="1" fontAlgn="auto" hangingPunct="1">
              <a:spcAft>
                <a:spcPts val="0"/>
              </a:spcAft>
              <a:defRPr/>
            </a:pPr>
            <a:r>
              <a:rPr lang="en-GB"/>
              <a:t>Weather station subsystems</a:t>
            </a:r>
          </a:p>
        </p:txBody>
      </p:sp>
      <p:sp>
        <p:nvSpPr>
          <p:cNvPr id="179203" name="Rectangle 5">
            <a:extLst>
              <a:ext uri="{FF2B5EF4-FFF2-40B4-BE49-F238E27FC236}">
                <a16:creationId xmlns:a16="http://schemas.microsoft.com/office/drawing/2014/main" id="{9D9DFF46-0018-4277-A90D-36A4B8094E7D}"/>
              </a:ext>
            </a:extLst>
          </p:cNvPr>
          <p:cNvSpPr>
            <a:spLocks noChangeArrowheads="1"/>
          </p:cNvSpPr>
          <p:nvPr/>
        </p:nvSpPr>
        <p:spPr bwMode="auto">
          <a:xfrm>
            <a:off x="1579563" y="1981200"/>
            <a:ext cx="5486400" cy="464820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pic>
        <p:nvPicPr>
          <p:cNvPr id="179204" name="Picture 6">
            <a:extLst>
              <a:ext uri="{FF2B5EF4-FFF2-40B4-BE49-F238E27FC236}">
                <a16:creationId xmlns:a16="http://schemas.microsoft.com/office/drawing/2014/main" id="{712EF881-910E-48E8-9A23-EF62676C32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008188"/>
            <a:ext cx="4225925"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B3DA0268-26EE-47F9-9F17-0A1A6B2AE8B4}"/>
              </a:ext>
            </a:extLst>
          </p:cNvPr>
          <p:cNvSpPr>
            <a:spLocks noGrp="1" noChangeArrowheads="1"/>
          </p:cNvSpPr>
          <p:nvPr>
            <p:ph type="title"/>
          </p:nvPr>
        </p:nvSpPr>
        <p:spPr/>
        <p:txBody>
          <a:bodyPr lIns="90840" tIns="44623" rIns="90840" bIns="44623"/>
          <a:lstStyle/>
          <a:p>
            <a:pPr eaLnBrk="1" fontAlgn="auto" hangingPunct="1">
              <a:spcAft>
                <a:spcPts val="0"/>
              </a:spcAft>
              <a:defRPr/>
            </a:pPr>
            <a:r>
              <a:rPr lang="en-GB"/>
              <a:t>Data collection sequence</a:t>
            </a:r>
          </a:p>
        </p:txBody>
      </p:sp>
      <p:sp>
        <p:nvSpPr>
          <p:cNvPr id="181251" name="Rectangle 6">
            <a:extLst>
              <a:ext uri="{FF2B5EF4-FFF2-40B4-BE49-F238E27FC236}">
                <a16:creationId xmlns:a16="http://schemas.microsoft.com/office/drawing/2014/main" id="{23E8D080-C641-405E-B5D9-FC6DE15C0C4D}"/>
              </a:ext>
            </a:extLst>
          </p:cNvPr>
          <p:cNvSpPr>
            <a:spLocks noChangeArrowheads="1"/>
          </p:cNvSpPr>
          <p:nvPr/>
        </p:nvSpPr>
        <p:spPr bwMode="auto">
          <a:xfrm>
            <a:off x="1028700" y="1981200"/>
            <a:ext cx="7086600" cy="480060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pic>
        <p:nvPicPr>
          <p:cNvPr id="181252" name="Picture 7">
            <a:extLst>
              <a:ext uri="{FF2B5EF4-FFF2-40B4-BE49-F238E27FC236}">
                <a16:creationId xmlns:a16="http://schemas.microsoft.com/office/drawing/2014/main" id="{8B3037BB-1A03-4BF0-9AF6-7177854A81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133600"/>
            <a:ext cx="5867400" cy="436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7431E38-EC0A-4D1A-AD55-CCF404CAFEE7}"/>
              </a:ext>
            </a:extLst>
          </p:cNvPr>
          <p:cNvSpPr>
            <a:spLocks noGrp="1" noChangeArrowheads="1"/>
          </p:cNvSpPr>
          <p:nvPr>
            <p:ph type="title"/>
          </p:nvPr>
        </p:nvSpPr>
        <p:spPr/>
        <p:txBody>
          <a:bodyPr lIns="90840" tIns="44623" rIns="90840" bIns="44623"/>
          <a:lstStyle/>
          <a:p>
            <a:pPr eaLnBrk="1" fontAlgn="auto" hangingPunct="1">
              <a:spcAft>
                <a:spcPts val="0"/>
              </a:spcAft>
              <a:defRPr/>
            </a:pPr>
            <a:r>
              <a:rPr lang="en-GB"/>
              <a:t>Topics covered</a:t>
            </a:r>
          </a:p>
        </p:txBody>
      </p:sp>
      <p:sp>
        <p:nvSpPr>
          <p:cNvPr id="23555" name="Rectangle 3">
            <a:extLst>
              <a:ext uri="{FF2B5EF4-FFF2-40B4-BE49-F238E27FC236}">
                <a16:creationId xmlns:a16="http://schemas.microsoft.com/office/drawing/2014/main" id="{4C5927EE-DDDE-4DA7-8F4C-07B174BCECB4}"/>
              </a:ext>
            </a:extLst>
          </p:cNvPr>
          <p:cNvSpPr>
            <a:spLocks noGrp="1"/>
          </p:cNvSpPr>
          <p:nvPr>
            <p:ph idx="1"/>
          </p:nvPr>
        </p:nvSpPr>
        <p:spPr/>
        <p:txBody>
          <a:bodyPr lIns="90840" tIns="44623" rIns="90840" bIns="44623"/>
          <a:lstStyle/>
          <a:p>
            <a:pPr marL="273050" eaLnBrk="1" hangingPunct="1">
              <a:spcAft>
                <a:spcPct val="0"/>
              </a:spcAft>
            </a:pPr>
            <a:r>
              <a:rPr lang="en-GB" altLang="en-US" b="1"/>
              <a:t>Analysis and design</a:t>
            </a:r>
          </a:p>
          <a:p>
            <a:pPr marL="273050" eaLnBrk="1" hangingPunct="1">
              <a:spcAft>
                <a:spcPct val="0"/>
              </a:spcAft>
            </a:pPr>
            <a:r>
              <a:rPr lang="en-GB" altLang="en-US"/>
              <a:t>Objects and object classes  </a:t>
            </a:r>
          </a:p>
          <a:p>
            <a:pPr marL="273050" eaLnBrk="1" hangingPunct="1">
              <a:spcAft>
                <a:spcPct val="0"/>
              </a:spcAft>
            </a:pPr>
            <a:r>
              <a:rPr lang="en-GB" altLang="en-US"/>
              <a:t>An object-oriented design process</a:t>
            </a:r>
          </a:p>
          <a:p>
            <a:pPr marL="273050" eaLnBrk="1" hangingPunct="1">
              <a:spcAft>
                <a:spcPct val="0"/>
              </a:spcAft>
            </a:pPr>
            <a:r>
              <a:rPr lang="en-GB" altLang="en-US"/>
              <a:t>Design evolution</a:t>
            </a: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27A9C924-1CE7-4B05-B01B-FFB4C8969DC7}"/>
              </a:ext>
            </a:extLst>
          </p:cNvPr>
          <p:cNvSpPr>
            <a:spLocks noGrp="1" noChangeArrowheads="1"/>
          </p:cNvSpPr>
          <p:nvPr>
            <p:ph type="title"/>
          </p:nvPr>
        </p:nvSpPr>
        <p:spPr/>
        <p:txBody>
          <a:bodyPr/>
          <a:lstStyle/>
          <a:p>
            <a:pPr eaLnBrk="1" fontAlgn="auto" hangingPunct="1">
              <a:spcAft>
                <a:spcPts val="0"/>
              </a:spcAft>
              <a:defRPr/>
            </a:pPr>
            <a:r>
              <a:rPr lang="en-GB"/>
              <a:t>Statecharts</a:t>
            </a:r>
          </a:p>
        </p:txBody>
      </p:sp>
      <p:sp>
        <p:nvSpPr>
          <p:cNvPr id="183299" name="Rectangle 3">
            <a:extLst>
              <a:ext uri="{FF2B5EF4-FFF2-40B4-BE49-F238E27FC236}">
                <a16:creationId xmlns:a16="http://schemas.microsoft.com/office/drawing/2014/main" id="{1E519530-293E-429D-8169-8497ADD226B1}"/>
              </a:ext>
            </a:extLst>
          </p:cNvPr>
          <p:cNvSpPr>
            <a:spLocks noGrp="1"/>
          </p:cNvSpPr>
          <p:nvPr>
            <p:ph idx="1"/>
          </p:nvPr>
        </p:nvSpPr>
        <p:spPr/>
        <p:txBody>
          <a:bodyPr/>
          <a:lstStyle/>
          <a:p>
            <a:pPr marL="273050" eaLnBrk="1" hangingPunct="1">
              <a:lnSpc>
                <a:spcPct val="90000"/>
              </a:lnSpc>
              <a:spcAft>
                <a:spcPct val="0"/>
              </a:spcAft>
            </a:pPr>
            <a:r>
              <a:rPr lang="en-GB" altLang="en-US" sz="2400"/>
              <a:t>Show how objects respond to different service requests and the state transitions triggered by these requests</a:t>
            </a:r>
          </a:p>
          <a:p>
            <a:pPr marL="547688" lvl="1" indent="-182563" eaLnBrk="1" hangingPunct="1">
              <a:lnSpc>
                <a:spcPct val="90000"/>
              </a:lnSpc>
              <a:spcAft>
                <a:spcPct val="0"/>
              </a:spcAft>
            </a:pPr>
            <a:r>
              <a:rPr lang="en-GB" altLang="en-US" sz="2000"/>
              <a:t>If object state is Shutdown then it responds to a Startup() message;</a:t>
            </a:r>
          </a:p>
          <a:p>
            <a:pPr marL="547688" lvl="1" indent="-182563" eaLnBrk="1" hangingPunct="1">
              <a:lnSpc>
                <a:spcPct val="90000"/>
              </a:lnSpc>
              <a:spcAft>
                <a:spcPct val="0"/>
              </a:spcAft>
            </a:pPr>
            <a:r>
              <a:rPr lang="en-GB" altLang="en-US" sz="2000"/>
              <a:t>In the waiting state the object is waiting for further messages;</a:t>
            </a:r>
          </a:p>
          <a:p>
            <a:pPr marL="547688" lvl="1" indent="-182563" eaLnBrk="1" hangingPunct="1">
              <a:lnSpc>
                <a:spcPct val="90000"/>
              </a:lnSpc>
              <a:spcAft>
                <a:spcPct val="0"/>
              </a:spcAft>
            </a:pPr>
            <a:r>
              <a:rPr lang="en-GB" altLang="en-US" sz="2000"/>
              <a:t>If reportWeather () then system moves to summarising state;</a:t>
            </a:r>
          </a:p>
          <a:p>
            <a:pPr marL="547688" lvl="1" indent="-182563" eaLnBrk="1" hangingPunct="1">
              <a:lnSpc>
                <a:spcPct val="90000"/>
              </a:lnSpc>
              <a:spcAft>
                <a:spcPct val="0"/>
              </a:spcAft>
            </a:pPr>
            <a:r>
              <a:rPr lang="en-GB" altLang="en-US" sz="2000"/>
              <a:t>If calibrate () the system moves to a calibrating state;</a:t>
            </a:r>
          </a:p>
          <a:p>
            <a:pPr marL="547688" lvl="1" indent="-182563" eaLnBrk="1" hangingPunct="1">
              <a:lnSpc>
                <a:spcPct val="90000"/>
              </a:lnSpc>
              <a:spcAft>
                <a:spcPct val="0"/>
              </a:spcAft>
            </a:pPr>
            <a:r>
              <a:rPr lang="en-GB" altLang="en-US" sz="2000"/>
              <a:t>A collecting state is entered when a clock signal is received.</a:t>
            </a: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86A721F5-07B6-4552-B500-077F5F96D13F}"/>
              </a:ext>
            </a:extLst>
          </p:cNvPr>
          <p:cNvSpPr>
            <a:spLocks noGrp="1" noChangeArrowheads="1"/>
          </p:cNvSpPr>
          <p:nvPr>
            <p:ph type="title"/>
          </p:nvPr>
        </p:nvSpPr>
        <p:spPr/>
        <p:txBody>
          <a:bodyPr lIns="90840" tIns="44623" rIns="90840" bIns="44623"/>
          <a:lstStyle/>
          <a:p>
            <a:pPr eaLnBrk="1" fontAlgn="auto" hangingPunct="1">
              <a:spcAft>
                <a:spcPts val="0"/>
              </a:spcAft>
              <a:defRPr/>
            </a:pPr>
            <a:r>
              <a:rPr lang="en-GB"/>
              <a:t>Weather station state diagram</a:t>
            </a:r>
          </a:p>
        </p:txBody>
      </p:sp>
      <p:sp>
        <p:nvSpPr>
          <p:cNvPr id="185347" name="Rectangle 5">
            <a:extLst>
              <a:ext uri="{FF2B5EF4-FFF2-40B4-BE49-F238E27FC236}">
                <a16:creationId xmlns:a16="http://schemas.microsoft.com/office/drawing/2014/main" id="{44C93C63-0955-4BD9-A5B5-AA116B7401EE}"/>
              </a:ext>
            </a:extLst>
          </p:cNvPr>
          <p:cNvSpPr>
            <a:spLocks noChangeArrowheads="1"/>
          </p:cNvSpPr>
          <p:nvPr/>
        </p:nvSpPr>
        <p:spPr bwMode="auto">
          <a:xfrm>
            <a:off x="381000" y="1676400"/>
            <a:ext cx="8458200" cy="464820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pic>
        <p:nvPicPr>
          <p:cNvPr id="185348" name="Picture 6">
            <a:extLst>
              <a:ext uri="{FF2B5EF4-FFF2-40B4-BE49-F238E27FC236}">
                <a16:creationId xmlns:a16="http://schemas.microsoft.com/office/drawing/2014/main" id="{B4C93C89-2359-4716-A5E5-65A9AAAA01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057400"/>
            <a:ext cx="7315200" cy="376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7394" name="Rectangle 6">
            <a:extLst>
              <a:ext uri="{FF2B5EF4-FFF2-40B4-BE49-F238E27FC236}">
                <a16:creationId xmlns:a16="http://schemas.microsoft.com/office/drawing/2014/main" id="{E7B6DE52-0653-466B-957E-34E0989812C2}"/>
              </a:ext>
            </a:extLst>
          </p:cNvPr>
          <p:cNvSpPr>
            <a:spLocks noChangeArrowheads="1"/>
          </p:cNvSpPr>
          <p:nvPr/>
        </p:nvSpPr>
        <p:spPr bwMode="auto">
          <a:xfrm>
            <a:off x="457200" y="1981200"/>
            <a:ext cx="8193088" cy="464820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panose="02020603050405020304" pitchFamily="18" charset="0"/>
            </a:endParaRPr>
          </a:p>
        </p:txBody>
      </p:sp>
      <p:sp>
        <p:nvSpPr>
          <p:cNvPr id="70658" name="Rectangle 2">
            <a:extLst>
              <a:ext uri="{FF2B5EF4-FFF2-40B4-BE49-F238E27FC236}">
                <a16:creationId xmlns:a16="http://schemas.microsoft.com/office/drawing/2014/main" id="{D24CE6D3-C05C-4BF8-89EF-6DF22690DB8A}"/>
              </a:ext>
            </a:extLst>
          </p:cNvPr>
          <p:cNvSpPr>
            <a:spLocks noGrp="1" noChangeArrowheads="1"/>
          </p:cNvSpPr>
          <p:nvPr>
            <p:ph type="title"/>
          </p:nvPr>
        </p:nvSpPr>
        <p:spPr/>
        <p:txBody>
          <a:bodyPr lIns="90840" tIns="44623" rIns="90840" bIns="44623"/>
          <a:lstStyle/>
          <a:p>
            <a:pPr eaLnBrk="1" fontAlgn="auto" hangingPunct="1">
              <a:spcAft>
                <a:spcPts val="0"/>
              </a:spcAft>
              <a:defRPr/>
            </a:pPr>
            <a:r>
              <a:rPr lang="en-GB"/>
              <a:t>Weather station interface</a:t>
            </a:r>
          </a:p>
        </p:txBody>
      </p:sp>
      <p:graphicFrame>
        <p:nvGraphicFramePr>
          <p:cNvPr id="187396" name="Object 5">
            <a:extLst>
              <a:ext uri="{FF2B5EF4-FFF2-40B4-BE49-F238E27FC236}">
                <a16:creationId xmlns:a16="http://schemas.microsoft.com/office/drawing/2014/main" id="{DB61FBFF-BE6F-42D3-BC98-E837FEF0A1DF}"/>
              </a:ext>
            </a:extLst>
          </p:cNvPr>
          <p:cNvGraphicFramePr>
            <a:graphicFrameLocks noChangeAspect="1"/>
          </p:cNvGraphicFramePr>
          <p:nvPr/>
        </p:nvGraphicFramePr>
        <p:xfrm>
          <a:off x="-36513" y="1981200"/>
          <a:ext cx="8686801" cy="4676775"/>
        </p:xfrm>
        <a:graphic>
          <a:graphicData uri="http://schemas.openxmlformats.org/presentationml/2006/ole">
            <mc:AlternateContent xmlns:mc="http://schemas.openxmlformats.org/markup-compatibility/2006">
              <mc:Choice xmlns:v="urn:schemas-microsoft-com:vml" Requires="v">
                <p:oleObj spid="_x0000_s187403" name="Document" r:id="rId4" imgW="5486400" imgH="2953512" progId="Word.Document.8">
                  <p:embed/>
                </p:oleObj>
              </mc:Choice>
              <mc:Fallback>
                <p:oleObj name="Document" r:id="rId4" imgW="5486400" imgH="2953512" progId="Word.Documen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13" y="1981200"/>
                        <a:ext cx="8686801" cy="467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382F2AFB-3E7E-44DD-90C0-4AD2C7573A92}"/>
              </a:ext>
            </a:extLst>
          </p:cNvPr>
          <p:cNvSpPr>
            <a:spLocks noGrp="1" noChangeArrowheads="1"/>
          </p:cNvSpPr>
          <p:nvPr>
            <p:ph type="title"/>
          </p:nvPr>
        </p:nvSpPr>
        <p:spPr/>
        <p:txBody>
          <a:bodyPr lIns="90840" tIns="44623" rIns="90840" bIns="44623"/>
          <a:lstStyle/>
          <a:p>
            <a:pPr eaLnBrk="1" fontAlgn="auto" hangingPunct="1">
              <a:spcAft>
                <a:spcPts val="0"/>
              </a:spcAft>
              <a:defRPr/>
            </a:pPr>
            <a:r>
              <a:rPr lang="en-GB"/>
              <a:t>Design evolution</a:t>
            </a:r>
          </a:p>
        </p:txBody>
      </p:sp>
      <p:sp>
        <p:nvSpPr>
          <p:cNvPr id="189443" name="Rectangle 3">
            <a:extLst>
              <a:ext uri="{FF2B5EF4-FFF2-40B4-BE49-F238E27FC236}">
                <a16:creationId xmlns:a16="http://schemas.microsoft.com/office/drawing/2014/main" id="{E236CA50-B2DC-436C-AD6A-34001250124B}"/>
              </a:ext>
            </a:extLst>
          </p:cNvPr>
          <p:cNvSpPr>
            <a:spLocks noGrp="1"/>
          </p:cNvSpPr>
          <p:nvPr>
            <p:ph idx="1"/>
          </p:nvPr>
        </p:nvSpPr>
        <p:spPr/>
        <p:txBody>
          <a:bodyPr lIns="90840" tIns="44623" rIns="90840" bIns="44623"/>
          <a:lstStyle/>
          <a:p>
            <a:pPr marL="273050" eaLnBrk="1" hangingPunct="1">
              <a:spcAft>
                <a:spcPct val="0"/>
              </a:spcAft>
            </a:pPr>
            <a:r>
              <a:rPr lang="en-GB" altLang="en-US" sz="2400"/>
              <a:t>Hiding information inside objects means that </a:t>
            </a:r>
            <a:br>
              <a:rPr lang="en-GB" altLang="en-US" sz="2400"/>
            </a:br>
            <a:r>
              <a:rPr lang="en-GB" altLang="en-US" sz="2400"/>
              <a:t>changes made to an object do not affect other </a:t>
            </a:r>
            <a:br>
              <a:rPr lang="en-GB" altLang="en-US" sz="2400"/>
            </a:br>
            <a:r>
              <a:rPr lang="en-GB" altLang="en-US" sz="2400"/>
              <a:t>objects in an unpredictable way.</a:t>
            </a:r>
          </a:p>
          <a:p>
            <a:pPr marL="273050" eaLnBrk="1" hangingPunct="1">
              <a:spcAft>
                <a:spcPct val="0"/>
              </a:spcAft>
            </a:pPr>
            <a:r>
              <a:rPr lang="en-GB" altLang="en-US" sz="2400"/>
              <a:t>Assume pollution monitoring facilities are to be </a:t>
            </a:r>
            <a:br>
              <a:rPr lang="en-GB" altLang="en-US" sz="2400"/>
            </a:br>
            <a:r>
              <a:rPr lang="en-GB" altLang="en-US" sz="2400"/>
              <a:t>added to weather stations. These sample the </a:t>
            </a:r>
            <a:br>
              <a:rPr lang="en-GB" altLang="en-US" sz="2400"/>
            </a:br>
            <a:r>
              <a:rPr lang="en-GB" altLang="en-US" sz="2400"/>
              <a:t>air and compute the amount of different </a:t>
            </a:r>
            <a:br>
              <a:rPr lang="en-GB" altLang="en-US" sz="2400"/>
            </a:br>
            <a:r>
              <a:rPr lang="en-GB" altLang="en-US" sz="2400"/>
              <a:t>pollutants in the atmosphere.</a:t>
            </a:r>
          </a:p>
          <a:p>
            <a:pPr marL="273050" eaLnBrk="1" hangingPunct="1">
              <a:spcAft>
                <a:spcPct val="0"/>
              </a:spcAft>
            </a:pPr>
            <a:r>
              <a:rPr lang="en-GB" altLang="en-US" sz="2400"/>
              <a:t>Pollution readings are transmitted with weather </a:t>
            </a:r>
            <a:br>
              <a:rPr lang="en-GB" altLang="en-US" sz="2400"/>
            </a:br>
            <a:r>
              <a:rPr lang="en-GB" altLang="en-US" sz="2400"/>
              <a:t>data.</a:t>
            </a: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B45ED61F-2AC7-41DB-AE42-7BFE00DB751E}"/>
              </a:ext>
            </a:extLst>
          </p:cNvPr>
          <p:cNvSpPr>
            <a:spLocks noGrp="1" noChangeArrowheads="1"/>
          </p:cNvSpPr>
          <p:nvPr>
            <p:ph type="title"/>
          </p:nvPr>
        </p:nvSpPr>
        <p:spPr/>
        <p:txBody>
          <a:bodyPr lIns="90840" tIns="44623" rIns="90840" bIns="44623"/>
          <a:lstStyle/>
          <a:p>
            <a:pPr eaLnBrk="1" fontAlgn="auto" hangingPunct="1">
              <a:spcAft>
                <a:spcPts val="0"/>
              </a:spcAft>
              <a:defRPr/>
            </a:pPr>
            <a:r>
              <a:rPr lang="en-GB"/>
              <a:t>Changes required</a:t>
            </a:r>
          </a:p>
        </p:txBody>
      </p:sp>
      <p:sp>
        <p:nvSpPr>
          <p:cNvPr id="191491" name="Rectangle 3">
            <a:extLst>
              <a:ext uri="{FF2B5EF4-FFF2-40B4-BE49-F238E27FC236}">
                <a16:creationId xmlns:a16="http://schemas.microsoft.com/office/drawing/2014/main" id="{A95C6627-E46E-4F55-AB5F-1C43024509E5}"/>
              </a:ext>
            </a:extLst>
          </p:cNvPr>
          <p:cNvSpPr>
            <a:spLocks noGrp="1"/>
          </p:cNvSpPr>
          <p:nvPr>
            <p:ph idx="1"/>
          </p:nvPr>
        </p:nvSpPr>
        <p:spPr/>
        <p:txBody>
          <a:bodyPr lIns="90840" tIns="44623" rIns="90840" bIns="44623"/>
          <a:lstStyle/>
          <a:p>
            <a:pPr marL="273050" eaLnBrk="1" hangingPunct="1">
              <a:spcAft>
                <a:spcPct val="0"/>
              </a:spcAft>
            </a:pPr>
            <a:r>
              <a:rPr lang="en-GB" altLang="en-US"/>
              <a:t>Add an object class called </a:t>
            </a:r>
            <a:r>
              <a:rPr lang="en-GB" altLang="en-US">
                <a:solidFill>
                  <a:schemeClr val="accent1"/>
                </a:solidFill>
              </a:rPr>
              <a:t>Air quality</a:t>
            </a:r>
            <a:r>
              <a:rPr lang="en-GB" altLang="en-US"/>
              <a:t> as part of </a:t>
            </a:r>
            <a:r>
              <a:rPr lang="en-GB" altLang="en-US">
                <a:solidFill>
                  <a:schemeClr val="accent1"/>
                </a:solidFill>
              </a:rPr>
              <a:t>WeatherStation</a:t>
            </a:r>
            <a:r>
              <a:rPr lang="en-GB" altLang="en-US"/>
              <a:t>.</a:t>
            </a:r>
          </a:p>
          <a:p>
            <a:pPr marL="273050" eaLnBrk="1" hangingPunct="1">
              <a:spcAft>
                <a:spcPct val="0"/>
              </a:spcAft>
            </a:pPr>
            <a:r>
              <a:rPr lang="en-GB" altLang="en-US"/>
              <a:t>Add an operation </a:t>
            </a:r>
            <a:r>
              <a:rPr lang="en-GB" altLang="en-US">
                <a:solidFill>
                  <a:schemeClr val="accent1"/>
                </a:solidFill>
              </a:rPr>
              <a:t>reportAirQuality</a:t>
            </a:r>
            <a:r>
              <a:rPr lang="en-GB" altLang="en-US"/>
              <a:t> to </a:t>
            </a:r>
            <a:r>
              <a:rPr lang="en-GB" altLang="en-US">
                <a:solidFill>
                  <a:schemeClr val="accent1"/>
                </a:solidFill>
              </a:rPr>
              <a:t>WeatherStation</a:t>
            </a:r>
            <a:r>
              <a:rPr lang="en-GB" altLang="en-US"/>
              <a:t>. Modify the control software to collect pollution readings.</a:t>
            </a:r>
          </a:p>
          <a:p>
            <a:pPr marL="273050" eaLnBrk="1" hangingPunct="1">
              <a:spcAft>
                <a:spcPct val="0"/>
              </a:spcAft>
            </a:pPr>
            <a:r>
              <a:rPr lang="en-GB" altLang="en-US"/>
              <a:t>Add objects representing pollution monitoring instruments.</a:t>
            </a: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B8C510A3-018A-489D-AEF7-16D0F98156A2}"/>
              </a:ext>
            </a:extLst>
          </p:cNvPr>
          <p:cNvSpPr>
            <a:spLocks noGrp="1" noChangeArrowheads="1"/>
          </p:cNvSpPr>
          <p:nvPr>
            <p:ph type="title"/>
          </p:nvPr>
        </p:nvSpPr>
        <p:spPr>
          <a:xfrm>
            <a:off x="381000" y="263525"/>
            <a:ext cx="8399463" cy="1108075"/>
          </a:xfrm>
        </p:spPr>
        <p:txBody>
          <a:bodyPr lIns="90840" tIns="44623" rIns="90840" bIns="44623"/>
          <a:lstStyle/>
          <a:p>
            <a:pPr eaLnBrk="1" fontAlgn="auto" hangingPunct="1">
              <a:spcAft>
                <a:spcPts val="0"/>
              </a:spcAft>
              <a:defRPr/>
            </a:pPr>
            <a:r>
              <a:rPr lang="en-GB"/>
              <a:t>Pollution monitoring</a:t>
            </a:r>
          </a:p>
        </p:txBody>
      </p:sp>
      <p:pic>
        <p:nvPicPr>
          <p:cNvPr id="193539" name="Picture 7">
            <a:extLst>
              <a:ext uri="{FF2B5EF4-FFF2-40B4-BE49-F238E27FC236}">
                <a16:creationId xmlns:a16="http://schemas.microsoft.com/office/drawing/2014/main" id="{9A333EC1-5D31-4DAD-AD11-A44D113383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981200"/>
            <a:ext cx="4319588"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theme/theme1.xml><?xml version="1.0" encoding="utf-8"?>
<a:theme xmlns:a="http://schemas.openxmlformats.org/drawingml/2006/main" name="Theme1">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FD921029-C7BB-4AC6-88E3-5E223C1A02A2}" vid="{CA4694F6-6DD3-4BA1-8EF2-8F2D96E55083}"/>
    </a:ext>
  </a:ext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1775</TotalTime>
  <Pages>61</Pages>
  <Words>5698</Words>
  <Application>Microsoft Office PowerPoint</Application>
  <PresentationFormat>On-screen Show (4:3)</PresentationFormat>
  <Paragraphs>498</Paragraphs>
  <Slides>95</Slides>
  <Notes>84</Notes>
  <HiddenSlides>23</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1</vt:i4>
      </vt:variant>
      <vt:variant>
        <vt:lpstr>Slide Titles</vt:lpstr>
      </vt:variant>
      <vt:variant>
        <vt:i4>95</vt:i4>
      </vt:variant>
    </vt:vector>
  </HeadingPairs>
  <TitlesOfParts>
    <vt:vector size="111" baseType="lpstr">
      <vt:lpstr>Arial</vt:lpstr>
      <vt:lpstr>Arial heading</vt:lpstr>
      <vt:lpstr>Arial Narrow</vt:lpstr>
      <vt:lpstr>Courier New</vt:lpstr>
      <vt:lpstr>Formata Regular</vt:lpstr>
      <vt:lpstr>Gill Sans MT</vt:lpstr>
      <vt:lpstr>Helvetica</vt:lpstr>
      <vt:lpstr>Noto Sans Symbols</vt:lpstr>
      <vt:lpstr>Times</vt:lpstr>
      <vt:lpstr>Times New Roman</vt:lpstr>
      <vt:lpstr>Wingdings 2</vt:lpstr>
      <vt:lpstr>Zapf Dingbats</vt:lpstr>
      <vt:lpstr>ZapfHumnst BT</vt:lpstr>
      <vt:lpstr>Theme1</vt:lpstr>
      <vt:lpstr>1_508 Lecture</vt:lpstr>
      <vt:lpstr>Document</vt:lpstr>
      <vt:lpstr>Systems Analysis and Design</vt:lpstr>
      <vt:lpstr>Questions</vt:lpstr>
      <vt:lpstr>Analysis and Design Activity Overview</vt:lpstr>
      <vt:lpstr>PowerPoint Presentation</vt:lpstr>
      <vt:lpstr>Case study 1</vt:lpstr>
      <vt:lpstr>PowerPoint Presentation</vt:lpstr>
      <vt:lpstr>Case study 2</vt:lpstr>
      <vt:lpstr>Objectives</vt:lpstr>
      <vt:lpstr>Topics covered</vt:lpstr>
      <vt:lpstr>Q&amp;a</vt:lpstr>
      <vt:lpstr>PowerPoint Presentation</vt:lpstr>
      <vt:lpstr>The Object-Oriented Analysis </vt:lpstr>
      <vt:lpstr>The Requirements model </vt:lpstr>
      <vt:lpstr>Object model</vt:lpstr>
      <vt:lpstr>The Object-Oriented Design </vt:lpstr>
      <vt:lpstr>Analysis and Design Overview</vt:lpstr>
      <vt:lpstr>Analysis Versus Design</vt:lpstr>
      <vt:lpstr>Analysis and Design is not Top-Down or Bottom-Up</vt:lpstr>
      <vt:lpstr>Topics covered</vt:lpstr>
      <vt:lpstr>Object-oriented development</vt:lpstr>
      <vt:lpstr>Characteristics of OOD</vt:lpstr>
      <vt:lpstr>Advantages of OOD</vt:lpstr>
      <vt:lpstr>Objects and classes </vt:lpstr>
      <vt:lpstr>Objects and classes</vt:lpstr>
      <vt:lpstr>Employee object class (UML)</vt:lpstr>
      <vt:lpstr>Object communication</vt:lpstr>
      <vt:lpstr>Message examples</vt:lpstr>
      <vt:lpstr>Interacting objects</vt:lpstr>
      <vt:lpstr>Generalisation and inheritance</vt:lpstr>
      <vt:lpstr>A generalisation hierarchy</vt:lpstr>
      <vt:lpstr>Advantages of inheritance</vt:lpstr>
      <vt:lpstr>Problems with inheritance</vt:lpstr>
      <vt:lpstr>The Unified Modeling Language</vt:lpstr>
      <vt:lpstr>Concurrent objects</vt:lpstr>
      <vt:lpstr>Servers and active objects</vt:lpstr>
      <vt:lpstr>Active transponder object</vt:lpstr>
      <vt:lpstr>An active transponder object</vt:lpstr>
      <vt:lpstr>Java threads</vt:lpstr>
      <vt:lpstr>Topics covered</vt:lpstr>
      <vt:lpstr>Some UML modeling notations</vt:lpstr>
      <vt:lpstr>An object-oriented design process</vt:lpstr>
      <vt:lpstr>Process stages</vt:lpstr>
      <vt:lpstr>PowerPoint Presentation</vt:lpstr>
      <vt:lpstr>Analysis and Design Activity Overview</vt:lpstr>
      <vt:lpstr>PowerPoint Presentation</vt:lpstr>
      <vt:lpstr>Running example: Simple personnel information system</vt:lpstr>
      <vt:lpstr>System context and models of use</vt:lpstr>
      <vt:lpstr>Use-case models</vt:lpstr>
      <vt:lpstr>Use cases for the personnel information system</vt:lpstr>
      <vt:lpstr>Sequence models</vt:lpstr>
      <vt:lpstr>Add personnel sequence</vt:lpstr>
      <vt:lpstr>Search personnel sequence</vt:lpstr>
      <vt:lpstr>Delete personnel sequence</vt:lpstr>
      <vt:lpstr>Object identification</vt:lpstr>
      <vt:lpstr>Approaches to identification</vt:lpstr>
      <vt:lpstr>Application domain objects</vt:lpstr>
      <vt:lpstr>Architectural design</vt:lpstr>
      <vt:lpstr>Design models</vt:lpstr>
      <vt:lpstr>Examples of design models</vt:lpstr>
      <vt:lpstr>Subsystem models</vt:lpstr>
      <vt:lpstr>Application domain objects</vt:lpstr>
      <vt:lpstr>Subsystem decomposition</vt:lpstr>
      <vt:lpstr>Distribution strategy</vt:lpstr>
      <vt:lpstr>Platforms and implementation technologies</vt:lpstr>
      <vt:lpstr>Further objects and object refinement</vt:lpstr>
      <vt:lpstr>Static model – class diagram</vt:lpstr>
      <vt:lpstr>Static model – more details</vt:lpstr>
      <vt:lpstr>Dynamic models</vt:lpstr>
      <vt:lpstr>Add personnel (with proxy object)</vt:lpstr>
      <vt:lpstr>PersonnelControl state machine</vt:lpstr>
      <vt:lpstr>Object interface specification</vt:lpstr>
      <vt:lpstr>Database interface</vt:lpstr>
      <vt:lpstr>Topics covered</vt:lpstr>
      <vt:lpstr>Design evolution</vt:lpstr>
      <vt:lpstr>Key points</vt:lpstr>
      <vt:lpstr>Key points</vt:lpstr>
      <vt:lpstr>EXAMPLE</vt:lpstr>
      <vt:lpstr>Weather system description</vt:lpstr>
      <vt:lpstr>Layered architecture</vt:lpstr>
      <vt:lpstr>Subsystems in the weather mapping system</vt:lpstr>
      <vt:lpstr>Use-cases for the weather station</vt:lpstr>
      <vt:lpstr>Use-case description</vt:lpstr>
      <vt:lpstr>Weather station architecture</vt:lpstr>
      <vt:lpstr>Weather station description</vt:lpstr>
      <vt:lpstr>Weather station object classes</vt:lpstr>
      <vt:lpstr>Weather station object classes</vt:lpstr>
      <vt:lpstr>Further objects and object refinement</vt:lpstr>
      <vt:lpstr>Weather station subsystems</vt:lpstr>
      <vt:lpstr>Data collection sequence</vt:lpstr>
      <vt:lpstr>Statecharts</vt:lpstr>
      <vt:lpstr>Weather station state diagram</vt:lpstr>
      <vt:lpstr>Weather station interface</vt:lpstr>
      <vt:lpstr>Design evolution</vt:lpstr>
      <vt:lpstr>Changes required</vt:lpstr>
      <vt:lpstr>Pollution monitoring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Design</dc:title>
  <dc:creator>ngoctb</dc:creator>
  <cp:lastModifiedBy>Trinh Bao Ngoc</cp:lastModifiedBy>
  <cp:revision>98</cp:revision>
  <cp:lastPrinted>2009-04-22T19:24:48Z</cp:lastPrinted>
  <dcterms:created xsi:type="dcterms:W3CDTF">1995-12-28T14:29:45Z</dcterms:created>
  <dcterms:modified xsi:type="dcterms:W3CDTF">2021-11-17T16:58:32Z</dcterms:modified>
</cp:coreProperties>
</file>