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6" r:id="rId1"/>
    <p:sldMasterId id="2147483866" r:id="rId2"/>
  </p:sldMasterIdLst>
  <p:notesMasterIdLst>
    <p:notesMasterId r:id="rId30"/>
  </p:notesMasterIdLst>
  <p:handoutMasterIdLst>
    <p:handoutMasterId r:id="rId31"/>
  </p:handoutMasterIdLst>
  <p:sldIdLst>
    <p:sldId id="413" r:id="rId3"/>
    <p:sldId id="414" r:id="rId4"/>
    <p:sldId id="261" r:id="rId5"/>
    <p:sldId id="420" r:id="rId6"/>
    <p:sldId id="432" r:id="rId7"/>
    <p:sldId id="433" r:id="rId8"/>
    <p:sldId id="430" r:id="rId9"/>
    <p:sldId id="443" r:id="rId10"/>
    <p:sldId id="434" r:id="rId11"/>
    <p:sldId id="431" r:id="rId12"/>
    <p:sldId id="451" r:id="rId13"/>
    <p:sldId id="446" r:id="rId14"/>
    <p:sldId id="441" r:id="rId15"/>
    <p:sldId id="444" r:id="rId16"/>
    <p:sldId id="450" r:id="rId17"/>
    <p:sldId id="435" r:id="rId18"/>
    <p:sldId id="436" r:id="rId19"/>
    <p:sldId id="448" r:id="rId20"/>
    <p:sldId id="437" r:id="rId21"/>
    <p:sldId id="438" r:id="rId22"/>
    <p:sldId id="439" r:id="rId23"/>
    <p:sldId id="440" r:id="rId24"/>
    <p:sldId id="449" r:id="rId25"/>
    <p:sldId id="445" r:id="rId26"/>
    <p:sldId id="447" r:id="rId27"/>
    <p:sldId id="311" r:id="rId28"/>
    <p:sldId id="312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7" autoAdjust="0"/>
    <p:restoredTop sz="91783" autoAdjust="0"/>
  </p:normalViewPr>
  <p:slideViewPr>
    <p:cSldViewPr>
      <p:cViewPr varScale="1">
        <p:scale>
          <a:sx n="75" d="100"/>
          <a:sy n="75" d="100"/>
        </p:scale>
        <p:origin x="123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C7E1E-5848-4ED9-ACCA-16222EB08CB5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6CE6858B-AB96-4468-8DC9-AA8B69BB2F51}">
      <dgm:prSet phldrT="[Text]"/>
      <dgm:spPr/>
      <dgm:t>
        <a:bodyPr/>
        <a:lstStyle/>
        <a:p>
          <a:r>
            <a:rPr lang="en-US" dirty="0"/>
            <a:t>Project A</a:t>
          </a:r>
        </a:p>
      </dgm:t>
    </dgm:pt>
    <dgm:pt modelId="{EAF9BDA2-6620-42C9-8924-79F7355EB326}" type="parTrans" cxnId="{87E0D5FD-E6FF-48FA-A18D-7D19513780B6}">
      <dgm:prSet/>
      <dgm:spPr/>
      <dgm:t>
        <a:bodyPr/>
        <a:lstStyle/>
        <a:p>
          <a:endParaRPr lang="en-US"/>
        </a:p>
      </dgm:t>
    </dgm:pt>
    <dgm:pt modelId="{F24D319C-79CA-4EF3-9E48-56D3C3F9C220}" type="sibTrans" cxnId="{87E0D5FD-E6FF-48FA-A18D-7D19513780B6}">
      <dgm:prSet/>
      <dgm:spPr/>
      <dgm:t>
        <a:bodyPr/>
        <a:lstStyle/>
        <a:p>
          <a:endParaRPr lang="en-US"/>
        </a:p>
      </dgm:t>
    </dgm:pt>
    <dgm:pt modelId="{471F00D5-1C2C-4D52-84EA-BF7880317A7B}">
      <dgm:prSet phldrT="[Text]"/>
      <dgm:spPr/>
      <dgm:t>
        <a:bodyPr/>
        <a:lstStyle/>
        <a:p>
          <a:r>
            <a:rPr lang="en-US" dirty="0"/>
            <a:t>Project C</a:t>
          </a:r>
        </a:p>
      </dgm:t>
    </dgm:pt>
    <dgm:pt modelId="{0759CBEA-E105-4A5B-B7A9-759FC89FDDF8}" type="parTrans" cxnId="{4ECFF56C-7882-42A1-A9D9-3425E3EC79E9}">
      <dgm:prSet/>
      <dgm:spPr/>
      <dgm:t>
        <a:bodyPr/>
        <a:lstStyle/>
        <a:p>
          <a:endParaRPr lang="en-US"/>
        </a:p>
      </dgm:t>
    </dgm:pt>
    <dgm:pt modelId="{791D75B3-9B32-4385-B848-8231EF7720C0}" type="sibTrans" cxnId="{4ECFF56C-7882-42A1-A9D9-3425E3EC79E9}">
      <dgm:prSet/>
      <dgm:spPr/>
      <dgm:t>
        <a:bodyPr/>
        <a:lstStyle/>
        <a:p>
          <a:endParaRPr lang="en-US"/>
        </a:p>
      </dgm:t>
    </dgm:pt>
    <dgm:pt modelId="{2FBDE0EC-1DC9-4480-AFC8-573674CC72C2}">
      <dgm:prSet phldrT="[Text]"/>
      <dgm:spPr/>
      <dgm:t>
        <a:bodyPr/>
        <a:lstStyle/>
        <a:p>
          <a:r>
            <a:rPr lang="en-US" dirty="0"/>
            <a:t>Project B</a:t>
          </a:r>
        </a:p>
      </dgm:t>
    </dgm:pt>
    <dgm:pt modelId="{CAE0AB31-F5F2-4FB6-821A-DE5AD6D3B8E6}" type="parTrans" cxnId="{23108A33-7E79-4660-8F0D-C7198A6FE691}">
      <dgm:prSet/>
      <dgm:spPr/>
      <dgm:t>
        <a:bodyPr/>
        <a:lstStyle/>
        <a:p>
          <a:endParaRPr lang="en-US"/>
        </a:p>
      </dgm:t>
    </dgm:pt>
    <dgm:pt modelId="{A84B1C7F-8DB3-4CCA-AF0E-336C4FB02B11}" type="sibTrans" cxnId="{23108A33-7E79-4660-8F0D-C7198A6FE691}">
      <dgm:prSet/>
      <dgm:spPr/>
      <dgm:t>
        <a:bodyPr/>
        <a:lstStyle/>
        <a:p>
          <a:endParaRPr lang="en-US"/>
        </a:p>
      </dgm:t>
    </dgm:pt>
    <dgm:pt modelId="{A1BC2FD0-6B36-486C-9A67-FB2481E8555C}" type="pres">
      <dgm:prSet presAssocID="{A94C7E1E-5848-4ED9-ACCA-16222EB08CB5}" presName="compositeShape" presStyleCnt="0">
        <dgm:presLayoutVars>
          <dgm:chMax val="7"/>
          <dgm:dir/>
          <dgm:resizeHandles val="exact"/>
        </dgm:presLayoutVars>
      </dgm:prSet>
      <dgm:spPr/>
    </dgm:pt>
    <dgm:pt modelId="{A11DD41B-516B-4E5A-8459-7E2AB9C89DAD}" type="pres">
      <dgm:prSet presAssocID="{6CE6858B-AB96-4468-8DC9-AA8B69BB2F51}" presName="circ1" presStyleLbl="vennNode1" presStyleIdx="0" presStyleCnt="3"/>
      <dgm:spPr/>
    </dgm:pt>
    <dgm:pt modelId="{3549A752-2270-41B9-A0A1-27DA40A53C10}" type="pres">
      <dgm:prSet presAssocID="{6CE6858B-AB96-4468-8DC9-AA8B69BB2F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A928E82-A295-4C61-8ACE-7C312D06E9A3}" type="pres">
      <dgm:prSet presAssocID="{471F00D5-1C2C-4D52-84EA-BF7880317A7B}" presName="circ2" presStyleLbl="vennNode1" presStyleIdx="1" presStyleCnt="3"/>
      <dgm:spPr/>
    </dgm:pt>
    <dgm:pt modelId="{4096725A-7A99-4E85-8033-5C6BCBCC10B3}" type="pres">
      <dgm:prSet presAssocID="{471F00D5-1C2C-4D52-84EA-BF7880317A7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5EA40CD-072F-4382-A65A-9835D24092D5}" type="pres">
      <dgm:prSet presAssocID="{2FBDE0EC-1DC9-4480-AFC8-573674CC72C2}" presName="circ3" presStyleLbl="vennNode1" presStyleIdx="2" presStyleCnt="3"/>
      <dgm:spPr/>
    </dgm:pt>
    <dgm:pt modelId="{3E1E631F-95C9-4E39-8E4A-3B683996547B}" type="pres">
      <dgm:prSet presAssocID="{2FBDE0EC-1DC9-4480-AFC8-573674CC72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EA9D901-3552-45FF-9773-ACA0926CCCEF}" type="presOf" srcId="{471F00D5-1C2C-4D52-84EA-BF7880317A7B}" destId="{AA928E82-A295-4C61-8ACE-7C312D06E9A3}" srcOrd="0" destOrd="0" presId="urn:microsoft.com/office/officeart/2005/8/layout/venn1"/>
    <dgm:cxn modelId="{84562015-4701-4436-8811-36572ADE140D}" type="presOf" srcId="{2FBDE0EC-1DC9-4480-AFC8-573674CC72C2}" destId="{3E1E631F-95C9-4E39-8E4A-3B683996547B}" srcOrd="1" destOrd="0" presId="urn:microsoft.com/office/officeart/2005/8/layout/venn1"/>
    <dgm:cxn modelId="{3B3BC116-5303-40A4-8A4D-74BA8DAD81BD}" type="presOf" srcId="{2FBDE0EC-1DC9-4480-AFC8-573674CC72C2}" destId="{85EA40CD-072F-4382-A65A-9835D24092D5}" srcOrd="0" destOrd="0" presId="urn:microsoft.com/office/officeart/2005/8/layout/venn1"/>
    <dgm:cxn modelId="{23108A33-7E79-4660-8F0D-C7198A6FE691}" srcId="{A94C7E1E-5848-4ED9-ACCA-16222EB08CB5}" destId="{2FBDE0EC-1DC9-4480-AFC8-573674CC72C2}" srcOrd="2" destOrd="0" parTransId="{CAE0AB31-F5F2-4FB6-821A-DE5AD6D3B8E6}" sibTransId="{A84B1C7F-8DB3-4CCA-AF0E-336C4FB02B11}"/>
    <dgm:cxn modelId="{4ECFF56C-7882-42A1-A9D9-3425E3EC79E9}" srcId="{A94C7E1E-5848-4ED9-ACCA-16222EB08CB5}" destId="{471F00D5-1C2C-4D52-84EA-BF7880317A7B}" srcOrd="1" destOrd="0" parTransId="{0759CBEA-E105-4A5B-B7A9-759FC89FDDF8}" sibTransId="{791D75B3-9B32-4385-B848-8231EF7720C0}"/>
    <dgm:cxn modelId="{A611CB90-1474-47D0-B3CD-DF9C29557783}" type="presOf" srcId="{A94C7E1E-5848-4ED9-ACCA-16222EB08CB5}" destId="{A1BC2FD0-6B36-486C-9A67-FB2481E8555C}" srcOrd="0" destOrd="0" presId="urn:microsoft.com/office/officeart/2005/8/layout/venn1"/>
    <dgm:cxn modelId="{7BDD11B2-DA5C-459E-93A7-C195765B953F}" type="presOf" srcId="{471F00D5-1C2C-4D52-84EA-BF7880317A7B}" destId="{4096725A-7A99-4E85-8033-5C6BCBCC10B3}" srcOrd="1" destOrd="0" presId="urn:microsoft.com/office/officeart/2005/8/layout/venn1"/>
    <dgm:cxn modelId="{D04029F1-77C3-4B59-835D-ACBB4431E8D5}" type="presOf" srcId="{6CE6858B-AB96-4468-8DC9-AA8B69BB2F51}" destId="{A11DD41B-516B-4E5A-8459-7E2AB9C89DAD}" srcOrd="0" destOrd="0" presId="urn:microsoft.com/office/officeart/2005/8/layout/venn1"/>
    <dgm:cxn modelId="{7E3674F1-B128-4286-B79C-40B651B9D1B1}" type="presOf" srcId="{6CE6858B-AB96-4468-8DC9-AA8B69BB2F51}" destId="{3549A752-2270-41B9-A0A1-27DA40A53C10}" srcOrd="1" destOrd="0" presId="urn:microsoft.com/office/officeart/2005/8/layout/venn1"/>
    <dgm:cxn modelId="{87E0D5FD-E6FF-48FA-A18D-7D19513780B6}" srcId="{A94C7E1E-5848-4ED9-ACCA-16222EB08CB5}" destId="{6CE6858B-AB96-4468-8DC9-AA8B69BB2F51}" srcOrd="0" destOrd="0" parTransId="{EAF9BDA2-6620-42C9-8924-79F7355EB326}" sibTransId="{F24D319C-79CA-4EF3-9E48-56D3C3F9C220}"/>
    <dgm:cxn modelId="{80097B97-05A3-4810-887D-CAF9A0359F11}" type="presParOf" srcId="{A1BC2FD0-6B36-486C-9A67-FB2481E8555C}" destId="{A11DD41B-516B-4E5A-8459-7E2AB9C89DAD}" srcOrd="0" destOrd="0" presId="urn:microsoft.com/office/officeart/2005/8/layout/venn1"/>
    <dgm:cxn modelId="{DF2DB472-A5F1-4556-9BC8-2DC3008B4F3D}" type="presParOf" srcId="{A1BC2FD0-6B36-486C-9A67-FB2481E8555C}" destId="{3549A752-2270-41B9-A0A1-27DA40A53C10}" srcOrd="1" destOrd="0" presId="urn:microsoft.com/office/officeart/2005/8/layout/venn1"/>
    <dgm:cxn modelId="{7BA7F2FF-FC08-4649-9872-EA8816D9E8B4}" type="presParOf" srcId="{A1BC2FD0-6B36-486C-9A67-FB2481E8555C}" destId="{AA928E82-A295-4C61-8ACE-7C312D06E9A3}" srcOrd="2" destOrd="0" presId="urn:microsoft.com/office/officeart/2005/8/layout/venn1"/>
    <dgm:cxn modelId="{C4411701-08F9-415D-9DA2-EA1C8AFCB52C}" type="presParOf" srcId="{A1BC2FD0-6B36-486C-9A67-FB2481E8555C}" destId="{4096725A-7A99-4E85-8033-5C6BCBCC10B3}" srcOrd="3" destOrd="0" presId="urn:microsoft.com/office/officeart/2005/8/layout/venn1"/>
    <dgm:cxn modelId="{F6A33E76-5A31-4702-80D5-0AF3D1A3C1C9}" type="presParOf" srcId="{A1BC2FD0-6B36-486C-9A67-FB2481E8555C}" destId="{85EA40CD-072F-4382-A65A-9835D24092D5}" srcOrd="4" destOrd="0" presId="urn:microsoft.com/office/officeart/2005/8/layout/venn1"/>
    <dgm:cxn modelId="{D0ACEC80-5903-4D58-9FC2-992DB855AB28}" type="presParOf" srcId="{A1BC2FD0-6B36-486C-9A67-FB2481E8555C}" destId="{3E1E631F-95C9-4E39-8E4A-3B683996547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670A-0654-47EF-BE9B-E090209A927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23ADA9-F757-41C6-B10A-BBBB6196D4B2}">
      <dgm:prSet phldrT="[Text]"/>
      <dgm:spPr/>
      <dgm:t>
        <a:bodyPr/>
        <a:lstStyle/>
        <a:p>
          <a:r>
            <a:rPr lang="en-US" dirty="0"/>
            <a:t>Reusable classes</a:t>
          </a:r>
        </a:p>
      </dgm:t>
    </dgm:pt>
    <dgm:pt modelId="{33154C73-F0E4-421C-BB1C-8A10C48CB0EC}" type="parTrans" cxnId="{003C7D82-26B9-48CA-9561-8DDBF613E8BA}">
      <dgm:prSet/>
      <dgm:spPr/>
      <dgm:t>
        <a:bodyPr/>
        <a:lstStyle/>
        <a:p>
          <a:endParaRPr lang="en-US"/>
        </a:p>
      </dgm:t>
    </dgm:pt>
    <dgm:pt modelId="{9A9E6D28-A245-4BD4-83AE-13DBAC15A815}" type="sibTrans" cxnId="{003C7D82-26B9-48CA-9561-8DDBF613E8BA}">
      <dgm:prSet/>
      <dgm:spPr/>
      <dgm:t>
        <a:bodyPr/>
        <a:lstStyle/>
        <a:p>
          <a:endParaRPr lang="en-US"/>
        </a:p>
      </dgm:t>
    </dgm:pt>
    <dgm:pt modelId="{7EE609C3-B4A5-4E8C-8784-1B7F3257B680}">
      <dgm:prSet phldrT="[Text]"/>
      <dgm:spPr/>
      <dgm:t>
        <a:bodyPr/>
        <a:lstStyle/>
        <a:p>
          <a:r>
            <a:rPr lang="en-US" dirty="0"/>
            <a:t>Subsystem A</a:t>
          </a:r>
        </a:p>
      </dgm:t>
    </dgm:pt>
    <dgm:pt modelId="{B9F86FBA-FAFB-4FE1-93A3-F1EBD6C72C9A}" type="parTrans" cxnId="{FF667683-0A36-4349-8187-7EB3CB8637C3}">
      <dgm:prSet/>
      <dgm:spPr/>
      <dgm:t>
        <a:bodyPr/>
        <a:lstStyle/>
        <a:p>
          <a:endParaRPr lang="en-US"/>
        </a:p>
      </dgm:t>
    </dgm:pt>
    <dgm:pt modelId="{FDFB441B-F2D6-4D81-9F67-350E13186B8A}" type="sibTrans" cxnId="{FF667683-0A36-4349-8187-7EB3CB8637C3}">
      <dgm:prSet/>
      <dgm:spPr/>
      <dgm:t>
        <a:bodyPr/>
        <a:lstStyle/>
        <a:p>
          <a:endParaRPr lang="en-US"/>
        </a:p>
      </dgm:t>
    </dgm:pt>
    <dgm:pt modelId="{989967E5-9C37-44DB-9B97-D550108399F9}">
      <dgm:prSet phldrT="[Text]"/>
      <dgm:spPr/>
      <dgm:t>
        <a:bodyPr/>
        <a:lstStyle/>
        <a:p>
          <a:r>
            <a:rPr lang="en-US" dirty="0"/>
            <a:t>Subsystem B</a:t>
          </a:r>
        </a:p>
      </dgm:t>
    </dgm:pt>
    <dgm:pt modelId="{59E2105A-7713-4054-B727-78BE054ACA84}" type="parTrans" cxnId="{F1CA96AA-0B0B-4905-8E60-8508FC711146}">
      <dgm:prSet/>
      <dgm:spPr/>
      <dgm:t>
        <a:bodyPr/>
        <a:lstStyle/>
        <a:p>
          <a:endParaRPr lang="en-US"/>
        </a:p>
      </dgm:t>
    </dgm:pt>
    <dgm:pt modelId="{DBF950F6-38B6-4D91-9DAA-56053B6BD7F8}" type="sibTrans" cxnId="{F1CA96AA-0B0B-4905-8E60-8508FC711146}">
      <dgm:prSet/>
      <dgm:spPr/>
      <dgm:t>
        <a:bodyPr/>
        <a:lstStyle/>
        <a:p>
          <a:endParaRPr lang="en-US"/>
        </a:p>
      </dgm:t>
    </dgm:pt>
    <dgm:pt modelId="{BEDCBA14-0764-4FAB-9C43-8D0C9D0698EC}">
      <dgm:prSet phldrT="[Text]"/>
      <dgm:spPr/>
      <dgm:t>
        <a:bodyPr/>
        <a:lstStyle/>
        <a:p>
          <a:r>
            <a:rPr lang="en-US" dirty="0"/>
            <a:t>Module C</a:t>
          </a:r>
        </a:p>
      </dgm:t>
    </dgm:pt>
    <dgm:pt modelId="{06C132D9-6F02-4E84-BE6B-24C3C5253559}" type="parTrans" cxnId="{2D8E270B-86D7-4423-8CE9-A24265E38AFB}">
      <dgm:prSet/>
      <dgm:spPr/>
      <dgm:t>
        <a:bodyPr/>
        <a:lstStyle/>
        <a:p>
          <a:endParaRPr lang="en-US"/>
        </a:p>
      </dgm:t>
    </dgm:pt>
    <dgm:pt modelId="{AD490F37-B900-4A04-AE35-D4828E67B90A}" type="sibTrans" cxnId="{2D8E270B-86D7-4423-8CE9-A24265E38AFB}">
      <dgm:prSet/>
      <dgm:spPr/>
      <dgm:t>
        <a:bodyPr/>
        <a:lstStyle/>
        <a:p>
          <a:endParaRPr lang="en-US"/>
        </a:p>
      </dgm:t>
    </dgm:pt>
    <dgm:pt modelId="{2F6F883B-937C-477F-9D67-FC60DDFA6141}">
      <dgm:prSet phldrT="[Text]"/>
      <dgm:spPr/>
      <dgm:t>
        <a:bodyPr/>
        <a:lstStyle/>
        <a:p>
          <a:r>
            <a:rPr lang="en-US" dirty="0"/>
            <a:t>Module D</a:t>
          </a:r>
        </a:p>
      </dgm:t>
    </dgm:pt>
    <dgm:pt modelId="{29E343C0-F3D0-4F96-BDA7-F50B4C65D145}" type="parTrans" cxnId="{87F2C753-9864-4D0C-9D57-33D7B8F97B13}">
      <dgm:prSet/>
      <dgm:spPr/>
      <dgm:t>
        <a:bodyPr/>
        <a:lstStyle/>
        <a:p>
          <a:endParaRPr lang="en-US"/>
        </a:p>
      </dgm:t>
    </dgm:pt>
    <dgm:pt modelId="{980C67FA-1C53-4166-BB8E-ADADF811F9A6}" type="sibTrans" cxnId="{87F2C753-9864-4D0C-9D57-33D7B8F97B13}">
      <dgm:prSet/>
      <dgm:spPr/>
      <dgm:t>
        <a:bodyPr/>
        <a:lstStyle/>
        <a:p>
          <a:endParaRPr lang="en-US"/>
        </a:p>
      </dgm:t>
    </dgm:pt>
    <dgm:pt modelId="{A53FE250-83ED-4F5A-A204-A8B3F61820AD}" type="pres">
      <dgm:prSet presAssocID="{B77F670A-0654-47EF-BE9B-E090209A927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F1E8C4-5313-4075-B227-C623508D3671}" type="pres">
      <dgm:prSet presAssocID="{2C23ADA9-F757-41C6-B10A-BBBB6196D4B2}" presName="centerShape" presStyleLbl="node0" presStyleIdx="0" presStyleCnt="1"/>
      <dgm:spPr/>
    </dgm:pt>
    <dgm:pt modelId="{9A4BC396-C8B8-454E-8821-FD0AB2986903}" type="pres">
      <dgm:prSet presAssocID="{B9F86FBA-FAFB-4FE1-93A3-F1EBD6C72C9A}" presName="parTrans" presStyleLbl="sibTrans2D1" presStyleIdx="0" presStyleCnt="4"/>
      <dgm:spPr/>
    </dgm:pt>
    <dgm:pt modelId="{B548DDBE-AC0F-428C-AE7B-EA5B5DC63259}" type="pres">
      <dgm:prSet presAssocID="{B9F86FBA-FAFB-4FE1-93A3-F1EBD6C72C9A}" presName="connectorText" presStyleLbl="sibTrans2D1" presStyleIdx="0" presStyleCnt="4"/>
      <dgm:spPr/>
    </dgm:pt>
    <dgm:pt modelId="{5CB58FC0-3AE6-493E-A940-C4FD5D268A0D}" type="pres">
      <dgm:prSet presAssocID="{7EE609C3-B4A5-4E8C-8784-1B7F3257B680}" presName="node" presStyleLbl="node1" presStyleIdx="0" presStyleCnt="4">
        <dgm:presLayoutVars>
          <dgm:bulletEnabled val="1"/>
        </dgm:presLayoutVars>
      </dgm:prSet>
      <dgm:spPr/>
    </dgm:pt>
    <dgm:pt modelId="{E6725233-6FBF-4807-962A-967888ECD87F}" type="pres">
      <dgm:prSet presAssocID="{59E2105A-7713-4054-B727-78BE054ACA84}" presName="parTrans" presStyleLbl="sibTrans2D1" presStyleIdx="1" presStyleCnt="4"/>
      <dgm:spPr/>
    </dgm:pt>
    <dgm:pt modelId="{EF8DD592-A0F0-4A89-B029-3BFB37EA5B84}" type="pres">
      <dgm:prSet presAssocID="{59E2105A-7713-4054-B727-78BE054ACA84}" presName="connectorText" presStyleLbl="sibTrans2D1" presStyleIdx="1" presStyleCnt="4"/>
      <dgm:spPr/>
    </dgm:pt>
    <dgm:pt modelId="{1A2A4341-7DFC-449C-A923-32B403CFA9FE}" type="pres">
      <dgm:prSet presAssocID="{989967E5-9C37-44DB-9B97-D550108399F9}" presName="node" presStyleLbl="node1" presStyleIdx="1" presStyleCnt="4">
        <dgm:presLayoutVars>
          <dgm:bulletEnabled val="1"/>
        </dgm:presLayoutVars>
      </dgm:prSet>
      <dgm:spPr/>
    </dgm:pt>
    <dgm:pt modelId="{E37272C4-7DF8-4C5E-906F-F3F3DA1B1DA5}" type="pres">
      <dgm:prSet presAssocID="{06C132D9-6F02-4E84-BE6B-24C3C5253559}" presName="parTrans" presStyleLbl="sibTrans2D1" presStyleIdx="2" presStyleCnt="4"/>
      <dgm:spPr/>
    </dgm:pt>
    <dgm:pt modelId="{C878E691-CB11-47B8-B06E-B194FF6CA26B}" type="pres">
      <dgm:prSet presAssocID="{06C132D9-6F02-4E84-BE6B-24C3C5253559}" presName="connectorText" presStyleLbl="sibTrans2D1" presStyleIdx="2" presStyleCnt="4"/>
      <dgm:spPr/>
    </dgm:pt>
    <dgm:pt modelId="{B9DAF040-CED2-4BEF-A8BB-D30A2712C5D5}" type="pres">
      <dgm:prSet presAssocID="{BEDCBA14-0764-4FAB-9C43-8D0C9D0698EC}" presName="node" presStyleLbl="node1" presStyleIdx="2" presStyleCnt="4">
        <dgm:presLayoutVars>
          <dgm:bulletEnabled val="1"/>
        </dgm:presLayoutVars>
      </dgm:prSet>
      <dgm:spPr/>
    </dgm:pt>
    <dgm:pt modelId="{88EFC5B4-DF5C-4407-8C0F-3E10190558B8}" type="pres">
      <dgm:prSet presAssocID="{29E343C0-F3D0-4F96-BDA7-F50B4C65D145}" presName="parTrans" presStyleLbl="sibTrans2D1" presStyleIdx="3" presStyleCnt="4"/>
      <dgm:spPr/>
    </dgm:pt>
    <dgm:pt modelId="{C787C914-ADC3-4ED5-81CC-53FF19DC70F0}" type="pres">
      <dgm:prSet presAssocID="{29E343C0-F3D0-4F96-BDA7-F50B4C65D145}" presName="connectorText" presStyleLbl="sibTrans2D1" presStyleIdx="3" presStyleCnt="4"/>
      <dgm:spPr/>
    </dgm:pt>
    <dgm:pt modelId="{F5C67733-4091-41C9-A543-585A7EEBEC15}" type="pres">
      <dgm:prSet presAssocID="{2F6F883B-937C-477F-9D67-FC60DDFA6141}" presName="node" presStyleLbl="node1" presStyleIdx="3" presStyleCnt="4">
        <dgm:presLayoutVars>
          <dgm:bulletEnabled val="1"/>
        </dgm:presLayoutVars>
      </dgm:prSet>
      <dgm:spPr/>
    </dgm:pt>
  </dgm:ptLst>
  <dgm:cxnLst>
    <dgm:cxn modelId="{4A3DD603-6231-4A1A-A157-6C57C2C143D3}" type="presOf" srcId="{29E343C0-F3D0-4F96-BDA7-F50B4C65D145}" destId="{88EFC5B4-DF5C-4407-8C0F-3E10190558B8}" srcOrd="0" destOrd="0" presId="urn:microsoft.com/office/officeart/2005/8/layout/radial5"/>
    <dgm:cxn modelId="{9CE5360A-776B-41A4-BD3A-5AA38DB0EB37}" type="presOf" srcId="{B77F670A-0654-47EF-BE9B-E090209A9273}" destId="{A53FE250-83ED-4F5A-A204-A8B3F61820AD}" srcOrd="0" destOrd="0" presId="urn:microsoft.com/office/officeart/2005/8/layout/radial5"/>
    <dgm:cxn modelId="{2D8E270B-86D7-4423-8CE9-A24265E38AFB}" srcId="{2C23ADA9-F757-41C6-B10A-BBBB6196D4B2}" destId="{BEDCBA14-0764-4FAB-9C43-8D0C9D0698EC}" srcOrd="2" destOrd="0" parTransId="{06C132D9-6F02-4E84-BE6B-24C3C5253559}" sibTransId="{AD490F37-B900-4A04-AE35-D4828E67B90A}"/>
    <dgm:cxn modelId="{B2D4391B-03C7-4EBB-B3ED-156EBDBE6361}" type="presOf" srcId="{7EE609C3-B4A5-4E8C-8784-1B7F3257B680}" destId="{5CB58FC0-3AE6-493E-A940-C4FD5D268A0D}" srcOrd="0" destOrd="0" presId="urn:microsoft.com/office/officeart/2005/8/layout/radial5"/>
    <dgm:cxn modelId="{3E220F1F-7F95-4734-8BE6-3465FDB3B076}" type="presOf" srcId="{06C132D9-6F02-4E84-BE6B-24C3C5253559}" destId="{E37272C4-7DF8-4C5E-906F-F3F3DA1B1DA5}" srcOrd="0" destOrd="0" presId="urn:microsoft.com/office/officeart/2005/8/layout/radial5"/>
    <dgm:cxn modelId="{3A99A827-EC5A-4554-BE8B-19E4828B3461}" type="presOf" srcId="{29E343C0-F3D0-4F96-BDA7-F50B4C65D145}" destId="{C787C914-ADC3-4ED5-81CC-53FF19DC70F0}" srcOrd="1" destOrd="0" presId="urn:microsoft.com/office/officeart/2005/8/layout/radial5"/>
    <dgm:cxn modelId="{F16B6662-4C06-462D-BDE2-AA8B5D4F5C0F}" type="presOf" srcId="{59E2105A-7713-4054-B727-78BE054ACA84}" destId="{EF8DD592-A0F0-4A89-B029-3BFB37EA5B84}" srcOrd="1" destOrd="0" presId="urn:microsoft.com/office/officeart/2005/8/layout/radial5"/>
    <dgm:cxn modelId="{87F2C753-9864-4D0C-9D57-33D7B8F97B13}" srcId="{2C23ADA9-F757-41C6-B10A-BBBB6196D4B2}" destId="{2F6F883B-937C-477F-9D67-FC60DDFA6141}" srcOrd="3" destOrd="0" parTransId="{29E343C0-F3D0-4F96-BDA7-F50B4C65D145}" sibTransId="{980C67FA-1C53-4166-BB8E-ADADF811F9A6}"/>
    <dgm:cxn modelId="{74FB4F7C-21DC-4104-BFB9-0112E4569FE9}" type="presOf" srcId="{B9F86FBA-FAFB-4FE1-93A3-F1EBD6C72C9A}" destId="{B548DDBE-AC0F-428C-AE7B-EA5B5DC63259}" srcOrd="1" destOrd="0" presId="urn:microsoft.com/office/officeart/2005/8/layout/radial5"/>
    <dgm:cxn modelId="{CFBEC27C-FE8B-4786-8785-0CF745C53DE6}" type="presOf" srcId="{989967E5-9C37-44DB-9B97-D550108399F9}" destId="{1A2A4341-7DFC-449C-A923-32B403CFA9FE}" srcOrd="0" destOrd="0" presId="urn:microsoft.com/office/officeart/2005/8/layout/radial5"/>
    <dgm:cxn modelId="{0E7B5A80-5FF3-47EC-8E49-55F02A26F887}" type="presOf" srcId="{59E2105A-7713-4054-B727-78BE054ACA84}" destId="{E6725233-6FBF-4807-962A-967888ECD87F}" srcOrd="0" destOrd="0" presId="urn:microsoft.com/office/officeart/2005/8/layout/radial5"/>
    <dgm:cxn modelId="{003C7D82-26B9-48CA-9561-8DDBF613E8BA}" srcId="{B77F670A-0654-47EF-BE9B-E090209A9273}" destId="{2C23ADA9-F757-41C6-B10A-BBBB6196D4B2}" srcOrd="0" destOrd="0" parTransId="{33154C73-F0E4-421C-BB1C-8A10C48CB0EC}" sibTransId="{9A9E6D28-A245-4BD4-83AE-13DBAC15A815}"/>
    <dgm:cxn modelId="{FF667683-0A36-4349-8187-7EB3CB8637C3}" srcId="{2C23ADA9-F757-41C6-B10A-BBBB6196D4B2}" destId="{7EE609C3-B4A5-4E8C-8784-1B7F3257B680}" srcOrd="0" destOrd="0" parTransId="{B9F86FBA-FAFB-4FE1-93A3-F1EBD6C72C9A}" sibTransId="{FDFB441B-F2D6-4D81-9F67-350E13186B8A}"/>
    <dgm:cxn modelId="{71554C89-DB03-473E-AF3D-2AA90EF91DA4}" type="presOf" srcId="{2F6F883B-937C-477F-9D67-FC60DDFA6141}" destId="{F5C67733-4091-41C9-A543-585A7EEBEC15}" srcOrd="0" destOrd="0" presId="urn:microsoft.com/office/officeart/2005/8/layout/radial5"/>
    <dgm:cxn modelId="{F1CA96AA-0B0B-4905-8E60-8508FC711146}" srcId="{2C23ADA9-F757-41C6-B10A-BBBB6196D4B2}" destId="{989967E5-9C37-44DB-9B97-D550108399F9}" srcOrd="1" destOrd="0" parTransId="{59E2105A-7713-4054-B727-78BE054ACA84}" sibTransId="{DBF950F6-38B6-4D91-9DAA-56053B6BD7F8}"/>
    <dgm:cxn modelId="{B80D20D5-9318-4C1E-8368-CD646B94E986}" type="presOf" srcId="{06C132D9-6F02-4E84-BE6B-24C3C5253559}" destId="{C878E691-CB11-47B8-B06E-B194FF6CA26B}" srcOrd="1" destOrd="0" presId="urn:microsoft.com/office/officeart/2005/8/layout/radial5"/>
    <dgm:cxn modelId="{36DCD2E3-8252-4E2A-8E0B-D576E38D7C52}" type="presOf" srcId="{BEDCBA14-0764-4FAB-9C43-8D0C9D0698EC}" destId="{B9DAF040-CED2-4BEF-A8BB-D30A2712C5D5}" srcOrd="0" destOrd="0" presId="urn:microsoft.com/office/officeart/2005/8/layout/radial5"/>
    <dgm:cxn modelId="{DB734BE7-FC44-41B0-871F-310BA36A2004}" type="presOf" srcId="{2C23ADA9-F757-41C6-B10A-BBBB6196D4B2}" destId="{7EF1E8C4-5313-4075-B227-C623508D3671}" srcOrd="0" destOrd="0" presId="urn:microsoft.com/office/officeart/2005/8/layout/radial5"/>
    <dgm:cxn modelId="{76A3E6EF-1EE5-4495-97C3-8D9DF87891E0}" type="presOf" srcId="{B9F86FBA-FAFB-4FE1-93A3-F1EBD6C72C9A}" destId="{9A4BC396-C8B8-454E-8821-FD0AB2986903}" srcOrd="0" destOrd="0" presId="urn:microsoft.com/office/officeart/2005/8/layout/radial5"/>
    <dgm:cxn modelId="{AC1DBD4D-FBB3-40C1-992D-F70D7F8E28DA}" type="presParOf" srcId="{A53FE250-83ED-4F5A-A204-A8B3F61820AD}" destId="{7EF1E8C4-5313-4075-B227-C623508D3671}" srcOrd="0" destOrd="0" presId="urn:microsoft.com/office/officeart/2005/8/layout/radial5"/>
    <dgm:cxn modelId="{6F0B0928-DE70-44BC-96C6-0765DFBEE940}" type="presParOf" srcId="{A53FE250-83ED-4F5A-A204-A8B3F61820AD}" destId="{9A4BC396-C8B8-454E-8821-FD0AB2986903}" srcOrd="1" destOrd="0" presId="urn:microsoft.com/office/officeart/2005/8/layout/radial5"/>
    <dgm:cxn modelId="{8B274C1E-E581-415A-8FB8-DEDE21F70ACE}" type="presParOf" srcId="{9A4BC396-C8B8-454E-8821-FD0AB2986903}" destId="{B548DDBE-AC0F-428C-AE7B-EA5B5DC63259}" srcOrd="0" destOrd="0" presId="urn:microsoft.com/office/officeart/2005/8/layout/radial5"/>
    <dgm:cxn modelId="{A18018E5-18C8-406C-97CA-39842857D2E4}" type="presParOf" srcId="{A53FE250-83ED-4F5A-A204-A8B3F61820AD}" destId="{5CB58FC0-3AE6-493E-A940-C4FD5D268A0D}" srcOrd="2" destOrd="0" presId="urn:microsoft.com/office/officeart/2005/8/layout/radial5"/>
    <dgm:cxn modelId="{15B19218-F332-442B-9D0D-19339A755AE3}" type="presParOf" srcId="{A53FE250-83ED-4F5A-A204-A8B3F61820AD}" destId="{E6725233-6FBF-4807-962A-967888ECD87F}" srcOrd="3" destOrd="0" presId="urn:microsoft.com/office/officeart/2005/8/layout/radial5"/>
    <dgm:cxn modelId="{F5A9D6C7-3989-4CF9-A225-A13775EECF44}" type="presParOf" srcId="{E6725233-6FBF-4807-962A-967888ECD87F}" destId="{EF8DD592-A0F0-4A89-B029-3BFB37EA5B84}" srcOrd="0" destOrd="0" presId="urn:microsoft.com/office/officeart/2005/8/layout/radial5"/>
    <dgm:cxn modelId="{7D4BBE81-9810-45C1-8C29-3EA174AB44C9}" type="presParOf" srcId="{A53FE250-83ED-4F5A-A204-A8B3F61820AD}" destId="{1A2A4341-7DFC-449C-A923-32B403CFA9FE}" srcOrd="4" destOrd="0" presId="urn:microsoft.com/office/officeart/2005/8/layout/radial5"/>
    <dgm:cxn modelId="{A615E75A-8FE7-4CD7-B1F4-211187818364}" type="presParOf" srcId="{A53FE250-83ED-4F5A-A204-A8B3F61820AD}" destId="{E37272C4-7DF8-4C5E-906F-F3F3DA1B1DA5}" srcOrd="5" destOrd="0" presId="urn:microsoft.com/office/officeart/2005/8/layout/radial5"/>
    <dgm:cxn modelId="{173A4FF3-C75D-4448-A37B-10EF04D89B74}" type="presParOf" srcId="{E37272C4-7DF8-4C5E-906F-F3F3DA1B1DA5}" destId="{C878E691-CB11-47B8-B06E-B194FF6CA26B}" srcOrd="0" destOrd="0" presId="urn:microsoft.com/office/officeart/2005/8/layout/radial5"/>
    <dgm:cxn modelId="{9F3D2FA0-0A63-4CD0-8C00-C3101DCB7CCC}" type="presParOf" srcId="{A53FE250-83ED-4F5A-A204-A8B3F61820AD}" destId="{B9DAF040-CED2-4BEF-A8BB-D30A2712C5D5}" srcOrd="6" destOrd="0" presId="urn:microsoft.com/office/officeart/2005/8/layout/radial5"/>
    <dgm:cxn modelId="{B7941047-ABC8-42BB-85E9-E72D967930D5}" type="presParOf" srcId="{A53FE250-83ED-4F5A-A204-A8B3F61820AD}" destId="{88EFC5B4-DF5C-4407-8C0F-3E10190558B8}" srcOrd="7" destOrd="0" presId="urn:microsoft.com/office/officeart/2005/8/layout/radial5"/>
    <dgm:cxn modelId="{47796879-A8F1-4A1C-A9B6-CE4B03BF8F23}" type="presParOf" srcId="{88EFC5B4-DF5C-4407-8C0F-3E10190558B8}" destId="{C787C914-ADC3-4ED5-81CC-53FF19DC70F0}" srcOrd="0" destOrd="0" presId="urn:microsoft.com/office/officeart/2005/8/layout/radial5"/>
    <dgm:cxn modelId="{0A41584E-A242-44BA-B65D-DF57B8DB898F}" type="presParOf" srcId="{A53FE250-83ED-4F5A-A204-A8B3F61820AD}" destId="{F5C67733-4091-41C9-A543-585A7EEBEC1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FD245-81B3-48A9-A72E-51BDD538E742}" type="doc">
      <dgm:prSet loTypeId="urn:microsoft.com/office/officeart/2005/8/layout/hList9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0C98E5-7353-48E7-BAD5-BA196272521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</a:t>
          </a:r>
          <a:endParaRPr lang="en-US" dirty="0"/>
        </a:p>
      </dgm:t>
    </dgm:pt>
    <dgm:pt modelId="{2071AACF-2E03-41C0-8778-816B27CE8FA5}" type="parTrans" cxnId="{1D70F354-3053-4109-AD12-55F5FCA5ECEC}">
      <dgm:prSet/>
      <dgm:spPr/>
      <dgm:t>
        <a:bodyPr/>
        <a:lstStyle/>
        <a:p>
          <a:endParaRPr lang="en-US"/>
        </a:p>
      </dgm:t>
    </dgm:pt>
    <dgm:pt modelId="{0E7CF455-65A1-4DE7-A14E-4F83AAB81151}" type="sibTrans" cxnId="{1D70F354-3053-4109-AD12-55F5FCA5ECEC}">
      <dgm:prSet/>
      <dgm:spPr/>
      <dgm:t>
        <a:bodyPr/>
        <a:lstStyle/>
        <a:p>
          <a:endParaRPr lang="en-US"/>
        </a:p>
      </dgm:t>
    </dgm:pt>
    <dgm:pt modelId="{75243069-84C4-4452-8701-5EE5A8EFE4C0}">
      <dgm:prSet phldrT="[Text]"/>
      <dgm:spPr/>
      <dgm:t>
        <a:bodyPr/>
        <a:lstStyle/>
        <a:p>
          <a:r>
            <a:rPr lang="en-US" dirty="0"/>
            <a:t>Component without complex logic</a:t>
          </a:r>
        </a:p>
      </dgm:t>
    </dgm:pt>
    <dgm:pt modelId="{546F9115-8FCB-4D50-8BA1-CF1880D812FE}" type="parTrans" cxnId="{48AEED2D-76DC-4FB8-88F5-9D794D3B5371}">
      <dgm:prSet/>
      <dgm:spPr/>
      <dgm:t>
        <a:bodyPr/>
        <a:lstStyle/>
        <a:p>
          <a:endParaRPr lang="en-US"/>
        </a:p>
      </dgm:t>
    </dgm:pt>
    <dgm:pt modelId="{A454ED8C-FE0B-439A-BE15-BE1814423C90}" type="sibTrans" cxnId="{48AEED2D-76DC-4FB8-88F5-9D794D3B5371}">
      <dgm:prSet/>
      <dgm:spPr/>
      <dgm:t>
        <a:bodyPr/>
        <a:lstStyle/>
        <a:p>
          <a:endParaRPr lang="en-US"/>
        </a:p>
      </dgm:t>
    </dgm:pt>
    <dgm:pt modelId="{C7D7362A-AD3A-4D03-9B98-1E8042003EDA}">
      <dgm:prSet phldrT="[Text]"/>
      <dgm:spPr/>
      <dgm:t>
        <a:bodyPr/>
        <a:lstStyle/>
        <a:p>
          <a:r>
            <a:rPr lang="en-US" dirty="0"/>
            <a:t>REUSABLE</a:t>
          </a:r>
        </a:p>
      </dgm:t>
    </dgm:pt>
    <dgm:pt modelId="{06489365-47C0-4210-B83B-646968E56EB4}" type="parTrans" cxnId="{A49D3A76-AB0F-4588-9738-177D9E44C1B4}">
      <dgm:prSet/>
      <dgm:spPr/>
      <dgm:t>
        <a:bodyPr/>
        <a:lstStyle/>
        <a:p>
          <a:endParaRPr lang="en-US"/>
        </a:p>
      </dgm:t>
    </dgm:pt>
    <dgm:pt modelId="{7BCA9B75-4660-466A-B7E8-8DDB77966711}" type="sibTrans" cxnId="{A49D3A76-AB0F-4588-9738-177D9E44C1B4}">
      <dgm:prSet/>
      <dgm:spPr/>
      <dgm:t>
        <a:bodyPr/>
        <a:lstStyle/>
        <a:p>
          <a:endParaRPr lang="en-US"/>
        </a:p>
      </dgm:t>
    </dgm:pt>
    <dgm:pt modelId="{4EAB8300-E166-4044-8171-A22F6DECFAB3}">
      <dgm:prSet phldrT="[Text]"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</a:t>
          </a:r>
          <a:endParaRPr lang="en-US" dirty="0"/>
        </a:p>
      </dgm:t>
    </dgm:pt>
    <dgm:pt modelId="{83E8CD66-15BC-4C5C-BCF5-03C8C9D448C9}" type="parTrans" cxnId="{595E3776-6FD0-4D9F-8EE8-53444376B3F7}">
      <dgm:prSet/>
      <dgm:spPr/>
      <dgm:t>
        <a:bodyPr/>
        <a:lstStyle/>
        <a:p>
          <a:endParaRPr lang="en-US"/>
        </a:p>
      </dgm:t>
    </dgm:pt>
    <dgm:pt modelId="{502E2EB5-AF95-4768-8456-94A4DED00D55}" type="sibTrans" cxnId="{595E3776-6FD0-4D9F-8EE8-53444376B3F7}">
      <dgm:prSet/>
      <dgm:spPr/>
      <dgm:t>
        <a:bodyPr/>
        <a:lstStyle/>
        <a:p>
          <a:endParaRPr lang="en-US"/>
        </a:p>
      </dgm:t>
    </dgm:pt>
    <dgm:pt modelId="{C3EB7E08-DF73-457D-8F4B-D675B29D601F}">
      <dgm:prSet phldrT="[Text]"/>
      <dgm:spPr/>
      <dgm:t>
        <a:bodyPr/>
        <a:lstStyle/>
        <a:p>
          <a:r>
            <a:rPr lang="en-US" dirty="0"/>
            <a:t>Component with complex logic</a:t>
          </a:r>
        </a:p>
      </dgm:t>
    </dgm:pt>
    <dgm:pt modelId="{E7DA7773-196A-4CE6-A606-A57A9ABE9891}" type="parTrans" cxnId="{5F3FD6FF-FD30-45F5-877A-55E1A4807AE5}">
      <dgm:prSet/>
      <dgm:spPr/>
      <dgm:t>
        <a:bodyPr/>
        <a:lstStyle/>
        <a:p>
          <a:endParaRPr lang="en-US"/>
        </a:p>
      </dgm:t>
    </dgm:pt>
    <dgm:pt modelId="{9F0D90A0-DB21-48EF-8CB2-7D8336ACAD17}" type="sibTrans" cxnId="{5F3FD6FF-FD30-45F5-877A-55E1A4807AE5}">
      <dgm:prSet/>
      <dgm:spPr/>
      <dgm:t>
        <a:bodyPr/>
        <a:lstStyle/>
        <a:p>
          <a:endParaRPr lang="en-US"/>
        </a:p>
      </dgm:t>
    </dgm:pt>
    <dgm:pt modelId="{617B56A7-9E39-428C-8B9B-1C9C7010FF09}">
      <dgm:prSet phldrT="[Text]"/>
      <dgm:spPr/>
      <dgm:t>
        <a:bodyPr/>
        <a:lstStyle/>
        <a:p>
          <a:r>
            <a:rPr lang="en-US" dirty="0"/>
            <a:t>NOT REUSABLE</a:t>
          </a:r>
        </a:p>
      </dgm:t>
    </dgm:pt>
    <dgm:pt modelId="{D479280E-54FC-4E0B-B8EC-7A537E79FBC4}" type="parTrans" cxnId="{9FC632EC-ABF8-4B9D-B20E-3CC03274BEAB}">
      <dgm:prSet/>
      <dgm:spPr/>
      <dgm:t>
        <a:bodyPr/>
        <a:lstStyle/>
        <a:p>
          <a:endParaRPr lang="en-US"/>
        </a:p>
      </dgm:t>
    </dgm:pt>
    <dgm:pt modelId="{0B586ADA-DDF3-438C-A8FA-512CF5312F9F}" type="sibTrans" cxnId="{9FC632EC-ABF8-4B9D-B20E-3CC03274BEAB}">
      <dgm:prSet/>
      <dgm:spPr/>
      <dgm:t>
        <a:bodyPr/>
        <a:lstStyle/>
        <a:p>
          <a:endParaRPr lang="en-US"/>
        </a:p>
      </dgm:t>
    </dgm:pt>
    <dgm:pt modelId="{31F4A4DD-EA3E-428E-ABB5-ABB091C145FF}" type="pres">
      <dgm:prSet presAssocID="{935FD245-81B3-48A9-A72E-51BDD538E742}" presName="list" presStyleCnt="0">
        <dgm:presLayoutVars>
          <dgm:dir/>
          <dgm:animLvl val="lvl"/>
        </dgm:presLayoutVars>
      </dgm:prSet>
      <dgm:spPr/>
    </dgm:pt>
    <dgm:pt modelId="{F5BE3AA5-0FED-4D59-AE74-0FEE1DEB3C11}" type="pres">
      <dgm:prSet presAssocID="{300C98E5-7353-48E7-BAD5-BA1962725213}" presName="posSpace" presStyleCnt="0"/>
      <dgm:spPr/>
    </dgm:pt>
    <dgm:pt modelId="{8EB2896E-29C6-4D02-B682-703F19663CF7}" type="pres">
      <dgm:prSet presAssocID="{300C98E5-7353-48E7-BAD5-BA1962725213}" presName="vertFlow" presStyleCnt="0"/>
      <dgm:spPr/>
    </dgm:pt>
    <dgm:pt modelId="{0EA00375-00FB-4E2E-B64D-7C1847702502}" type="pres">
      <dgm:prSet presAssocID="{300C98E5-7353-48E7-BAD5-BA1962725213}" presName="topSpace" presStyleCnt="0"/>
      <dgm:spPr/>
    </dgm:pt>
    <dgm:pt modelId="{A3F8CF2E-0436-4793-879F-C78BBEFB6FAA}" type="pres">
      <dgm:prSet presAssocID="{300C98E5-7353-48E7-BAD5-BA1962725213}" presName="firstComp" presStyleCnt="0"/>
      <dgm:spPr/>
    </dgm:pt>
    <dgm:pt modelId="{1856B408-0177-4A6D-BADD-FCBE636D2B78}" type="pres">
      <dgm:prSet presAssocID="{300C98E5-7353-48E7-BAD5-BA1962725213}" presName="firstChild" presStyleLbl="bgAccFollowNode1" presStyleIdx="0" presStyleCnt="4"/>
      <dgm:spPr/>
    </dgm:pt>
    <dgm:pt modelId="{3BDDCA78-EC43-45A3-8EA3-73F9451358F2}" type="pres">
      <dgm:prSet presAssocID="{300C98E5-7353-48E7-BAD5-BA1962725213}" presName="firstChildTx" presStyleLbl="bgAccFollowNode1" presStyleIdx="0" presStyleCnt="4">
        <dgm:presLayoutVars>
          <dgm:bulletEnabled val="1"/>
        </dgm:presLayoutVars>
      </dgm:prSet>
      <dgm:spPr/>
    </dgm:pt>
    <dgm:pt modelId="{8D01A78B-6225-411C-B2FA-D01F10795BCF}" type="pres">
      <dgm:prSet presAssocID="{C7D7362A-AD3A-4D03-9B98-1E8042003EDA}" presName="comp" presStyleCnt="0"/>
      <dgm:spPr/>
    </dgm:pt>
    <dgm:pt modelId="{F81092A2-31DE-4E24-8934-0A5BFBB6E0C0}" type="pres">
      <dgm:prSet presAssocID="{C7D7362A-AD3A-4D03-9B98-1E8042003EDA}" presName="child" presStyleLbl="bgAccFollowNode1" presStyleIdx="1" presStyleCnt="4"/>
      <dgm:spPr/>
    </dgm:pt>
    <dgm:pt modelId="{48170136-4B98-43DA-97D7-CE2E352D853A}" type="pres">
      <dgm:prSet presAssocID="{C7D7362A-AD3A-4D03-9B98-1E8042003EDA}" presName="childTx" presStyleLbl="bgAccFollowNode1" presStyleIdx="1" presStyleCnt="4">
        <dgm:presLayoutVars>
          <dgm:bulletEnabled val="1"/>
        </dgm:presLayoutVars>
      </dgm:prSet>
      <dgm:spPr/>
    </dgm:pt>
    <dgm:pt modelId="{97C02825-41D6-4461-B8CC-106A3DDF52E0}" type="pres">
      <dgm:prSet presAssocID="{300C98E5-7353-48E7-BAD5-BA1962725213}" presName="negSpace" presStyleCnt="0"/>
      <dgm:spPr/>
    </dgm:pt>
    <dgm:pt modelId="{88761A2F-BD8D-42FF-B51D-BDEC08B3AA68}" type="pres">
      <dgm:prSet presAssocID="{300C98E5-7353-48E7-BAD5-BA1962725213}" presName="circle" presStyleLbl="node1" presStyleIdx="0" presStyleCnt="2"/>
      <dgm:spPr/>
    </dgm:pt>
    <dgm:pt modelId="{E143A7E1-1516-4C22-B531-EBCEFFE35FB4}" type="pres">
      <dgm:prSet presAssocID="{0E7CF455-65A1-4DE7-A14E-4F83AAB81151}" presName="transSpace" presStyleCnt="0"/>
      <dgm:spPr/>
    </dgm:pt>
    <dgm:pt modelId="{CC450556-45B4-4A2A-90B0-36D6BC05E3EB}" type="pres">
      <dgm:prSet presAssocID="{4EAB8300-E166-4044-8171-A22F6DECFAB3}" presName="posSpace" presStyleCnt="0"/>
      <dgm:spPr/>
    </dgm:pt>
    <dgm:pt modelId="{B3AD7043-BBA5-4B7A-94F1-C890D0508401}" type="pres">
      <dgm:prSet presAssocID="{4EAB8300-E166-4044-8171-A22F6DECFAB3}" presName="vertFlow" presStyleCnt="0"/>
      <dgm:spPr/>
    </dgm:pt>
    <dgm:pt modelId="{85A59F9B-5219-47F6-A771-D712EB185F48}" type="pres">
      <dgm:prSet presAssocID="{4EAB8300-E166-4044-8171-A22F6DECFAB3}" presName="topSpace" presStyleCnt="0"/>
      <dgm:spPr/>
    </dgm:pt>
    <dgm:pt modelId="{DE471A9E-66A6-406A-B6A1-E3DCF39257DC}" type="pres">
      <dgm:prSet presAssocID="{4EAB8300-E166-4044-8171-A22F6DECFAB3}" presName="firstComp" presStyleCnt="0"/>
      <dgm:spPr/>
    </dgm:pt>
    <dgm:pt modelId="{DAA58808-3EBE-478B-8CFB-F172D2414452}" type="pres">
      <dgm:prSet presAssocID="{4EAB8300-E166-4044-8171-A22F6DECFAB3}" presName="firstChild" presStyleLbl="bgAccFollowNode1" presStyleIdx="2" presStyleCnt="4"/>
      <dgm:spPr/>
    </dgm:pt>
    <dgm:pt modelId="{64D256AD-32C8-4409-A464-23818C62247B}" type="pres">
      <dgm:prSet presAssocID="{4EAB8300-E166-4044-8171-A22F6DECFAB3}" presName="firstChildTx" presStyleLbl="bgAccFollowNode1" presStyleIdx="2" presStyleCnt="4">
        <dgm:presLayoutVars>
          <dgm:bulletEnabled val="1"/>
        </dgm:presLayoutVars>
      </dgm:prSet>
      <dgm:spPr/>
    </dgm:pt>
    <dgm:pt modelId="{818A512B-DF7F-4A5B-97B1-9FBAA0678B44}" type="pres">
      <dgm:prSet presAssocID="{617B56A7-9E39-428C-8B9B-1C9C7010FF09}" presName="comp" presStyleCnt="0"/>
      <dgm:spPr/>
    </dgm:pt>
    <dgm:pt modelId="{AE1BC312-B60D-41D9-AB5A-FF76125D26CE}" type="pres">
      <dgm:prSet presAssocID="{617B56A7-9E39-428C-8B9B-1C9C7010FF09}" presName="child" presStyleLbl="bgAccFollowNode1" presStyleIdx="3" presStyleCnt="4"/>
      <dgm:spPr/>
    </dgm:pt>
    <dgm:pt modelId="{6F184256-7913-4ADF-B536-99C2951521FA}" type="pres">
      <dgm:prSet presAssocID="{617B56A7-9E39-428C-8B9B-1C9C7010FF09}" presName="childTx" presStyleLbl="bgAccFollowNode1" presStyleIdx="3" presStyleCnt="4">
        <dgm:presLayoutVars>
          <dgm:bulletEnabled val="1"/>
        </dgm:presLayoutVars>
      </dgm:prSet>
      <dgm:spPr/>
    </dgm:pt>
    <dgm:pt modelId="{3F621A09-3A22-498C-A6C0-2F6C6FA60C13}" type="pres">
      <dgm:prSet presAssocID="{4EAB8300-E166-4044-8171-A22F6DECFAB3}" presName="negSpace" presStyleCnt="0"/>
      <dgm:spPr/>
    </dgm:pt>
    <dgm:pt modelId="{7E526B9C-F123-447C-9CFD-F83225996341}" type="pres">
      <dgm:prSet presAssocID="{4EAB8300-E166-4044-8171-A22F6DECFAB3}" presName="circle" presStyleLbl="node1" presStyleIdx="1" presStyleCnt="2"/>
      <dgm:spPr/>
    </dgm:pt>
  </dgm:ptLst>
  <dgm:cxnLst>
    <dgm:cxn modelId="{4D497616-05CC-4634-9480-47163908366D}" type="presOf" srcId="{935FD245-81B3-48A9-A72E-51BDD538E742}" destId="{31F4A4DD-EA3E-428E-ABB5-ABB091C145FF}" srcOrd="0" destOrd="0" presId="urn:microsoft.com/office/officeart/2005/8/layout/hList9"/>
    <dgm:cxn modelId="{0E163F20-0D9A-4651-B9AB-5C96FBBA4A28}" type="presOf" srcId="{75243069-84C4-4452-8701-5EE5A8EFE4C0}" destId="{3BDDCA78-EC43-45A3-8EA3-73F9451358F2}" srcOrd="1" destOrd="0" presId="urn:microsoft.com/office/officeart/2005/8/layout/hList9"/>
    <dgm:cxn modelId="{C61E662A-BF03-4218-99B1-39D0D865DA13}" type="presOf" srcId="{C7D7362A-AD3A-4D03-9B98-1E8042003EDA}" destId="{F81092A2-31DE-4E24-8934-0A5BFBB6E0C0}" srcOrd="0" destOrd="0" presId="urn:microsoft.com/office/officeart/2005/8/layout/hList9"/>
    <dgm:cxn modelId="{48AEED2D-76DC-4FB8-88F5-9D794D3B5371}" srcId="{300C98E5-7353-48E7-BAD5-BA1962725213}" destId="{75243069-84C4-4452-8701-5EE5A8EFE4C0}" srcOrd="0" destOrd="0" parTransId="{546F9115-8FCB-4D50-8BA1-CF1880D812FE}" sibTransId="{A454ED8C-FE0B-439A-BE15-BE1814423C90}"/>
    <dgm:cxn modelId="{AF0A454E-458D-47EC-BB31-C48B8D253075}" type="presOf" srcId="{617B56A7-9E39-428C-8B9B-1C9C7010FF09}" destId="{AE1BC312-B60D-41D9-AB5A-FF76125D26CE}" srcOrd="0" destOrd="0" presId="urn:microsoft.com/office/officeart/2005/8/layout/hList9"/>
    <dgm:cxn modelId="{1D70F354-3053-4109-AD12-55F5FCA5ECEC}" srcId="{935FD245-81B3-48A9-A72E-51BDD538E742}" destId="{300C98E5-7353-48E7-BAD5-BA1962725213}" srcOrd="0" destOrd="0" parTransId="{2071AACF-2E03-41C0-8778-816B27CE8FA5}" sibTransId="{0E7CF455-65A1-4DE7-A14E-4F83AAB81151}"/>
    <dgm:cxn modelId="{595E3776-6FD0-4D9F-8EE8-53444376B3F7}" srcId="{935FD245-81B3-48A9-A72E-51BDD538E742}" destId="{4EAB8300-E166-4044-8171-A22F6DECFAB3}" srcOrd="1" destOrd="0" parTransId="{83E8CD66-15BC-4C5C-BCF5-03C8C9D448C9}" sibTransId="{502E2EB5-AF95-4768-8456-94A4DED00D55}"/>
    <dgm:cxn modelId="{A49D3A76-AB0F-4588-9738-177D9E44C1B4}" srcId="{300C98E5-7353-48E7-BAD5-BA1962725213}" destId="{C7D7362A-AD3A-4D03-9B98-1E8042003EDA}" srcOrd="1" destOrd="0" parTransId="{06489365-47C0-4210-B83B-646968E56EB4}" sibTransId="{7BCA9B75-4660-466A-B7E8-8DDB77966711}"/>
    <dgm:cxn modelId="{2C498479-5A8A-443E-BC09-366551679866}" type="presOf" srcId="{4EAB8300-E166-4044-8171-A22F6DECFAB3}" destId="{7E526B9C-F123-447C-9CFD-F83225996341}" srcOrd="0" destOrd="0" presId="urn:microsoft.com/office/officeart/2005/8/layout/hList9"/>
    <dgm:cxn modelId="{B66A7E7B-D529-428F-8EC9-567190ADBD07}" type="presOf" srcId="{75243069-84C4-4452-8701-5EE5A8EFE4C0}" destId="{1856B408-0177-4A6D-BADD-FCBE636D2B78}" srcOrd="0" destOrd="0" presId="urn:microsoft.com/office/officeart/2005/8/layout/hList9"/>
    <dgm:cxn modelId="{FC9E258C-5024-4693-A2CA-92CDE2FE01AC}" type="presOf" srcId="{C3EB7E08-DF73-457D-8F4B-D675B29D601F}" destId="{64D256AD-32C8-4409-A464-23818C62247B}" srcOrd="1" destOrd="0" presId="urn:microsoft.com/office/officeart/2005/8/layout/hList9"/>
    <dgm:cxn modelId="{12E712AB-5B22-4281-BF7A-B636FAB24F77}" type="presOf" srcId="{C7D7362A-AD3A-4D03-9B98-1E8042003EDA}" destId="{48170136-4B98-43DA-97D7-CE2E352D853A}" srcOrd="1" destOrd="0" presId="urn:microsoft.com/office/officeart/2005/8/layout/hList9"/>
    <dgm:cxn modelId="{7ADF43AB-8B25-4130-A7E8-29330698E731}" type="presOf" srcId="{C3EB7E08-DF73-457D-8F4B-D675B29D601F}" destId="{DAA58808-3EBE-478B-8CFB-F172D2414452}" srcOrd="0" destOrd="0" presId="urn:microsoft.com/office/officeart/2005/8/layout/hList9"/>
    <dgm:cxn modelId="{63A2ECAC-BE39-4EE4-965F-331C243FFB3F}" type="presOf" srcId="{617B56A7-9E39-428C-8B9B-1C9C7010FF09}" destId="{6F184256-7913-4ADF-B536-99C2951521FA}" srcOrd="1" destOrd="0" presId="urn:microsoft.com/office/officeart/2005/8/layout/hList9"/>
    <dgm:cxn modelId="{1858CEC3-8898-482A-869F-8B001B1DE55D}" type="presOf" srcId="{300C98E5-7353-48E7-BAD5-BA1962725213}" destId="{88761A2F-BD8D-42FF-B51D-BDEC08B3AA68}" srcOrd="0" destOrd="0" presId="urn:microsoft.com/office/officeart/2005/8/layout/hList9"/>
    <dgm:cxn modelId="{9FC632EC-ABF8-4B9D-B20E-3CC03274BEAB}" srcId="{4EAB8300-E166-4044-8171-A22F6DECFAB3}" destId="{617B56A7-9E39-428C-8B9B-1C9C7010FF09}" srcOrd="1" destOrd="0" parTransId="{D479280E-54FC-4E0B-B8EC-7A537E79FBC4}" sibTransId="{0B586ADA-DDF3-438C-A8FA-512CF5312F9F}"/>
    <dgm:cxn modelId="{5F3FD6FF-FD30-45F5-877A-55E1A4807AE5}" srcId="{4EAB8300-E166-4044-8171-A22F6DECFAB3}" destId="{C3EB7E08-DF73-457D-8F4B-D675B29D601F}" srcOrd="0" destOrd="0" parTransId="{E7DA7773-196A-4CE6-A606-A57A9ABE9891}" sibTransId="{9F0D90A0-DB21-48EF-8CB2-7D8336ACAD17}"/>
    <dgm:cxn modelId="{4BFFEDC2-FF15-49A1-A827-71E7F440CC0E}" type="presParOf" srcId="{31F4A4DD-EA3E-428E-ABB5-ABB091C145FF}" destId="{F5BE3AA5-0FED-4D59-AE74-0FEE1DEB3C11}" srcOrd="0" destOrd="0" presId="urn:microsoft.com/office/officeart/2005/8/layout/hList9"/>
    <dgm:cxn modelId="{B7EB7B06-434C-4739-A3F9-D247843B7126}" type="presParOf" srcId="{31F4A4DD-EA3E-428E-ABB5-ABB091C145FF}" destId="{8EB2896E-29C6-4D02-B682-703F19663CF7}" srcOrd="1" destOrd="0" presId="urn:microsoft.com/office/officeart/2005/8/layout/hList9"/>
    <dgm:cxn modelId="{4E334937-FC47-42EF-AE4E-F3FDF98A6CC0}" type="presParOf" srcId="{8EB2896E-29C6-4D02-B682-703F19663CF7}" destId="{0EA00375-00FB-4E2E-B64D-7C1847702502}" srcOrd="0" destOrd="0" presId="urn:microsoft.com/office/officeart/2005/8/layout/hList9"/>
    <dgm:cxn modelId="{60191BF1-4419-46C6-B3FB-E96AAFD6F254}" type="presParOf" srcId="{8EB2896E-29C6-4D02-B682-703F19663CF7}" destId="{A3F8CF2E-0436-4793-879F-C78BBEFB6FAA}" srcOrd="1" destOrd="0" presId="urn:microsoft.com/office/officeart/2005/8/layout/hList9"/>
    <dgm:cxn modelId="{F0EA1B51-0840-4C2E-8A8F-B4D2EAC6BAB7}" type="presParOf" srcId="{A3F8CF2E-0436-4793-879F-C78BBEFB6FAA}" destId="{1856B408-0177-4A6D-BADD-FCBE636D2B78}" srcOrd="0" destOrd="0" presId="urn:microsoft.com/office/officeart/2005/8/layout/hList9"/>
    <dgm:cxn modelId="{2FC08281-BD2C-4695-9CB2-2B610F5E5F50}" type="presParOf" srcId="{A3F8CF2E-0436-4793-879F-C78BBEFB6FAA}" destId="{3BDDCA78-EC43-45A3-8EA3-73F9451358F2}" srcOrd="1" destOrd="0" presId="urn:microsoft.com/office/officeart/2005/8/layout/hList9"/>
    <dgm:cxn modelId="{62838482-8DE2-46EA-B811-27FAEB7F81A2}" type="presParOf" srcId="{8EB2896E-29C6-4D02-B682-703F19663CF7}" destId="{8D01A78B-6225-411C-B2FA-D01F10795BCF}" srcOrd="2" destOrd="0" presId="urn:microsoft.com/office/officeart/2005/8/layout/hList9"/>
    <dgm:cxn modelId="{8369FB39-420D-4764-BAEA-DA6787B17D22}" type="presParOf" srcId="{8D01A78B-6225-411C-B2FA-D01F10795BCF}" destId="{F81092A2-31DE-4E24-8934-0A5BFBB6E0C0}" srcOrd="0" destOrd="0" presId="urn:microsoft.com/office/officeart/2005/8/layout/hList9"/>
    <dgm:cxn modelId="{DE44C7D9-F0B5-4356-BCD5-C918425031CB}" type="presParOf" srcId="{8D01A78B-6225-411C-B2FA-D01F10795BCF}" destId="{48170136-4B98-43DA-97D7-CE2E352D853A}" srcOrd="1" destOrd="0" presId="urn:microsoft.com/office/officeart/2005/8/layout/hList9"/>
    <dgm:cxn modelId="{3B3096CD-2A41-424B-9E6D-8127B1A3CC63}" type="presParOf" srcId="{31F4A4DD-EA3E-428E-ABB5-ABB091C145FF}" destId="{97C02825-41D6-4461-B8CC-106A3DDF52E0}" srcOrd="2" destOrd="0" presId="urn:microsoft.com/office/officeart/2005/8/layout/hList9"/>
    <dgm:cxn modelId="{9791F9B7-EC25-4248-9878-47FD1EE1022C}" type="presParOf" srcId="{31F4A4DD-EA3E-428E-ABB5-ABB091C145FF}" destId="{88761A2F-BD8D-42FF-B51D-BDEC08B3AA68}" srcOrd="3" destOrd="0" presId="urn:microsoft.com/office/officeart/2005/8/layout/hList9"/>
    <dgm:cxn modelId="{34A22ECC-2067-467C-9990-06D360165F3A}" type="presParOf" srcId="{31F4A4DD-EA3E-428E-ABB5-ABB091C145FF}" destId="{E143A7E1-1516-4C22-B531-EBCEFFE35FB4}" srcOrd="4" destOrd="0" presId="urn:microsoft.com/office/officeart/2005/8/layout/hList9"/>
    <dgm:cxn modelId="{18BADD8C-40AF-4127-9EF9-1D4535ADEFE0}" type="presParOf" srcId="{31F4A4DD-EA3E-428E-ABB5-ABB091C145FF}" destId="{CC450556-45B4-4A2A-90B0-36D6BC05E3EB}" srcOrd="5" destOrd="0" presId="urn:microsoft.com/office/officeart/2005/8/layout/hList9"/>
    <dgm:cxn modelId="{AE7AC4DC-FD81-4752-826E-E4204D6FC20A}" type="presParOf" srcId="{31F4A4DD-EA3E-428E-ABB5-ABB091C145FF}" destId="{B3AD7043-BBA5-4B7A-94F1-C890D0508401}" srcOrd="6" destOrd="0" presId="urn:microsoft.com/office/officeart/2005/8/layout/hList9"/>
    <dgm:cxn modelId="{50EA27A9-D70B-4B5D-B282-17246C365F56}" type="presParOf" srcId="{B3AD7043-BBA5-4B7A-94F1-C890D0508401}" destId="{85A59F9B-5219-47F6-A771-D712EB185F48}" srcOrd="0" destOrd="0" presId="urn:microsoft.com/office/officeart/2005/8/layout/hList9"/>
    <dgm:cxn modelId="{59E98B01-D58B-47BE-AD4E-85A3F0D60C60}" type="presParOf" srcId="{B3AD7043-BBA5-4B7A-94F1-C890D0508401}" destId="{DE471A9E-66A6-406A-B6A1-E3DCF39257DC}" srcOrd="1" destOrd="0" presId="urn:microsoft.com/office/officeart/2005/8/layout/hList9"/>
    <dgm:cxn modelId="{25D51BC3-BF10-4B72-BE44-22ECBBD053F2}" type="presParOf" srcId="{DE471A9E-66A6-406A-B6A1-E3DCF39257DC}" destId="{DAA58808-3EBE-478B-8CFB-F172D2414452}" srcOrd="0" destOrd="0" presId="urn:microsoft.com/office/officeart/2005/8/layout/hList9"/>
    <dgm:cxn modelId="{0D60C69F-ACBA-433D-9572-582D97B306CA}" type="presParOf" srcId="{DE471A9E-66A6-406A-B6A1-E3DCF39257DC}" destId="{64D256AD-32C8-4409-A464-23818C62247B}" srcOrd="1" destOrd="0" presId="urn:microsoft.com/office/officeart/2005/8/layout/hList9"/>
    <dgm:cxn modelId="{02C0BF40-1FF4-446F-9C70-35F9A1950E9B}" type="presParOf" srcId="{B3AD7043-BBA5-4B7A-94F1-C890D0508401}" destId="{818A512B-DF7F-4A5B-97B1-9FBAA0678B44}" srcOrd="2" destOrd="0" presId="urn:microsoft.com/office/officeart/2005/8/layout/hList9"/>
    <dgm:cxn modelId="{4835018D-F98F-484A-8C77-3B3B33B1CD14}" type="presParOf" srcId="{818A512B-DF7F-4A5B-97B1-9FBAA0678B44}" destId="{AE1BC312-B60D-41D9-AB5A-FF76125D26CE}" srcOrd="0" destOrd="0" presId="urn:microsoft.com/office/officeart/2005/8/layout/hList9"/>
    <dgm:cxn modelId="{5553E1A7-030A-4923-80EC-DF696856BAFC}" type="presParOf" srcId="{818A512B-DF7F-4A5B-97B1-9FBAA0678B44}" destId="{6F184256-7913-4ADF-B536-99C2951521FA}" srcOrd="1" destOrd="0" presId="urn:microsoft.com/office/officeart/2005/8/layout/hList9"/>
    <dgm:cxn modelId="{2561EA9C-D1AC-4AE7-AAC0-16F3AE3FD6B7}" type="presParOf" srcId="{31F4A4DD-EA3E-428E-ABB5-ABB091C145FF}" destId="{3F621A09-3A22-498C-A6C0-2F6C6FA60C13}" srcOrd="7" destOrd="0" presId="urn:microsoft.com/office/officeart/2005/8/layout/hList9"/>
    <dgm:cxn modelId="{55134E39-02F5-4DEC-938A-62B31FBF6646}" type="presParOf" srcId="{31F4A4DD-EA3E-428E-ABB5-ABB091C145FF}" destId="{7E526B9C-F123-447C-9CFD-F8322599634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91E35-1EC2-4BE1-A476-C8DA3150015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</dgm:pt>
    <dgm:pt modelId="{2FF4AA7C-F7ED-4F2C-B50A-07DEA76C7707}">
      <dgm:prSet phldrT="[Text]"/>
      <dgm:spPr/>
      <dgm:t>
        <a:bodyPr/>
        <a:lstStyle/>
        <a:p>
          <a:r>
            <a:rPr lang="en-US" dirty="0"/>
            <a:t>Initial component</a:t>
          </a:r>
        </a:p>
      </dgm:t>
    </dgm:pt>
    <dgm:pt modelId="{16F73C99-C6A4-4047-BC99-A6CCC063430B}" type="parTrans" cxnId="{9E2C2657-B6CD-48D9-A5C7-E3EA567208D2}">
      <dgm:prSet/>
      <dgm:spPr/>
      <dgm:t>
        <a:bodyPr/>
        <a:lstStyle/>
        <a:p>
          <a:endParaRPr lang="en-US"/>
        </a:p>
      </dgm:t>
    </dgm:pt>
    <dgm:pt modelId="{9C66B2F0-6CC3-4729-8F3A-5D432553E3E6}" type="sibTrans" cxnId="{9E2C2657-B6CD-48D9-A5C7-E3EA567208D2}">
      <dgm:prSet/>
      <dgm:spPr/>
      <dgm:t>
        <a:bodyPr/>
        <a:lstStyle/>
        <a:p>
          <a:endParaRPr lang="en-US"/>
        </a:p>
      </dgm:t>
    </dgm:pt>
    <dgm:pt modelId="{6F1C5622-012A-494D-938F-E9E9E35D04C4}">
      <dgm:prSet phldrT="[Text]"/>
      <dgm:spPr/>
      <dgm:t>
        <a:bodyPr/>
        <a:lstStyle/>
        <a:p>
          <a:r>
            <a:rPr lang="en-US" dirty="0"/>
            <a:t>Name Generalization</a:t>
          </a:r>
        </a:p>
      </dgm:t>
    </dgm:pt>
    <dgm:pt modelId="{B0378E13-AB58-4BD3-B49B-22F0D39D59CC}" type="parTrans" cxnId="{03A40D7E-0BC0-45FE-A36B-E2E1AA8FC5F9}">
      <dgm:prSet/>
      <dgm:spPr/>
      <dgm:t>
        <a:bodyPr/>
        <a:lstStyle/>
        <a:p>
          <a:endParaRPr lang="en-US"/>
        </a:p>
      </dgm:t>
    </dgm:pt>
    <dgm:pt modelId="{6005CFB3-8FAA-48FB-97EA-D5D8FA712BB2}" type="sibTrans" cxnId="{03A40D7E-0BC0-45FE-A36B-E2E1AA8FC5F9}">
      <dgm:prSet/>
      <dgm:spPr/>
      <dgm:t>
        <a:bodyPr/>
        <a:lstStyle/>
        <a:p>
          <a:endParaRPr lang="en-US"/>
        </a:p>
      </dgm:t>
    </dgm:pt>
    <dgm:pt modelId="{00D11A20-27AC-4B9A-BBEE-EDC567D5E3D2}">
      <dgm:prSet phldrT="[Text]"/>
      <dgm:spPr/>
      <dgm:t>
        <a:bodyPr/>
        <a:lstStyle/>
        <a:p>
          <a:r>
            <a:rPr lang="en-US" dirty="0"/>
            <a:t>Operation Generalization</a:t>
          </a:r>
        </a:p>
      </dgm:t>
    </dgm:pt>
    <dgm:pt modelId="{568D52C7-1BE7-4C3C-8DD1-EA30A143583D}" type="parTrans" cxnId="{4B7D7CC1-C0B4-4E75-B828-68077BCF4AB0}">
      <dgm:prSet/>
      <dgm:spPr/>
      <dgm:t>
        <a:bodyPr/>
        <a:lstStyle/>
        <a:p>
          <a:endParaRPr lang="en-US"/>
        </a:p>
      </dgm:t>
    </dgm:pt>
    <dgm:pt modelId="{6E8FCF4A-0267-4D40-803B-BC37D41D80CB}" type="sibTrans" cxnId="{4B7D7CC1-C0B4-4E75-B828-68077BCF4AB0}">
      <dgm:prSet/>
      <dgm:spPr/>
      <dgm:t>
        <a:bodyPr/>
        <a:lstStyle/>
        <a:p>
          <a:endParaRPr lang="en-US"/>
        </a:p>
      </dgm:t>
    </dgm:pt>
    <dgm:pt modelId="{5E6A4B18-B61C-41F9-9A98-C51F505C5A1C}">
      <dgm:prSet phldrT="[Text]"/>
      <dgm:spPr/>
      <dgm:t>
        <a:bodyPr/>
        <a:lstStyle/>
        <a:p>
          <a:r>
            <a:rPr lang="en-US" dirty="0"/>
            <a:t>Exception Generalization</a:t>
          </a:r>
        </a:p>
      </dgm:t>
    </dgm:pt>
    <dgm:pt modelId="{87B14D18-6E0D-4676-BA52-267DD18D641D}" type="parTrans" cxnId="{6813577A-3F57-4348-A2F9-7A19CB315CAA}">
      <dgm:prSet/>
      <dgm:spPr/>
      <dgm:t>
        <a:bodyPr/>
        <a:lstStyle/>
        <a:p>
          <a:endParaRPr lang="en-US"/>
        </a:p>
      </dgm:t>
    </dgm:pt>
    <dgm:pt modelId="{795666B7-B607-4143-8355-C28755612777}" type="sibTrans" cxnId="{6813577A-3F57-4348-A2F9-7A19CB315CAA}">
      <dgm:prSet/>
      <dgm:spPr/>
      <dgm:t>
        <a:bodyPr/>
        <a:lstStyle/>
        <a:p>
          <a:endParaRPr lang="en-US"/>
        </a:p>
      </dgm:t>
    </dgm:pt>
    <dgm:pt modelId="{AE020A42-56AC-4DB1-A238-FDCF11010474}">
      <dgm:prSet phldrT="[Text]"/>
      <dgm:spPr/>
      <dgm:t>
        <a:bodyPr/>
        <a:lstStyle/>
        <a:p>
          <a:r>
            <a:rPr lang="en-US" dirty="0"/>
            <a:t>Component Certification</a:t>
          </a:r>
        </a:p>
      </dgm:t>
    </dgm:pt>
    <dgm:pt modelId="{13CF24AA-C967-4DF1-99D6-461D5976D433}" type="parTrans" cxnId="{993ED2C0-86F1-4B23-B744-72ADC0A03B4E}">
      <dgm:prSet/>
      <dgm:spPr/>
      <dgm:t>
        <a:bodyPr/>
        <a:lstStyle/>
        <a:p>
          <a:endParaRPr lang="en-US"/>
        </a:p>
      </dgm:t>
    </dgm:pt>
    <dgm:pt modelId="{586A6340-71CF-4A9F-915C-7B18E9418A7E}" type="sibTrans" cxnId="{993ED2C0-86F1-4B23-B744-72ADC0A03B4E}">
      <dgm:prSet/>
      <dgm:spPr/>
      <dgm:t>
        <a:bodyPr/>
        <a:lstStyle/>
        <a:p>
          <a:endParaRPr lang="en-US"/>
        </a:p>
      </dgm:t>
    </dgm:pt>
    <dgm:pt modelId="{E57F2F01-9002-4E66-9E32-B51C8571B902}">
      <dgm:prSet phldrT="[Text]"/>
      <dgm:spPr/>
      <dgm:t>
        <a:bodyPr/>
        <a:lstStyle/>
        <a:p>
          <a:r>
            <a:rPr lang="en-US" dirty="0"/>
            <a:t>Reuse component</a:t>
          </a:r>
        </a:p>
      </dgm:t>
    </dgm:pt>
    <dgm:pt modelId="{98B03937-9079-41E1-B88B-E8ED06F4A2B1}" type="parTrans" cxnId="{5887B8A3-0E94-4A87-A2F2-D0D766718511}">
      <dgm:prSet/>
      <dgm:spPr/>
      <dgm:t>
        <a:bodyPr/>
        <a:lstStyle/>
        <a:p>
          <a:endParaRPr lang="en-US"/>
        </a:p>
      </dgm:t>
    </dgm:pt>
    <dgm:pt modelId="{EAEE0C81-ACF0-4A2D-9672-1316C752CA32}" type="sibTrans" cxnId="{5887B8A3-0E94-4A87-A2F2-D0D766718511}">
      <dgm:prSet/>
      <dgm:spPr/>
      <dgm:t>
        <a:bodyPr/>
        <a:lstStyle/>
        <a:p>
          <a:endParaRPr lang="en-US"/>
        </a:p>
      </dgm:t>
    </dgm:pt>
    <dgm:pt modelId="{25CE660F-DB82-4314-BFA1-7E194746ABD6}" type="pres">
      <dgm:prSet presAssocID="{71191E35-1EC2-4BE1-A476-C8DA3150015E}" presName="Name0" presStyleCnt="0">
        <dgm:presLayoutVars>
          <dgm:dir/>
          <dgm:animLvl val="lvl"/>
          <dgm:resizeHandles val="exact"/>
        </dgm:presLayoutVars>
      </dgm:prSet>
      <dgm:spPr/>
    </dgm:pt>
    <dgm:pt modelId="{DCA521EB-800C-4387-85D9-F6F7A517B95E}" type="pres">
      <dgm:prSet presAssocID="{E57F2F01-9002-4E66-9E32-B51C8571B902}" presName="boxAndChildren" presStyleCnt="0"/>
      <dgm:spPr/>
    </dgm:pt>
    <dgm:pt modelId="{E2449895-1DD4-45F1-B539-9D7CBC09150B}" type="pres">
      <dgm:prSet presAssocID="{E57F2F01-9002-4E66-9E32-B51C8571B902}" presName="parentTextBox" presStyleLbl="node1" presStyleIdx="0" presStyleCnt="6"/>
      <dgm:spPr/>
    </dgm:pt>
    <dgm:pt modelId="{590C17E4-223F-4BE7-8618-41D2E0FD755D}" type="pres">
      <dgm:prSet presAssocID="{586A6340-71CF-4A9F-915C-7B18E9418A7E}" presName="sp" presStyleCnt="0"/>
      <dgm:spPr/>
    </dgm:pt>
    <dgm:pt modelId="{934BFB7D-1D3D-4C4C-9F42-1159F1773975}" type="pres">
      <dgm:prSet presAssocID="{AE020A42-56AC-4DB1-A238-FDCF11010474}" presName="arrowAndChildren" presStyleCnt="0"/>
      <dgm:spPr/>
    </dgm:pt>
    <dgm:pt modelId="{91AA9944-9E4B-4580-AF46-B2D8227F5F6C}" type="pres">
      <dgm:prSet presAssocID="{AE020A42-56AC-4DB1-A238-FDCF11010474}" presName="parentTextArrow" presStyleLbl="node1" presStyleIdx="1" presStyleCnt="6"/>
      <dgm:spPr/>
    </dgm:pt>
    <dgm:pt modelId="{993F6B23-E241-44E3-9603-6CF23C803355}" type="pres">
      <dgm:prSet presAssocID="{795666B7-B607-4143-8355-C28755612777}" presName="sp" presStyleCnt="0"/>
      <dgm:spPr/>
    </dgm:pt>
    <dgm:pt modelId="{92170E6A-20FB-4D3D-9BCF-71CD4DACBD46}" type="pres">
      <dgm:prSet presAssocID="{5E6A4B18-B61C-41F9-9A98-C51F505C5A1C}" presName="arrowAndChildren" presStyleCnt="0"/>
      <dgm:spPr/>
    </dgm:pt>
    <dgm:pt modelId="{593AEEE8-14B9-419B-A121-63244E85481B}" type="pres">
      <dgm:prSet presAssocID="{5E6A4B18-B61C-41F9-9A98-C51F505C5A1C}" presName="parentTextArrow" presStyleLbl="node1" presStyleIdx="2" presStyleCnt="6"/>
      <dgm:spPr/>
    </dgm:pt>
    <dgm:pt modelId="{BD1C5958-25DD-44D3-BAD0-2C538F3F3893}" type="pres">
      <dgm:prSet presAssocID="{6E8FCF4A-0267-4D40-803B-BC37D41D80CB}" presName="sp" presStyleCnt="0"/>
      <dgm:spPr/>
    </dgm:pt>
    <dgm:pt modelId="{07E7BCD5-1158-4B26-ACAE-76F60A158C1C}" type="pres">
      <dgm:prSet presAssocID="{00D11A20-27AC-4B9A-BBEE-EDC567D5E3D2}" presName="arrowAndChildren" presStyleCnt="0"/>
      <dgm:spPr/>
    </dgm:pt>
    <dgm:pt modelId="{EDFA0FD4-9641-4817-9287-EF1D97A66529}" type="pres">
      <dgm:prSet presAssocID="{00D11A20-27AC-4B9A-BBEE-EDC567D5E3D2}" presName="parentTextArrow" presStyleLbl="node1" presStyleIdx="3" presStyleCnt="6"/>
      <dgm:spPr/>
    </dgm:pt>
    <dgm:pt modelId="{4BCC9428-A50A-4313-A0F9-BEF2239CC86F}" type="pres">
      <dgm:prSet presAssocID="{6005CFB3-8FAA-48FB-97EA-D5D8FA712BB2}" presName="sp" presStyleCnt="0"/>
      <dgm:spPr/>
    </dgm:pt>
    <dgm:pt modelId="{D4A5C291-6F0E-4DB3-8474-D85669F71609}" type="pres">
      <dgm:prSet presAssocID="{6F1C5622-012A-494D-938F-E9E9E35D04C4}" presName="arrowAndChildren" presStyleCnt="0"/>
      <dgm:spPr/>
    </dgm:pt>
    <dgm:pt modelId="{C1B08BFE-5141-494E-B3D4-54748ADA5702}" type="pres">
      <dgm:prSet presAssocID="{6F1C5622-012A-494D-938F-E9E9E35D04C4}" presName="parentTextArrow" presStyleLbl="node1" presStyleIdx="4" presStyleCnt="6"/>
      <dgm:spPr/>
    </dgm:pt>
    <dgm:pt modelId="{003FC89F-1FAB-4243-A1E1-204246FD8F8B}" type="pres">
      <dgm:prSet presAssocID="{9C66B2F0-6CC3-4729-8F3A-5D432553E3E6}" presName="sp" presStyleCnt="0"/>
      <dgm:spPr/>
    </dgm:pt>
    <dgm:pt modelId="{B9D31788-2E2E-4BB7-96BD-AC96B3AB2AA1}" type="pres">
      <dgm:prSet presAssocID="{2FF4AA7C-F7ED-4F2C-B50A-07DEA76C7707}" presName="arrowAndChildren" presStyleCnt="0"/>
      <dgm:spPr/>
    </dgm:pt>
    <dgm:pt modelId="{0850D704-7224-402B-9E5E-86A613656C30}" type="pres">
      <dgm:prSet presAssocID="{2FF4AA7C-F7ED-4F2C-B50A-07DEA76C7707}" presName="parentTextArrow" presStyleLbl="node1" presStyleIdx="5" presStyleCnt="6"/>
      <dgm:spPr/>
    </dgm:pt>
  </dgm:ptLst>
  <dgm:cxnLst>
    <dgm:cxn modelId="{F3C9C832-C6D6-4EF7-ABFA-715F49AC1D18}" type="presOf" srcId="{5E6A4B18-B61C-41F9-9A98-C51F505C5A1C}" destId="{593AEEE8-14B9-419B-A121-63244E85481B}" srcOrd="0" destOrd="0" presId="urn:microsoft.com/office/officeart/2005/8/layout/process4"/>
    <dgm:cxn modelId="{C8F8B938-E99C-4206-A6EF-35F9A25F8DF6}" type="presOf" srcId="{2FF4AA7C-F7ED-4F2C-B50A-07DEA76C7707}" destId="{0850D704-7224-402B-9E5E-86A613656C30}" srcOrd="0" destOrd="0" presId="urn:microsoft.com/office/officeart/2005/8/layout/process4"/>
    <dgm:cxn modelId="{AA33106E-B69B-4D40-92D9-099A492C3313}" type="presOf" srcId="{AE020A42-56AC-4DB1-A238-FDCF11010474}" destId="{91AA9944-9E4B-4580-AF46-B2D8227F5F6C}" srcOrd="0" destOrd="0" presId="urn:microsoft.com/office/officeart/2005/8/layout/process4"/>
    <dgm:cxn modelId="{9E2C2657-B6CD-48D9-A5C7-E3EA567208D2}" srcId="{71191E35-1EC2-4BE1-A476-C8DA3150015E}" destId="{2FF4AA7C-F7ED-4F2C-B50A-07DEA76C7707}" srcOrd="0" destOrd="0" parTransId="{16F73C99-C6A4-4047-BC99-A6CCC063430B}" sibTransId="{9C66B2F0-6CC3-4729-8F3A-5D432553E3E6}"/>
    <dgm:cxn modelId="{6813577A-3F57-4348-A2F9-7A19CB315CAA}" srcId="{71191E35-1EC2-4BE1-A476-C8DA3150015E}" destId="{5E6A4B18-B61C-41F9-9A98-C51F505C5A1C}" srcOrd="3" destOrd="0" parTransId="{87B14D18-6E0D-4676-BA52-267DD18D641D}" sibTransId="{795666B7-B607-4143-8355-C28755612777}"/>
    <dgm:cxn modelId="{03A40D7E-0BC0-45FE-A36B-E2E1AA8FC5F9}" srcId="{71191E35-1EC2-4BE1-A476-C8DA3150015E}" destId="{6F1C5622-012A-494D-938F-E9E9E35D04C4}" srcOrd="1" destOrd="0" parTransId="{B0378E13-AB58-4BD3-B49B-22F0D39D59CC}" sibTransId="{6005CFB3-8FAA-48FB-97EA-D5D8FA712BB2}"/>
    <dgm:cxn modelId="{5C44EA84-3095-49B2-95F8-1E8F89C6319A}" type="presOf" srcId="{00D11A20-27AC-4B9A-BBEE-EDC567D5E3D2}" destId="{EDFA0FD4-9641-4817-9287-EF1D97A66529}" srcOrd="0" destOrd="0" presId="urn:microsoft.com/office/officeart/2005/8/layout/process4"/>
    <dgm:cxn modelId="{5887B8A3-0E94-4A87-A2F2-D0D766718511}" srcId="{71191E35-1EC2-4BE1-A476-C8DA3150015E}" destId="{E57F2F01-9002-4E66-9E32-B51C8571B902}" srcOrd="5" destOrd="0" parTransId="{98B03937-9079-41E1-B88B-E8ED06F4A2B1}" sibTransId="{EAEE0C81-ACF0-4A2D-9672-1316C752CA32}"/>
    <dgm:cxn modelId="{3CB5D0A5-34D7-4897-8A70-9F86689A4289}" type="presOf" srcId="{E57F2F01-9002-4E66-9E32-B51C8571B902}" destId="{E2449895-1DD4-45F1-B539-9D7CBC09150B}" srcOrd="0" destOrd="0" presId="urn:microsoft.com/office/officeart/2005/8/layout/process4"/>
    <dgm:cxn modelId="{C7C87ABD-7A11-4CBD-A8EE-F7D46A4FD53C}" type="presOf" srcId="{71191E35-1EC2-4BE1-A476-C8DA3150015E}" destId="{25CE660F-DB82-4314-BFA1-7E194746ABD6}" srcOrd="0" destOrd="0" presId="urn:microsoft.com/office/officeart/2005/8/layout/process4"/>
    <dgm:cxn modelId="{993ED2C0-86F1-4B23-B744-72ADC0A03B4E}" srcId="{71191E35-1EC2-4BE1-A476-C8DA3150015E}" destId="{AE020A42-56AC-4DB1-A238-FDCF11010474}" srcOrd="4" destOrd="0" parTransId="{13CF24AA-C967-4DF1-99D6-461D5976D433}" sibTransId="{586A6340-71CF-4A9F-915C-7B18E9418A7E}"/>
    <dgm:cxn modelId="{4B7D7CC1-C0B4-4E75-B828-68077BCF4AB0}" srcId="{71191E35-1EC2-4BE1-A476-C8DA3150015E}" destId="{00D11A20-27AC-4B9A-BBEE-EDC567D5E3D2}" srcOrd="2" destOrd="0" parTransId="{568D52C7-1BE7-4C3C-8DD1-EA30A143583D}" sibTransId="{6E8FCF4A-0267-4D40-803B-BC37D41D80CB}"/>
    <dgm:cxn modelId="{E2EA8FDF-0FEE-4C30-BADD-B5DAB632897E}" type="presOf" srcId="{6F1C5622-012A-494D-938F-E9E9E35D04C4}" destId="{C1B08BFE-5141-494E-B3D4-54748ADA5702}" srcOrd="0" destOrd="0" presId="urn:microsoft.com/office/officeart/2005/8/layout/process4"/>
    <dgm:cxn modelId="{550DD7DA-BEA8-4F16-85FB-F03DCCD3F4B6}" type="presParOf" srcId="{25CE660F-DB82-4314-BFA1-7E194746ABD6}" destId="{DCA521EB-800C-4387-85D9-F6F7A517B95E}" srcOrd="0" destOrd="0" presId="urn:microsoft.com/office/officeart/2005/8/layout/process4"/>
    <dgm:cxn modelId="{85224082-259B-442C-B3F7-CD98FB7F63C8}" type="presParOf" srcId="{DCA521EB-800C-4387-85D9-F6F7A517B95E}" destId="{E2449895-1DD4-45F1-B539-9D7CBC09150B}" srcOrd="0" destOrd="0" presId="urn:microsoft.com/office/officeart/2005/8/layout/process4"/>
    <dgm:cxn modelId="{625EA2F6-8499-426C-86E1-CCE6D4F0B846}" type="presParOf" srcId="{25CE660F-DB82-4314-BFA1-7E194746ABD6}" destId="{590C17E4-223F-4BE7-8618-41D2E0FD755D}" srcOrd="1" destOrd="0" presId="urn:microsoft.com/office/officeart/2005/8/layout/process4"/>
    <dgm:cxn modelId="{4E78F1F0-0963-49E0-8494-A0782B3D5BF6}" type="presParOf" srcId="{25CE660F-DB82-4314-BFA1-7E194746ABD6}" destId="{934BFB7D-1D3D-4C4C-9F42-1159F1773975}" srcOrd="2" destOrd="0" presId="urn:microsoft.com/office/officeart/2005/8/layout/process4"/>
    <dgm:cxn modelId="{87695161-E812-4F57-91F5-5DA1CB088F30}" type="presParOf" srcId="{934BFB7D-1D3D-4C4C-9F42-1159F1773975}" destId="{91AA9944-9E4B-4580-AF46-B2D8227F5F6C}" srcOrd="0" destOrd="0" presId="urn:microsoft.com/office/officeart/2005/8/layout/process4"/>
    <dgm:cxn modelId="{55883D5E-2037-44F6-933A-3DEAC25BDB53}" type="presParOf" srcId="{25CE660F-DB82-4314-BFA1-7E194746ABD6}" destId="{993F6B23-E241-44E3-9603-6CF23C803355}" srcOrd="3" destOrd="0" presId="urn:microsoft.com/office/officeart/2005/8/layout/process4"/>
    <dgm:cxn modelId="{53605D70-FE6C-4F8F-98AE-99C3482B60F7}" type="presParOf" srcId="{25CE660F-DB82-4314-BFA1-7E194746ABD6}" destId="{92170E6A-20FB-4D3D-9BCF-71CD4DACBD46}" srcOrd="4" destOrd="0" presId="urn:microsoft.com/office/officeart/2005/8/layout/process4"/>
    <dgm:cxn modelId="{ED814E8F-6542-4D7C-8127-BCBE604EEC97}" type="presParOf" srcId="{92170E6A-20FB-4D3D-9BCF-71CD4DACBD46}" destId="{593AEEE8-14B9-419B-A121-63244E85481B}" srcOrd="0" destOrd="0" presId="urn:microsoft.com/office/officeart/2005/8/layout/process4"/>
    <dgm:cxn modelId="{378405C9-DA75-4D51-911D-54832FEC98B7}" type="presParOf" srcId="{25CE660F-DB82-4314-BFA1-7E194746ABD6}" destId="{BD1C5958-25DD-44D3-BAD0-2C538F3F3893}" srcOrd="5" destOrd="0" presId="urn:microsoft.com/office/officeart/2005/8/layout/process4"/>
    <dgm:cxn modelId="{A8DAD463-EBC3-472D-8FB7-35A6C9DB8C83}" type="presParOf" srcId="{25CE660F-DB82-4314-BFA1-7E194746ABD6}" destId="{07E7BCD5-1158-4B26-ACAE-76F60A158C1C}" srcOrd="6" destOrd="0" presId="urn:microsoft.com/office/officeart/2005/8/layout/process4"/>
    <dgm:cxn modelId="{9EB3920C-9C64-415E-8195-8FD1D77919CC}" type="presParOf" srcId="{07E7BCD5-1158-4B26-ACAE-76F60A158C1C}" destId="{EDFA0FD4-9641-4817-9287-EF1D97A66529}" srcOrd="0" destOrd="0" presId="urn:microsoft.com/office/officeart/2005/8/layout/process4"/>
    <dgm:cxn modelId="{B44D8BA1-32A4-4308-B8F1-1521D90B8C2D}" type="presParOf" srcId="{25CE660F-DB82-4314-BFA1-7E194746ABD6}" destId="{4BCC9428-A50A-4313-A0F9-BEF2239CC86F}" srcOrd="7" destOrd="0" presId="urn:microsoft.com/office/officeart/2005/8/layout/process4"/>
    <dgm:cxn modelId="{B9F1FB76-EBF1-49AA-B4E1-7C5C61B21698}" type="presParOf" srcId="{25CE660F-DB82-4314-BFA1-7E194746ABD6}" destId="{D4A5C291-6F0E-4DB3-8474-D85669F71609}" srcOrd="8" destOrd="0" presId="urn:microsoft.com/office/officeart/2005/8/layout/process4"/>
    <dgm:cxn modelId="{47EB5569-95C5-4A89-9877-D615E17B8B02}" type="presParOf" srcId="{D4A5C291-6F0E-4DB3-8474-D85669F71609}" destId="{C1B08BFE-5141-494E-B3D4-54748ADA5702}" srcOrd="0" destOrd="0" presId="urn:microsoft.com/office/officeart/2005/8/layout/process4"/>
    <dgm:cxn modelId="{48C68444-86F5-4480-8F8C-CEE84C4C261B}" type="presParOf" srcId="{25CE660F-DB82-4314-BFA1-7E194746ABD6}" destId="{003FC89F-1FAB-4243-A1E1-204246FD8F8B}" srcOrd="9" destOrd="0" presId="urn:microsoft.com/office/officeart/2005/8/layout/process4"/>
    <dgm:cxn modelId="{E5B0CDAB-BE54-40D9-8641-29D250223D9D}" type="presParOf" srcId="{25CE660F-DB82-4314-BFA1-7E194746ABD6}" destId="{B9D31788-2E2E-4BB7-96BD-AC96B3AB2AA1}" srcOrd="10" destOrd="0" presId="urn:microsoft.com/office/officeart/2005/8/layout/process4"/>
    <dgm:cxn modelId="{FB264BCA-360F-449D-9677-C45179A4BEA3}" type="presParOf" srcId="{B9D31788-2E2E-4BB7-96BD-AC96B3AB2AA1}" destId="{0850D704-7224-402B-9E5E-86A613656C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11F5E0-6005-4B10-8758-5A62EEB8FE0D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34B900-FC2C-4826-AB01-65662F85BA40}">
      <dgm:prSet phldrT="[Text]"/>
      <dgm:spPr/>
      <dgm:t>
        <a:bodyPr/>
        <a:lstStyle/>
        <a:p>
          <a:r>
            <a:rPr lang="en-US" dirty="0"/>
            <a:t>Project finish</a:t>
          </a:r>
        </a:p>
      </dgm:t>
    </dgm:pt>
    <dgm:pt modelId="{B030B25F-B64E-4394-A43D-8D5B9EDF3180}" type="parTrans" cxnId="{13984A93-BBBE-4708-970D-E21115B279D2}">
      <dgm:prSet/>
      <dgm:spPr/>
      <dgm:t>
        <a:bodyPr/>
        <a:lstStyle/>
        <a:p>
          <a:endParaRPr lang="en-US"/>
        </a:p>
      </dgm:t>
    </dgm:pt>
    <dgm:pt modelId="{9C62AF37-395F-420E-98DF-790FF625E95A}" type="sibTrans" cxnId="{13984A93-BBBE-4708-970D-E21115B279D2}">
      <dgm:prSet/>
      <dgm:spPr/>
      <dgm:t>
        <a:bodyPr/>
        <a:lstStyle/>
        <a:p>
          <a:endParaRPr lang="en-US"/>
        </a:p>
      </dgm:t>
    </dgm:pt>
    <dgm:pt modelId="{E52BAEC8-62C5-46B1-B3B1-5BA5CC04EAAE}">
      <dgm:prSet phldrT="[Text]"/>
      <dgm:spPr/>
      <dgm:t>
        <a:bodyPr/>
        <a:lstStyle/>
        <a:p>
          <a:r>
            <a:rPr lang="en-US" dirty="0"/>
            <a:t>Analyze which elements are reusable</a:t>
          </a:r>
        </a:p>
      </dgm:t>
    </dgm:pt>
    <dgm:pt modelId="{ECB2B32D-EC74-4C96-9D48-237B0F45E69D}" type="parTrans" cxnId="{B5BC2BA8-E7A0-4071-A54F-87B78C3E36A6}">
      <dgm:prSet/>
      <dgm:spPr/>
      <dgm:t>
        <a:bodyPr/>
        <a:lstStyle/>
        <a:p>
          <a:endParaRPr lang="en-US"/>
        </a:p>
      </dgm:t>
    </dgm:pt>
    <dgm:pt modelId="{15F04C66-3A65-4BA7-906D-BB9160DEB56E}" type="sibTrans" cxnId="{B5BC2BA8-E7A0-4071-A54F-87B78C3E36A6}">
      <dgm:prSet/>
      <dgm:spPr/>
      <dgm:t>
        <a:bodyPr/>
        <a:lstStyle/>
        <a:p>
          <a:endParaRPr lang="en-US"/>
        </a:p>
      </dgm:t>
    </dgm:pt>
    <dgm:pt modelId="{F65E1A9C-33BF-49BE-B2A1-75CC309DCBCB}">
      <dgm:prSet phldrT="[Text]"/>
      <dgm:spPr/>
      <dgm:t>
        <a:bodyPr/>
        <a:lstStyle/>
        <a:p>
          <a:r>
            <a:rPr lang="en-US" dirty="0"/>
            <a:t>Manage Code library</a:t>
          </a:r>
        </a:p>
      </dgm:t>
    </dgm:pt>
    <dgm:pt modelId="{F24F26E7-B90E-475B-92B7-1BB57CDB65DB}" type="parTrans" cxnId="{6D0B579A-8A0A-404F-B272-F1FDED72CE82}">
      <dgm:prSet/>
      <dgm:spPr/>
      <dgm:t>
        <a:bodyPr/>
        <a:lstStyle/>
        <a:p>
          <a:endParaRPr lang="en-US"/>
        </a:p>
      </dgm:t>
    </dgm:pt>
    <dgm:pt modelId="{26159F8A-B11E-4506-8803-30F2E27B27BB}" type="sibTrans" cxnId="{6D0B579A-8A0A-404F-B272-F1FDED72CE82}">
      <dgm:prSet/>
      <dgm:spPr/>
      <dgm:t>
        <a:bodyPr/>
        <a:lstStyle/>
        <a:p>
          <a:endParaRPr lang="en-US"/>
        </a:p>
      </dgm:t>
    </dgm:pt>
    <dgm:pt modelId="{AAEE68A0-76B2-42E7-9CDE-2F8860EF36FA}">
      <dgm:prSet phldrT="[Text]"/>
      <dgm:spPr/>
      <dgm:t>
        <a:bodyPr/>
        <a:lstStyle/>
        <a:p>
          <a:r>
            <a:rPr lang="en-US" dirty="0"/>
            <a:t>Add to Code library</a:t>
          </a:r>
        </a:p>
      </dgm:t>
    </dgm:pt>
    <dgm:pt modelId="{154319E5-AB6E-4D04-9335-CAAD18170BF6}" type="parTrans" cxnId="{6C36C2DF-D417-4B40-AB6D-199A75831BFE}">
      <dgm:prSet/>
      <dgm:spPr/>
      <dgm:t>
        <a:bodyPr/>
        <a:lstStyle/>
        <a:p>
          <a:endParaRPr lang="en-US"/>
        </a:p>
      </dgm:t>
    </dgm:pt>
    <dgm:pt modelId="{7190B68A-028A-4DDD-B0F5-1B8D58F64A86}" type="sibTrans" cxnId="{6C36C2DF-D417-4B40-AB6D-199A75831BFE}">
      <dgm:prSet/>
      <dgm:spPr/>
      <dgm:t>
        <a:bodyPr/>
        <a:lstStyle/>
        <a:p>
          <a:endParaRPr lang="en-US"/>
        </a:p>
      </dgm:t>
    </dgm:pt>
    <dgm:pt modelId="{3E83AACE-3BF0-419B-8A48-D1454A03DBD9}">
      <dgm:prSet phldrT="[Text]"/>
      <dgm:spPr/>
      <dgm:t>
        <a:bodyPr/>
        <a:lstStyle/>
        <a:p>
          <a:r>
            <a:rPr lang="en-US" dirty="0"/>
            <a:t>New project</a:t>
          </a:r>
        </a:p>
      </dgm:t>
    </dgm:pt>
    <dgm:pt modelId="{C2A2FE37-2D52-4FD3-BEE6-DBA49CB0F00D}" type="parTrans" cxnId="{DFAEDEDE-A31D-46DF-A829-7ED90887DA1D}">
      <dgm:prSet/>
      <dgm:spPr/>
      <dgm:t>
        <a:bodyPr/>
        <a:lstStyle/>
        <a:p>
          <a:endParaRPr lang="en-US"/>
        </a:p>
      </dgm:t>
    </dgm:pt>
    <dgm:pt modelId="{D7B54D07-CCF5-439B-B942-B9FE4B61EE62}" type="sibTrans" cxnId="{DFAEDEDE-A31D-46DF-A829-7ED90887DA1D}">
      <dgm:prSet/>
      <dgm:spPr/>
      <dgm:t>
        <a:bodyPr/>
        <a:lstStyle/>
        <a:p>
          <a:endParaRPr lang="en-US"/>
        </a:p>
      </dgm:t>
    </dgm:pt>
    <dgm:pt modelId="{93A7A51D-01E7-43D3-9311-372120B507E6}">
      <dgm:prSet phldrT="[Text]"/>
      <dgm:spPr/>
      <dgm:t>
        <a:bodyPr/>
        <a:lstStyle/>
        <a:p>
          <a:r>
            <a:rPr lang="en-US" dirty="0"/>
            <a:t>Decide which elements of Code library will be used</a:t>
          </a:r>
        </a:p>
      </dgm:t>
    </dgm:pt>
    <dgm:pt modelId="{2C73568F-18D7-4323-97C8-BEB4AD342259}" type="parTrans" cxnId="{BF8EE855-9507-4646-9A5D-023D66DBE69E}">
      <dgm:prSet/>
      <dgm:spPr/>
      <dgm:t>
        <a:bodyPr/>
        <a:lstStyle/>
        <a:p>
          <a:endParaRPr lang="en-US"/>
        </a:p>
      </dgm:t>
    </dgm:pt>
    <dgm:pt modelId="{8BABF74E-0A7C-4F78-9E0F-2D9C4FEFB176}" type="sibTrans" cxnId="{BF8EE855-9507-4646-9A5D-023D66DBE69E}">
      <dgm:prSet/>
      <dgm:spPr/>
      <dgm:t>
        <a:bodyPr/>
        <a:lstStyle/>
        <a:p>
          <a:endParaRPr lang="en-US"/>
        </a:p>
      </dgm:t>
    </dgm:pt>
    <dgm:pt modelId="{494802B5-0C36-4DA4-B1CE-968AF1B45FAA}">
      <dgm:prSet phldrT="[Text]"/>
      <dgm:spPr/>
      <dgm:t>
        <a:bodyPr/>
        <a:lstStyle/>
        <a:p>
          <a:r>
            <a:rPr lang="en-US" dirty="0"/>
            <a:t>Maintain them</a:t>
          </a:r>
        </a:p>
      </dgm:t>
    </dgm:pt>
    <dgm:pt modelId="{7D27F647-7A45-4768-B65F-76B65393B9D1}" type="parTrans" cxnId="{EEE72858-AD95-452C-930E-F197278A41C6}">
      <dgm:prSet/>
      <dgm:spPr/>
      <dgm:t>
        <a:bodyPr/>
        <a:lstStyle/>
        <a:p>
          <a:endParaRPr lang="en-US"/>
        </a:p>
      </dgm:t>
    </dgm:pt>
    <dgm:pt modelId="{C32544E0-103F-4C6E-860D-137B4ACC374A}" type="sibTrans" cxnId="{EEE72858-AD95-452C-930E-F197278A41C6}">
      <dgm:prSet/>
      <dgm:spPr/>
      <dgm:t>
        <a:bodyPr/>
        <a:lstStyle/>
        <a:p>
          <a:endParaRPr lang="en-US"/>
        </a:p>
      </dgm:t>
    </dgm:pt>
    <dgm:pt modelId="{0F24A3F5-FEA2-4799-AB06-3E8133197548}" type="pres">
      <dgm:prSet presAssocID="{1111F5E0-6005-4B10-8758-5A62EEB8FE0D}" presName="rootnode" presStyleCnt="0">
        <dgm:presLayoutVars>
          <dgm:chMax/>
          <dgm:chPref/>
          <dgm:dir/>
          <dgm:animLvl val="lvl"/>
        </dgm:presLayoutVars>
      </dgm:prSet>
      <dgm:spPr/>
    </dgm:pt>
    <dgm:pt modelId="{4539C95D-4636-4BB3-A785-C0CA36C8C299}" type="pres">
      <dgm:prSet presAssocID="{2934B900-FC2C-4826-AB01-65662F85BA40}" presName="composite" presStyleCnt="0"/>
      <dgm:spPr/>
    </dgm:pt>
    <dgm:pt modelId="{E5C3B6B3-CE7E-49BE-83B1-C1642D55ED88}" type="pres">
      <dgm:prSet presAssocID="{2934B900-FC2C-4826-AB01-65662F85BA40}" presName="bentUpArrow1" presStyleLbl="alignImgPlace1" presStyleIdx="0" presStyleCnt="2"/>
      <dgm:spPr/>
    </dgm:pt>
    <dgm:pt modelId="{51C04D7F-20E4-47BA-8D57-B335D42E158F}" type="pres">
      <dgm:prSet presAssocID="{2934B900-FC2C-4826-AB01-65662F85BA4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E0ABB89-DBB0-4D02-87A8-174167EE58AC}" type="pres">
      <dgm:prSet presAssocID="{2934B900-FC2C-4826-AB01-65662F85BA4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40795AD-90FD-4AB1-8493-57AEC04C08D6}" type="pres">
      <dgm:prSet presAssocID="{9C62AF37-395F-420E-98DF-790FF625E95A}" presName="sibTrans" presStyleCnt="0"/>
      <dgm:spPr/>
    </dgm:pt>
    <dgm:pt modelId="{4D32823C-D113-424D-A8EE-F0D729FAF21D}" type="pres">
      <dgm:prSet presAssocID="{F65E1A9C-33BF-49BE-B2A1-75CC309DCBCB}" presName="composite" presStyleCnt="0"/>
      <dgm:spPr/>
    </dgm:pt>
    <dgm:pt modelId="{0BA3FA4E-45E3-4D6D-879E-F2E101E050EF}" type="pres">
      <dgm:prSet presAssocID="{F65E1A9C-33BF-49BE-B2A1-75CC309DCBCB}" presName="bentUpArrow1" presStyleLbl="alignImgPlace1" presStyleIdx="1" presStyleCnt="2"/>
      <dgm:spPr/>
    </dgm:pt>
    <dgm:pt modelId="{09C48D9E-46FA-40B7-B1E8-DF5044E7F664}" type="pres">
      <dgm:prSet presAssocID="{F65E1A9C-33BF-49BE-B2A1-75CC309DCBC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0933F3E-B69B-4E69-9DF3-C2D25AF5AF6C}" type="pres">
      <dgm:prSet presAssocID="{F65E1A9C-33BF-49BE-B2A1-75CC309DCBC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E080291-167C-4904-95EE-641DC49BC76D}" type="pres">
      <dgm:prSet presAssocID="{26159F8A-B11E-4506-8803-30F2E27B27BB}" presName="sibTrans" presStyleCnt="0"/>
      <dgm:spPr/>
    </dgm:pt>
    <dgm:pt modelId="{38E8B89A-D2C5-4454-95D0-E9A38A3D7205}" type="pres">
      <dgm:prSet presAssocID="{3E83AACE-3BF0-419B-8A48-D1454A03DBD9}" presName="composite" presStyleCnt="0"/>
      <dgm:spPr/>
    </dgm:pt>
    <dgm:pt modelId="{240A3DFD-F1BC-468C-AE38-580CA0347750}" type="pres">
      <dgm:prSet presAssocID="{3E83AACE-3BF0-419B-8A48-D1454A03DBD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CFA587-9FFA-4F44-B314-936601497050}" type="pres">
      <dgm:prSet presAssocID="{3E83AACE-3BF0-419B-8A48-D1454A03DBD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0667E11-3C11-4F5A-9653-5F3BA938FA16}" type="presOf" srcId="{E52BAEC8-62C5-46B1-B3B1-5BA5CC04EAAE}" destId="{CE0ABB89-DBB0-4D02-87A8-174167EE58AC}" srcOrd="0" destOrd="0" presId="urn:microsoft.com/office/officeart/2005/8/layout/StepDownProcess"/>
    <dgm:cxn modelId="{BBA96525-F923-475D-B33F-4B9F5F7D65F5}" type="presOf" srcId="{3E83AACE-3BF0-419B-8A48-D1454A03DBD9}" destId="{240A3DFD-F1BC-468C-AE38-580CA0347750}" srcOrd="0" destOrd="0" presId="urn:microsoft.com/office/officeart/2005/8/layout/StepDownProcess"/>
    <dgm:cxn modelId="{D47CD337-6AC8-41AC-A7D0-4ADCFB64FA72}" type="presOf" srcId="{F65E1A9C-33BF-49BE-B2A1-75CC309DCBCB}" destId="{09C48D9E-46FA-40B7-B1E8-DF5044E7F664}" srcOrd="0" destOrd="0" presId="urn:microsoft.com/office/officeart/2005/8/layout/StepDownProcess"/>
    <dgm:cxn modelId="{BF8EE855-9507-4646-9A5D-023D66DBE69E}" srcId="{3E83AACE-3BF0-419B-8A48-D1454A03DBD9}" destId="{93A7A51D-01E7-43D3-9311-372120B507E6}" srcOrd="0" destOrd="0" parTransId="{2C73568F-18D7-4323-97C8-BEB4AD342259}" sibTransId="{8BABF74E-0A7C-4F78-9E0F-2D9C4FEFB176}"/>
    <dgm:cxn modelId="{EEE72858-AD95-452C-930E-F197278A41C6}" srcId="{F65E1A9C-33BF-49BE-B2A1-75CC309DCBCB}" destId="{494802B5-0C36-4DA4-B1CE-968AF1B45FAA}" srcOrd="0" destOrd="0" parTransId="{7D27F647-7A45-4768-B65F-76B65393B9D1}" sibTransId="{C32544E0-103F-4C6E-860D-137B4ACC374A}"/>
    <dgm:cxn modelId="{13984A93-BBBE-4708-970D-E21115B279D2}" srcId="{1111F5E0-6005-4B10-8758-5A62EEB8FE0D}" destId="{2934B900-FC2C-4826-AB01-65662F85BA40}" srcOrd="0" destOrd="0" parTransId="{B030B25F-B64E-4394-A43D-8D5B9EDF3180}" sibTransId="{9C62AF37-395F-420E-98DF-790FF625E95A}"/>
    <dgm:cxn modelId="{6D0B579A-8A0A-404F-B272-F1FDED72CE82}" srcId="{1111F5E0-6005-4B10-8758-5A62EEB8FE0D}" destId="{F65E1A9C-33BF-49BE-B2A1-75CC309DCBCB}" srcOrd="1" destOrd="0" parTransId="{F24F26E7-B90E-475B-92B7-1BB57CDB65DB}" sibTransId="{26159F8A-B11E-4506-8803-30F2E27B27BB}"/>
    <dgm:cxn modelId="{B5BC2BA8-E7A0-4071-A54F-87B78C3E36A6}" srcId="{2934B900-FC2C-4826-AB01-65662F85BA40}" destId="{E52BAEC8-62C5-46B1-B3B1-5BA5CC04EAAE}" srcOrd="0" destOrd="0" parTransId="{ECB2B32D-EC74-4C96-9D48-237B0F45E69D}" sibTransId="{15F04C66-3A65-4BA7-906D-BB9160DEB56E}"/>
    <dgm:cxn modelId="{554BA1A8-9459-4A3A-A280-9D52F43B4491}" type="presOf" srcId="{2934B900-FC2C-4826-AB01-65662F85BA40}" destId="{51C04D7F-20E4-47BA-8D57-B335D42E158F}" srcOrd="0" destOrd="0" presId="urn:microsoft.com/office/officeart/2005/8/layout/StepDownProcess"/>
    <dgm:cxn modelId="{61A6B4AD-C46F-410C-98E8-9C0F75102DBF}" type="presOf" srcId="{93A7A51D-01E7-43D3-9311-372120B507E6}" destId="{2ECFA587-9FFA-4F44-B314-936601497050}" srcOrd="0" destOrd="0" presId="urn:microsoft.com/office/officeart/2005/8/layout/StepDownProcess"/>
    <dgm:cxn modelId="{CEC795C8-D0CA-4CAE-BC5A-635F1BB5A5DB}" type="presOf" srcId="{AAEE68A0-76B2-42E7-9CDE-2F8860EF36FA}" destId="{C0933F3E-B69B-4E69-9DF3-C2D25AF5AF6C}" srcOrd="0" destOrd="1" presId="urn:microsoft.com/office/officeart/2005/8/layout/StepDownProcess"/>
    <dgm:cxn modelId="{EC7BEBD6-F55C-4DB2-9CE7-1EE0CAFA9719}" type="presOf" srcId="{1111F5E0-6005-4B10-8758-5A62EEB8FE0D}" destId="{0F24A3F5-FEA2-4799-AB06-3E8133197548}" srcOrd="0" destOrd="0" presId="urn:microsoft.com/office/officeart/2005/8/layout/StepDownProcess"/>
    <dgm:cxn modelId="{9FC9F8D7-D047-456B-A03F-73C65E80289F}" type="presOf" srcId="{494802B5-0C36-4DA4-B1CE-968AF1B45FAA}" destId="{C0933F3E-B69B-4E69-9DF3-C2D25AF5AF6C}" srcOrd="0" destOrd="0" presId="urn:microsoft.com/office/officeart/2005/8/layout/StepDownProcess"/>
    <dgm:cxn modelId="{DFAEDEDE-A31D-46DF-A829-7ED90887DA1D}" srcId="{1111F5E0-6005-4B10-8758-5A62EEB8FE0D}" destId="{3E83AACE-3BF0-419B-8A48-D1454A03DBD9}" srcOrd="2" destOrd="0" parTransId="{C2A2FE37-2D52-4FD3-BEE6-DBA49CB0F00D}" sibTransId="{D7B54D07-CCF5-439B-B942-B9FE4B61EE62}"/>
    <dgm:cxn modelId="{6C36C2DF-D417-4B40-AB6D-199A75831BFE}" srcId="{F65E1A9C-33BF-49BE-B2A1-75CC309DCBCB}" destId="{AAEE68A0-76B2-42E7-9CDE-2F8860EF36FA}" srcOrd="1" destOrd="0" parTransId="{154319E5-AB6E-4D04-9335-CAAD18170BF6}" sibTransId="{7190B68A-028A-4DDD-B0F5-1B8D58F64A86}"/>
    <dgm:cxn modelId="{82B204C6-5786-4E41-A0B0-E142CFDFAD2D}" type="presParOf" srcId="{0F24A3F5-FEA2-4799-AB06-3E8133197548}" destId="{4539C95D-4636-4BB3-A785-C0CA36C8C299}" srcOrd="0" destOrd="0" presId="urn:microsoft.com/office/officeart/2005/8/layout/StepDownProcess"/>
    <dgm:cxn modelId="{624295F3-0191-46D8-8798-D25AA230838F}" type="presParOf" srcId="{4539C95D-4636-4BB3-A785-C0CA36C8C299}" destId="{E5C3B6B3-CE7E-49BE-83B1-C1642D55ED88}" srcOrd="0" destOrd="0" presId="urn:microsoft.com/office/officeart/2005/8/layout/StepDownProcess"/>
    <dgm:cxn modelId="{3DD32248-C31D-4293-806D-974D5B553FBA}" type="presParOf" srcId="{4539C95D-4636-4BB3-A785-C0CA36C8C299}" destId="{51C04D7F-20E4-47BA-8D57-B335D42E158F}" srcOrd="1" destOrd="0" presId="urn:microsoft.com/office/officeart/2005/8/layout/StepDownProcess"/>
    <dgm:cxn modelId="{1A833C55-014A-401B-9C95-85AE71C8ABBE}" type="presParOf" srcId="{4539C95D-4636-4BB3-A785-C0CA36C8C299}" destId="{CE0ABB89-DBB0-4D02-87A8-174167EE58AC}" srcOrd="2" destOrd="0" presId="urn:microsoft.com/office/officeart/2005/8/layout/StepDownProcess"/>
    <dgm:cxn modelId="{55FA4BD7-BB11-43EC-8CE4-4020BA27CD06}" type="presParOf" srcId="{0F24A3F5-FEA2-4799-AB06-3E8133197548}" destId="{A40795AD-90FD-4AB1-8493-57AEC04C08D6}" srcOrd="1" destOrd="0" presId="urn:microsoft.com/office/officeart/2005/8/layout/StepDownProcess"/>
    <dgm:cxn modelId="{B85ECE2B-7D1F-45DB-AA9E-A509162DE91E}" type="presParOf" srcId="{0F24A3F5-FEA2-4799-AB06-3E8133197548}" destId="{4D32823C-D113-424D-A8EE-F0D729FAF21D}" srcOrd="2" destOrd="0" presId="urn:microsoft.com/office/officeart/2005/8/layout/StepDownProcess"/>
    <dgm:cxn modelId="{D29DB83E-C2FB-49B4-8898-D4716303B518}" type="presParOf" srcId="{4D32823C-D113-424D-A8EE-F0D729FAF21D}" destId="{0BA3FA4E-45E3-4D6D-879E-F2E101E050EF}" srcOrd="0" destOrd="0" presId="urn:microsoft.com/office/officeart/2005/8/layout/StepDownProcess"/>
    <dgm:cxn modelId="{01FF9E3C-213C-4D2F-9E5B-82025DE16A70}" type="presParOf" srcId="{4D32823C-D113-424D-A8EE-F0D729FAF21D}" destId="{09C48D9E-46FA-40B7-B1E8-DF5044E7F664}" srcOrd="1" destOrd="0" presId="urn:microsoft.com/office/officeart/2005/8/layout/StepDownProcess"/>
    <dgm:cxn modelId="{A0083BD5-2DC4-4B3D-82BB-CB536F7A4973}" type="presParOf" srcId="{4D32823C-D113-424D-A8EE-F0D729FAF21D}" destId="{C0933F3E-B69B-4E69-9DF3-C2D25AF5AF6C}" srcOrd="2" destOrd="0" presId="urn:microsoft.com/office/officeart/2005/8/layout/StepDownProcess"/>
    <dgm:cxn modelId="{9146928D-6CA0-48EF-B01D-1987ACDA5FD7}" type="presParOf" srcId="{0F24A3F5-FEA2-4799-AB06-3E8133197548}" destId="{FE080291-167C-4904-95EE-641DC49BC76D}" srcOrd="3" destOrd="0" presId="urn:microsoft.com/office/officeart/2005/8/layout/StepDownProcess"/>
    <dgm:cxn modelId="{7137AE0B-5034-457C-8820-F844FA1DC639}" type="presParOf" srcId="{0F24A3F5-FEA2-4799-AB06-3E8133197548}" destId="{38E8B89A-D2C5-4454-95D0-E9A38A3D7205}" srcOrd="4" destOrd="0" presId="urn:microsoft.com/office/officeart/2005/8/layout/StepDownProcess"/>
    <dgm:cxn modelId="{E7BF571C-1A1E-4CFE-8A9E-D0C8B28EC81F}" type="presParOf" srcId="{38E8B89A-D2C5-4454-95D0-E9A38A3D7205}" destId="{240A3DFD-F1BC-468C-AE38-580CA0347750}" srcOrd="0" destOrd="0" presId="urn:microsoft.com/office/officeart/2005/8/layout/StepDownProcess"/>
    <dgm:cxn modelId="{0FAF57BB-7833-4C4E-ABCF-96607D9A40A9}" type="presParOf" srcId="{38E8B89A-D2C5-4454-95D0-E9A38A3D7205}" destId="{2ECFA587-9FFA-4F44-B314-93660149705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DD41B-516B-4E5A-8459-7E2AB9C89DAD}">
      <dsp:nvSpPr>
        <dsp:cNvPr id="0" name=""/>
        <dsp:cNvSpPr/>
      </dsp:nvSpPr>
      <dsp:spPr>
        <a:xfrm>
          <a:off x="1097279" y="36829"/>
          <a:ext cx="1767840" cy="176784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Project A</a:t>
          </a:r>
        </a:p>
      </dsp:txBody>
      <dsp:txXfrm>
        <a:off x="1332991" y="346201"/>
        <a:ext cx="1296416" cy="795528"/>
      </dsp:txXfrm>
    </dsp:sp>
    <dsp:sp modelId="{AA928E82-A295-4C61-8ACE-7C312D06E9A3}">
      <dsp:nvSpPr>
        <dsp:cNvPr id="0" name=""/>
        <dsp:cNvSpPr/>
      </dsp:nvSpPr>
      <dsp:spPr>
        <a:xfrm>
          <a:off x="1735175" y="1141730"/>
          <a:ext cx="1767840" cy="176784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Project C</a:t>
          </a:r>
        </a:p>
      </dsp:txBody>
      <dsp:txXfrm>
        <a:off x="2275840" y="1598422"/>
        <a:ext cx="1060704" cy="972312"/>
      </dsp:txXfrm>
    </dsp:sp>
    <dsp:sp modelId="{85EA40CD-072F-4382-A65A-9835D24092D5}">
      <dsp:nvSpPr>
        <dsp:cNvPr id="0" name=""/>
        <dsp:cNvSpPr/>
      </dsp:nvSpPr>
      <dsp:spPr>
        <a:xfrm>
          <a:off x="459384" y="1141730"/>
          <a:ext cx="1767840" cy="176784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Project B</a:t>
          </a:r>
        </a:p>
      </dsp:txBody>
      <dsp:txXfrm>
        <a:off x="625856" y="1598422"/>
        <a:ext cx="1060704" cy="972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1E8C4-5313-4075-B227-C623508D3671}">
      <dsp:nvSpPr>
        <dsp:cNvPr id="0" name=""/>
        <dsp:cNvSpPr/>
      </dsp:nvSpPr>
      <dsp:spPr>
        <a:xfrm>
          <a:off x="2359251" y="1521051"/>
          <a:ext cx="920297" cy="920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Reusable classes</a:t>
          </a:r>
        </a:p>
      </dsp:txBody>
      <dsp:txXfrm>
        <a:off x="2494025" y="1655825"/>
        <a:ext cx="650749" cy="650749"/>
      </dsp:txXfrm>
    </dsp:sp>
    <dsp:sp modelId="{9A4BC396-C8B8-454E-8821-FD0AB2986903}">
      <dsp:nvSpPr>
        <dsp:cNvPr id="0" name=""/>
        <dsp:cNvSpPr/>
      </dsp:nvSpPr>
      <dsp:spPr>
        <a:xfrm rot="16200000">
          <a:off x="2720934" y="1184390"/>
          <a:ext cx="196931" cy="312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50474" y="1276510"/>
        <a:ext cx="137852" cy="187741"/>
      </dsp:txXfrm>
    </dsp:sp>
    <dsp:sp modelId="{5CB58FC0-3AE6-493E-A940-C4FD5D268A0D}">
      <dsp:nvSpPr>
        <dsp:cNvPr id="0" name=""/>
        <dsp:cNvSpPr/>
      </dsp:nvSpPr>
      <dsp:spPr>
        <a:xfrm>
          <a:off x="2247809" y="6301"/>
          <a:ext cx="1143181" cy="11431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Subsystem A</a:t>
          </a:r>
        </a:p>
      </dsp:txBody>
      <dsp:txXfrm>
        <a:off x="2415224" y="173716"/>
        <a:ext cx="808351" cy="808351"/>
      </dsp:txXfrm>
    </dsp:sp>
    <dsp:sp modelId="{E6725233-6FBF-4807-962A-967888ECD87F}">
      <dsp:nvSpPr>
        <dsp:cNvPr id="0" name=""/>
        <dsp:cNvSpPr/>
      </dsp:nvSpPr>
      <dsp:spPr>
        <a:xfrm>
          <a:off x="3361293" y="1824749"/>
          <a:ext cx="196931" cy="312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361293" y="1887329"/>
        <a:ext cx="137852" cy="187741"/>
      </dsp:txXfrm>
    </dsp:sp>
    <dsp:sp modelId="{1A2A4341-7DFC-449C-A923-32B403CFA9FE}">
      <dsp:nvSpPr>
        <dsp:cNvPr id="0" name=""/>
        <dsp:cNvSpPr/>
      </dsp:nvSpPr>
      <dsp:spPr>
        <a:xfrm>
          <a:off x="3651116" y="1409609"/>
          <a:ext cx="1143181" cy="11431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Subsystem B</a:t>
          </a:r>
        </a:p>
      </dsp:txBody>
      <dsp:txXfrm>
        <a:off x="3818531" y="1577024"/>
        <a:ext cx="808351" cy="808351"/>
      </dsp:txXfrm>
    </dsp:sp>
    <dsp:sp modelId="{E37272C4-7DF8-4C5E-906F-F3F3DA1B1DA5}">
      <dsp:nvSpPr>
        <dsp:cNvPr id="0" name=""/>
        <dsp:cNvSpPr/>
      </dsp:nvSpPr>
      <dsp:spPr>
        <a:xfrm rot="5400000">
          <a:off x="2720934" y="2465108"/>
          <a:ext cx="196931" cy="312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50474" y="2498149"/>
        <a:ext cx="137852" cy="187741"/>
      </dsp:txXfrm>
    </dsp:sp>
    <dsp:sp modelId="{B9DAF040-CED2-4BEF-A8BB-D30A2712C5D5}">
      <dsp:nvSpPr>
        <dsp:cNvPr id="0" name=""/>
        <dsp:cNvSpPr/>
      </dsp:nvSpPr>
      <dsp:spPr>
        <a:xfrm>
          <a:off x="2247809" y="2812916"/>
          <a:ext cx="1143181" cy="11431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 C</a:t>
          </a:r>
        </a:p>
      </dsp:txBody>
      <dsp:txXfrm>
        <a:off x="2415224" y="2980331"/>
        <a:ext cx="808351" cy="808351"/>
      </dsp:txXfrm>
    </dsp:sp>
    <dsp:sp modelId="{88EFC5B4-DF5C-4407-8C0F-3E10190558B8}">
      <dsp:nvSpPr>
        <dsp:cNvPr id="0" name=""/>
        <dsp:cNvSpPr/>
      </dsp:nvSpPr>
      <dsp:spPr>
        <a:xfrm rot="10800000">
          <a:off x="2080575" y="1824749"/>
          <a:ext cx="196931" cy="312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139654" y="1887329"/>
        <a:ext cx="137852" cy="187741"/>
      </dsp:txXfrm>
    </dsp:sp>
    <dsp:sp modelId="{F5C67733-4091-41C9-A543-585A7EEBEC15}">
      <dsp:nvSpPr>
        <dsp:cNvPr id="0" name=""/>
        <dsp:cNvSpPr/>
      </dsp:nvSpPr>
      <dsp:spPr>
        <a:xfrm>
          <a:off x="844501" y="1409609"/>
          <a:ext cx="1143181" cy="11431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Module D</a:t>
          </a:r>
        </a:p>
      </dsp:txBody>
      <dsp:txXfrm>
        <a:off x="1011916" y="1577024"/>
        <a:ext cx="808351" cy="808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6B408-0177-4A6D-BADD-FCBE636D2B78}">
      <dsp:nvSpPr>
        <dsp:cNvPr id="0" name=""/>
        <dsp:cNvSpPr/>
      </dsp:nvSpPr>
      <dsp:spPr>
        <a:xfrm>
          <a:off x="927824" y="837982"/>
          <a:ext cx="1737633" cy="11590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Component without complex logic</a:t>
          </a:r>
        </a:p>
      </dsp:txBody>
      <dsp:txXfrm>
        <a:off x="1205845" y="837982"/>
        <a:ext cx="1459612" cy="1159001"/>
      </dsp:txXfrm>
    </dsp:sp>
    <dsp:sp modelId="{F81092A2-31DE-4E24-8934-0A5BFBB6E0C0}">
      <dsp:nvSpPr>
        <dsp:cNvPr id="0" name=""/>
        <dsp:cNvSpPr/>
      </dsp:nvSpPr>
      <dsp:spPr>
        <a:xfrm>
          <a:off x="927824" y="1996984"/>
          <a:ext cx="1737633" cy="11590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REUSABLE</a:t>
          </a:r>
        </a:p>
      </dsp:txBody>
      <dsp:txXfrm>
        <a:off x="1205845" y="1996984"/>
        <a:ext cx="1459612" cy="1159001"/>
      </dsp:txXfrm>
    </dsp:sp>
    <dsp:sp modelId="{88761A2F-BD8D-42FF-B51D-BDEC08B3AA68}">
      <dsp:nvSpPr>
        <dsp:cNvPr id="0" name=""/>
        <dsp:cNvSpPr/>
      </dsp:nvSpPr>
      <dsp:spPr>
        <a:xfrm>
          <a:off x="1086" y="374614"/>
          <a:ext cx="1158422" cy="11584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sym typeface="Wingdings" panose="05000000000000000000" pitchFamily="2" charset="2"/>
            </a:rPr>
            <a:t></a:t>
          </a:r>
          <a:endParaRPr lang="en-US" sz="6200" kern="1200" dirty="0"/>
        </a:p>
      </dsp:txBody>
      <dsp:txXfrm>
        <a:off x="170733" y="544261"/>
        <a:ext cx="819128" cy="819128"/>
      </dsp:txXfrm>
    </dsp:sp>
    <dsp:sp modelId="{DAA58808-3EBE-478B-8CFB-F172D2414452}">
      <dsp:nvSpPr>
        <dsp:cNvPr id="0" name=""/>
        <dsp:cNvSpPr/>
      </dsp:nvSpPr>
      <dsp:spPr>
        <a:xfrm>
          <a:off x="3823880" y="837982"/>
          <a:ext cx="1737633" cy="11590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Component with complex logic</a:t>
          </a:r>
        </a:p>
      </dsp:txBody>
      <dsp:txXfrm>
        <a:off x="4101901" y="837982"/>
        <a:ext cx="1459612" cy="1159001"/>
      </dsp:txXfrm>
    </dsp:sp>
    <dsp:sp modelId="{AE1BC312-B60D-41D9-AB5A-FF76125D26CE}">
      <dsp:nvSpPr>
        <dsp:cNvPr id="0" name=""/>
        <dsp:cNvSpPr/>
      </dsp:nvSpPr>
      <dsp:spPr>
        <a:xfrm>
          <a:off x="3823880" y="1996984"/>
          <a:ext cx="1737633" cy="11590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 REUSABLE</a:t>
          </a:r>
        </a:p>
      </dsp:txBody>
      <dsp:txXfrm>
        <a:off x="4101901" y="1996984"/>
        <a:ext cx="1459612" cy="1159001"/>
      </dsp:txXfrm>
    </dsp:sp>
    <dsp:sp modelId="{7E526B9C-F123-447C-9CFD-F83225996341}">
      <dsp:nvSpPr>
        <dsp:cNvPr id="0" name=""/>
        <dsp:cNvSpPr/>
      </dsp:nvSpPr>
      <dsp:spPr>
        <a:xfrm>
          <a:off x="2897142" y="374614"/>
          <a:ext cx="1158422" cy="11584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sym typeface="Wingdings" panose="05000000000000000000" pitchFamily="2" charset="2"/>
            </a:rPr>
            <a:t></a:t>
          </a:r>
          <a:endParaRPr lang="en-US" sz="6200" kern="1200" dirty="0"/>
        </a:p>
      </dsp:txBody>
      <dsp:txXfrm>
        <a:off x="3066789" y="544261"/>
        <a:ext cx="819128" cy="819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49895-1DD4-45F1-B539-9D7CBC09150B}">
      <dsp:nvSpPr>
        <dsp:cNvPr id="0" name=""/>
        <dsp:cNvSpPr/>
      </dsp:nvSpPr>
      <dsp:spPr>
        <a:xfrm>
          <a:off x="0" y="4118653"/>
          <a:ext cx="7620000" cy="5405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Reuse component</a:t>
          </a:r>
        </a:p>
      </dsp:txBody>
      <dsp:txXfrm>
        <a:off x="0" y="4118653"/>
        <a:ext cx="7620000" cy="540570"/>
      </dsp:txXfrm>
    </dsp:sp>
    <dsp:sp modelId="{91AA9944-9E4B-4580-AF46-B2D8227F5F6C}">
      <dsp:nvSpPr>
        <dsp:cNvPr id="0" name=""/>
        <dsp:cNvSpPr/>
      </dsp:nvSpPr>
      <dsp:spPr>
        <a:xfrm rot="10800000">
          <a:off x="0" y="3295363"/>
          <a:ext cx="7620000" cy="8313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Component Certification</a:t>
          </a:r>
        </a:p>
      </dsp:txBody>
      <dsp:txXfrm rot="10800000">
        <a:off x="0" y="3295363"/>
        <a:ext cx="7620000" cy="540217"/>
      </dsp:txXfrm>
    </dsp:sp>
    <dsp:sp modelId="{593AEEE8-14B9-419B-A121-63244E85481B}">
      <dsp:nvSpPr>
        <dsp:cNvPr id="0" name=""/>
        <dsp:cNvSpPr/>
      </dsp:nvSpPr>
      <dsp:spPr>
        <a:xfrm rot="10800000">
          <a:off x="0" y="2472073"/>
          <a:ext cx="7620000" cy="83139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Exception Generalization</a:t>
          </a:r>
        </a:p>
      </dsp:txBody>
      <dsp:txXfrm rot="10800000">
        <a:off x="0" y="2472073"/>
        <a:ext cx="7620000" cy="540217"/>
      </dsp:txXfrm>
    </dsp:sp>
    <dsp:sp modelId="{EDFA0FD4-9641-4817-9287-EF1D97A66529}">
      <dsp:nvSpPr>
        <dsp:cNvPr id="0" name=""/>
        <dsp:cNvSpPr/>
      </dsp:nvSpPr>
      <dsp:spPr>
        <a:xfrm rot="10800000">
          <a:off x="0" y="1648784"/>
          <a:ext cx="7620000" cy="83139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Operation Generalization</a:t>
          </a:r>
        </a:p>
      </dsp:txBody>
      <dsp:txXfrm rot="10800000">
        <a:off x="0" y="1648784"/>
        <a:ext cx="7620000" cy="540217"/>
      </dsp:txXfrm>
    </dsp:sp>
    <dsp:sp modelId="{C1B08BFE-5141-494E-B3D4-54748ADA5702}">
      <dsp:nvSpPr>
        <dsp:cNvPr id="0" name=""/>
        <dsp:cNvSpPr/>
      </dsp:nvSpPr>
      <dsp:spPr>
        <a:xfrm rot="10800000">
          <a:off x="0" y="825494"/>
          <a:ext cx="7620000" cy="831398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Name Generalization</a:t>
          </a:r>
        </a:p>
      </dsp:txBody>
      <dsp:txXfrm rot="10800000">
        <a:off x="0" y="825494"/>
        <a:ext cx="7620000" cy="540217"/>
      </dsp:txXfrm>
    </dsp:sp>
    <dsp:sp modelId="{0850D704-7224-402B-9E5E-86A613656C30}">
      <dsp:nvSpPr>
        <dsp:cNvPr id="0" name=""/>
        <dsp:cNvSpPr/>
      </dsp:nvSpPr>
      <dsp:spPr>
        <a:xfrm rot="10800000">
          <a:off x="0" y="2204"/>
          <a:ext cx="7620000" cy="83139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Initial component</a:t>
          </a:r>
        </a:p>
      </dsp:txBody>
      <dsp:txXfrm rot="10800000">
        <a:off x="0" y="2204"/>
        <a:ext cx="7620000" cy="5402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3B6B3-CE7E-49BE-83B1-C1642D55ED88}">
      <dsp:nvSpPr>
        <dsp:cNvPr id="0" name=""/>
        <dsp:cNvSpPr/>
      </dsp:nvSpPr>
      <dsp:spPr>
        <a:xfrm rot="5400000">
          <a:off x="1324357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04D7F-20E4-47BA-8D57-B335D42E158F}">
      <dsp:nvSpPr>
        <dsp:cNvPr id="0" name=""/>
        <dsp:cNvSpPr/>
      </dsp:nvSpPr>
      <dsp:spPr>
        <a:xfrm>
          <a:off x="1046136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finish</a:t>
          </a:r>
        </a:p>
      </dsp:txBody>
      <dsp:txXfrm>
        <a:off x="1106552" y="83699"/>
        <a:ext cx="1646970" cy="1116572"/>
      </dsp:txXfrm>
    </dsp:sp>
    <dsp:sp modelId="{CE0ABB89-DBB0-4D02-87A8-174167EE58AC}">
      <dsp:nvSpPr>
        <dsp:cNvPr id="0" name=""/>
        <dsp:cNvSpPr/>
      </dsp:nvSpPr>
      <dsp:spPr>
        <a:xfrm>
          <a:off x="2813939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which elements are reusable</a:t>
          </a:r>
        </a:p>
      </dsp:txBody>
      <dsp:txXfrm>
        <a:off x="2813939" y="141298"/>
        <a:ext cx="1285731" cy="1000125"/>
      </dsp:txXfrm>
    </dsp:sp>
    <dsp:sp modelId="{0BA3FA4E-45E3-4D6D-879E-F2E101E050EF}">
      <dsp:nvSpPr>
        <dsp:cNvPr id="0" name=""/>
        <dsp:cNvSpPr/>
      </dsp:nvSpPr>
      <dsp:spPr>
        <a:xfrm rot="5400000">
          <a:off x="2790053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308080"/>
            <a:satOff val="-2984"/>
            <a:lumOff val="146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48D9E-46FA-40B7-B1E8-DF5044E7F664}">
      <dsp:nvSpPr>
        <dsp:cNvPr id="0" name=""/>
        <dsp:cNvSpPr/>
      </dsp:nvSpPr>
      <dsp:spPr>
        <a:xfrm>
          <a:off x="2511832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Manage Code library</a:t>
          </a:r>
        </a:p>
      </dsp:txBody>
      <dsp:txXfrm>
        <a:off x="2572248" y="1473713"/>
        <a:ext cx="1646970" cy="1116572"/>
      </dsp:txXfrm>
    </dsp:sp>
    <dsp:sp modelId="{C0933F3E-B69B-4E69-9DF3-C2D25AF5AF6C}">
      <dsp:nvSpPr>
        <dsp:cNvPr id="0" name=""/>
        <dsp:cNvSpPr/>
      </dsp:nvSpPr>
      <dsp:spPr>
        <a:xfrm>
          <a:off x="4279635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Maintain them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to Code library</a:t>
          </a:r>
        </a:p>
      </dsp:txBody>
      <dsp:txXfrm>
        <a:off x="4279635" y="1531312"/>
        <a:ext cx="1285731" cy="1000125"/>
      </dsp:txXfrm>
    </dsp:sp>
    <dsp:sp modelId="{240A3DFD-F1BC-468C-AE38-580CA0347750}">
      <dsp:nvSpPr>
        <dsp:cNvPr id="0" name=""/>
        <dsp:cNvSpPr/>
      </dsp:nvSpPr>
      <dsp:spPr>
        <a:xfrm>
          <a:off x="3977529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New project</a:t>
          </a:r>
        </a:p>
      </dsp:txBody>
      <dsp:txXfrm>
        <a:off x="4037945" y="2863727"/>
        <a:ext cx="1646970" cy="1116572"/>
      </dsp:txXfrm>
    </dsp:sp>
    <dsp:sp modelId="{2ECFA587-9FFA-4F44-B314-936601497050}">
      <dsp:nvSpPr>
        <dsp:cNvPr id="0" name=""/>
        <dsp:cNvSpPr/>
      </dsp:nvSpPr>
      <dsp:spPr>
        <a:xfrm>
          <a:off x="5745332" y="2921326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Decide which elements of Code library will be used</a:t>
          </a:r>
        </a:p>
      </dsp:txBody>
      <dsp:txXfrm>
        <a:off x="5745332" y="2921326"/>
        <a:ext cx="1285731" cy="1000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5B87981-2CC6-4125-BFA2-A707434A19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49DC01A-C1A9-4FB2-A2DA-44D4939121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6536D23F-093D-4C6D-8450-5DA8ADF2C78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653BD1DA-6FAE-45FE-A1E0-F57DA447CB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FACBFEF-CA7B-4B5B-A56E-FFD91FB31C2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B3F4C75-48AC-4843-B6AC-63F9FF3906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F0944E0-293E-420B-A1E0-D30E671B4B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D768F54-FF6F-4843-90BF-B1C2E32D4F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F67D5B7-09B3-45C8-A8CE-8D851F36D2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BCD681F8-4CE5-4B7E-8BB4-EDF22D7A16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4F5EA15D-1AB1-4212-96A7-EA882FB32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fld id="{BD32425B-7DAB-457D-B6F7-906A08917CFA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BB4232A-49D6-4441-955A-8E472912D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3BE0F7BE-AF85-4596-8D11-11709E034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1) MathType Plugin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2) Math Player (free versions available)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3) NVDA Reader (free versions available)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E9281A9-CE73-4A41-897D-DCDE1937E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ct val="25000"/>
            </a:pPr>
            <a:fld id="{82E9CE3A-3DA1-42FF-9AE9-96EBF1BF11AA}" type="slidenum">
              <a:rPr lang="en-US" altLang="en-US" sz="1200"/>
              <a:pPr>
                <a:buSzPct val="25000"/>
              </a:pPr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BEC6644-C2C9-4BA1-A8A3-81D1D07FE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B16FED63-B064-4A62-AFA2-0500589A388C}" type="slidenum">
              <a:rPr lang="en-US" altLang="vi-VN">
                <a:latin typeface="Times" panose="02020603050405020304" pitchFamily="18" charset="0"/>
                <a:ea typeface="MS PGothic" panose="020B0600070205080204" pitchFamily="34" charset="-128"/>
              </a:rPr>
              <a:pPr/>
              <a:t>3</a:t>
            </a:fld>
            <a:endParaRPr lang="en-US" altLang="vi-VN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8CC3AE2-BC4B-4381-A11E-35E4A496D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6EF6336-AEE6-4D82-A840-7A12E2302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2BE43169-5A98-42C6-B997-D4B396363B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E11154AB-51DD-4863-8C1D-BDF65114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vi-VN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C4D5838-416E-4018-96D5-A4AB581A7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158C40BF-EF14-4D2A-81F9-039ACDE72329}" type="slidenum">
              <a:rPr lang="en-US" altLang="vi-VN">
                <a:latin typeface="Times" panose="02020603050405020304" pitchFamily="18" charset="0"/>
                <a:ea typeface="MS PGothic" panose="020B0600070205080204" pitchFamily="34" charset="-128"/>
              </a:rPr>
              <a:pPr/>
              <a:t>26</a:t>
            </a:fld>
            <a:endParaRPr lang="en-US" altLang="vi-VN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470"/>
            <a:ext cx="8229600" cy="4525963"/>
          </a:xfrm>
        </p:spPr>
        <p:txBody>
          <a:bodyPr lIns="0" tIns="0" rIns="0"/>
          <a:lstStyle>
            <a:lvl1pPr marL="255600" indent="-255600"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 marL="741600" indent="-284400">
              <a:buClr>
                <a:srgbClr val="007FA3"/>
              </a:buClr>
              <a:defRPr sz="2400">
                <a:latin typeface="+mn-lt"/>
              </a:defRPr>
            </a:lvl2pPr>
            <a:lvl3pPr indent="-230400">
              <a:buClr>
                <a:srgbClr val="007FA3"/>
              </a:buClr>
              <a:defRPr sz="2400">
                <a:latin typeface="+mn-lt"/>
              </a:defRPr>
            </a:lvl3pPr>
            <a:lvl4pPr indent="-230400">
              <a:buClr>
                <a:srgbClr val="007FA3"/>
              </a:buClr>
              <a:defRPr sz="2400">
                <a:latin typeface="+mn-lt"/>
              </a:defRPr>
            </a:lvl4pPr>
            <a:lvl5pPr indent="-230400">
              <a:buClr>
                <a:srgbClr val="007FA3"/>
              </a:buClr>
              <a:defRPr sz="2400">
                <a:latin typeface="+mn-lt"/>
              </a:defRPr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081828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Eight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407853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116988"/>
            <a:ext cx="8229600" cy="41256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734849"/>
            <a:ext cx="8229600" cy="43335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3365732"/>
            <a:ext cx="8232775" cy="38553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3938595"/>
            <a:ext cx="8229600" cy="37805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57200" y="4503969"/>
            <a:ext cx="8232775" cy="3842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457200" y="5069348"/>
            <a:ext cx="8229600" cy="451321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457200" y="5614988"/>
            <a:ext cx="8232775" cy="44450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017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4619581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62E15CFD-5CA9-4389-AA60-CE76A2D51381}" type="datetime5">
              <a:rPr lang="en-US" smtClean="0"/>
              <a:pPr>
                <a:defRPr/>
              </a:pPr>
              <a:t>2-Dec-21</a:t>
            </a:fld>
            <a:endParaRPr lang="en-US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31E3DC52-0FC2-47D7-8CDE-70DA7067949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8922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25902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967272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765D9BBB-2EA0-45D0-94D8-331B55C8602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29FDED5C-1A68-4925-AB71-99E5A7AE2EE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6574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E430ADF9-BAFA-42E0-AE44-2724DA8AC7FB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7EC1972A-9FFC-4B1B-80EE-D5491C64B4A9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873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04" y="1524000"/>
            <a:ext cx="8319796" cy="4724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FCA6F7-E2F5-42E1-9240-7E4E525F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6882" y="6591272"/>
            <a:ext cx="551783" cy="182879"/>
          </a:xfrm>
        </p:spPr>
        <p:txBody>
          <a:bodyPr/>
          <a:lstStyle>
            <a:lvl1pPr algn="r">
              <a:defRPr/>
            </a:lvl1pPr>
          </a:lstStyle>
          <a:p>
            <a:fld id="{76434674-95B2-4A36-8D6B-0CEDE12CA3C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6641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42">
            <a:extLst>
              <a:ext uri="{FF2B5EF4-FFF2-40B4-BE49-F238E27FC236}">
                <a16:creationId xmlns:a16="http://schemas.microsoft.com/office/drawing/2014/main" id="{95057C3A-C469-411A-872A-D71BC70F501F}"/>
              </a:ext>
            </a:extLst>
          </p:cNvPr>
          <p:cNvSpPr txBox="1">
            <a:spLocks noGrp="1" noChangeArrowheads="1"/>
          </p:cNvSpPr>
          <p:nvPr>
            <p:ph type="ftr" idx="14"/>
          </p:nvPr>
        </p:nvSpPr>
        <p:spPr>
          <a:xfrm>
            <a:off x="93663" y="6165850"/>
            <a:ext cx="8596312" cy="2349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hape 43">
            <a:extLst>
              <a:ext uri="{FF2B5EF4-FFF2-40B4-BE49-F238E27FC236}">
                <a16:creationId xmlns:a16="http://schemas.microsoft.com/office/drawing/2014/main" id="{76C02B82-9673-477E-B76D-A2B773215175}"/>
              </a:ext>
            </a:extLst>
          </p:cNvPr>
          <p:cNvSpPr txBox="1">
            <a:spLocks noGrp="1" noChangeArrowheads="1"/>
          </p:cNvSpPr>
          <p:nvPr>
            <p:ph type="dt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hape 44">
            <a:extLst>
              <a:ext uri="{FF2B5EF4-FFF2-40B4-BE49-F238E27FC236}">
                <a16:creationId xmlns:a16="http://schemas.microsoft.com/office/drawing/2014/main" id="{AAAB6D7F-FF13-4096-9EF8-9BB06E47C8E5}"/>
              </a:ext>
            </a:extLst>
          </p:cNvPr>
          <p:cNvSpPr txBox="1">
            <a:spLocks noGrp="1" noChangeArrowheads="1"/>
          </p:cNvSpPr>
          <p:nvPr>
            <p:ph type="sldNum" idx="16"/>
          </p:nvPr>
        </p:nvSpPr>
        <p:spPr/>
        <p:txBody>
          <a:bodyPr/>
          <a:lstStyle>
            <a:lvl1pPr algn="r">
              <a:buSzPct val="25000"/>
              <a:defRPr sz="900">
                <a:solidFill>
                  <a:srgbClr val="FFFFFF"/>
                </a:solidFill>
              </a:defRPr>
            </a:lvl1pPr>
          </a:lstStyle>
          <a:p>
            <a:fld id="{9A939C3A-B85C-4C2A-B81A-AD5FD2051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656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1"/>
            <a:ext cx="3657600" cy="602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029200" y="4640263"/>
            <a:ext cx="3675063" cy="10509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90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n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4342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6877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062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836354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3632200"/>
            <a:ext cx="8229600" cy="17938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4675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836354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3632200"/>
            <a:ext cx="8229600" cy="17938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9496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26378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3063790"/>
            <a:ext cx="8229600" cy="118347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4490938"/>
            <a:ext cx="8229600" cy="12605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98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89505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760292"/>
            <a:ext cx="8229600" cy="107677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4016772"/>
            <a:ext cx="8229600" cy="1016701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5155500"/>
            <a:ext cx="8232775" cy="9119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22500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iv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70830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451377"/>
            <a:ext cx="8229600" cy="73543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3486685"/>
            <a:ext cx="8229600" cy="71683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4503386"/>
            <a:ext cx="8232775" cy="716828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5494338"/>
            <a:ext cx="8229600" cy="5556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43185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ix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59517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273743"/>
            <a:ext cx="8229600" cy="55491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950895"/>
            <a:ext cx="8229600" cy="535791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3639492"/>
            <a:ext cx="8232775" cy="677152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4469451"/>
            <a:ext cx="8229600" cy="598206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57200" y="5221288"/>
            <a:ext cx="8232775" cy="64135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33417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ev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8229600" cy="407853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2116988"/>
            <a:ext cx="8229600" cy="41256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57200" y="2734849"/>
            <a:ext cx="8229600" cy="43335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3365732"/>
            <a:ext cx="8232775" cy="465069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57200" y="3938594"/>
            <a:ext cx="8229600" cy="443837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57200" y="4569758"/>
            <a:ext cx="8232775" cy="464206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457200" y="5221288"/>
            <a:ext cx="8229600" cy="551633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6726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8A1804AC-B3EE-4816-8DD7-5AC6B9BA89BC}" type="datetime1">
              <a:rPr lang="en-US" smtClean="0"/>
              <a:pPr>
                <a:defRPr/>
              </a:pPr>
              <a:t>12/2/2021</a:t>
            </a:fld>
            <a:endParaRPr lang="en-US"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DDBD757-5248-4BE4-8133-B4C7A780C63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434794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70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5" autoUpdateAnimBg="0"/>
    </p:bld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3156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E19F-55EB-4DEC-B037-6E43BA8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8229600" cy="657225"/>
          </a:xfrm>
        </p:spPr>
        <p:txBody>
          <a:bodyPr anchor="ctr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latin typeface="Arial heading"/>
                <a:cs typeface="Calibri" panose="020F0502020204030204" pitchFamily="34" charset="0"/>
              </a:rPr>
              <a:t>Systems Analysis and Design</a:t>
            </a:r>
            <a:endParaRPr lang="en-US" altLang="en-US" sz="4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26436F-C743-4086-AB48-4C0A4A5A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8538"/>
            <a:ext cx="8229600" cy="477837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defRPr/>
            </a:pPr>
            <a:r>
              <a:rPr lang="en-US" altLang="en-US" b="1" dirty="0">
                <a:latin typeface="+mn-lt"/>
                <a:ea typeface="Segoe UI Symbol" panose="020B0502040204020203" pitchFamily="34" charset="0"/>
              </a:rPr>
              <a:t>Chapter 11: </a:t>
            </a:r>
            <a:r>
              <a:rPr lang="en-US" altLang="en-US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Software Reuse</a:t>
            </a:r>
            <a:endParaRPr lang="en-US" altLang="en-US" b="1" dirty="0">
              <a:latin typeface="+mn-lt"/>
              <a:ea typeface="Segoe UI Symbol" panose="020B0502040204020203" pitchFamily="34" charset="0"/>
            </a:endParaRPr>
          </a:p>
          <a:p>
            <a:pPr fontAlgn="auto">
              <a:spcAft>
                <a:spcPts val="0"/>
              </a:spcAft>
              <a:buSzPct val="100000"/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C8A8B-F940-4FB7-91D1-82AD66043F8B}"/>
              </a:ext>
            </a:extLst>
          </p:cNvPr>
          <p:cNvSpPr txBox="1"/>
          <p:nvPr/>
        </p:nvSpPr>
        <p:spPr>
          <a:xfrm>
            <a:off x="5629275" y="4564063"/>
            <a:ext cx="25304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Slides in this presentation contain hyperlinks. JAWS users should be able to get a list of links by using INSERT+F7</a:t>
            </a: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52442A96-A6C4-4B4A-B95C-5415BD0D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7E98-55C0-462E-ACE5-5798829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Reuse Landscape </a:t>
            </a:r>
            <a:r>
              <a:rPr lang="en-US" sz="2000" dirty="0"/>
              <a:t>(1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0EAD-B793-4C75-AA10-103AD853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4" y="1524000"/>
            <a:ext cx="8153678" cy="4724400"/>
          </a:xfrm>
        </p:spPr>
        <p:txBody>
          <a:bodyPr/>
          <a:lstStyle/>
          <a:p>
            <a:pPr marL="355600" indent="-254000"/>
            <a:r>
              <a:rPr lang="en-US" dirty="0"/>
              <a:t>Although reuse is often simply thought of as the reuse of system components, there are many different approaches to reuse that may be used.</a:t>
            </a:r>
          </a:p>
          <a:p>
            <a:pPr marL="355600" indent="-254000"/>
            <a:r>
              <a:rPr lang="en-US" dirty="0"/>
              <a:t>Reuse is possible at a range of levels from simple functions to complete application systems.</a:t>
            </a:r>
          </a:p>
          <a:p>
            <a:pPr marL="355600" indent="-254000"/>
            <a:r>
              <a:rPr lang="en-US" dirty="0"/>
              <a:t>The reuse landscape covers the range of possible reuse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C3016-23D0-408E-986D-3291F6BC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10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847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7E98-55C0-462E-ACE5-5798829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Reuse Landscape </a:t>
            </a:r>
            <a:r>
              <a:rPr lang="en-US" sz="200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0EAD-B793-4C75-AA10-103AD853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4" y="1524000"/>
            <a:ext cx="8153678" cy="4724400"/>
          </a:xfrm>
        </p:spPr>
        <p:txBody>
          <a:bodyPr/>
          <a:lstStyle/>
          <a:p>
            <a:pPr marL="355600" indent="-254000"/>
            <a:r>
              <a:rPr lang="en-US" dirty="0"/>
              <a:t>Techniques of Reuse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C3016-23D0-408E-986D-3291F6BC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11</a:t>
            </a:fld>
            <a:endParaRPr lang="en-US" alt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848E5-C337-4DA8-9A23-25820EDBB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21" y="2362200"/>
            <a:ext cx="7095157" cy="34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E233-4BA5-43B7-8F53-DEEBBF12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5FAE-4567-4FD0-8B50-AF1AEC15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201"/>
            <a:ext cx="4114800" cy="47244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Problems:</a:t>
            </a:r>
          </a:p>
          <a:p>
            <a:pPr marL="355600" indent="-254000"/>
            <a:r>
              <a:rPr lang="en-US" dirty="0"/>
              <a:t>Increased software (sw) maintenance costs</a:t>
            </a:r>
          </a:p>
          <a:p>
            <a:pPr marL="355600" indent="-254000"/>
            <a:r>
              <a:rPr lang="en-US" dirty="0"/>
              <a:t>Lack of tool support</a:t>
            </a:r>
          </a:p>
          <a:p>
            <a:pPr marL="355600" indent="-254000"/>
            <a:r>
              <a:rPr lang="en-US" dirty="0"/>
              <a:t>Not-invented-here syndrome</a:t>
            </a:r>
          </a:p>
          <a:p>
            <a:pPr marL="355600" indent="-254000"/>
            <a:r>
              <a:rPr lang="en-US" dirty="0"/>
              <a:t>Difficult in creating and maintaining a component library</a:t>
            </a:r>
          </a:p>
          <a:p>
            <a:pPr marL="355600" indent="-254000"/>
            <a:r>
              <a:rPr lang="en-US" dirty="0"/>
              <a:t>Finding and adapting reusable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1B17F-714F-4702-B08A-72ABF741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12</a:t>
            </a:fld>
            <a:endParaRPr lang="en-US" altLang="vi-V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652396-12E7-424B-BFD2-221B6588F233}"/>
              </a:ext>
            </a:extLst>
          </p:cNvPr>
          <p:cNvSpPr txBox="1">
            <a:spLocks/>
          </p:cNvSpPr>
          <p:nvPr/>
        </p:nvSpPr>
        <p:spPr>
          <a:xfrm>
            <a:off x="4572000" y="1554201"/>
            <a:ext cx="4571999" cy="508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1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indent="0">
              <a:buNone/>
            </a:pPr>
            <a:r>
              <a:rPr lang="en-US" b="1" dirty="0"/>
              <a:t>Benefits:</a:t>
            </a:r>
          </a:p>
          <a:p>
            <a:pPr marL="355600" indent="-254000"/>
            <a:r>
              <a:rPr lang="en-US" dirty="0"/>
              <a:t>Increase software productivity, interoperability, more standardized   </a:t>
            </a:r>
          </a:p>
          <a:p>
            <a:pPr marL="355600" indent="-254000"/>
            <a:r>
              <a:rPr lang="en-US" dirty="0"/>
              <a:t>Shorten sw development time, develop sw with fewer people  </a:t>
            </a:r>
          </a:p>
          <a:p>
            <a:pPr marL="355600" indent="-254000"/>
            <a:r>
              <a:rPr lang="en-US" dirty="0"/>
              <a:t>Move personnel more easily from project to project  </a:t>
            </a:r>
          </a:p>
          <a:p>
            <a:pPr marL="355600" indent="-254000"/>
            <a:r>
              <a:rPr lang="en-US" dirty="0"/>
              <a:t>Reduce costs  </a:t>
            </a:r>
          </a:p>
          <a:p>
            <a:pPr marL="355600" indent="-254000"/>
            <a:r>
              <a:rPr lang="en-US" dirty="0"/>
              <a:t>Produce better quality sw and provide a powerful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112962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DE7F-0836-49BA-8F99-73F32989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Planning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D48F-D29E-4577-B076-EFC8BAA7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4" y="1524000"/>
            <a:ext cx="8153678" cy="4724400"/>
          </a:xfrm>
        </p:spPr>
        <p:txBody>
          <a:bodyPr/>
          <a:lstStyle/>
          <a:p>
            <a:pPr marL="355600" indent="-254000"/>
            <a:r>
              <a:rPr lang="en-US" dirty="0"/>
              <a:t>The development schedule for the software</a:t>
            </a:r>
          </a:p>
          <a:p>
            <a:pPr marL="355600" indent="-254000"/>
            <a:r>
              <a:rPr lang="en-US" dirty="0"/>
              <a:t>The expected software lifetime</a:t>
            </a:r>
          </a:p>
          <a:p>
            <a:pPr marL="355600" indent="-254000"/>
            <a:r>
              <a:rPr lang="en-US" dirty="0"/>
              <a:t>The background, skills and experience of the development team</a:t>
            </a:r>
          </a:p>
          <a:p>
            <a:pPr marL="355600" indent="-254000"/>
            <a:r>
              <a:rPr lang="en-US" dirty="0"/>
              <a:t>The criticality of the software and its non-functional requirements</a:t>
            </a:r>
          </a:p>
          <a:p>
            <a:pPr marL="355600" indent="-254000"/>
            <a:r>
              <a:rPr lang="en-US" dirty="0"/>
              <a:t>The application domain</a:t>
            </a:r>
          </a:p>
          <a:p>
            <a:pPr marL="355600" indent="-254000"/>
            <a:r>
              <a:rPr lang="en-US" dirty="0"/>
              <a:t>The execution platform for the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0A586-1327-47AB-93F0-2D9D1713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9267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C0E8-E4B5-4CC6-9E5D-82F9D795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in High Level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5A2A-1076-454D-BAE2-1C8BC5E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Object codes (from different high-level programming languages) can be put together to make a library (</a:t>
            </a:r>
            <a:r>
              <a:rPr lang="en-US" i="1" dirty="0"/>
              <a:t>.lib</a:t>
            </a:r>
            <a:r>
              <a:rPr lang="en-US" dirty="0"/>
              <a:t>). </a:t>
            </a:r>
          </a:p>
          <a:p>
            <a:pPr marL="355600" indent="-254000"/>
            <a:r>
              <a:rPr lang="en-US" dirty="0"/>
              <a:t>Binary codes are reusable as libraries on computers of the same architecture  (compile-time sharing). </a:t>
            </a:r>
          </a:p>
          <a:p>
            <a:pPr marL="355600" indent="-254000"/>
            <a:r>
              <a:rPr lang="en-US" dirty="0"/>
              <a:t>Libraries and object files on a computer are linked together to form an executable. (compile-time sharing of binary code). </a:t>
            </a:r>
          </a:p>
          <a:p>
            <a:pPr marL="355600" indent="-254000"/>
            <a:r>
              <a:rPr lang="en-US" dirty="0"/>
              <a:t>A dynamically-linked library (</a:t>
            </a:r>
            <a:r>
              <a:rPr lang="en-US" i="1" dirty="0"/>
              <a:t>.</a:t>
            </a:r>
            <a:r>
              <a:rPr lang="en-US" i="1" dirty="0" err="1"/>
              <a:t>dll</a:t>
            </a:r>
            <a:r>
              <a:rPr lang="en-US" dirty="0"/>
              <a:t>) can be shared by all programs on the same computer and by all the running processes on the same computer (run-time sharing).</a:t>
            </a:r>
          </a:p>
          <a:p>
            <a:pPr marL="355600" indent="-254000"/>
            <a:r>
              <a:rPr lang="en-US" dirty="0"/>
              <a:t>Libraries (</a:t>
            </a:r>
            <a:r>
              <a:rPr lang="en-US" i="1" dirty="0"/>
              <a:t>.lib and .</a:t>
            </a:r>
            <a:r>
              <a:rPr lang="en-US" i="1" dirty="0" err="1"/>
              <a:t>dll</a:t>
            </a:r>
            <a:r>
              <a:rPr lang="en-US" dirty="0"/>
              <a:t>) are machine-dependent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41C9-C2EE-412C-8077-AE6C0917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4388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2C94B08-7AF9-4435-AD37-4AC9E88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Learning Objectives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AE9E3C4-8103-41EE-AC77-431459B8BF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478838" cy="4727575"/>
          </a:xfrm>
        </p:spPr>
        <p:txBody>
          <a:bodyPr/>
          <a:lstStyle/>
          <a:p>
            <a:pPr marL="432" indent="0">
              <a:buNone/>
              <a:defRPr/>
            </a:pPr>
            <a:r>
              <a:rPr lang="en-US" sz="2200" b="1" dirty="0">
                <a:solidFill>
                  <a:srgbClr val="007FA3"/>
                </a:solidFill>
              </a:rPr>
              <a:t>11.1 </a:t>
            </a:r>
            <a:r>
              <a:rPr lang="en-US" sz="2200" dirty="0"/>
              <a:t>Definition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sym typeface="Arial"/>
              </a:rPr>
              <a:t>11.2 COTS product reuse</a:t>
            </a:r>
          </a:p>
          <a:p>
            <a:pPr marL="432" indent="0"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11.3</a:t>
            </a:r>
            <a:r>
              <a:rPr lang="en-US" sz="2200" b="1" dirty="0">
                <a:solidFill>
                  <a:schemeClr val="accent1"/>
                </a:solidFill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Component development for reuse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11.4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Function reuse</a:t>
            </a:r>
          </a:p>
        </p:txBody>
      </p:sp>
    </p:spTree>
    <p:extLst>
      <p:ext uri="{BB962C8B-B14F-4D97-AF65-F5344CB8AC3E}">
        <p14:creationId xmlns:p14="http://schemas.microsoft.com/office/powerpoint/2010/main" val="29369608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E4EF-BABA-437C-9FFD-FF910679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COTS Product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7037-CFF3-4818-A0A8-9D2295FD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COTS - Commercial Off-The-Shelf systems</a:t>
            </a:r>
          </a:p>
          <a:p>
            <a:pPr marL="355600" indent="-254000"/>
            <a:r>
              <a:rPr lang="en-US" dirty="0"/>
              <a:t>COTS systems are usually complete application systems that offer an API (Application Programming Interface)</a:t>
            </a:r>
          </a:p>
          <a:p>
            <a:pPr marL="355600" indent="-254000"/>
            <a:r>
              <a:rPr lang="en-US" dirty="0"/>
              <a:t>Building large systems by integrating COTS systems is now a viable development strategy for some types of system such as E-commerce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9D1E1-ECBB-4F93-8DE4-31546675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16</a:t>
            </a:fld>
            <a:endParaRPr lang="en-US" alt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5C826-B0B8-4D53-A93F-CA704C3FC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82" y="439928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EC39-224E-467F-B1E8-56FE715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COTS System Integration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6AF1-DDB4-462F-B2E7-C26669E0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Lack of control over functionality and performance</a:t>
            </a:r>
          </a:p>
          <a:p>
            <a:pPr marL="842518" lvl="1" indent="-254000"/>
            <a:r>
              <a:rPr lang="en-US" dirty="0"/>
              <a:t>COTS systems may be less effective than they appear</a:t>
            </a:r>
          </a:p>
          <a:p>
            <a:pPr marL="355600" indent="-254000"/>
            <a:r>
              <a:rPr lang="en-US" dirty="0"/>
              <a:t>Problems with COTS system inter-operability</a:t>
            </a:r>
          </a:p>
          <a:p>
            <a:pPr marL="842518" lvl="1" indent="-254000"/>
            <a:r>
              <a:rPr lang="en-US" dirty="0"/>
              <a:t>Different COTS systems may make different assumptions that means integration is difficult</a:t>
            </a:r>
          </a:p>
          <a:p>
            <a:pPr marL="355600" indent="-254000"/>
            <a:r>
              <a:rPr lang="en-US" dirty="0"/>
              <a:t>No control over system evolution</a:t>
            </a:r>
          </a:p>
          <a:p>
            <a:pPr marL="842518" lvl="1" indent="-254000"/>
            <a:r>
              <a:rPr lang="en-US" dirty="0"/>
              <a:t>COTS vendors not system users control evolution</a:t>
            </a:r>
          </a:p>
          <a:p>
            <a:pPr marL="355600" indent="-254000"/>
            <a:r>
              <a:rPr lang="en-US" dirty="0"/>
              <a:t>Support from COTS vendors</a:t>
            </a:r>
          </a:p>
          <a:p>
            <a:pPr marL="842518" lvl="1" indent="-254000"/>
            <a:r>
              <a:rPr lang="en-US" dirty="0"/>
              <a:t>COTS vendors may not offer support  over the lifetime of the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12058-50D7-477F-9E51-9C958F91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17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0810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2C94B08-7AF9-4435-AD37-4AC9E88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Learning Objectives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AE9E3C4-8103-41EE-AC77-431459B8BF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478838" cy="4727575"/>
          </a:xfrm>
        </p:spPr>
        <p:txBody>
          <a:bodyPr/>
          <a:lstStyle/>
          <a:p>
            <a:pPr marL="432" indent="0">
              <a:buNone/>
              <a:defRPr/>
            </a:pPr>
            <a:r>
              <a:rPr lang="en-US" sz="2200" b="1" dirty="0">
                <a:solidFill>
                  <a:srgbClr val="007FA3"/>
                </a:solidFill>
              </a:rPr>
              <a:t>11.1 </a:t>
            </a:r>
            <a:r>
              <a:rPr lang="en-US" sz="2200" dirty="0"/>
              <a:t>Definition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11.2</a:t>
            </a:r>
            <a:r>
              <a:rPr lang="en-US" sz="2200" b="1" dirty="0">
                <a:solidFill>
                  <a:schemeClr val="accent1"/>
                </a:solidFill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COTS product reuse</a:t>
            </a:r>
          </a:p>
          <a:p>
            <a:pPr marL="432" indent="0">
              <a:buNone/>
              <a:defRPr/>
            </a:pPr>
            <a:r>
              <a:rPr lang="en-US" sz="2200" b="1" dirty="0">
                <a:solidFill>
                  <a:srgbClr val="C00000"/>
                </a:solidFill>
                <a:sym typeface="Arial"/>
              </a:rPr>
              <a:t>11.3 Component development for reuse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11.4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Function reuse</a:t>
            </a:r>
          </a:p>
        </p:txBody>
      </p:sp>
    </p:spTree>
    <p:extLst>
      <p:ext uri="{BB962C8B-B14F-4D97-AF65-F5344CB8AC3E}">
        <p14:creationId xmlns:p14="http://schemas.microsoft.com/office/powerpoint/2010/main" val="259496125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D7E9-A30E-423C-ADAA-6063C3F5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Development For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438-22B5-4EBF-8804-E647CCC3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Components for reuse may be specially constructed by generalizing existing components</a:t>
            </a:r>
          </a:p>
          <a:p>
            <a:pPr marL="355600" indent="-254000"/>
            <a:r>
              <a:rPr lang="en-US" dirty="0"/>
              <a:t>Component reusability</a:t>
            </a:r>
          </a:p>
          <a:p>
            <a:pPr marL="842518" lvl="1" indent="-254000"/>
            <a:r>
              <a:rPr lang="en-US" dirty="0"/>
              <a:t>Should reflect stable domain abstractions</a:t>
            </a:r>
          </a:p>
          <a:p>
            <a:pPr marL="842518" lvl="1" indent="-254000"/>
            <a:r>
              <a:rPr lang="en-US" dirty="0"/>
              <a:t>Should hide state representation</a:t>
            </a:r>
          </a:p>
          <a:p>
            <a:pPr marL="842518" lvl="1" indent="-254000"/>
            <a:r>
              <a:rPr lang="en-US" dirty="0"/>
              <a:t>Should be as independent as possible</a:t>
            </a:r>
          </a:p>
          <a:p>
            <a:pPr marL="842518" lvl="1" indent="-254000"/>
            <a:r>
              <a:rPr lang="en-US" dirty="0"/>
              <a:t>Should publish exceptions through the component interface</a:t>
            </a:r>
          </a:p>
          <a:p>
            <a:pPr marL="355600" indent="-254000"/>
            <a:r>
              <a:rPr lang="en-US" dirty="0"/>
              <a:t>There is a trade-off between reusability and usability.</a:t>
            </a:r>
          </a:p>
          <a:p>
            <a:pPr marL="355600" indent="-254000"/>
            <a:r>
              <a:rPr lang="en-US" dirty="0"/>
              <a:t>The more general the interface, the greater the reusability but it is then more complex and hence less usable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6E94-8062-4B83-8826-C9B302A3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19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130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2C94B08-7AF9-4435-AD37-4AC9E88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Learning Objectives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AE9E3C4-8103-41EE-AC77-431459B8BF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478838" cy="4727575"/>
          </a:xfrm>
        </p:spPr>
        <p:txBody>
          <a:bodyPr/>
          <a:lstStyle/>
          <a:p>
            <a:pPr marL="432" indent="0">
              <a:buNone/>
              <a:defRPr/>
            </a:pPr>
            <a:r>
              <a:rPr lang="en-US" sz="2200" b="1" dirty="0">
                <a:solidFill>
                  <a:srgbClr val="C00000"/>
                </a:solidFill>
              </a:rPr>
              <a:t>11.1 Definition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11.2</a:t>
            </a:r>
            <a:r>
              <a:rPr lang="en-US" sz="2200" b="1" dirty="0">
                <a:solidFill>
                  <a:schemeClr val="accent1"/>
                </a:solidFill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COTS product reuse</a:t>
            </a:r>
          </a:p>
          <a:p>
            <a:pPr marL="432" indent="0"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11.3</a:t>
            </a:r>
            <a:r>
              <a:rPr lang="en-US" sz="2200" b="1" dirty="0">
                <a:solidFill>
                  <a:schemeClr val="accent1"/>
                </a:solidFill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Component development for reuse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11.4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Function reuse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1DC-0678-490E-98F6-C16051CC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8E51-4CE2-49F1-8D5A-FFD7B274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The development cost of reusable components is higher than the cost of specific equivalents. This extra reusability enhancement cost should be an organization rather than a project cost</a:t>
            </a:r>
          </a:p>
          <a:p>
            <a:pPr marL="355600" indent="-254000"/>
            <a:r>
              <a:rPr lang="en-US" dirty="0"/>
              <a:t>Generic components may be less space-efficient and may have longer execution times than their specific equivalents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BB6DD-A220-4CCA-8A99-F537D74B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20</a:t>
            </a:fld>
            <a:endParaRPr lang="en-US" altLang="vi-V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B33FDF-6EE2-4736-A07D-E99FDA8C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777069"/>
              </p:ext>
            </p:extLst>
          </p:nvPr>
        </p:nvGraphicFramePr>
        <p:xfrm>
          <a:off x="1295400" y="3581400"/>
          <a:ext cx="5562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6BD3-E56E-4A13-AB30-EEC5B16B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78AA-0541-4347-B11D-F08D05C5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Name generalization</a:t>
            </a:r>
          </a:p>
          <a:p>
            <a:pPr marL="842518" lvl="1" indent="-254000"/>
            <a:r>
              <a:rPr lang="en-US" dirty="0"/>
              <a:t>Names in a component may be modified so that they are not a direct reflection of a specific application entity</a:t>
            </a:r>
          </a:p>
          <a:p>
            <a:pPr marL="355600" indent="-254000"/>
            <a:r>
              <a:rPr lang="en-US" dirty="0"/>
              <a:t>Operation generalization</a:t>
            </a:r>
          </a:p>
          <a:p>
            <a:pPr marL="842518" lvl="1" indent="-254000"/>
            <a:r>
              <a:rPr lang="en-US" dirty="0"/>
              <a:t>Operations may be added to provide extra functionality and application specific operations may be removed</a:t>
            </a:r>
          </a:p>
          <a:p>
            <a:pPr marL="355600" indent="-254000"/>
            <a:r>
              <a:rPr lang="en-US" dirty="0"/>
              <a:t>Exception generalization	</a:t>
            </a:r>
          </a:p>
          <a:p>
            <a:pPr marL="842518" lvl="1" indent="-254000"/>
            <a:r>
              <a:rPr lang="en-US" dirty="0"/>
              <a:t>Application specific exceptions are removed and exception management added to increase the robustness of the component</a:t>
            </a:r>
          </a:p>
          <a:p>
            <a:pPr marL="355600" indent="-254000"/>
            <a:r>
              <a:rPr lang="en-US" dirty="0"/>
              <a:t>Component certification</a:t>
            </a:r>
          </a:p>
          <a:p>
            <a:pPr marL="842518" lvl="1" indent="-254000"/>
            <a:r>
              <a:rPr lang="en-US" dirty="0"/>
              <a:t>Component is certified as reusable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8C615-87CC-4FD4-8142-DDC51BD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21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7924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53CB-36DE-45E5-A107-3D66C006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Enhancement 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D301B8-9977-4EA4-BCCA-C83E8764A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55884"/>
              </p:ext>
            </p:extLst>
          </p:nvPr>
        </p:nvGraphicFramePr>
        <p:xfrm>
          <a:off x="762000" y="1981200"/>
          <a:ext cx="7620000" cy="466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072AD-7E1D-46C3-A35E-F5F247E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22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3435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2C94B08-7AF9-4435-AD37-4AC9E88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Learning Objectives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AE9E3C4-8103-41EE-AC77-431459B8BF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478838" cy="4727575"/>
          </a:xfrm>
        </p:spPr>
        <p:txBody>
          <a:bodyPr/>
          <a:lstStyle/>
          <a:p>
            <a:pPr marL="432" indent="0">
              <a:buNone/>
              <a:defRPr/>
            </a:pPr>
            <a:r>
              <a:rPr lang="en-US" sz="2200" b="1" dirty="0">
                <a:solidFill>
                  <a:srgbClr val="007FA3"/>
                </a:solidFill>
              </a:rPr>
              <a:t>11.1 </a:t>
            </a:r>
            <a:r>
              <a:rPr lang="en-US" sz="2200" dirty="0"/>
              <a:t>Definition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11.2</a:t>
            </a:r>
            <a:r>
              <a:rPr lang="en-US" sz="2200" b="1" dirty="0">
                <a:solidFill>
                  <a:schemeClr val="accent1"/>
                </a:solidFill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COTS product reuse</a:t>
            </a:r>
          </a:p>
          <a:p>
            <a:pPr marL="432" indent="0">
              <a:buNone/>
              <a:defRPr/>
            </a:pPr>
            <a:r>
              <a:rPr lang="en-US" sz="2200" b="1" dirty="0">
                <a:solidFill>
                  <a:srgbClr val="007FA3"/>
                </a:solidFill>
                <a:sym typeface="Arial"/>
              </a:rPr>
              <a:t>11.3</a:t>
            </a:r>
            <a:r>
              <a:rPr lang="en-US" sz="2200" b="1" dirty="0">
                <a:solidFill>
                  <a:schemeClr val="accent1"/>
                </a:solidFill>
                <a:sym typeface="Arial"/>
              </a:rPr>
              <a:t> 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Component development for reuse</a:t>
            </a:r>
          </a:p>
          <a:p>
            <a:pPr marL="432" indent="0" fontAlgn="auto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sym typeface="Arial"/>
              </a:rPr>
              <a:t>11.4 Function reuse</a:t>
            </a:r>
          </a:p>
        </p:txBody>
      </p:sp>
    </p:spTree>
    <p:extLst>
      <p:ext uri="{BB962C8B-B14F-4D97-AF65-F5344CB8AC3E}">
        <p14:creationId xmlns:p14="http://schemas.microsoft.com/office/powerpoint/2010/main" val="1605878261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B940-02A0-43FD-A33B-E9BB75F6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&amp; Function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F7F6-EDC2-4EB0-AE4C-7D1F9DE2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4" y="1524000"/>
            <a:ext cx="8319796" cy="5067272"/>
          </a:xfrm>
        </p:spPr>
        <p:txBody>
          <a:bodyPr/>
          <a:lstStyle/>
          <a:p>
            <a:pPr marL="355600" indent="-254000"/>
            <a:r>
              <a:rPr lang="en-US" dirty="0"/>
              <a:t>Common technical functions which can be called from many others functions, e.g.:</a:t>
            </a:r>
          </a:p>
          <a:p>
            <a:pPr marL="842518" lvl="1" indent="-254000"/>
            <a:r>
              <a:rPr lang="en-US" dirty="0"/>
              <a:t>Read/write Excel file</a:t>
            </a:r>
          </a:p>
          <a:p>
            <a:pPr marL="842518" lvl="1" indent="-254000"/>
            <a:r>
              <a:rPr lang="en-US" dirty="0"/>
              <a:t>Validate number</a:t>
            </a:r>
          </a:p>
          <a:p>
            <a:pPr marL="842518" lvl="1" indent="-254000"/>
            <a:r>
              <a:rPr lang="en-US" dirty="0"/>
              <a:t>Exception handling</a:t>
            </a:r>
          </a:p>
          <a:p>
            <a:pPr marL="842518" lvl="1" indent="-254000"/>
            <a:r>
              <a:rPr lang="en-US" dirty="0"/>
              <a:t>Send email</a:t>
            </a:r>
          </a:p>
          <a:p>
            <a:pPr marL="355600" indent="-254000"/>
            <a:r>
              <a:rPr lang="en-US" dirty="0"/>
              <a:t>Common business functions which can be used in another business processes, e.g. in Student Management System:</a:t>
            </a:r>
          </a:p>
          <a:p>
            <a:pPr marL="842518" lvl="1" indent="-254000"/>
            <a:r>
              <a:rPr lang="en-US" dirty="0"/>
              <a:t>Get list of students</a:t>
            </a:r>
          </a:p>
          <a:p>
            <a:pPr marL="842518" lvl="1" indent="-254000"/>
            <a:r>
              <a:rPr lang="en-US" dirty="0"/>
              <a:t>Get student’s information</a:t>
            </a:r>
          </a:p>
          <a:p>
            <a:pPr marL="355600" indent="-254000"/>
            <a:r>
              <a:rPr lang="en-US" dirty="0"/>
              <a:t>Shared objects or share classes: </a:t>
            </a:r>
          </a:p>
          <a:p>
            <a:pPr marL="842518" lvl="1" indent="-254000"/>
            <a:r>
              <a:rPr lang="en-US" dirty="0"/>
              <a:t>Header class, footer class</a:t>
            </a:r>
          </a:p>
          <a:p>
            <a:pPr marL="842518" lvl="1" indent="-254000"/>
            <a:r>
              <a:rPr lang="en-US" dirty="0"/>
              <a:t>Constant variables, language packages</a:t>
            </a:r>
          </a:p>
          <a:p>
            <a:pPr marL="842518" lvl="1" indent="-254000"/>
            <a:endParaRPr lang="en-US" dirty="0"/>
          </a:p>
          <a:p>
            <a:pPr marL="842518" lvl="1" indent="-2540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FDC1-4C62-4618-AF91-2E204301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24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4750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B758-B2AB-40F6-9464-02F410A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0904-4AA1-4ED2-BA52-1BAFDAFE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of common functions</a:t>
            </a:r>
          </a:p>
          <a:p>
            <a:r>
              <a:rPr lang="en-US" dirty="0"/>
              <a:t>Library of module, component, subsystem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54BCC-42C7-4776-9A09-86347DBA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25</a:t>
            </a:fld>
            <a:endParaRPr lang="en-US" altLang="vi-V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B25F01-C9F2-47E1-B74C-DC9A2C92B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429675"/>
              </p:ext>
            </p:extLst>
          </p:nvPr>
        </p:nvGraphicFramePr>
        <p:xfrm>
          <a:off x="609600" y="2578629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45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661C564-E906-4603-B77B-20BFDAFFF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Key points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0A8ED6D-1F9B-46CA-BAB8-4C191F8B2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51661"/>
            <a:ext cx="8574088" cy="50909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Advantages of reuse are lower costs, faster software development and lower risks.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Design patterns are high-level abstractions that document successful design solutions.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Program generators are also concerned with software reuse - the reusable concepts are embedded in a generator system.</a:t>
            </a:r>
            <a:endParaRPr lang="en-GB" altLang="en-US" sz="2000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EBDA906A-1712-42E1-85B3-A43DFAAC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4077E551-99FC-47F4-90FC-2942CD5006C4}" type="slidenum">
              <a:rPr lang="en-US" altLang="vi-VN" sz="1400">
                <a:latin typeface="Arial" panose="020B0604020202020204" pitchFamily="34" charset="0"/>
                <a:ea typeface="MS PGothic" panose="020B0600070205080204" pitchFamily="34" charset="-128"/>
              </a:rPr>
              <a:pPr/>
              <a:t>26</a:t>
            </a:fld>
            <a:endParaRPr lang="en-US" altLang="vi-VN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E6EBC-3187-49B7-B1E1-AAE0C80B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TO WAKE UP</a:t>
            </a:r>
          </a:p>
        </p:txBody>
      </p:sp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280E1526-5CB1-43BF-B8C1-B537E5F5E8CC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3C93F20E-F66B-43BF-ACE6-F7345A1B935A}" type="slidenum">
              <a:rPr lang="en-US" altLang="vi-VN" sz="1100">
                <a:solidFill>
                  <a:schemeClr val="tx2"/>
                </a:solidFill>
                <a:latin typeface="Times" panose="02020603050405020304" pitchFamily="18" charset="0"/>
                <a:ea typeface="MS PGothic" panose="020B0600070205080204" pitchFamily="34" charset="-128"/>
              </a:rPr>
              <a:pPr/>
              <a:t>27</a:t>
            </a:fld>
            <a:endParaRPr lang="en-US" altLang="vi-VN" sz="1100">
              <a:solidFill>
                <a:schemeClr val="tx2"/>
              </a:solidFill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A2A432CB-9CF5-4537-8A56-3A7660393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55320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BD635-9E20-4D7A-9799-3B8789269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5" t="2201" r="17272" b="-1"/>
          <a:stretch/>
        </p:blipFill>
        <p:spPr>
          <a:xfrm>
            <a:off x="6172200" y="3838421"/>
            <a:ext cx="2805682" cy="2867554"/>
          </a:xfrm>
          <a:prstGeom prst="rect">
            <a:avLst/>
          </a:prstGeom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F1D5220A-235B-43B6-B53F-DBDFE13FF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Definition </a:t>
            </a:r>
            <a:r>
              <a:rPr lang="en-US" sz="2000" b="0" dirty="0"/>
              <a:t>(1 of 2)</a:t>
            </a:r>
            <a:endParaRPr lang="en-US" b="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5687EA7-0258-458F-8A84-1DA24B05C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58738"/>
            <a:ext cx="8382000" cy="4406900"/>
          </a:xfrm>
        </p:spPr>
        <p:txBody>
          <a:bodyPr/>
          <a:lstStyle/>
          <a:p>
            <a:pPr marL="355600" indent="-236538" eaLnBrk="1" hangingPunct="1">
              <a:spcAft>
                <a:spcPct val="0"/>
              </a:spcAft>
            </a:pPr>
            <a:r>
              <a:rPr lang="en-US" altLang="en-US" dirty="0"/>
              <a:t>In most engineering disciplines, systems are designed by composing existing components that have been used in other systems.</a:t>
            </a:r>
          </a:p>
          <a:p>
            <a:pPr marL="355600" indent="-236538" eaLnBrk="1" hangingPunct="1">
              <a:spcAft>
                <a:spcPct val="0"/>
              </a:spcAft>
            </a:pPr>
            <a:r>
              <a:rPr lang="en-US" altLang="en-US" dirty="0"/>
              <a:t>Software engineering has been more focused on original development but it is now recognized that to achieve better software, more quickly and at lower cost,                                 </a:t>
            </a:r>
            <a:r>
              <a:rPr lang="en-US" altLang="en-US" i="1" dirty="0"/>
              <a:t>we need to adopt a design process that                                     is based on systematic software reuse</a:t>
            </a:r>
            <a:r>
              <a:rPr lang="en-US" altLang="en-US" dirty="0"/>
              <a:t>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702B29D-8E61-4FBD-9666-7B34C61D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30CC8C26-6B32-4E69-B356-51314EE2EE6B}" type="slidenum">
              <a:rPr lang="en-US" altLang="vi-VN" sz="1400">
                <a:latin typeface="Arial" panose="020B0604020202020204" pitchFamily="34" charset="0"/>
                <a:ea typeface="MS PGothic" panose="020B0600070205080204" pitchFamily="34" charset="-128"/>
              </a:rPr>
              <a:pPr/>
              <a:t>3</a:t>
            </a:fld>
            <a:endParaRPr lang="en-US" altLang="vi-VN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8A3-7B0D-4EC2-AD91-18F461D2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 sz="2000" b="0" dirty="0"/>
              <a:t>(1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B990-EB22-4149-824D-F5A5E526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When you reuse program or design components, you have to follow the design decisions made by the original developer of the component</a:t>
            </a:r>
          </a:p>
          <a:p>
            <a:pPr marL="355600" indent="-254000"/>
            <a:r>
              <a:rPr lang="en-US" dirty="0"/>
              <a:t>This may limit the opportunities for reuse</a:t>
            </a:r>
          </a:p>
          <a:p>
            <a:pPr marL="355600" indent="-254000"/>
            <a:r>
              <a:rPr lang="en-US" dirty="0"/>
              <a:t>However, a more abstract form of reuse is concept reuse when a particular approach is described in an implementation independent way and an implementation is then developed</a:t>
            </a:r>
          </a:p>
          <a:p>
            <a:pPr marL="355600" indent="-254000"/>
            <a:r>
              <a:rPr lang="en-US" dirty="0"/>
              <a:t>The two main approaches to concept reuse are:</a:t>
            </a:r>
          </a:p>
          <a:p>
            <a:pPr lvl="1"/>
            <a:r>
              <a:rPr lang="en-US" dirty="0"/>
              <a:t>Design patterns;</a:t>
            </a:r>
          </a:p>
          <a:p>
            <a:pPr lvl="1"/>
            <a:r>
              <a:rPr lang="en-US" dirty="0"/>
              <a:t>Generative programming.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953F4-EA70-4F69-BF83-C908BD2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542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244E-269D-4370-90F9-8C8DCB8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1E9F-A010-408E-A385-E010AB7F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4" y="1524000"/>
            <a:ext cx="8472196" cy="4724400"/>
          </a:xfrm>
        </p:spPr>
        <p:txBody>
          <a:bodyPr/>
          <a:lstStyle/>
          <a:p>
            <a:pPr marL="355600" indent="-254000"/>
            <a:r>
              <a:rPr lang="en-US" dirty="0"/>
              <a:t>A design pattern is a way of reusing abstract knowledge about a problem and its solution.</a:t>
            </a:r>
          </a:p>
          <a:p>
            <a:pPr marL="355600" indent="-254000"/>
            <a:r>
              <a:rPr lang="en-US" dirty="0"/>
              <a:t>Description of the problem and the essence of its solution.</a:t>
            </a:r>
          </a:p>
          <a:p>
            <a:pPr marL="355600" indent="-254000"/>
            <a:r>
              <a:rPr lang="en-US" dirty="0"/>
              <a:t>Should be sufficiently abstract to be reused in different settings.</a:t>
            </a:r>
          </a:p>
          <a:p>
            <a:pPr marL="355600" indent="-254000"/>
            <a:r>
              <a:rPr lang="en-US" dirty="0"/>
              <a:t>Patterns often rely on object characteristics such as inheritance and polymorphism.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FD01B-9A2A-410A-AC28-791B3936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5</a:t>
            </a:fld>
            <a:endParaRPr lang="en-US" alt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4CE78-D40C-48B1-9943-D7BD706F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" y="4267200"/>
            <a:ext cx="909817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0853-3242-4B13-93BC-916ED5D8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Generator-based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F834-B446-4201-8874-BA000B54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Program generators involve the reuse of standard patterns and algorithms.</a:t>
            </a:r>
          </a:p>
          <a:p>
            <a:pPr marL="355600" indent="-254000"/>
            <a:r>
              <a:rPr lang="en-US" dirty="0"/>
              <a:t>These are embedded in the generator and parameterized by user commands. A program is then automatically generated.</a:t>
            </a:r>
          </a:p>
          <a:p>
            <a:pPr marL="355600" indent="-254000"/>
            <a:r>
              <a:rPr lang="en-US" dirty="0"/>
              <a:t>Generator-based reuse is possible when domain abstractions and their mapping to executable code can be identified.</a:t>
            </a:r>
          </a:p>
          <a:p>
            <a:pPr marL="355600" indent="-254000"/>
            <a:r>
              <a:rPr lang="en-US" dirty="0"/>
              <a:t>A domain specific language is used to compose and control these abstractions.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A5696-F314-4A42-8418-42200A8E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002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A94D-A89A-42D7-BD41-F9C06E04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reuse? </a:t>
            </a:r>
            <a:r>
              <a:rPr lang="en-US" sz="2000" dirty="0"/>
              <a:t>(1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18DF-991C-4A3F-B8EE-CD5B246F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54000"/>
            <a:r>
              <a:rPr lang="en-US" dirty="0"/>
              <a:t>Application system reuse</a:t>
            </a:r>
          </a:p>
          <a:p>
            <a:pPr lvl="1"/>
            <a:r>
              <a:rPr lang="en-US" dirty="0"/>
              <a:t>The whole of an application system may be reused either by incorporating it without change into other systems (COTS reuse) or by developing application families</a:t>
            </a:r>
          </a:p>
          <a:p>
            <a:pPr marL="355600" indent="-254000"/>
            <a:r>
              <a:rPr lang="en-US" dirty="0"/>
              <a:t>Component reuse</a:t>
            </a:r>
          </a:p>
          <a:p>
            <a:pPr lvl="1"/>
            <a:r>
              <a:rPr lang="en-US" dirty="0"/>
              <a:t>Components of an application from sub-systems to single objects may be reused</a:t>
            </a:r>
          </a:p>
          <a:p>
            <a:pPr marL="355600" indent="-254000"/>
            <a:r>
              <a:rPr lang="en-US" dirty="0"/>
              <a:t>Object and function reuse</a:t>
            </a:r>
          </a:p>
          <a:p>
            <a:pPr lvl="1"/>
            <a:r>
              <a:rPr lang="en-US" dirty="0"/>
              <a:t>Software components that implement a single well-defined object or function may be reused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AB01-CC48-498A-8CB5-4EB80EAB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7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9670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A94D-A89A-42D7-BD41-F9C06E04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reuse? </a:t>
            </a: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18DF-991C-4A3F-B8EE-CD5B246F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1" dirty="0"/>
              <a:t>Another understanding:</a:t>
            </a:r>
          </a:p>
          <a:p>
            <a:pPr marL="355600" indent="-254000"/>
            <a:r>
              <a:rPr lang="en-US" dirty="0"/>
              <a:t>Application system</a:t>
            </a:r>
          </a:p>
          <a:p>
            <a:pPr marL="355600" indent="-254000"/>
            <a:r>
              <a:rPr lang="en-US" dirty="0"/>
              <a:t>Subsystem</a:t>
            </a:r>
          </a:p>
          <a:p>
            <a:pPr marL="355600" indent="-254000"/>
            <a:r>
              <a:rPr lang="en-US" dirty="0"/>
              <a:t>Component</a:t>
            </a:r>
          </a:p>
          <a:p>
            <a:pPr marL="355600" indent="-254000"/>
            <a:r>
              <a:rPr lang="en-US" dirty="0"/>
              <a:t>Module</a:t>
            </a:r>
          </a:p>
          <a:p>
            <a:pPr marL="355600" indent="-254000"/>
            <a:r>
              <a:rPr lang="en-US" dirty="0"/>
              <a:t>Object</a:t>
            </a:r>
          </a:p>
          <a:p>
            <a:pPr marL="355600" indent="-254000"/>
            <a:r>
              <a:rPr lang="en-US" dirty="0"/>
              <a:t>Function or Procedure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AB01-CC48-498A-8CB5-4EB80EAB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8</a:t>
            </a:fld>
            <a:endParaRPr lang="en-US" alt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B5822-6E2C-408B-9826-7D14AD9E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25" y="2335095"/>
            <a:ext cx="5334775" cy="29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3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E233-4BA5-43B7-8F53-DEEBBF12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reuse? </a:t>
            </a: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5FAE-4567-4FD0-8B50-AF1AEC15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201"/>
            <a:ext cx="4114800" cy="47244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Reuse inside project:</a:t>
            </a:r>
          </a:p>
          <a:p>
            <a:pPr marL="355600" indent="-254000"/>
            <a:r>
              <a:rPr lang="en-US" dirty="0"/>
              <a:t>Module</a:t>
            </a:r>
          </a:p>
          <a:p>
            <a:pPr marL="355600" indent="-254000"/>
            <a:r>
              <a:rPr lang="en-US" dirty="0"/>
              <a:t>Object</a:t>
            </a:r>
          </a:p>
          <a:p>
            <a:pPr marL="355600" indent="-254000"/>
            <a:r>
              <a:rPr lang="en-US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1B17F-714F-4702-B08A-72ABF741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4674-95B2-4A36-8D6B-0CEDE12CA3C6}" type="slidenum">
              <a:rPr lang="en-US" altLang="vi-VN" smtClean="0"/>
              <a:pPr/>
              <a:t>9</a:t>
            </a:fld>
            <a:endParaRPr lang="en-US" altLang="vi-V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652396-12E7-424B-BFD2-221B6588F233}"/>
              </a:ext>
            </a:extLst>
          </p:cNvPr>
          <p:cNvSpPr txBox="1">
            <a:spLocks/>
          </p:cNvSpPr>
          <p:nvPr/>
        </p:nvSpPr>
        <p:spPr>
          <a:xfrm>
            <a:off x="4572000" y="1554201"/>
            <a:ext cx="4571999" cy="508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1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indent="0">
              <a:buNone/>
            </a:pPr>
            <a:r>
              <a:rPr lang="en-US" b="1" dirty="0"/>
              <a:t>In another projects:</a:t>
            </a:r>
          </a:p>
          <a:p>
            <a:pPr marL="355600" indent="-254000"/>
            <a:r>
              <a:rPr lang="en-US" dirty="0"/>
              <a:t>Application system</a:t>
            </a:r>
          </a:p>
          <a:p>
            <a:pPr marL="355600" indent="-254000"/>
            <a:r>
              <a:rPr lang="en-US" dirty="0"/>
              <a:t>Subsystem</a:t>
            </a:r>
          </a:p>
          <a:p>
            <a:pPr marL="355600" indent="-254000"/>
            <a:r>
              <a:rPr lang="en-US" dirty="0"/>
              <a:t>Component</a:t>
            </a:r>
          </a:p>
          <a:p>
            <a:pPr marL="355600" indent="-254000"/>
            <a:r>
              <a:rPr lang="en-US" dirty="0"/>
              <a:t>Module</a:t>
            </a:r>
          </a:p>
          <a:p>
            <a:pPr marL="355600" indent="-254000"/>
            <a:r>
              <a:rPr lang="en-US" dirty="0"/>
              <a:t>Object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6791A06-A0EF-4575-A4F5-B53E6DFDD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121162"/>
              </p:ext>
            </p:extLst>
          </p:nvPr>
        </p:nvGraphicFramePr>
        <p:xfrm>
          <a:off x="5486400" y="3524097"/>
          <a:ext cx="39624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E4BBE3-66A6-4E38-A2C8-184BFD4D3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285875"/>
              </p:ext>
            </p:extLst>
          </p:nvPr>
        </p:nvGraphicFramePr>
        <p:xfrm>
          <a:off x="0" y="2905760"/>
          <a:ext cx="5638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26763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D921029-C7BB-4AC6-88E3-5E223C1A02A2}" vid="{CA4694F6-6DD3-4BA1-8EF2-8F2D96E55083}"/>
    </a:ext>
  </a:extLst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1854</TotalTime>
  <Words>1335</Words>
  <Application>Microsoft Office PowerPoint</Application>
  <PresentationFormat>On-screen Show (4:3)</PresentationFormat>
  <Paragraphs>212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heading</vt:lpstr>
      <vt:lpstr>Calibri</vt:lpstr>
      <vt:lpstr>Noto Sans Symbols</vt:lpstr>
      <vt:lpstr>Times</vt:lpstr>
      <vt:lpstr>Times New Roman</vt:lpstr>
      <vt:lpstr>Wingdings</vt:lpstr>
      <vt:lpstr>Theme1</vt:lpstr>
      <vt:lpstr>1_508 Lecture</vt:lpstr>
      <vt:lpstr>Systems Analysis and Design</vt:lpstr>
      <vt:lpstr>Learning Objectives</vt:lpstr>
      <vt:lpstr>Definition (1 of 2)</vt:lpstr>
      <vt:lpstr>Definition (1 of 2)</vt:lpstr>
      <vt:lpstr>Design Patterns</vt:lpstr>
      <vt:lpstr>Generator-based Reuse</vt:lpstr>
      <vt:lpstr>What can reuse? (1 of 3)</vt:lpstr>
      <vt:lpstr>What can reuse? (2 of 3)</vt:lpstr>
      <vt:lpstr>What can reuse? (3 of 3)</vt:lpstr>
      <vt:lpstr>The Reuse Landscape (1 of 2)</vt:lpstr>
      <vt:lpstr>The Reuse Landscape (2 of 2)</vt:lpstr>
      <vt:lpstr>Reuse: Pros and Cons</vt:lpstr>
      <vt:lpstr>Reuse Planning Factors</vt:lpstr>
      <vt:lpstr>Reuse in High Level Programming Languages</vt:lpstr>
      <vt:lpstr>Learning Objectives</vt:lpstr>
      <vt:lpstr>COTS Product Reuse</vt:lpstr>
      <vt:lpstr>COTS System Integration Problems</vt:lpstr>
      <vt:lpstr>Learning Objectives</vt:lpstr>
      <vt:lpstr>Component Development For Reuse</vt:lpstr>
      <vt:lpstr>Reusable Components</vt:lpstr>
      <vt:lpstr>Reusability Enhancement</vt:lpstr>
      <vt:lpstr>Reusability Enhancement Process</vt:lpstr>
      <vt:lpstr>Learning Objectives</vt:lpstr>
      <vt:lpstr>Object &amp; Function Reuse</vt:lpstr>
      <vt:lpstr>Code Library</vt:lpstr>
      <vt:lpstr>Key points</vt:lpstr>
      <vt:lpstr>TIME TO WAKE UP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thinking</dc:title>
  <dc:creator>Villanova</dc:creator>
  <cp:lastModifiedBy>Trinh Bao Ngoc</cp:lastModifiedBy>
  <cp:revision>70</cp:revision>
  <cp:lastPrinted>2000-10-11T20:31:11Z</cp:lastPrinted>
  <dcterms:created xsi:type="dcterms:W3CDTF">2000-02-21T20:07:19Z</dcterms:created>
  <dcterms:modified xsi:type="dcterms:W3CDTF">2021-12-01T19:41:25Z</dcterms:modified>
</cp:coreProperties>
</file>