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48"/>
  </p:notesMasterIdLst>
  <p:sldIdLst>
    <p:sldId id="302" r:id="rId2"/>
    <p:sldId id="257" r:id="rId3"/>
    <p:sldId id="258" r:id="rId4"/>
    <p:sldId id="259" r:id="rId5"/>
    <p:sldId id="303" r:id="rId6"/>
    <p:sldId id="261" r:id="rId7"/>
    <p:sldId id="262" r:id="rId8"/>
    <p:sldId id="263" r:id="rId9"/>
    <p:sldId id="264" r:id="rId10"/>
    <p:sldId id="265" r:id="rId11"/>
    <p:sldId id="266" r:id="rId12"/>
    <p:sldId id="269" r:id="rId13"/>
    <p:sldId id="270" r:id="rId14"/>
    <p:sldId id="304" r:id="rId15"/>
    <p:sldId id="271" r:id="rId16"/>
    <p:sldId id="328" r:id="rId17"/>
    <p:sldId id="329" r:id="rId18"/>
    <p:sldId id="272" r:id="rId19"/>
    <p:sldId id="273" r:id="rId20"/>
    <p:sldId id="274" r:id="rId21"/>
    <p:sldId id="275" r:id="rId22"/>
    <p:sldId id="276" r:id="rId23"/>
    <p:sldId id="323" r:id="rId24"/>
    <p:sldId id="324" r:id="rId25"/>
    <p:sldId id="305" r:id="rId26"/>
    <p:sldId id="306" r:id="rId27"/>
    <p:sldId id="307" r:id="rId28"/>
    <p:sldId id="308" r:id="rId29"/>
    <p:sldId id="309" r:id="rId30"/>
    <p:sldId id="325" r:id="rId31"/>
    <p:sldId id="310" r:id="rId32"/>
    <p:sldId id="311" r:id="rId33"/>
    <p:sldId id="312" r:id="rId34"/>
    <p:sldId id="330" r:id="rId35"/>
    <p:sldId id="326" r:id="rId36"/>
    <p:sldId id="327" r:id="rId37"/>
    <p:sldId id="313" r:id="rId38"/>
    <p:sldId id="314" r:id="rId39"/>
    <p:sldId id="315" r:id="rId40"/>
    <p:sldId id="316" r:id="rId41"/>
    <p:sldId id="317" r:id="rId42"/>
    <p:sldId id="318" r:id="rId43"/>
    <p:sldId id="319" r:id="rId44"/>
    <p:sldId id="320" r:id="rId45"/>
    <p:sldId id="321" r:id="rId46"/>
    <p:sldId id="322" r:id="rId47"/>
  </p:sldIdLst>
  <p:sldSz cx="10693400" cy="7556500"/>
  <p:notesSz cx="10693400" cy="75565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28" autoAdjust="0"/>
    <p:restoredTop sz="94660"/>
  </p:normalViewPr>
  <p:slideViewPr>
    <p:cSldViewPr>
      <p:cViewPr varScale="1">
        <p:scale>
          <a:sx n="92" d="100"/>
          <a:sy n="92" d="100"/>
        </p:scale>
        <p:origin x="18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9869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73154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71710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6392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8577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67168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656578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29827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21237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29323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39255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22643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14231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1000150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300365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1017561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1120487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4093998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1881336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241139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2844936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358747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1700962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14674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62308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8823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5914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28970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14473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73351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0693400" cy="7556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983"/>
          </a:p>
        </p:txBody>
      </p:sp>
      <p:sp useBgFill="1">
        <p:nvSpPr>
          <p:cNvPr id="13" name="Rounded Rectangle 12"/>
          <p:cNvSpPr/>
          <p:nvPr/>
        </p:nvSpPr>
        <p:spPr>
          <a:xfrm>
            <a:off x="76380" y="76860"/>
            <a:ext cx="10540638" cy="737381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983"/>
          </a:p>
        </p:txBody>
      </p:sp>
      <p:sp>
        <p:nvSpPr>
          <p:cNvPr id="9" name="Subtitle 8"/>
          <p:cNvSpPr>
            <a:spLocks noGrp="1"/>
          </p:cNvSpPr>
          <p:nvPr>
            <p:ph type="subTitle" idx="1"/>
          </p:nvPr>
        </p:nvSpPr>
        <p:spPr>
          <a:xfrm>
            <a:off x="1514898" y="3526367"/>
            <a:ext cx="7485380" cy="1763183"/>
          </a:xfrm>
        </p:spPr>
        <p:txBody>
          <a:bodyPr/>
          <a:lstStyle>
            <a:lvl1pPr marL="0" indent="0" algn="ctr">
              <a:buNone/>
              <a:defRPr sz="2865">
                <a:solidFill>
                  <a:schemeClr val="tx2"/>
                </a:solidFill>
              </a:defRPr>
            </a:lvl1pPr>
            <a:lvl2pPr marL="503789" indent="0" algn="ctr">
              <a:buNone/>
            </a:lvl2pPr>
            <a:lvl3pPr marL="1007577" indent="0" algn="ctr">
              <a:buNone/>
            </a:lvl3pPr>
            <a:lvl4pPr marL="1511366" indent="0" algn="ctr">
              <a:buNone/>
            </a:lvl4pPr>
            <a:lvl5pPr marL="2015155" indent="0" algn="ctr">
              <a:buNone/>
            </a:lvl5pPr>
            <a:lvl6pPr marL="2518943" indent="0" algn="ctr">
              <a:buNone/>
            </a:lvl6pPr>
            <a:lvl7pPr marL="3022732" indent="0" algn="ctr">
              <a:buNone/>
            </a:lvl7pPr>
            <a:lvl8pPr marL="3526521" indent="0" algn="ctr">
              <a:buNone/>
            </a:lvl8pPr>
            <a:lvl9pPr marL="403030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9E2C511-8E25-47F7-BB03-146E2AFC9F0C}" type="datetime1">
              <a:rPr lang="en-US" smtClean="0"/>
              <a:t>3/2/2025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543">
                <a:solidFill>
                  <a:srgbClr val="FFFFFF"/>
                </a:solidFill>
              </a:defRPr>
            </a:lvl1pPr>
          </a:lstStyle>
          <a:p>
            <a:pPr marL="88900">
              <a:lnSpc>
                <a:spcPct val="100000"/>
              </a:lnSpc>
            </a:pPr>
            <a:fld id="{81D60167-4931-47E6-BA6A-407CBD079E47}" type="slidenum">
              <a:rPr lang="en-US" smtClean="0"/>
              <a:t>‹#›</a:t>
            </a:fld>
            <a:endParaRPr lang="en-US" dirty="0"/>
          </a:p>
        </p:txBody>
      </p:sp>
      <p:sp>
        <p:nvSpPr>
          <p:cNvPr id="7" name="Rectangle 6"/>
          <p:cNvSpPr/>
          <p:nvPr/>
        </p:nvSpPr>
        <p:spPr>
          <a:xfrm>
            <a:off x="73595" y="1596918"/>
            <a:ext cx="10550186" cy="16829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3"/>
          </a:p>
        </p:txBody>
      </p:sp>
      <p:sp>
        <p:nvSpPr>
          <p:cNvPr id="10" name="Rectangle 9"/>
          <p:cNvSpPr/>
          <p:nvPr/>
        </p:nvSpPr>
        <p:spPr>
          <a:xfrm>
            <a:off x="73595" y="1538979"/>
            <a:ext cx="10550186" cy="132861"/>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3"/>
          </a:p>
        </p:txBody>
      </p:sp>
      <p:sp>
        <p:nvSpPr>
          <p:cNvPr id="11" name="Rectangle 10"/>
          <p:cNvSpPr/>
          <p:nvPr/>
        </p:nvSpPr>
        <p:spPr>
          <a:xfrm>
            <a:off x="73595" y="3279826"/>
            <a:ext cx="10550186" cy="1217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3"/>
          </a:p>
        </p:txBody>
      </p:sp>
      <p:sp>
        <p:nvSpPr>
          <p:cNvPr id="8" name="Title 7"/>
          <p:cNvSpPr>
            <a:spLocks noGrp="1"/>
          </p:cNvSpPr>
          <p:nvPr>
            <p:ph type="ctrTitle"/>
          </p:nvPr>
        </p:nvSpPr>
        <p:spPr>
          <a:xfrm>
            <a:off x="534670" y="1659312"/>
            <a:ext cx="9624060" cy="1619750"/>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7243335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827E4C-EFE0-4872-A79D-FC69183AED99}"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8900">
              <a:lnSpc>
                <a:spcPct val="100000"/>
              </a:lnSpc>
            </a:pPr>
            <a:fld id="{81D60167-4931-47E6-BA6A-407CBD079E47}" type="slidenum">
              <a:rPr lang="en-US" smtClean="0"/>
              <a:t>‹#›</a:t>
            </a:fld>
            <a:endParaRPr lang="en-US" dirty="0"/>
          </a:p>
        </p:txBody>
      </p:sp>
    </p:spTree>
    <p:extLst>
      <p:ext uri="{BB962C8B-B14F-4D97-AF65-F5344CB8AC3E}">
        <p14:creationId xmlns:p14="http://schemas.microsoft.com/office/powerpoint/2010/main" val="85536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614"/>
            <a:ext cx="2352548" cy="644751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69340" y="302613"/>
            <a:ext cx="6505152" cy="644751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3699F3-E66A-4274-B096-0B54A291F8FA}"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8900">
              <a:lnSpc>
                <a:spcPct val="100000"/>
              </a:lnSpc>
            </a:pPr>
            <a:fld id="{81D60167-4931-47E6-BA6A-407CBD079E47}" type="slidenum">
              <a:rPr lang="en-US" smtClean="0"/>
              <a:t>‹#›</a:t>
            </a:fld>
            <a:endParaRPr lang="en-US" dirty="0"/>
          </a:p>
        </p:txBody>
      </p:sp>
    </p:spTree>
    <p:extLst>
      <p:ext uri="{BB962C8B-B14F-4D97-AF65-F5344CB8AC3E}">
        <p14:creationId xmlns:p14="http://schemas.microsoft.com/office/powerpoint/2010/main" val="59935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F24EED5-E3AB-42A5-8191-B96B48BBDA42}"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88900">
              <a:lnSpc>
                <a:spcPct val="100000"/>
              </a:lnSpc>
            </a:pPr>
            <a:fld id="{81D60167-4931-47E6-BA6A-407CBD079E47}" type="slidenum">
              <a:rPr lang="en-US" smtClean="0"/>
              <a:t>‹#›</a:t>
            </a:fld>
            <a:endParaRPr lang="en-US" dirty="0"/>
          </a:p>
        </p:txBody>
      </p:sp>
      <p:sp>
        <p:nvSpPr>
          <p:cNvPr id="8" name="Content Placeholder 7"/>
          <p:cNvSpPr>
            <a:spLocks noGrp="1"/>
          </p:cNvSpPr>
          <p:nvPr>
            <p:ph sz="quarter" idx="1"/>
          </p:nvPr>
        </p:nvSpPr>
        <p:spPr>
          <a:xfrm>
            <a:off x="1069340" y="1595261"/>
            <a:ext cx="9089390" cy="503766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14323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0693400" cy="7556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983"/>
          </a:p>
        </p:txBody>
      </p:sp>
      <p:sp useBgFill="1">
        <p:nvSpPr>
          <p:cNvPr id="10" name="Rounded Rectangle 9"/>
          <p:cNvSpPr/>
          <p:nvPr/>
        </p:nvSpPr>
        <p:spPr>
          <a:xfrm>
            <a:off x="76380" y="76860"/>
            <a:ext cx="10540638" cy="737381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983"/>
          </a:p>
        </p:txBody>
      </p:sp>
      <p:sp>
        <p:nvSpPr>
          <p:cNvPr id="2" name="Title 1"/>
          <p:cNvSpPr>
            <a:spLocks noGrp="1"/>
          </p:cNvSpPr>
          <p:nvPr>
            <p:ph type="title"/>
          </p:nvPr>
        </p:nvSpPr>
        <p:spPr>
          <a:xfrm>
            <a:off x="844705" y="1049514"/>
            <a:ext cx="9089390" cy="1500805"/>
          </a:xfrm>
        </p:spPr>
        <p:txBody>
          <a:bodyPr anchor="b" anchorCtr="0"/>
          <a:lstStyle>
            <a:lvl1pPr algn="l">
              <a:buNone/>
              <a:defRPr sz="4408"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44705" y="2807450"/>
            <a:ext cx="9089390" cy="1474566"/>
          </a:xfrm>
        </p:spPr>
        <p:txBody>
          <a:bodyPr anchor="t" anchorCtr="0"/>
          <a:lstStyle>
            <a:lvl1pPr marL="0" indent="0">
              <a:buNone/>
              <a:defRPr sz="2645">
                <a:solidFill>
                  <a:schemeClr val="tx1">
                    <a:tint val="75000"/>
                  </a:schemeClr>
                </a:solidFill>
              </a:defRPr>
            </a:lvl1pPr>
            <a:lvl2pPr>
              <a:buNone/>
              <a:defRPr sz="1983">
                <a:solidFill>
                  <a:schemeClr val="tx1">
                    <a:tint val="75000"/>
                  </a:schemeClr>
                </a:solidFill>
              </a:defRPr>
            </a:lvl2pPr>
            <a:lvl3pPr>
              <a:buNone/>
              <a:defRPr sz="1763">
                <a:solidFill>
                  <a:schemeClr val="tx1">
                    <a:tint val="75000"/>
                  </a:schemeClr>
                </a:solidFill>
              </a:defRPr>
            </a:lvl3pPr>
            <a:lvl4pPr>
              <a:buNone/>
              <a:defRPr sz="1543">
                <a:solidFill>
                  <a:schemeClr val="tx1">
                    <a:tint val="75000"/>
                  </a:schemeClr>
                </a:solidFill>
              </a:defRPr>
            </a:lvl4pPr>
            <a:lvl5pPr>
              <a:buNone/>
              <a:defRPr sz="1543">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7EE7E06-6765-4290-B782-CCA342B04CF4}" type="datetime1">
              <a:rPr lang="en-US" smtClean="0"/>
              <a:t>3/2/2025</a:t>
            </a:fld>
            <a:endParaRPr lang="en-US"/>
          </a:p>
        </p:txBody>
      </p:sp>
      <p:sp>
        <p:nvSpPr>
          <p:cNvPr id="5" name="Footer Placeholder 4"/>
          <p:cNvSpPr>
            <a:spLocks noGrp="1"/>
          </p:cNvSpPr>
          <p:nvPr>
            <p:ph type="ftr" sz="quarter" idx="11"/>
          </p:nvPr>
        </p:nvSpPr>
        <p:spPr>
          <a:xfrm>
            <a:off x="935672" y="6800850"/>
            <a:ext cx="4678363" cy="503767"/>
          </a:xfrm>
        </p:spPr>
        <p:txBody>
          <a:bodyPr/>
          <a:lstStyle/>
          <a:p>
            <a:endParaRPr lang="en-US"/>
          </a:p>
        </p:txBody>
      </p:sp>
      <p:sp>
        <p:nvSpPr>
          <p:cNvPr id="7" name="Rectangle 6"/>
          <p:cNvSpPr/>
          <p:nvPr/>
        </p:nvSpPr>
        <p:spPr>
          <a:xfrm flipV="1">
            <a:off x="81174" y="2618915"/>
            <a:ext cx="10540805" cy="100753"/>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3"/>
          </a:p>
        </p:txBody>
      </p:sp>
      <p:sp>
        <p:nvSpPr>
          <p:cNvPr id="8" name="Rectangle 7"/>
          <p:cNvSpPr/>
          <p:nvPr/>
        </p:nvSpPr>
        <p:spPr>
          <a:xfrm>
            <a:off x="80863" y="2579959"/>
            <a:ext cx="10541116" cy="50376"/>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3"/>
          </a:p>
        </p:txBody>
      </p:sp>
      <p:sp>
        <p:nvSpPr>
          <p:cNvPr id="9" name="Rectangle 8"/>
          <p:cNvSpPr/>
          <p:nvPr/>
        </p:nvSpPr>
        <p:spPr>
          <a:xfrm>
            <a:off x="79881" y="2720340"/>
            <a:ext cx="10542098" cy="5037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3"/>
          </a:p>
        </p:txBody>
      </p:sp>
      <p:sp>
        <p:nvSpPr>
          <p:cNvPr id="6" name="Slide Number Placeholder 5"/>
          <p:cNvSpPr>
            <a:spLocks noGrp="1"/>
          </p:cNvSpPr>
          <p:nvPr>
            <p:ph type="sldNum" sz="quarter" idx="12"/>
          </p:nvPr>
        </p:nvSpPr>
        <p:spPr>
          <a:xfrm>
            <a:off x="171094" y="6841151"/>
            <a:ext cx="534670" cy="503767"/>
          </a:xfrm>
        </p:spPr>
        <p:txBody>
          <a:bodyPr/>
          <a:lstStyle/>
          <a:p>
            <a:pPr marL="88900">
              <a:lnSpc>
                <a:spcPct val="100000"/>
              </a:lnSpc>
            </a:pPr>
            <a:fld id="{81D60167-4931-47E6-BA6A-407CBD079E47}" type="slidenum">
              <a:rPr lang="en-US" smtClean="0"/>
              <a:t>‹#›</a:t>
            </a:fld>
            <a:endParaRPr lang="en-US" dirty="0"/>
          </a:p>
        </p:txBody>
      </p:sp>
    </p:spTree>
    <p:extLst>
      <p:ext uri="{BB962C8B-B14F-4D97-AF65-F5344CB8AC3E}">
        <p14:creationId xmlns:p14="http://schemas.microsoft.com/office/powerpoint/2010/main" val="769073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F1CA2C2-5ADF-4F91-965B-4813A795999D}"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88900">
              <a:lnSpc>
                <a:spcPct val="100000"/>
              </a:lnSpc>
            </a:pPr>
            <a:fld id="{81D60167-4931-47E6-BA6A-407CBD079E47}" type="slidenum">
              <a:rPr lang="en-US" smtClean="0"/>
              <a:t>‹#›</a:t>
            </a:fld>
            <a:endParaRPr lang="en-US" dirty="0"/>
          </a:p>
        </p:txBody>
      </p:sp>
      <p:sp>
        <p:nvSpPr>
          <p:cNvPr id="9" name="Content Placeholder 8"/>
          <p:cNvSpPr>
            <a:spLocks noGrp="1"/>
          </p:cNvSpPr>
          <p:nvPr>
            <p:ph sz="quarter" idx="1"/>
          </p:nvPr>
        </p:nvSpPr>
        <p:spPr>
          <a:xfrm>
            <a:off x="1069340" y="1595261"/>
            <a:ext cx="4384294" cy="503766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769980" y="1595261"/>
            <a:ext cx="4384294" cy="503766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20988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300860"/>
            <a:ext cx="9089390" cy="1259417"/>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69340" y="1595261"/>
            <a:ext cx="4366472" cy="839611"/>
          </a:xfrm>
          <a:noFill/>
          <a:ln w="12700" cap="sq" cmpd="sng" algn="ctr">
            <a:noFill/>
            <a:prstDash val="solid"/>
          </a:ln>
        </p:spPr>
        <p:txBody>
          <a:bodyPr lIns="91440" anchor="b" anchorCtr="0">
            <a:noAutofit/>
          </a:bodyPr>
          <a:lstStyle>
            <a:lvl1pPr marL="0" indent="0">
              <a:buNone/>
              <a:defRPr sz="2645" b="1">
                <a:solidFill>
                  <a:schemeClr val="accent1"/>
                </a:solidFill>
                <a:latin typeface="+mj-lt"/>
                <a:ea typeface="+mj-ea"/>
                <a:cs typeface="+mj-cs"/>
              </a:defRPr>
            </a:lvl1pPr>
            <a:lvl2pPr>
              <a:buNone/>
              <a:defRPr sz="2204" b="1"/>
            </a:lvl2pPr>
            <a:lvl3pPr>
              <a:buNone/>
              <a:defRPr sz="1983" b="1"/>
            </a:lvl3pPr>
            <a:lvl4pPr>
              <a:buNone/>
              <a:defRPr sz="1763" b="1"/>
            </a:lvl4pPr>
            <a:lvl5pPr>
              <a:buNone/>
              <a:defRPr sz="1763"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792258" y="1595261"/>
            <a:ext cx="4366472" cy="839611"/>
          </a:xfrm>
          <a:noFill/>
          <a:ln w="12700" cap="sq" cmpd="sng" algn="ctr">
            <a:noFill/>
            <a:prstDash val="solid"/>
          </a:ln>
        </p:spPr>
        <p:txBody>
          <a:bodyPr lIns="91440" anchor="b" anchorCtr="0">
            <a:noAutofit/>
          </a:bodyPr>
          <a:lstStyle>
            <a:lvl1pPr marL="0" indent="0">
              <a:buNone/>
              <a:defRPr sz="2645" b="1">
                <a:solidFill>
                  <a:schemeClr val="accent1"/>
                </a:solidFill>
                <a:latin typeface="+mj-lt"/>
                <a:ea typeface="+mj-ea"/>
                <a:cs typeface="+mj-cs"/>
              </a:defRPr>
            </a:lvl1pPr>
            <a:lvl2pPr>
              <a:buNone/>
              <a:defRPr sz="2204" b="1"/>
            </a:lvl2pPr>
            <a:lvl3pPr>
              <a:buNone/>
              <a:defRPr sz="1983" b="1"/>
            </a:lvl3pPr>
            <a:lvl4pPr>
              <a:buNone/>
              <a:defRPr sz="1763" b="1"/>
            </a:lvl4pPr>
            <a:lvl5pPr>
              <a:buNone/>
              <a:defRPr sz="1763"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AF12DC1-A36D-46B0-A507-75F30534BB8A}" type="datetime1">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88900">
              <a:lnSpc>
                <a:spcPct val="100000"/>
              </a:lnSpc>
            </a:pPr>
            <a:fld id="{81D60167-4931-47E6-BA6A-407CBD079E47}" type="slidenum">
              <a:rPr lang="en-US" smtClean="0"/>
              <a:t>‹#›</a:t>
            </a:fld>
            <a:endParaRPr lang="en-US" dirty="0"/>
          </a:p>
        </p:txBody>
      </p:sp>
      <p:sp>
        <p:nvSpPr>
          <p:cNvPr id="11" name="Content Placeholder 10"/>
          <p:cNvSpPr>
            <a:spLocks noGrp="1"/>
          </p:cNvSpPr>
          <p:nvPr>
            <p:ph sz="half" idx="2"/>
          </p:nvPr>
        </p:nvSpPr>
        <p:spPr>
          <a:xfrm>
            <a:off x="1069340" y="2476853"/>
            <a:ext cx="4366472" cy="428201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5792258" y="2476853"/>
            <a:ext cx="4366472" cy="4282017"/>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57923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A006AA2-B029-460A-A6B7-8AC8E1DA8E32}" type="datetime1">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88900">
              <a:lnSpc>
                <a:spcPct val="100000"/>
              </a:lnSpc>
            </a:pPr>
            <a:fld id="{81D60167-4931-47E6-BA6A-407CBD079E47}" type="slidenum">
              <a:rPr lang="en-US" smtClean="0"/>
              <a:t>‹#›</a:t>
            </a:fld>
            <a:endParaRPr lang="en-US" dirty="0"/>
          </a:p>
        </p:txBody>
      </p:sp>
    </p:spTree>
    <p:extLst>
      <p:ext uri="{BB962C8B-B14F-4D97-AF65-F5344CB8AC3E}">
        <p14:creationId xmlns:p14="http://schemas.microsoft.com/office/powerpoint/2010/main" val="42826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B36A1-3AFE-4660-8566-B6D8192BD4C5}" type="datetime1">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88900">
              <a:lnSpc>
                <a:spcPct val="100000"/>
              </a:lnSpc>
            </a:pPr>
            <a:fld id="{81D60167-4931-47E6-BA6A-407CBD079E47}" type="slidenum">
              <a:rPr lang="en-US" smtClean="0"/>
              <a:t>‹#›</a:t>
            </a:fld>
            <a:endParaRPr lang="en-US" dirty="0"/>
          </a:p>
        </p:txBody>
      </p:sp>
    </p:spTree>
    <p:extLst>
      <p:ext uri="{BB962C8B-B14F-4D97-AF65-F5344CB8AC3E}">
        <p14:creationId xmlns:p14="http://schemas.microsoft.com/office/powerpoint/2010/main" val="183952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0693400" cy="7556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3"/>
          </a:p>
        </p:txBody>
      </p:sp>
      <p:sp useBgFill="1">
        <p:nvSpPr>
          <p:cNvPr id="9" name="Rounded Rectangle 8"/>
          <p:cNvSpPr/>
          <p:nvPr/>
        </p:nvSpPr>
        <p:spPr>
          <a:xfrm>
            <a:off x="74854" y="76860"/>
            <a:ext cx="10540638" cy="73751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983"/>
          </a:p>
        </p:txBody>
      </p:sp>
      <p:sp>
        <p:nvSpPr>
          <p:cNvPr id="2" name="Title 1"/>
          <p:cNvSpPr>
            <a:spLocks noGrp="1"/>
          </p:cNvSpPr>
          <p:nvPr>
            <p:ph type="title"/>
          </p:nvPr>
        </p:nvSpPr>
        <p:spPr>
          <a:xfrm>
            <a:off x="1069340" y="300860"/>
            <a:ext cx="9089390" cy="1259417"/>
          </a:xfrm>
        </p:spPr>
        <p:txBody>
          <a:bodyPr anchor="b" anchorCtr="0"/>
          <a:lstStyle>
            <a:lvl1pPr algn="l">
              <a:buNone/>
              <a:defRPr sz="4408"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069340" y="1763183"/>
            <a:ext cx="2227792" cy="4953706"/>
          </a:xfrm>
        </p:spPr>
        <p:txBody>
          <a:bodyPr/>
          <a:lstStyle>
            <a:lvl1pPr marL="0" indent="0">
              <a:buNone/>
              <a:defRPr sz="1983"/>
            </a:lvl1pPr>
            <a:lvl2pPr>
              <a:buNone/>
              <a:defRPr sz="1322"/>
            </a:lvl2pPr>
            <a:lvl3pPr>
              <a:buNone/>
              <a:defRPr sz="1102"/>
            </a:lvl3pPr>
            <a:lvl4pPr>
              <a:buNone/>
              <a:defRPr sz="992"/>
            </a:lvl4pPr>
            <a:lvl5pPr>
              <a:buNone/>
              <a:defRPr sz="992"/>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AE434F-7EEE-4DBA-8038-48FB7DC48EF4}"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88900">
              <a:lnSpc>
                <a:spcPct val="100000"/>
              </a:lnSpc>
            </a:pPr>
            <a:fld id="{81D60167-4931-47E6-BA6A-407CBD079E47}" type="slidenum">
              <a:rPr lang="en-US" smtClean="0"/>
              <a:t>‹#›</a:t>
            </a:fld>
            <a:endParaRPr lang="en-US" dirty="0"/>
          </a:p>
        </p:txBody>
      </p:sp>
      <p:sp>
        <p:nvSpPr>
          <p:cNvPr id="11" name="Content Placeholder 10"/>
          <p:cNvSpPr>
            <a:spLocks noGrp="1"/>
          </p:cNvSpPr>
          <p:nvPr>
            <p:ph sz="quarter" idx="1"/>
          </p:nvPr>
        </p:nvSpPr>
        <p:spPr>
          <a:xfrm>
            <a:off x="3475355" y="1763183"/>
            <a:ext cx="6683375" cy="4953706"/>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537241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0" y="5399680"/>
            <a:ext cx="8554720" cy="575484"/>
          </a:xfrm>
        </p:spPr>
        <p:txBody>
          <a:bodyPr anchor="ctr">
            <a:noAutofit/>
          </a:bodyPr>
          <a:lstStyle>
            <a:lvl1pPr algn="l">
              <a:buNone/>
              <a:defRPr sz="3085"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069340" y="6000492"/>
            <a:ext cx="8554720" cy="755650"/>
          </a:xfrm>
        </p:spPr>
        <p:txBody>
          <a:bodyPr/>
          <a:lstStyle>
            <a:lvl1pPr marL="0" indent="0">
              <a:buFontTx/>
              <a:buNone/>
              <a:defRPr sz="1763"/>
            </a:lvl1pPr>
            <a:lvl2pPr>
              <a:defRPr sz="1322"/>
            </a:lvl2pPr>
            <a:lvl3pPr>
              <a:defRPr sz="1102"/>
            </a:lvl3pPr>
            <a:lvl4pPr>
              <a:defRPr sz="992"/>
            </a:lvl4pPr>
            <a:lvl5pPr>
              <a:defRPr sz="992"/>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0D5573C-C0E0-4713-B39D-CBC273093714}" type="datetime1">
              <a:rPr lang="en-US" smtClean="0"/>
              <a:t>3/2/2025</a:t>
            </a:fld>
            <a:endParaRPr lang="en-US"/>
          </a:p>
        </p:txBody>
      </p:sp>
      <p:sp>
        <p:nvSpPr>
          <p:cNvPr id="6" name="Footer Placeholder 5"/>
          <p:cNvSpPr>
            <a:spLocks noGrp="1"/>
          </p:cNvSpPr>
          <p:nvPr>
            <p:ph type="ftr" sz="quarter" idx="11"/>
          </p:nvPr>
        </p:nvSpPr>
        <p:spPr>
          <a:xfrm>
            <a:off x="1069340" y="6800850"/>
            <a:ext cx="4544695" cy="503767"/>
          </a:xfrm>
        </p:spPr>
        <p:txBody>
          <a:bodyPr/>
          <a:lstStyle/>
          <a:p>
            <a:endParaRPr lang="en-US"/>
          </a:p>
        </p:txBody>
      </p:sp>
      <p:sp>
        <p:nvSpPr>
          <p:cNvPr id="7" name="Slide Number Placeholder 6"/>
          <p:cNvSpPr>
            <a:spLocks noGrp="1"/>
          </p:cNvSpPr>
          <p:nvPr>
            <p:ph type="sldNum" sz="quarter" idx="12"/>
          </p:nvPr>
        </p:nvSpPr>
        <p:spPr>
          <a:xfrm>
            <a:off x="171094" y="6841151"/>
            <a:ext cx="534670" cy="503767"/>
          </a:xfrm>
        </p:spPr>
        <p:txBody>
          <a:bodyPr/>
          <a:lstStyle/>
          <a:p>
            <a:pPr marL="88900">
              <a:lnSpc>
                <a:spcPct val="100000"/>
              </a:lnSpc>
            </a:pPr>
            <a:fld id="{81D60167-4931-47E6-BA6A-407CBD079E47}" type="slidenum">
              <a:rPr lang="en-US" smtClean="0"/>
              <a:t>‹#›</a:t>
            </a:fld>
            <a:endParaRPr lang="en-US" dirty="0"/>
          </a:p>
        </p:txBody>
      </p:sp>
      <p:sp>
        <p:nvSpPr>
          <p:cNvPr id="11" name="Rectangle 10"/>
          <p:cNvSpPr/>
          <p:nvPr/>
        </p:nvSpPr>
        <p:spPr>
          <a:xfrm flipV="1">
            <a:off x="79881" y="5160584"/>
            <a:ext cx="10532999" cy="100753"/>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3"/>
          </a:p>
        </p:txBody>
      </p:sp>
      <p:sp>
        <p:nvSpPr>
          <p:cNvPr id="12" name="Rectangle 11"/>
          <p:cNvSpPr/>
          <p:nvPr/>
        </p:nvSpPr>
        <p:spPr>
          <a:xfrm>
            <a:off x="80117" y="5124134"/>
            <a:ext cx="10532764" cy="50376"/>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3"/>
          </a:p>
        </p:txBody>
      </p:sp>
      <p:sp>
        <p:nvSpPr>
          <p:cNvPr id="13" name="Rectangle 12"/>
          <p:cNvSpPr/>
          <p:nvPr/>
        </p:nvSpPr>
        <p:spPr>
          <a:xfrm>
            <a:off x="80119" y="5259386"/>
            <a:ext cx="10532762" cy="5377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983"/>
          </a:p>
        </p:txBody>
      </p:sp>
      <p:sp>
        <p:nvSpPr>
          <p:cNvPr id="3" name="Picture Placeholder 2"/>
          <p:cNvSpPr>
            <a:spLocks noGrp="1"/>
          </p:cNvSpPr>
          <p:nvPr>
            <p:ph type="pic" idx="1"/>
          </p:nvPr>
        </p:nvSpPr>
        <p:spPr>
          <a:xfrm>
            <a:off x="79883" y="73466"/>
            <a:ext cx="10527190" cy="5048162"/>
          </a:xfrm>
          <a:prstGeom prst="round2SameRect">
            <a:avLst>
              <a:gd name="adj1" fmla="val 7101"/>
              <a:gd name="adj2" fmla="val 0"/>
            </a:avLst>
          </a:prstGeom>
          <a:solidFill>
            <a:schemeClr val="bg2"/>
          </a:solidFill>
          <a:ln w="6350">
            <a:solidFill>
              <a:schemeClr val="tx1"/>
            </a:solidFill>
          </a:ln>
        </p:spPr>
        <p:txBody>
          <a:bodyPr/>
          <a:lstStyle>
            <a:lvl1pPr marL="0" indent="0">
              <a:buNone/>
              <a:defRPr sz="3526"/>
            </a:lvl1pPr>
          </a:lstStyle>
          <a:p>
            <a:r>
              <a:rPr kumimoji="0" lang="en-US" smtClean="0"/>
              <a:t>Click icon to add picture</a:t>
            </a:r>
            <a:endParaRPr kumimoji="0" lang="en-US" dirty="0"/>
          </a:p>
        </p:txBody>
      </p:sp>
    </p:spTree>
    <p:extLst>
      <p:ext uri="{BB962C8B-B14F-4D97-AF65-F5344CB8AC3E}">
        <p14:creationId xmlns:p14="http://schemas.microsoft.com/office/powerpoint/2010/main" val="428241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0693400" cy="7556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983"/>
          </a:p>
        </p:txBody>
      </p:sp>
      <p:sp useBgFill="1">
        <p:nvSpPr>
          <p:cNvPr id="8" name="Rounded Rectangle 7"/>
          <p:cNvSpPr/>
          <p:nvPr/>
        </p:nvSpPr>
        <p:spPr>
          <a:xfrm>
            <a:off x="74854" y="76860"/>
            <a:ext cx="10540638" cy="737514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983"/>
          </a:p>
        </p:txBody>
      </p:sp>
      <p:sp>
        <p:nvSpPr>
          <p:cNvPr id="22" name="Title Placeholder 21"/>
          <p:cNvSpPr>
            <a:spLocks noGrp="1"/>
          </p:cNvSpPr>
          <p:nvPr>
            <p:ph type="title"/>
          </p:nvPr>
        </p:nvSpPr>
        <p:spPr>
          <a:xfrm>
            <a:off x="1069340" y="302610"/>
            <a:ext cx="9089390" cy="1259417"/>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069340" y="1595261"/>
            <a:ext cx="9089390" cy="5037667"/>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7218045" y="6821840"/>
            <a:ext cx="2896129" cy="524757"/>
          </a:xfrm>
          <a:prstGeom prst="rect">
            <a:avLst/>
          </a:prstGeom>
        </p:spPr>
        <p:txBody>
          <a:bodyPr anchor="ctr" anchorCtr="0"/>
          <a:lstStyle>
            <a:lvl1pPr algn="r" eaLnBrk="1" latinLnBrk="0" hangingPunct="1">
              <a:defRPr kumimoji="0" sz="1543">
                <a:solidFill>
                  <a:schemeClr val="tx2"/>
                </a:solidFill>
              </a:defRPr>
            </a:lvl1pPr>
          </a:lstStyle>
          <a:p>
            <a:fld id="{A1B70EAD-1203-44E4-9376-82210789AD3D}" type="datetime1">
              <a:rPr lang="en-US" smtClean="0"/>
              <a:t>3/2/2025</a:t>
            </a:fld>
            <a:endParaRPr lang="en-US"/>
          </a:p>
        </p:txBody>
      </p:sp>
      <p:sp>
        <p:nvSpPr>
          <p:cNvPr id="3" name="Footer Placeholder 2"/>
          <p:cNvSpPr>
            <a:spLocks noGrp="1"/>
          </p:cNvSpPr>
          <p:nvPr>
            <p:ph type="ftr" sz="quarter" idx="3"/>
          </p:nvPr>
        </p:nvSpPr>
        <p:spPr>
          <a:xfrm>
            <a:off x="1069340" y="6800850"/>
            <a:ext cx="4633807" cy="503767"/>
          </a:xfrm>
          <a:prstGeom prst="rect">
            <a:avLst/>
          </a:prstGeom>
        </p:spPr>
        <p:txBody>
          <a:bodyPr anchor="ctr" anchorCtr="0"/>
          <a:lstStyle>
            <a:lvl1pPr eaLnBrk="1" latinLnBrk="0" hangingPunct="1">
              <a:defRPr kumimoji="0" sz="1543">
                <a:solidFill>
                  <a:schemeClr val="tx2"/>
                </a:solidFill>
              </a:defRPr>
            </a:lvl1pPr>
          </a:lstStyle>
          <a:p>
            <a:endParaRPr lang="en-US"/>
          </a:p>
        </p:txBody>
      </p:sp>
      <p:sp>
        <p:nvSpPr>
          <p:cNvPr id="23" name="Slide Number Placeholder 22"/>
          <p:cNvSpPr>
            <a:spLocks noGrp="1"/>
          </p:cNvSpPr>
          <p:nvPr>
            <p:ph type="sldNum" sz="quarter" idx="4"/>
          </p:nvPr>
        </p:nvSpPr>
        <p:spPr>
          <a:xfrm>
            <a:off x="171094" y="6842830"/>
            <a:ext cx="534670" cy="503767"/>
          </a:xfrm>
          <a:prstGeom prst="ellipse">
            <a:avLst/>
          </a:prstGeom>
          <a:solidFill>
            <a:schemeClr val="accent1"/>
          </a:solidFill>
        </p:spPr>
        <p:txBody>
          <a:bodyPr wrap="none" lIns="0" tIns="0" rIns="0" bIns="0" anchor="ctr" anchorCtr="1">
            <a:noAutofit/>
          </a:bodyPr>
          <a:lstStyle>
            <a:lvl1pPr algn="ctr" eaLnBrk="1" latinLnBrk="0" hangingPunct="1">
              <a:defRPr kumimoji="0" sz="1543">
                <a:solidFill>
                  <a:srgbClr val="FFFFFF"/>
                </a:solidFill>
                <a:latin typeface="+mj-lt"/>
                <a:ea typeface="+mj-ea"/>
                <a:cs typeface="+mj-cs"/>
              </a:defRPr>
            </a:lvl1pPr>
          </a:lstStyle>
          <a:p>
            <a:pPr marL="88900">
              <a:lnSpc>
                <a:spcPct val="100000"/>
              </a:lnSpc>
            </a:pPr>
            <a:fld id="{81D60167-4931-47E6-BA6A-407CBD079E47}" type="slidenum">
              <a:rPr lang="en-US" smtClean="0"/>
              <a:t>‹#›</a:t>
            </a:fld>
            <a:endParaRPr lang="en-US" dirty="0"/>
          </a:p>
        </p:txBody>
      </p:sp>
    </p:spTree>
    <p:extLst>
      <p:ext uri="{BB962C8B-B14F-4D97-AF65-F5344CB8AC3E}">
        <p14:creationId xmlns:p14="http://schemas.microsoft.com/office/powerpoint/2010/main" val="3436082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rtl="0" eaLnBrk="1" latinLnBrk="0" hangingPunct="1">
        <a:spcBef>
          <a:spcPct val="0"/>
        </a:spcBef>
        <a:buNone/>
        <a:defRPr kumimoji="0" sz="4408" kern="1200">
          <a:solidFill>
            <a:schemeClr val="tx2"/>
          </a:solidFill>
          <a:latin typeface="+mj-lt"/>
          <a:ea typeface="+mj-ea"/>
          <a:cs typeface="+mj-cs"/>
        </a:defRPr>
      </a:lvl1pPr>
    </p:titleStyle>
    <p:bodyStyle>
      <a:lvl1pPr marL="302273" indent="-302273" algn="l" rtl="0" eaLnBrk="1" latinLnBrk="0" hangingPunct="1">
        <a:spcBef>
          <a:spcPts val="639"/>
        </a:spcBef>
        <a:buClr>
          <a:schemeClr val="accent1"/>
        </a:buClr>
        <a:buSzPct val="85000"/>
        <a:buFont typeface="Wingdings 2"/>
        <a:buChar char=""/>
        <a:defRPr kumimoji="0" sz="2865" kern="1200">
          <a:solidFill>
            <a:schemeClr val="tx1"/>
          </a:solidFill>
          <a:latin typeface="+mn-lt"/>
          <a:ea typeface="+mn-ea"/>
          <a:cs typeface="+mn-cs"/>
        </a:defRPr>
      </a:lvl1pPr>
      <a:lvl2pPr marL="604546" indent="-251894" algn="l" rtl="0" eaLnBrk="1" latinLnBrk="0" hangingPunct="1">
        <a:spcBef>
          <a:spcPts val="408"/>
        </a:spcBef>
        <a:buClr>
          <a:schemeClr val="accent2"/>
        </a:buClr>
        <a:buSzPct val="85000"/>
        <a:buFont typeface="Wingdings 2"/>
        <a:buChar char=""/>
        <a:defRPr kumimoji="0" sz="2645" kern="1200">
          <a:solidFill>
            <a:schemeClr val="tx1"/>
          </a:solidFill>
          <a:latin typeface="+mn-lt"/>
          <a:ea typeface="+mn-ea"/>
          <a:cs typeface="+mn-cs"/>
        </a:defRPr>
      </a:lvl2pPr>
      <a:lvl3pPr marL="906820" indent="-251894" algn="l" rtl="0" eaLnBrk="1" latinLnBrk="0" hangingPunct="1">
        <a:spcBef>
          <a:spcPts val="408"/>
        </a:spcBef>
        <a:buClr>
          <a:schemeClr val="accent1">
            <a:tint val="60000"/>
          </a:schemeClr>
        </a:buClr>
        <a:buSzPct val="85000"/>
        <a:buFont typeface="Wingdings 2"/>
        <a:buChar char=""/>
        <a:defRPr kumimoji="0" sz="2204" kern="1200">
          <a:solidFill>
            <a:schemeClr val="tx1"/>
          </a:solidFill>
          <a:latin typeface="+mn-lt"/>
          <a:ea typeface="+mn-ea"/>
          <a:cs typeface="+mn-cs"/>
        </a:defRPr>
      </a:lvl3pPr>
      <a:lvl4pPr marL="1209093" indent="-251894" algn="l" rtl="0" eaLnBrk="1" latinLnBrk="0" hangingPunct="1">
        <a:spcBef>
          <a:spcPts val="408"/>
        </a:spcBef>
        <a:buClr>
          <a:schemeClr val="accent3"/>
        </a:buClr>
        <a:buSzPct val="80000"/>
        <a:buFont typeface="Wingdings 2"/>
        <a:buChar char=""/>
        <a:defRPr kumimoji="0" sz="2204" kern="1200">
          <a:solidFill>
            <a:schemeClr val="tx1"/>
          </a:solidFill>
          <a:latin typeface="+mn-lt"/>
          <a:ea typeface="+mn-ea"/>
          <a:cs typeface="+mn-cs"/>
        </a:defRPr>
      </a:lvl4pPr>
      <a:lvl5pPr marL="1511366" indent="-251894" algn="l" rtl="0" eaLnBrk="1" latinLnBrk="0" hangingPunct="1">
        <a:spcBef>
          <a:spcPts val="408"/>
        </a:spcBef>
        <a:buClr>
          <a:schemeClr val="accent3"/>
        </a:buClr>
        <a:buFontTx/>
        <a:buChar char="o"/>
        <a:defRPr kumimoji="0" sz="2204" kern="1200">
          <a:solidFill>
            <a:schemeClr val="tx1"/>
          </a:solidFill>
          <a:latin typeface="+mn-lt"/>
          <a:ea typeface="+mn-ea"/>
          <a:cs typeface="+mn-cs"/>
        </a:defRPr>
      </a:lvl5pPr>
      <a:lvl6pPr marL="1813639" indent="-251894" algn="l" rtl="0" eaLnBrk="1" latinLnBrk="0" hangingPunct="1">
        <a:spcBef>
          <a:spcPts val="408"/>
        </a:spcBef>
        <a:buClr>
          <a:schemeClr val="accent3"/>
        </a:buClr>
        <a:buChar char="•"/>
        <a:defRPr kumimoji="0" sz="1983" kern="1200" baseline="0">
          <a:solidFill>
            <a:schemeClr val="tx1"/>
          </a:solidFill>
          <a:latin typeface="+mn-lt"/>
          <a:ea typeface="+mn-ea"/>
          <a:cs typeface="+mn-cs"/>
        </a:defRPr>
      </a:lvl6pPr>
      <a:lvl7pPr marL="2115912" indent="-251894" algn="l" rtl="0" eaLnBrk="1" latinLnBrk="0" hangingPunct="1">
        <a:spcBef>
          <a:spcPts val="408"/>
        </a:spcBef>
        <a:buClr>
          <a:schemeClr val="accent2"/>
        </a:buClr>
        <a:buChar char="•"/>
        <a:defRPr kumimoji="0" sz="1983" kern="1200">
          <a:solidFill>
            <a:schemeClr val="tx1"/>
          </a:solidFill>
          <a:latin typeface="+mn-lt"/>
          <a:ea typeface="+mn-ea"/>
          <a:cs typeface="+mn-cs"/>
        </a:defRPr>
      </a:lvl7pPr>
      <a:lvl8pPr marL="2418186" indent="-251894" algn="l" rtl="0" eaLnBrk="1" latinLnBrk="0" hangingPunct="1">
        <a:spcBef>
          <a:spcPts val="408"/>
        </a:spcBef>
        <a:buClr>
          <a:schemeClr val="accent1">
            <a:tint val="60000"/>
          </a:schemeClr>
        </a:buClr>
        <a:buChar char="•"/>
        <a:defRPr kumimoji="0" sz="1983" kern="1200">
          <a:solidFill>
            <a:schemeClr val="tx1"/>
          </a:solidFill>
          <a:latin typeface="+mn-lt"/>
          <a:ea typeface="+mn-ea"/>
          <a:cs typeface="+mn-cs"/>
        </a:defRPr>
      </a:lvl8pPr>
      <a:lvl9pPr marL="2720459" indent="-251894" algn="l" rtl="0" eaLnBrk="1" latinLnBrk="0" hangingPunct="1">
        <a:spcBef>
          <a:spcPts val="408"/>
        </a:spcBef>
        <a:buClr>
          <a:schemeClr val="accent2">
            <a:tint val="60000"/>
          </a:schemeClr>
        </a:buClr>
        <a:buChar char="•"/>
        <a:defRPr kumimoji="0" sz="1983"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3789" algn="l" rtl="0" eaLnBrk="1" latinLnBrk="0" hangingPunct="1">
        <a:defRPr kumimoji="0" kern="1200">
          <a:solidFill>
            <a:schemeClr val="tx1"/>
          </a:solidFill>
          <a:latin typeface="+mn-lt"/>
          <a:ea typeface="+mn-ea"/>
          <a:cs typeface="+mn-cs"/>
        </a:defRPr>
      </a:lvl2pPr>
      <a:lvl3pPr marL="1007577" algn="l" rtl="0" eaLnBrk="1" latinLnBrk="0" hangingPunct="1">
        <a:defRPr kumimoji="0" kern="1200">
          <a:solidFill>
            <a:schemeClr val="tx1"/>
          </a:solidFill>
          <a:latin typeface="+mn-lt"/>
          <a:ea typeface="+mn-ea"/>
          <a:cs typeface="+mn-cs"/>
        </a:defRPr>
      </a:lvl3pPr>
      <a:lvl4pPr marL="1511366" algn="l" rtl="0" eaLnBrk="1" latinLnBrk="0" hangingPunct="1">
        <a:defRPr kumimoji="0" kern="1200">
          <a:solidFill>
            <a:schemeClr val="tx1"/>
          </a:solidFill>
          <a:latin typeface="+mn-lt"/>
          <a:ea typeface="+mn-ea"/>
          <a:cs typeface="+mn-cs"/>
        </a:defRPr>
      </a:lvl4pPr>
      <a:lvl5pPr marL="2015155" algn="l" rtl="0" eaLnBrk="1" latinLnBrk="0" hangingPunct="1">
        <a:defRPr kumimoji="0" kern="1200">
          <a:solidFill>
            <a:schemeClr val="tx1"/>
          </a:solidFill>
          <a:latin typeface="+mn-lt"/>
          <a:ea typeface="+mn-ea"/>
          <a:cs typeface="+mn-cs"/>
        </a:defRPr>
      </a:lvl5pPr>
      <a:lvl6pPr marL="2518943" algn="l" rtl="0" eaLnBrk="1" latinLnBrk="0" hangingPunct="1">
        <a:defRPr kumimoji="0" kern="1200">
          <a:solidFill>
            <a:schemeClr val="tx1"/>
          </a:solidFill>
          <a:latin typeface="+mn-lt"/>
          <a:ea typeface="+mn-ea"/>
          <a:cs typeface="+mn-cs"/>
        </a:defRPr>
      </a:lvl6pPr>
      <a:lvl7pPr marL="3022732" algn="l" rtl="0" eaLnBrk="1" latinLnBrk="0" hangingPunct="1">
        <a:defRPr kumimoji="0" kern="1200">
          <a:solidFill>
            <a:schemeClr val="tx1"/>
          </a:solidFill>
          <a:latin typeface="+mn-lt"/>
          <a:ea typeface="+mn-ea"/>
          <a:cs typeface="+mn-cs"/>
        </a:defRPr>
      </a:lvl7pPr>
      <a:lvl8pPr marL="3526521" algn="l" rtl="0" eaLnBrk="1" latinLnBrk="0" hangingPunct="1">
        <a:defRPr kumimoji="0" kern="1200">
          <a:solidFill>
            <a:schemeClr val="tx1"/>
          </a:solidFill>
          <a:latin typeface="+mn-lt"/>
          <a:ea typeface="+mn-ea"/>
          <a:cs typeface="+mn-cs"/>
        </a:defRPr>
      </a:lvl8pPr>
      <a:lvl9pPr marL="403030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prstGeom prst="rect">
            <a:avLst/>
          </a:prstGeom>
        </p:spPr>
        <p:txBody>
          <a:bodyPr>
            <a:normAutofit fontScale="92500" lnSpcReduction="20000"/>
          </a:bodyPr>
          <a:lstStyle/>
          <a:p>
            <a:endParaRPr lang="en-US" sz="3500" b="1" dirty="0" smtClean="0"/>
          </a:p>
          <a:p>
            <a:r>
              <a:rPr lang="en-US" sz="3500" b="1" dirty="0" smtClean="0"/>
              <a:t>STACK AND QUEUE APPLICATIONS</a:t>
            </a:r>
          </a:p>
          <a:p>
            <a:endParaRPr lang="en-US" dirty="0" smtClean="0"/>
          </a:p>
          <a:p>
            <a:r>
              <a:rPr lang="en-US" dirty="0" smtClean="0"/>
              <a:t>Lecturer: Do Thuy Duong</a:t>
            </a:r>
            <a:endParaRPr lang="en-US" dirty="0"/>
          </a:p>
        </p:txBody>
      </p:sp>
      <p:sp>
        <p:nvSpPr>
          <p:cNvPr id="2" name="Title 1"/>
          <p:cNvSpPr>
            <a:spLocks noGrp="1"/>
          </p:cNvSpPr>
          <p:nvPr>
            <p:ph type="ctrTitle"/>
          </p:nvPr>
        </p:nvSpPr>
        <p:spPr/>
        <p:txBody>
          <a:bodyPr>
            <a:normAutofit/>
          </a:bodyPr>
          <a:lstStyle/>
          <a:p>
            <a:r>
              <a:rPr lang="en-US" dirty="0" smtClean="0"/>
              <a:t>Data structures and algorithms </a:t>
            </a:r>
            <a:br>
              <a:rPr lang="en-US" dirty="0" smtClean="0"/>
            </a:br>
            <a:r>
              <a:rPr lang="en-US" dirty="0" smtClean="0"/>
              <a:t>Spring </a:t>
            </a:r>
            <a:r>
              <a:rPr lang="en-US" dirty="0" smtClean="0"/>
              <a:t>2025</a:t>
            </a:r>
            <a:endParaRPr lang="en-US" dirty="0"/>
          </a:p>
        </p:txBody>
      </p:sp>
    </p:spTree>
    <p:extLst>
      <p:ext uri="{BB962C8B-B14F-4D97-AF65-F5344CB8AC3E}">
        <p14:creationId xmlns:p14="http://schemas.microsoft.com/office/powerpoint/2010/main" val="2024784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1300">
              <a:lnSpc>
                <a:spcPts val="5470"/>
              </a:lnSpc>
            </a:pPr>
            <a:r>
              <a:rPr spc="-245" dirty="0"/>
              <a:t>P</a:t>
            </a:r>
            <a:r>
              <a:rPr spc="-170" dirty="0"/>
              <a:t>o</a:t>
            </a:r>
            <a:r>
              <a:rPr spc="-155" dirty="0"/>
              <a:t>l</a:t>
            </a:r>
            <a:r>
              <a:rPr spc="-100" dirty="0"/>
              <a:t>is</a:t>
            </a:r>
            <a:r>
              <a:rPr spc="-30" dirty="0"/>
              <a:t>h</a:t>
            </a:r>
            <a:r>
              <a:rPr spc="-290" dirty="0">
                <a:latin typeface="Times New Roman"/>
                <a:cs typeface="Times New Roman"/>
              </a:rPr>
              <a:t> </a:t>
            </a:r>
            <a:r>
              <a:rPr spc="-150" dirty="0"/>
              <a:t>E</a:t>
            </a:r>
            <a:r>
              <a:rPr spc="-130" dirty="0"/>
              <a:t>x</a:t>
            </a:r>
            <a:r>
              <a:rPr spc="-60" dirty="0"/>
              <a:t>p</a:t>
            </a:r>
            <a:r>
              <a:rPr spc="-225" dirty="0"/>
              <a:t>r</a:t>
            </a:r>
            <a:r>
              <a:rPr spc="-170" dirty="0"/>
              <a:t>e</a:t>
            </a:r>
            <a:r>
              <a:rPr spc="-100" dirty="0"/>
              <a:t>ssi</a:t>
            </a:r>
            <a:r>
              <a:rPr spc="-170" dirty="0"/>
              <a:t>o</a:t>
            </a:r>
            <a:r>
              <a:rPr dirty="0"/>
              <a:t>n</a:t>
            </a:r>
            <a:r>
              <a:rPr spc="-220" dirty="0">
                <a:latin typeface="Times New Roman"/>
                <a:cs typeface="Times New Roman"/>
              </a:rPr>
              <a:t> </a:t>
            </a:r>
            <a:r>
              <a:rPr spc="-114" dirty="0"/>
              <a:t>[</a:t>
            </a:r>
            <a:r>
              <a:rPr spc="-180" dirty="0"/>
              <a:t>3</a:t>
            </a:r>
            <a:r>
              <a:rPr dirty="0"/>
              <a:t>]</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10</a:t>
            </a:fld>
            <a:endParaRPr dirty="0"/>
          </a:p>
        </p:txBody>
      </p:sp>
      <p:sp>
        <p:nvSpPr>
          <p:cNvPr id="3" name="object 3"/>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4" name="object 4"/>
          <p:cNvSpPr txBox="1"/>
          <p:nvPr/>
        </p:nvSpPr>
        <p:spPr>
          <a:xfrm>
            <a:off x="1042790" y="1757230"/>
            <a:ext cx="7443470" cy="4239366"/>
          </a:xfrm>
          <a:prstGeom prst="rect">
            <a:avLst/>
          </a:prstGeom>
        </p:spPr>
        <p:txBody>
          <a:bodyPr vert="horz" wrap="square" lIns="0" tIns="0" rIns="0" bIns="0" rtlCol="0">
            <a:spAutoFit/>
          </a:bodyPr>
          <a:lstStyle/>
          <a:p>
            <a:pPr marL="241300" indent="-228600">
              <a:lnSpc>
                <a:spcPct val="100000"/>
              </a:lnSpc>
              <a:buClr>
                <a:srgbClr val="A9A57B"/>
              </a:buClr>
              <a:buFont typeface="Arial"/>
              <a:buChar char="•"/>
              <a:tabLst>
                <a:tab pos="241300" algn="l"/>
              </a:tabLst>
            </a:pPr>
            <a:r>
              <a:rPr sz="2800" spc="30" dirty="0">
                <a:solidFill>
                  <a:srgbClr val="2E2A1F"/>
                </a:solidFill>
                <a:latin typeface="Calibri"/>
                <a:cs typeface="Calibri"/>
              </a:rPr>
              <a:t>E</a:t>
            </a:r>
            <a:r>
              <a:rPr sz="2800" spc="-114" dirty="0">
                <a:solidFill>
                  <a:srgbClr val="2E2A1F"/>
                </a:solidFill>
                <a:latin typeface="Calibri"/>
                <a:cs typeface="Calibri"/>
              </a:rPr>
              <a:t>x</a:t>
            </a:r>
            <a:r>
              <a:rPr sz="2800" spc="-45" dirty="0">
                <a:solidFill>
                  <a:srgbClr val="2E2A1F"/>
                </a:solidFill>
                <a:latin typeface="Calibri"/>
                <a:cs typeface="Calibri"/>
              </a:rPr>
              <a:t>a</a:t>
            </a:r>
            <a:r>
              <a:rPr sz="2800" spc="-65" dirty="0">
                <a:solidFill>
                  <a:srgbClr val="2E2A1F"/>
                </a:solidFill>
                <a:latin typeface="Calibri"/>
                <a:cs typeface="Calibri"/>
              </a:rPr>
              <a:t>m</a:t>
            </a:r>
            <a:r>
              <a:rPr sz="2800" spc="25" dirty="0">
                <a:solidFill>
                  <a:srgbClr val="2E2A1F"/>
                </a:solidFill>
                <a:latin typeface="Calibri"/>
                <a:cs typeface="Calibri"/>
              </a:rPr>
              <a:t>p</a:t>
            </a:r>
            <a:r>
              <a:rPr sz="2800" spc="-45" dirty="0">
                <a:solidFill>
                  <a:srgbClr val="2E2A1F"/>
                </a:solidFill>
                <a:latin typeface="Calibri"/>
                <a:cs typeface="Calibri"/>
              </a:rPr>
              <a:t>l</a:t>
            </a:r>
            <a:r>
              <a:rPr sz="2800" spc="-15" dirty="0">
                <a:solidFill>
                  <a:srgbClr val="2E2A1F"/>
                </a:solidFill>
                <a:latin typeface="Calibri"/>
                <a:cs typeface="Calibri"/>
              </a:rPr>
              <a:t>e</a:t>
            </a:r>
            <a:r>
              <a:rPr sz="2800" spc="5" dirty="0">
                <a:solidFill>
                  <a:srgbClr val="2E2A1F"/>
                </a:solidFill>
                <a:latin typeface="Times New Roman"/>
                <a:cs typeface="Times New Roman"/>
              </a:rPr>
              <a:t> </a:t>
            </a:r>
            <a:r>
              <a:rPr sz="2800" spc="-15" dirty="0">
                <a:solidFill>
                  <a:srgbClr val="2E2A1F"/>
                </a:solidFill>
                <a:latin typeface="Calibri"/>
                <a:cs typeface="Calibri"/>
              </a:rPr>
              <a:t>1</a:t>
            </a:r>
            <a:endParaRPr sz="2800">
              <a:latin typeface="Calibri"/>
              <a:cs typeface="Calibri"/>
            </a:endParaRPr>
          </a:p>
          <a:p>
            <a:pPr marL="533400" marR="5080" lvl="1" indent="-228600">
              <a:lnSpc>
                <a:spcPct val="100699"/>
              </a:lnSpc>
              <a:spcBef>
                <a:spcPts val="20"/>
              </a:spcBef>
              <a:buClr>
                <a:srgbClr val="9CBEBD"/>
              </a:buClr>
              <a:buFont typeface="Arial"/>
              <a:buChar char="•"/>
              <a:tabLst>
                <a:tab pos="533400" algn="l"/>
              </a:tabLst>
            </a:pPr>
            <a:r>
              <a:rPr sz="2400" b="1" spc="-20" dirty="0">
                <a:solidFill>
                  <a:srgbClr val="2E2A1F"/>
                </a:solidFill>
                <a:latin typeface="Calibri"/>
                <a:cs typeface="Calibri"/>
              </a:rPr>
              <a:t>F</a:t>
            </a:r>
            <a:r>
              <a:rPr sz="2400" b="1" dirty="0">
                <a:solidFill>
                  <a:srgbClr val="2E2A1F"/>
                </a:solidFill>
                <a:latin typeface="Calibri"/>
                <a:cs typeface="Calibri"/>
              </a:rPr>
              <a:t>i</a:t>
            </a:r>
            <a:r>
              <a:rPr sz="2400" b="1" spc="-5" dirty="0">
                <a:solidFill>
                  <a:srgbClr val="2E2A1F"/>
                </a:solidFill>
                <a:latin typeface="Calibri"/>
                <a:cs typeface="Calibri"/>
              </a:rPr>
              <a:t>n</a:t>
            </a:r>
            <a:r>
              <a:rPr sz="2400" b="1" spc="-15" dirty="0">
                <a:solidFill>
                  <a:srgbClr val="2E2A1F"/>
                </a:solidFill>
                <a:latin typeface="Calibri"/>
                <a:cs typeface="Calibri"/>
              </a:rPr>
              <a:t>d</a:t>
            </a:r>
            <a:r>
              <a:rPr sz="2400" b="1" spc="-90" dirty="0">
                <a:solidFill>
                  <a:srgbClr val="2E2A1F"/>
                </a:solidFill>
                <a:latin typeface="Times New Roman"/>
                <a:cs typeface="Times New Roman"/>
              </a:rPr>
              <a:t> </a:t>
            </a:r>
            <a:r>
              <a:rPr sz="2400" b="1" spc="-45" dirty="0">
                <a:solidFill>
                  <a:srgbClr val="2E2A1F"/>
                </a:solidFill>
                <a:latin typeface="Calibri"/>
                <a:cs typeface="Calibri"/>
              </a:rPr>
              <a:t>t</a:t>
            </a:r>
            <a:r>
              <a:rPr sz="2400" b="1" spc="-5" dirty="0">
                <a:solidFill>
                  <a:srgbClr val="2E2A1F"/>
                </a:solidFill>
                <a:latin typeface="Calibri"/>
                <a:cs typeface="Calibri"/>
              </a:rPr>
              <a:t>h</a:t>
            </a:r>
            <a:r>
              <a:rPr sz="2400" b="1" dirty="0">
                <a:solidFill>
                  <a:srgbClr val="2E2A1F"/>
                </a:solidFill>
                <a:latin typeface="Calibri"/>
                <a:cs typeface="Calibri"/>
              </a:rPr>
              <a:t>e</a:t>
            </a:r>
            <a:r>
              <a:rPr sz="2400" b="1" spc="-10" dirty="0">
                <a:solidFill>
                  <a:srgbClr val="2E2A1F"/>
                </a:solidFill>
                <a:latin typeface="Times New Roman"/>
                <a:cs typeface="Times New Roman"/>
              </a:rPr>
              <a:t> </a:t>
            </a:r>
            <a:r>
              <a:rPr sz="2400" b="1" spc="-10" dirty="0">
                <a:solidFill>
                  <a:srgbClr val="2E2A1F"/>
                </a:solidFill>
                <a:latin typeface="Calibri"/>
                <a:cs typeface="Calibri"/>
              </a:rPr>
              <a:t>c</a:t>
            </a:r>
            <a:r>
              <a:rPr sz="2400" b="1" spc="-5" dirty="0">
                <a:solidFill>
                  <a:srgbClr val="2E2A1F"/>
                </a:solidFill>
                <a:latin typeface="Calibri"/>
                <a:cs typeface="Calibri"/>
              </a:rPr>
              <a:t>o</a:t>
            </a:r>
            <a:r>
              <a:rPr sz="2400" b="1" spc="45" dirty="0">
                <a:solidFill>
                  <a:srgbClr val="2E2A1F"/>
                </a:solidFill>
                <a:latin typeface="Calibri"/>
                <a:cs typeface="Calibri"/>
              </a:rPr>
              <a:t>rr</a:t>
            </a:r>
            <a:r>
              <a:rPr sz="2400" b="1" spc="-10" dirty="0">
                <a:solidFill>
                  <a:srgbClr val="2E2A1F"/>
                </a:solidFill>
                <a:latin typeface="Calibri"/>
                <a:cs typeface="Calibri"/>
              </a:rPr>
              <a:t>e</a:t>
            </a:r>
            <a:r>
              <a:rPr sz="2400" b="1" spc="25" dirty="0">
                <a:solidFill>
                  <a:srgbClr val="2E2A1F"/>
                </a:solidFill>
                <a:latin typeface="Calibri"/>
                <a:cs typeface="Calibri"/>
              </a:rPr>
              <a:t>s</a:t>
            </a:r>
            <a:r>
              <a:rPr sz="2400" b="1" spc="-5" dirty="0">
                <a:solidFill>
                  <a:srgbClr val="2E2A1F"/>
                </a:solidFill>
                <a:latin typeface="Calibri"/>
                <a:cs typeface="Calibri"/>
              </a:rPr>
              <a:t>pond</a:t>
            </a:r>
            <a:r>
              <a:rPr sz="2400" b="1" dirty="0">
                <a:solidFill>
                  <a:srgbClr val="2E2A1F"/>
                </a:solidFill>
                <a:latin typeface="Calibri"/>
                <a:cs typeface="Calibri"/>
              </a:rPr>
              <a:t>i</a:t>
            </a:r>
            <a:r>
              <a:rPr sz="2400" b="1" spc="-5" dirty="0">
                <a:solidFill>
                  <a:srgbClr val="2E2A1F"/>
                </a:solidFill>
                <a:latin typeface="Calibri"/>
                <a:cs typeface="Calibri"/>
              </a:rPr>
              <a:t>n</a:t>
            </a:r>
            <a:r>
              <a:rPr sz="2400" b="1" spc="260" dirty="0">
                <a:solidFill>
                  <a:srgbClr val="2E2A1F"/>
                </a:solidFill>
                <a:latin typeface="Calibri"/>
                <a:cs typeface="Calibri"/>
              </a:rPr>
              <a:t>g</a:t>
            </a:r>
            <a:r>
              <a:rPr sz="2400" b="1" spc="-5" dirty="0">
                <a:solidFill>
                  <a:srgbClr val="2E2A1F"/>
                </a:solidFill>
                <a:latin typeface="Calibri"/>
                <a:cs typeface="Calibri"/>
              </a:rPr>
              <a:t>po</a:t>
            </a:r>
            <a:r>
              <a:rPr sz="2400" b="1" spc="25" dirty="0">
                <a:solidFill>
                  <a:srgbClr val="2E2A1F"/>
                </a:solidFill>
                <a:latin typeface="Calibri"/>
                <a:cs typeface="Calibri"/>
              </a:rPr>
              <a:t>s</a:t>
            </a:r>
            <a:r>
              <a:rPr sz="2400" b="1" spc="-45" dirty="0">
                <a:solidFill>
                  <a:srgbClr val="2E2A1F"/>
                </a:solidFill>
                <a:latin typeface="Calibri"/>
                <a:cs typeface="Calibri"/>
              </a:rPr>
              <a:t>t</a:t>
            </a:r>
            <a:r>
              <a:rPr sz="2400" b="1" spc="35" dirty="0">
                <a:solidFill>
                  <a:srgbClr val="2E2A1F"/>
                </a:solidFill>
                <a:latin typeface="Calibri"/>
                <a:cs typeface="Calibri"/>
              </a:rPr>
              <a:t>f</a:t>
            </a:r>
            <a:r>
              <a:rPr sz="2400" b="1" dirty="0">
                <a:solidFill>
                  <a:srgbClr val="2E2A1F"/>
                </a:solidFill>
                <a:latin typeface="Calibri"/>
                <a:cs typeface="Calibri"/>
              </a:rPr>
              <a:t>ix</a:t>
            </a:r>
            <a:r>
              <a:rPr sz="2400" b="1" spc="-204" dirty="0">
                <a:solidFill>
                  <a:srgbClr val="2E2A1F"/>
                </a:solidFill>
                <a:latin typeface="Times New Roman"/>
                <a:cs typeface="Times New Roman"/>
              </a:rPr>
              <a:t> </a:t>
            </a:r>
            <a:r>
              <a:rPr sz="2400" b="1" spc="-20" dirty="0">
                <a:solidFill>
                  <a:srgbClr val="2E2A1F"/>
                </a:solidFill>
                <a:latin typeface="Calibri"/>
                <a:cs typeface="Calibri"/>
              </a:rPr>
              <a:t>&amp;</a:t>
            </a:r>
            <a:r>
              <a:rPr sz="2400" b="1" spc="5" dirty="0">
                <a:solidFill>
                  <a:srgbClr val="2E2A1F"/>
                </a:solidFill>
                <a:latin typeface="Times New Roman"/>
                <a:cs typeface="Times New Roman"/>
              </a:rPr>
              <a:t> </a:t>
            </a:r>
            <a:r>
              <a:rPr sz="2400" b="1" spc="-5" dirty="0">
                <a:solidFill>
                  <a:srgbClr val="2E2A1F"/>
                </a:solidFill>
                <a:latin typeface="Calibri"/>
                <a:cs typeface="Calibri"/>
              </a:rPr>
              <a:t>p</a:t>
            </a:r>
            <a:r>
              <a:rPr sz="2400" b="1" spc="45" dirty="0">
                <a:solidFill>
                  <a:srgbClr val="2E2A1F"/>
                </a:solidFill>
                <a:latin typeface="Calibri"/>
                <a:cs typeface="Calibri"/>
              </a:rPr>
              <a:t>r</a:t>
            </a:r>
            <a:r>
              <a:rPr sz="2400" b="1" spc="-10" dirty="0">
                <a:solidFill>
                  <a:srgbClr val="2E2A1F"/>
                </a:solidFill>
                <a:latin typeface="Calibri"/>
                <a:cs typeface="Calibri"/>
              </a:rPr>
              <a:t>e</a:t>
            </a:r>
            <a:r>
              <a:rPr sz="2400" b="1" spc="35" dirty="0">
                <a:solidFill>
                  <a:srgbClr val="2E2A1F"/>
                </a:solidFill>
                <a:latin typeface="Calibri"/>
                <a:cs typeface="Calibri"/>
              </a:rPr>
              <a:t>f</a:t>
            </a:r>
            <a:r>
              <a:rPr sz="2400" b="1" dirty="0">
                <a:solidFill>
                  <a:srgbClr val="2E2A1F"/>
                </a:solidFill>
                <a:latin typeface="Calibri"/>
                <a:cs typeface="Calibri"/>
              </a:rPr>
              <a:t>ix</a:t>
            </a:r>
            <a:r>
              <a:rPr sz="2400" b="1" spc="-204" dirty="0">
                <a:solidFill>
                  <a:srgbClr val="2E2A1F"/>
                </a:solidFill>
                <a:latin typeface="Times New Roman"/>
                <a:cs typeface="Times New Roman"/>
              </a:rPr>
              <a:t> </a:t>
            </a:r>
            <a:r>
              <a:rPr sz="2400" b="1" spc="-5" dirty="0">
                <a:solidFill>
                  <a:srgbClr val="2E2A1F"/>
                </a:solidFill>
                <a:latin typeface="Calibri"/>
                <a:cs typeface="Calibri"/>
              </a:rPr>
              <a:t>no</a:t>
            </a:r>
            <a:r>
              <a:rPr sz="2400" b="1" spc="-45" dirty="0">
                <a:solidFill>
                  <a:srgbClr val="2E2A1F"/>
                </a:solidFill>
                <a:latin typeface="Calibri"/>
                <a:cs typeface="Calibri"/>
              </a:rPr>
              <a:t>t</a:t>
            </a:r>
            <a:r>
              <a:rPr sz="2400" b="1" dirty="0">
                <a:solidFill>
                  <a:srgbClr val="2E2A1F"/>
                </a:solidFill>
                <a:latin typeface="Calibri"/>
                <a:cs typeface="Calibri"/>
              </a:rPr>
              <a:t>a</a:t>
            </a:r>
            <a:r>
              <a:rPr sz="2400" b="1" spc="-45" dirty="0">
                <a:solidFill>
                  <a:srgbClr val="2E2A1F"/>
                </a:solidFill>
                <a:latin typeface="Calibri"/>
                <a:cs typeface="Calibri"/>
              </a:rPr>
              <a:t>t</a:t>
            </a:r>
            <a:r>
              <a:rPr sz="2400" b="1" dirty="0">
                <a:solidFill>
                  <a:srgbClr val="2E2A1F"/>
                </a:solidFill>
                <a:latin typeface="Calibri"/>
                <a:cs typeface="Calibri"/>
              </a:rPr>
              <a:t>i</a:t>
            </a:r>
            <a:r>
              <a:rPr sz="2400" b="1" spc="-5" dirty="0">
                <a:solidFill>
                  <a:srgbClr val="2E2A1F"/>
                </a:solidFill>
                <a:latin typeface="Calibri"/>
                <a:cs typeface="Calibri"/>
              </a:rPr>
              <a:t>o</a:t>
            </a:r>
            <a:r>
              <a:rPr sz="2400" b="1" spc="-15" dirty="0">
                <a:solidFill>
                  <a:srgbClr val="2E2A1F"/>
                </a:solidFill>
                <a:latin typeface="Calibri"/>
                <a:cs typeface="Calibri"/>
              </a:rPr>
              <a:t>n</a:t>
            </a:r>
            <a:r>
              <a:rPr sz="2400" b="1" spc="-190" dirty="0">
                <a:solidFill>
                  <a:srgbClr val="2E2A1F"/>
                </a:solidFill>
                <a:latin typeface="Times New Roman"/>
                <a:cs typeface="Times New Roman"/>
              </a:rPr>
              <a:t> </a:t>
            </a:r>
            <a:r>
              <a:rPr sz="2400" b="1" spc="-5" dirty="0">
                <a:solidFill>
                  <a:srgbClr val="2E2A1F"/>
                </a:solidFill>
                <a:latin typeface="Calibri"/>
                <a:cs typeface="Calibri"/>
              </a:rPr>
              <a:t>o</a:t>
            </a:r>
            <a:r>
              <a:rPr sz="2400" b="1" dirty="0">
                <a:solidFill>
                  <a:srgbClr val="2E2A1F"/>
                </a:solidFill>
                <a:latin typeface="Calibri"/>
                <a:cs typeface="Calibri"/>
              </a:rPr>
              <a:t>f</a:t>
            </a:r>
            <a:r>
              <a:rPr sz="2400" b="1" spc="-75" dirty="0">
                <a:solidFill>
                  <a:srgbClr val="2E2A1F"/>
                </a:solidFill>
                <a:latin typeface="Times New Roman"/>
                <a:cs typeface="Times New Roman"/>
              </a:rPr>
              <a:t> </a:t>
            </a:r>
            <a:r>
              <a:rPr sz="2400" b="1" spc="-45" dirty="0">
                <a:solidFill>
                  <a:srgbClr val="2E2A1F"/>
                </a:solidFill>
                <a:latin typeface="Calibri"/>
                <a:cs typeface="Calibri"/>
              </a:rPr>
              <a:t>t</a:t>
            </a:r>
            <a:r>
              <a:rPr sz="2400" b="1" spc="-5" dirty="0">
                <a:solidFill>
                  <a:srgbClr val="2E2A1F"/>
                </a:solidFill>
                <a:latin typeface="Calibri"/>
                <a:cs typeface="Calibri"/>
              </a:rPr>
              <a:t>h</a:t>
            </a:r>
            <a:r>
              <a:rPr sz="2400" b="1" dirty="0">
                <a:solidFill>
                  <a:srgbClr val="2E2A1F"/>
                </a:solidFill>
                <a:latin typeface="Calibri"/>
                <a:cs typeface="Calibri"/>
              </a:rPr>
              <a:t>e</a:t>
            </a:r>
            <a:r>
              <a:rPr sz="2400" b="1" dirty="0">
                <a:solidFill>
                  <a:srgbClr val="2E2A1F"/>
                </a:solidFill>
                <a:latin typeface="Times New Roman"/>
                <a:cs typeface="Times New Roman"/>
              </a:rPr>
              <a:t> </a:t>
            </a:r>
            <a:r>
              <a:rPr sz="2400" b="1" spc="35" dirty="0">
                <a:solidFill>
                  <a:srgbClr val="2E2A1F"/>
                </a:solidFill>
                <a:latin typeface="Calibri"/>
                <a:cs typeface="Calibri"/>
              </a:rPr>
              <a:t>f</a:t>
            </a:r>
            <a:r>
              <a:rPr sz="2400" b="1" spc="-5" dirty="0">
                <a:solidFill>
                  <a:srgbClr val="2E2A1F"/>
                </a:solidFill>
                <a:latin typeface="Calibri"/>
                <a:cs typeface="Calibri"/>
              </a:rPr>
              <a:t>o</a:t>
            </a:r>
            <a:r>
              <a:rPr sz="2400" b="1" dirty="0">
                <a:solidFill>
                  <a:srgbClr val="2E2A1F"/>
                </a:solidFill>
                <a:latin typeface="Calibri"/>
                <a:cs typeface="Calibri"/>
              </a:rPr>
              <a:t>ll</a:t>
            </a:r>
            <a:r>
              <a:rPr sz="2400" b="1" spc="-5" dirty="0">
                <a:solidFill>
                  <a:srgbClr val="2E2A1F"/>
                </a:solidFill>
                <a:latin typeface="Calibri"/>
                <a:cs typeface="Calibri"/>
              </a:rPr>
              <a:t>o</a:t>
            </a:r>
            <a:r>
              <a:rPr sz="2400" b="1" spc="10" dirty="0">
                <a:solidFill>
                  <a:srgbClr val="2E2A1F"/>
                </a:solidFill>
                <a:latin typeface="Calibri"/>
                <a:cs typeface="Calibri"/>
              </a:rPr>
              <a:t>w</a:t>
            </a:r>
            <a:r>
              <a:rPr sz="2400" b="1" dirty="0">
                <a:solidFill>
                  <a:srgbClr val="2E2A1F"/>
                </a:solidFill>
                <a:latin typeface="Calibri"/>
                <a:cs typeface="Calibri"/>
              </a:rPr>
              <a:t>i</a:t>
            </a:r>
            <a:r>
              <a:rPr sz="2400" b="1" spc="-5" dirty="0">
                <a:solidFill>
                  <a:srgbClr val="2E2A1F"/>
                </a:solidFill>
                <a:latin typeface="Calibri"/>
                <a:cs typeface="Calibri"/>
              </a:rPr>
              <a:t>n</a:t>
            </a:r>
            <a:r>
              <a:rPr sz="2400" b="1" dirty="0">
                <a:solidFill>
                  <a:srgbClr val="2E2A1F"/>
                </a:solidFill>
                <a:latin typeface="Calibri"/>
                <a:cs typeface="Calibri"/>
              </a:rPr>
              <a:t>g</a:t>
            </a:r>
            <a:r>
              <a:rPr sz="2400" b="1" spc="-240" dirty="0">
                <a:solidFill>
                  <a:srgbClr val="2E2A1F"/>
                </a:solidFill>
                <a:latin typeface="Times New Roman"/>
                <a:cs typeface="Times New Roman"/>
              </a:rPr>
              <a:t> </a:t>
            </a:r>
            <a:r>
              <a:rPr sz="2400" b="1" spc="-10" dirty="0">
                <a:solidFill>
                  <a:srgbClr val="2E2A1F"/>
                </a:solidFill>
                <a:latin typeface="Calibri"/>
                <a:cs typeface="Calibri"/>
              </a:rPr>
              <a:t>e</a:t>
            </a:r>
            <a:r>
              <a:rPr sz="2400" b="1" spc="-5" dirty="0">
                <a:solidFill>
                  <a:srgbClr val="2E2A1F"/>
                </a:solidFill>
                <a:latin typeface="Calibri"/>
                <a:cs typeface="Calibri"/>
              </a:rPr>
              <a:t>xp</a:t>
            </a:r>
            <a:r>
              <a:rPr sz="2400" b="1" spc="45" dirty="0">
                <a:solidFill>
                  <a:srgbClr val="2E2A1F"/>
                </a:solidFill>
                <a:latin typeface="Calibri"/>
                <a:cs typeface="Calibri"/>
              </a:rPr>
              <a:t>r</a:t>
            </a:r>
            <a:r>
              <a:rPr sz="2400" b="1" spc="-10" dirty="0">
                <a:solidFill>
                  <a:srgbClr val="2E2A1F"/>
                </a:solidFill>
                <a:latin typeface="Calibri"/>
                <a:cs typeface="Calibri"/>
              </a:rPr>
              <a:t>e</a:t>
            </a:r>
            <a:r>
              <a:rPr sz="2400" b="1" spc="25" dirty="0">
                <a:solidFill>
                  <a:srgbClr val="2E2A1F"/>
                </a:solidFill>
                <a:latin typeface="Calibri"/>
                <a:cs typeface="Calibri"/>
              </a:rPr>
              <a:t>ss</a:t>
            </a:r>
            <a:r>
              <a:rPr sz="2400" b="1" dirty="0">
                <a:solidFill>
                  <a:srgbClr val="2E2A1F"/>
                </a:solidFill>
                <a:latin typeface="Calibri"/>
                <a:cs typeface="Calibri"/>
              </a:rPr>
              <a:t>i</a:t>
            </a:r>
            <a:r>
              <a:rPr sz="2400" b="1" spc="-5" dirty="0">
                <a:solidFill>
                  <a:srgbClr val="2E2A1F"/>
                </a:solidFill>
                <a:latin typeface="Calibri"/>
                <a:cs typeface="Calibri"/>
              </a:rPr>
              <a:t>o</a:t>
            </a:r>
            <a:r>
              <a:rPr sz="2400" b="1" spc="-15" dirty="0">
                <a:solidFill>
                  <a:srgbClr val="2E2A1F"/>
                </a:solidFill>
                <a:latin typeface="Calibri"/>
                <a:cs typeface="Calibri"/>
              </a:rPr>
              <a:t>n</a:t>
            </a:r>
            <a:endParaRPr sz="2400">
              <a:latin typeface="Calibri"/>
              <a:cs typeface="Calibri"/>
            </a:endParaRPr>
          </a:p>
          <a:p>
            <a:pPr>
              <a:lnSpc>
                <a:spcPct val="100000"/>
              </a:lnSpc>
              <a:spcBef>
                <a:spcPts val="2"/>
              </a:spcBef>
            </a:pPr>
            <a:endParaRPr sz="2450">
              <a:latin typeface="Times New Roman"/>
              <a:cs typeface="Times New Roman"/>
            </a:endParaRPr>
          </a:p>
          <a:p>
            <a:pPr marL="583565">
              <a:lnSpc>
                <a:spcPct val="100000"/>
              </a:lnSpc>
            </a:pPr>
            <a:r>
              <a:rPr sz="2400" b="1" dirty="0">
                <a:solidFill>
                  <a:srgbClr val="2E2A1F"/>
                </a:solidFill>
                <a:latin typeface="Arial"/>
                <a:cs typeface="Arial"/>
              </a:rPr>
              <a:t>(</a:t>
            </a:r>
            <a:r>
              <a:rPr sz="2400" b="1" spc="-35" dirty="0">
                <a:solidFill>
                  <a:srgbClr val="2E2A1F"/>
                </a:solidFill>
                <a:latin typeface="Arial"/>
                <a:cs typeface="Arial"/>
              </a:rPr>
              <a:t>A*B</a:t>
            </a:r>
            <a:r>
              <a:rPr sz="2400" b="1" dirty="0">
                <a:solidFill>
                  <a:srgbClr val="2E2A1F"/>
                </a:solidFill>
                <a:latin typeface="Arial"/>
                <a:cs typeface="Arial"/>
              </a:rPr>
              <a:t>)</a:t>
            </a:r>
            <a:r>
              <a:rPr sz="2400" b="1" spc="-5" dirty="0">
                <a:solidFill>
                  <a:srgbClr val="2E2A1F"/>
                </a:solidFill>
                <a:latin typeface="Arial"/>
                <a:cs typeface="Arial"/>
              </a:rPr>
              <a:t>+</a:t>
            </a:r>
            <a:r>
              <a:rPr sz="2400" b="1" dirty="0">
                <a:solidFill>
                  <a:srgbClr val="2E2A1F"/>
                </a:solidFill>
                <a:latin typeface="Arial"/>
                <a:cs typeface="Arial"/>
              </a:rPr>
              <a:t>(</a:t>
            </a:r>
            <a:r>
              <a:rPr sz="2400" b="1" spc="-35" dirty="0">
                <a:solidFill>
                  <a:srgbClr val="2E2A1F"/>
                </a:solidFill>
                <a:latin typeface="Arial"/>
                <a:cs typeface="Arial"/>
              </a:rPr>
              <a:t>C</a:t>
            </a:r>
            <a:r>
              <a:rPr sz="2400" b="1" spc="30" dirty="0">
                <a:solidFill>
                  <a:srgbClr val="2E2A1F"/>
                </a:solidFill>
                <a:latin typeface="Arial"/>
                <a:cs typeface="Arial"/>
              </a:rPr>
              <a:t>/</a:t>
            </a:r>
            <a:r>
              <a:rPr sz="2400" b="1" spc="-35" dirty="0">
                <a:solidFill>
                  <a:srgbClr val="2E2A1F"/>
                </a:solidFill>
                <a:latin typeface="Arial"/>
                <a:cs typeface="Arial"/>
              </a:rPr>
              <a:t>D</a:t>
            </a:r>
            <a:r>
              <a:rPr sz="2400" b="1" dirty="0">
                <a:solidFill>
                  <a:srgbClr val="2E2A1F"/>
                </a:solidFill>
                <a:latin typeface="Arial"/>
                <a:cs typeface="Arial"/>
              </a:rPr>
              <a:t>)</a:t>
            </a:r>
            <a:endParaRPr sz="2400">
              <a:latin typeface="Arial"/>
              <a:cs typeface="Arial"/>
            </a:endParaRPr>
          </a:p>
          <a:p>
            <a:pPr marL="430530" algn="ctr">
              <a:lnSpc>
                <a:spcPct val="100000"/>
              </a:lnSpc>
              <a:spcBef>
                <a:spcPts val="819"/>
              </a:spcBef>
            </a:pPr>
            <a:r>
              <a:rPr sz="2400" b="1" dirty="0">
                <a:solidFill>
                  <a:srgbClr val="00B04F"/>
                </a:solidFill>
                <a:latin typeface="Arial"/>
                <a:cs typeface="Arial"/>
              </a:rPr>
              <a:t>A</a:t>
            </a:r>
            <a:r>
              <a:rPr sz="2400" b="1" spc="-100" dirty="0">
                <a:solidFill>
                  <a:srgbClr val="00B04F"/>
                </a:solidFill>
                <a:latin typeface="Arial"/>
                <a:cs typeface="Arial"/>
              </a:rPr>
              <a:t> </a:t>
            </a:r>
            <a:r>
              <a:rPr sz="2400" b="1" dirty="0">
                <a:solidFill>
                  <a:srgbClr val="00B04F"/>
                </a:solidFill>
                <a:latin typeface="Arial"/>
                <a:cs typeface="Arial"/>
              </a:rPr>
              <a:t>B </a:t>
            </a:r>
            <a:r>
              <a:rPr sz="2400" b="1">
                <a:solidFill>
                  <a:srgbClr val="00B04F"/>
                </a:solidFill>
                <a:latin typeface="Arial"/>
                <a:cs typeface="Arial"/>
              </a:rPr>
              <a:t>*</a:t>
            </a:r>
            <a:r>
              <a:rPr sz="2400" b="1" spc="-5">
                <a:solidFill>
                  <a:srgbClr val="00B04F"/>
                </a:solidFill>
                <a:latin typeface="Arial"/>
                <a:cs typeface="Arial"/>
              </a:rPr>
              <a:t> </a:t>
            </a:r>
            <a:r>
              <a:rPr sz="2400" b="1" smtClean="0">
                <a:solidFill>
                  <a:srgbClr val="00B04F"/>
                </a:solidFill>
                <a:latin typeface="Arial"/>
                <a:cs typeface="Arial"/>
              </a:rPr>
              <a:t>C </a:t>
            </a:r>
            <a:r>
              <a:rPr sz="2400" b="1" dirty="0">
                <a:solidFill>
                  <a:srgbClr val="00B04F"/>
                </a:solidFill>
                <a:latin typeface="Arial"/>
                <a:cs typeface="Arial"/>
              </a:rPr>
              <a:t>D /</a:t>
            </a:r>
            <a:r>
              <a:rPr sz="2400" b="1" spc="-35" dirty="0">
                <a:solidFill>
                  <a:srgbClr val="00B04F"/>
                </a:solidFill>
                <a:latin typeface="Arial"/>
                <a:cs typeface="Arial"/>
              </a:rPr>
              <a:t> </a:t>
            </a:r>
            <a:r>
              <a:rPr sz="2400" b="1" dirty="0">
                <a:solidFill>
                  <a:srgbClr val="00B04F"/>
                </a:solidFill>
                <a:latin typeface="Arial"/>
                <a:cs typeface="Arial"/>
              </a:rPr>
              <a:t>+</a:t>
            </a:r>
            <a:endParaRPr sz="2400">
              <a:latin typeface="Arial"/>
              <a:cs typeface="Arial"/>
            </a:endParaRPr>
          </a:p>
          <a:p>
            <a:pPr marL="583565" indent="2476500">
              <a:lnSpc>
                <a:spcPct val="100000"/>
              </a:lnSpc>
              <a:spcBef>
                <a:spcPts val="620"/>
              </a:spcBef>
            </a:pPr>
            <a:r>
              <a:rPr sz="2400" b="1" dirty="0">
                <a:solidFill>
                  <a:srgbClr val="C00000"/>
                </a:solidFill>
                <a:latin typeface="Arial"/>
                <a:cs typeface="Arial"/>
              </a:rPr>
              <a:t>+</a:t>
            </a:r>
            <a:r>
              <a:rPr sz="2400" b="1" spc="30" dirty="0">
                <a:solidFill>
                  <a:srgbClr val="C00000"/>
                </a:solidFill>
                <a:latin typeface="Arial"/>
                <a:cs typeface="Arial"/>
              </a:rPr>
              <a:t> </a:t>
            </a:r>
            <a:r>
              <a:rPr sz="2400" b="1" dirty="0">
                <a:solidFill>
                  <a:srgbClr val="C00000"/>
                </a:solidFill>
                <a:latin typeface="Arial"/>
                <a:cs typeface="Arial"/>
              </a:rPr>
              <a:t>*</a:t>
            </a:r>
            <a:r>
              <a:rPr sz="2400" b="1" spc="-105" dirty="0">
                <a:solidFill>
                  <a:srgbClr val="C00000"/>
                </a:solidFill>
                <a:latin typeface="Arial"/>
                <a:cs typeface="Arial"/>
              </a:rPr>
              <a:t> </a:t>
            </a:r>
            <a:r>
              <a:rPr sz="2400" b="1" dirty="0">
                <a:solidFill>
                  <a:srgbClr val="C00000"/>
                </a:solidFill>
                <a:latin typeface="Arial"/>
                <a:cs typeface="Arial"/>
              </a:rPr>
              <a:t>A</a:t>
            </a:r>
            <a:r>
              <a:rPr sz="2400" b="1" spc="-100" dirty="0">
                <a:solidFill>
                  <a:srgbClr val="C00000"/>
                </a:solidFill>
                <a:latin typeface="Arial"/>
                <a:cs typeface="Arial"/>
              </a:rPr>
              <a:t> </a:t>
            </a:r>
            <a:r>
              <a:rPr sz="2400" b="1" dirty="0">
                <a:solidFill>
                  <a:srgbClr val="C00000"/>
                </a:solidFill>
                <a:latin typeface="Arial"/>
                <a:cs typeface="Arial"/>
              </a:rPr>
              <a:t>B /</a:t>
            </a:r>
            <a:r>
              <a:rPr sz="2400" b="1" spc="-35" dirty="0">
                <a:solidFill>
                  <a:srgbClr val="C00000"/>
                </a:solidFill>
                <a:latin typeface="Arial"/>
                <a:cs typeface="Arial"/>
              </a:rPr>
              <a:t> </a:t>
            </a:r>
            <a:r>
              <a:rPr sz="2400" b="1" dirty="0">
                <a:solidFill>
                  <a:srgbClr val="C00000"/>
                </a:solidFill>
                <a:latin typeface="Arial"/>
                <a:cs typeface="Arial"/>
              </a:rPr>
              <a:t>C D</a:t>
            </a:r>
            <a:endParaRPr sz="2400">
              <a:latin typeface="Arial"/>
              <a:cs typeface="Arial"/>
            </a:endParaRPr>
          </a:p>
          <a:p>
            <a:pPr marL="583565">
              <a:lnSpc>
                <a:spcPct val="100000"/>
              </a:lnSpc>
              <a:spcBef>
                <a:spcPts val="1920"/>
              </a:spcBef>
            </a:pPr>
            <a:r>
              <a:rPr sz="2400" b="1" dirty="0">
                <a:solidFill>
                  <a:srgbClr val="2E2A1F"/>
                </a:solidFill>
                <a:latin typeface="Arial"/>
                <a:cs typeface="Arial"/>
              </a:rPr>
              <a:t>(</a:t>
            </a:r>
            <a:r>
              <a:rPr sz="2400" b="1" spc="-35" dirty="0">
                <a:solidFill>
                  <a:srgbClr val="2E2A1F"/>
                </a:solidFill>
                <a:latin typeface="Arial"/>
                <a:cs typeface="Arial"/>
              </a:rPr>
              <a:t>1</a:t>
            </a:r>
            <a:r>
              <a:rPr sz="2400" b="1" spc="-5" dirty="0">
                <a:solidFill>
                  <a:srgbClr val="2E2A1F"/>
                </a:solidFill>
                <a:latin typeface="Arial"/>
                <a:cs typeface="Arial"/>
              </a:rPr>
              <a:t>+</a:t>
            </a:r>
            <a:r>
              <a:rPr sz="2400" b="1" spc="-35" dirty="0">
                <a:solidFill>
                  <a:srgbClr val="2E2A1F"/>
                </a:solidFill>
                <a:latin typeface="Arial"/>
                <a:cs typeface="Arial"/>
              </a:rPr>
              <a:t>3</a:t>
            </a:r>
            <a:r>
              <a:rPr sz="2400" b="1" dirty="0">
                <a:solidFill>
                  <a:srgbClr val="2E2A1F"/>
                </a:solidFill>
                <a:latin typeface="Arial"/>
                <a:cs typeface="Arial"/>
              </a:rPr>
              <a:t>)</a:t>
            </a:r>
            <a:r>
              <a:rPr sz="2400" b="1" spc="-35" dirty="0">
                <a:solidFill>
                  <a:srgbClr val="2E2A1F"/>
                </a:solidFill>
                <a:latin typeface="Arial"/>
                <a:cs typeface="Arial"/>
              </a:rPr>
              <a:t>*</a:t>
            </a:r>
            <a:r>
              <a:rPr sz="2400" b="1" dirty="0">
                <a:solidFill>
                  <a:srgbClr val="2E2A1F"/>
                </a:solidFill>
                <a:latin typeface="Arial"/>
                <a:cs typeface="Arial"/>
              </a:rPr>
              <a:t>((</a:t>
            </a:r>
            <a:r>
              <a:rPr sz="2400" b="1" spc="-35" dirty="0">
                <a:solidFill>
                  <a:srgbClr val="2E2A1F"/>
                </a:solidFill>
                <a:latin typeface="Arial"/>
                <a:cs typeface="Arial"/>
              </a:rPr>
              <a:t>2</a:t>
            </a:r>
            <a:r>
              <a:rPr sz="2400" b="1" dirty="0">
                <a:solidFill>
                  <a:srgbClr val="2E2A1F"/>
                </a:solidFill>
                <a:latin typeface="Arial"/>
                <a:cs typeface="Arial"/>
              </a:rPr>
              <a:t>-</a:t>
            </a:r>
            <a:r>
              <a:rPr sz="2400" b="1" spc="-35" dirty="0">
                <a:solidFill>
                  <a:srgbClr val="2E2A1F"/>
                </a:solidFill>
                <a:latin typeface="Arial"/>
                <a:cs typeface="Arial"/>
              </a:rPr>
              <a:t>4</a:t>
            </a:r>
            <a:r>
              <a:rPr sz="2400" b="1" dirty="0">
                <a:solidFill>
                  <a:srgbClr val="2E2A1F"/>
                </a:solidFill>
                <a:latin typeface="Arial"/>
                <a:cs typeface="Arial"/>
              </a:rPr>
              <a:t>)</a:t>
            </a:r>
            <a:r>
              <a:rPr sz="2400" b="1" spc="-5" dirty="0">
                <a:solidFill>
                  <a:srgbClr val="2E2A1F"/>
                </a:solidFill>
                <a:latin typeface="Arial"/>
                <a:cs typeface="Arial"/>
              </a:rPr>
              <a:t>+</a:t>
            </a:r>
            <a:r>
              <a:rPr sz="2400" b="1" spc="-35" dirty="0">
                <a:solidFill>
                  <a:srgbClr val="2E2A1F"/>
                </a:solidFill>
                <a:latin typeface="Arial"/>
                <a:cs typeface="Arial"/>
              </a:rPr>
              <a:t>5*7</a:t>
            </a:r>
            <a:r>
              <a:rPr sz="2400" b="1" dirty="0">
                <a:solidFill>
                  <a:srgbClr val="2E2A1F"/>
                </a:solidFill>
                <a:latin typeface="Arial"/>
                <a:cs typeface="Arial"/>
              </a:rPr>
              <a:t>)</a:t>
            </a:r>
            <a:endParaRPr sz="2400">
              <a:latin typeface="Arial"/>
              <a:cs typeface="Arial"/>
            </a:endParaRPr>
          </a:p>
          <a:p>
            <a:pPr>
              <a:lnSpc>
                <a:spcPct val="100000"/>
              </a:lnSpc>
              <a:spcBef>
                <a:spcPts val="15"/>
              </a:spcBef>
            </a:pPr>
            <a:endParaRPr sz="2700">
              <a:latin typeface="Times New Roman"/>
              <a:cs typeface="Times New Roman"/>
            </a:endParaRPr>
          </a:p>
          <a:p>
            <a:pPr marL="3085465">
              <a:lnSpc>
                <a:spcPct val="100000"/>
              </a:lnSpc>
            </a:pPr>
            <a:r>
              <a:rPr sz="2400" b="1" dirty="0">
                <a:solidFill>
                  <a:srgbClr val="00B04F"/>
                </a:solidFill>
                <a:latin typeface="Arial"/>
                <a:cs typeface="Arial"/>
              </a:rPr>
              <a:t>1</a:t>
            </a:r>
            <a:r>
              <a:rPr sz="2400" b="1" spc="-5" dirty="0">
                <a:solidFill>
                  <a:srgbClr val="00B04F"/>
                </a:solidFill>
                <a:latin typeface="Arial"/>
                <a:cs typeface="Arial"/>
              </a:rPr>
              <a:t> </a:t>
            </a:r>
            <a:r>
              <a:rPr sz="2400" b="1" dirty="0">
                <a:solidFill>
                  <a:srgbClr val="00B04F"/>
                </a:solidFill>
                <a:latin typeface="Arial"/>
                <a:cs typeface="Arial"/>
              </a:rPr>
              <a:t>3</a:t>
            </a:r>
            <a:r>
              <a:rPr sz="2400" b="1" spc="-5" dirty="0">
                <a:solidFill>
                  <a:srgbClr val="00B04F"/>
                </a:solidFill>
                <a:latin typeface="Arial"/>
                <a:cs typeface="Arial"/>
              </a:rPr>
              <a:t> </a:t>
            </a:r>
            <a:r>
              <a:rPr sz="2400" b="1" dirty="0">
                <a:solidFill>
                  <a:srgbClr val="00B04F"/>
                </a:solidFill>
                <a:latin typeface="Arial"/>
                <a:cs typeface="Arial"/>
              </a:rPr>
              <a:t>+</a:t>
            </a:r>
            <a:r>
              <a:rPr sz="2400" b="1" spc="30" dirty="0">
                <a:solidFill>
                  <a:srgbClr val="00B04F"/>
                </a:solidFill>
                <a:latin typeface="Arial"/>
                <a:cs typeface="Arial"/>
              </a:rPr>
              <a:t> </a:t>
            </a:r>
            <a:r>
              <a:rPr sz="2400" b="1" dirty="0">
                <a:solidFill>
                  <a:srgbClr val="00B04F"/>
                </a:solidFill>
                <a:latin typeface="Arial"/>
                <a:cs typeface="Arial"/>
              </a:rPr>
              <a:t>2</a:t>
            </a:r>
            <a:r>
              <a:rPr sz="2400" b="1" spc="-5" dirty="0">
                <a:solidFill>
                  <a:srgbClr val="00B04F"/>
                </a:solidFill>
                <a:latin typeface="Arial"/>
                <a:cs typeface="Arial"/>
              </a:rPr>
              <a:t> </a:t>
            </a:r>
            <a:r>
              <a:rPr sz="2400" b="1" dirty="0">
                <a:solidFill>
                  <a:srgbClr val="00B04F"/>
                </a:solidFill>
                <a:latin typeface="Arial"/>
                <a:cs typeface="Arial"/>
              </a:rPr>
              <a:t>4</a:t>
            </a:r>
            <a:r>
              <a:rPr sz="2400" b="1" spc="-5" dirty="0">
                <a:solidFill>
                  <a:srgbClr val="00B04F"/>
                </a:solidFill>
                <a:latin typeface="Arial"/>
                <a:cs typeface="Arial"/>
              </a:rPr>
              <a:t> </a:t>
            </a:r>
            <a:r>
              <a:rPr sz="2400" b="1" dirty="0">
                <a:solidFill>
                  <a:srgbClr val="00B04F"/>
                </a:solidFill>
                <a:latin typeface="Arial"/>
                <a:cs typeface="Arial"/>
              </a:rPr>
              <a:t>-</a:t>
            </a:r>
            <a:r>
              <a:rPr sz="2400" b="1" spc="-70" dirty="0">
                <a:solidFill>
                  <a:srgbClr val="00B04F"/>
                </a:solidFill>
                <a:latin typeface="Arial"/>
                <a:cs typeface="Arial"/>
              </a:rPr>
              <a:t> </a:t>
            </a:r>
            <a:r>
              <a:rPr sz="2400" b="1" dirty="0">
                <a:solidFill>
                  <a:srgbClr val="00B04F"/>
                </a:solidFill>
                <a:latin typeface="Arial"/>
                <a:cs typeface="Arial"/>
              </a:rPr>
              <a:t>5</a:t>
            </a:r>
            <a:r>
              <a:rPr sz="2400" b="1" spc="-5" dirty="0">
                <a:solidFill>
                  <a:srgbClr val="00B04F"/>
                </a:solidFill>
                <a:latin typeface="Arial"/>
                <a:cs typeface="Arial"/>
              </a:rPr>
              <a:t> </a:t>
            </a:r>
            <a:r>
              <a:rPr sz="2400" b="1" dirty="0">
                <a:solidFill>
                  <a:srgbClr val="00B04F"/>
                </a:solidFill>
                <a:latin typeface="Arial"/>
                <a:cs typeface="Arial"/>
              </a:rPr>
              <a:t>7</a:t>
            </a:r>
            <a:r>
              <a:rPr sz="2400" b="1" spc="-5" dirty="0">
                <a:solidFill>
                  <a:srgbClr val="00B04F"/>
                </a:solidFill>
                <a:latin typeface="Arial"/>
                <a:cs typeface="Arial"/>
              </a:rPr>
              <a:t> </a:t>
            </a:r>
            <a:r>
              <a:rPr sz="2400" b="1" dirty="0">
                <a:solidFill>
                  <a:srgbClr val="00B04F"/>
                </a:solidFill>
                <a:latin typeface="Arial"/>
                <a:cs typeface="Arial"/>
              </a:rPr>
              <a:t>*</a:t>
            </a:r>
            <a:r>
              <a:rPr sz="2400" b="1" spc="-5" dirty="0">
                <a:solidFill>
                  <a:srgbClr val="00B04F"/>
                </a:solidFill>
                <a:latin typeface="Arial"/>
                <a:cs typeface="Arial"/>
              </a:rPr>
              <a:t> </a:t>
            </a:r>
            <a:r>
              <a:rPr sz="2400" b="1" dirty="0">
                <a:solidFill>
                  <a:srgbClr val="00B04F"/>
                </a:solidFill>
                <a:latin typeface="Arial"/>
                <a:cs typeface="Arial"/>
              </a:rPr>
              <a:t>+</a:t>
            </a:r>
            <a:r>
              <a:rPr sz="2400" b="1" spc="30" dirty="0">
                <a:solidFill>
                  <a:srgbClr val="00B04F"/>
                </a:solidFill>
                <a:latin typeface="Arial"/>
                <a:cs typeface="Arial"/>
              </a:rPr>
              <a:t> </a:t>
            </a:r>
            <a:r>
              <a:rPr sz="2400" b="1" dirty="0">
                <a:solidFill>
                  <a:srgbClr val="00B04F"/>
                </a:solidFill>
                <a:latin typeface="Arial"/>
                <a:cs typeface="Arial"/>
              </a:rPr>
              <a:t>*</a:t>
            </a:r>
            <a:endParaRPr sz="2400">
              <a:latin typeface="Arial"/>
              <a:cs typeface="Arial"/>
            </a:endParaRPr>
          </a:p>
        </p:txBody>
      </p:sp>
      <p:sp>
        <p:nvSpPr>
          <p:cNvPr id="5" name="object 5"/>
          <p:cNvSpPr txBox="1"/>
          <p:nvPr/>
        </p:nvSpPr>
        <p:spPr>
          <a:xfrm>
            <a:off x="4116187" y="6076414"/>
            <a:ext cx="2582545" cy="330200"/>
          </a:xfrm>
          <a:prstGeom prst="rect">
            <a:avLst/>
          </a:prstGeom>
        </p:spPr>
        <p:txBody>
          <a:bodyPr vert="horz" wrap="square" lIns="0" tIns="0" rIns="0" bIns="0" rtlCol="0">
            <a:spAutoFit/>
          </a:bodyPr>
          <a:lstStyle/>
          <a:p>
            <a:pPr marL="12700">
              <a:lnSpc>
                <a:spcPct val="100000"/>
              </a:lnSpc>
            </a:pPr>
            <a:r>
              <a:rPr sz="2400" b="1" dirty="0">
                <a:solidFill>
                  <a:srgbClr val="C00000"/>
                </a:solidFill>
                <a:latin typeface="Arial"/>
                <a:cs typeface="Arial"/>
              </a:rPr>
              <a:t>*</a:t>
            </a:r>
            <a:r>
              <a:rPr sz="2400" b="1" spc="-5" dirty="0">
                <a:solidFill>
                  <a:srgbClr val="C00000"/>
                </a:solidFill>
                <a:latin typeface="Arial"/>
                <a:cs typeface="Arial"/>
              </a:rPr>
              <a:t> </a:t>
            </a:r>
            <a:r>
              <a:rPr sz="2400" b="1" dirty="0">
                <a:solidFill>
                  <a:srgbClr val="C00000"/>
                </a:solidFill>
                <a:latin typeface="Arial"/>
                <a:cs typeface="Arial"/>
              </a:rPr>
              <a:t>+</a:t>
            </a:r>
            <a:r>
              <a:rPr sz="2400" b="1" spc="30" dirty="0">
                <a:solidFill>
                  <a:srgbClr val="C00000"/>
                </a:solidFill>
                <a:latin typeface="Arial"/>
                <a:cs typeface="Arial"/>
              </a:rPr>
              <a:t> </a:t>
            </a:r>
            <a:r>
              <a:rPr sz="2400" b="1" dirty="0">
                <a:solidFill>
                  <a:srgbClr val="C00000"/>
                </a:solidFill>
                <a:latin typeface="Arial"/>
                <a:cs typeface="Arial"/>
              </a:rPr>
              <a:t>1</a:t>
            </a:r>
            <a:r>
              <a:rPr sz="2400" b="1" spc="-5" dirty="0">
                <a:solidFill>
                  <a:srgbClr val="C00000"/>
                </a:solidFill>
                <a:latin typeface="Arial"/>
                <a:cs typeface="Arial"/>
              </a:rPr>
              <a:t> </a:t>
            </a:r>
            <a:r>
              <a:rPr sz="2400" b="1" dirty="0">
                <a:solidFill>
                  <a:srgbClr val="C00000"/>
                </a:solidFill>
                <a:latin typeface="Arial"/>
                <a:cs typeface="Arial"/>
              </a:rPr>
              <a:t>3</a:t>
            </a:r>
            <a:r>
              <a:rPr sz="2400" b="1" spc="-5" dirty="0">
                <a:solidFill>
                  <a:srgbClr val="C00000"/>
                </a:solidFill>
                <a:latin typeface="Arial"/>
                <a:cs typeface="Arial"/>
              </a:rPr>
              <a:t> </a:t>
            </a:r>
            <a:r>
              <a:rPr sz="2400" b="1" dirty="0">
                <a:solidFill>
                  <a:srgbClr val="C00000"/>
                </a:solidFill>
                <a:latin typeface="Arial"/>
                <a:cs typeface="Arial"/>
              </a:rPr>
              <a:t>+</a:t>
            </a:r>
            <a:r>
              <a:rPr sz="2400" b="1" spc="-70" dirty="0">
                <a:solidFill>
                  <a:srgbClr val="C00000"/>
                </a:solidFill>
                <a:latin typeface="Arial"/>
                <a:cs typeface="Arial"/>
              </a:rPr>
              <a:t> </a:t>
            </a:r>
            <a:r>
              <a:rPr sz="2400" b="1" dirty="0">
                <a:solidFill>
                  <a:srgbClr val="C00000"/>
                </a:solidFill>
                <a:latin typeface="Arial"/>
                <a:cs typeface="Arial"/>
              </a:rPr>
              <a:t>-</a:t>
            </a:r>
            <a:r>
              <a:rPr sz="2400" b="1" spc="30" dirty="0">
                <a:solidFill>
                  <a:srgbClr val="C00000"/>
                </a:solidFill>
                <a:latin typeface="Arial"/>
                <a:cs typeface="Arial"/>
              </a:rPr>
              <a:t> </a:t>
            </a:r>
            <a:r>
              <a:rPr sz="2400" b="1" dirty="0">
                <a:solidFill>
                  <a:srgbClr val="C00000"/>
                </a:solidFill>
                <a:latin typeface="Arial"/>
                <a:cs typeface="Arial"/>
              </a:rPr>
              <a:t>2</a:t>
            </a:r>
            <a:r>
              <a:rPr sz="2400" b="1" spc="-5" dirty="0">
                <a:solidFill>
                  <a:srgbClr val="C00000"/>
                </a:solidFill>
                <a:latin typeface="Arial"/>
                <a:cs typeface="Arial"/>
              </a:rPr>
              <a:t> </a:t>
            </a:r>
            <a:r>
              <a:rPr sz="2400" b="1" dirty="0">
                <a:solidFill>
                  <a:srgbClr val="C00000"/>
                </a:solidFill>
                <a:latin typeface="Arial"/>
                <a:cs typeface="Arial"/>
              </a:rPr>
              <a:t>4</a:t>
            </a:r>
            <a:r>
              <a:rPr sz="2400" b="1" spc="-5" dirty="0">
                <a:solidFill>
                  <a:srgbClr val="C00000"/>
                </a:solidFill>
                <a:latin typeface="Arial"/>
                <a:cs typeface="Arial"/>
              </a:rPr>
              <a:t> </a:t>
            </a:r>
            <a:r>
              <a:rPr sz="2400" b="1" dirty="0">
                <a:solidFill>
                  <a:srgbClr val="C00000"/>
                </a:solidFill>
                <a:latin typeface="Arial"/>
                <a:cs typeface="Arial"/>
              </a:rPr>
              <a:t>*</a:t>
            </a:r>
            <a:r>
              <a:rPr sz="2400" b="1" spc="-5" dirty="0">
                <a:solidFill>
                  <a:srgbClr val="C00000"/>
                </a:solidFill>
                <a:latin typeface="Arial"/>
                <a:cs typeface="Arial"/>
              </a:rPr>
              <a:t> </a:t>
            </a:r>
            <a:r>
              <a:rPr sz="2400" b="1" dirty="0">
                <a:solidFill>
                  <a:srgbClr val="C00000"/>
                </a:solidFill>
                <a:latin typeface="Arial"/>
                <a:cs typeface="Arial"/>
              </a:rPr>
              <a:t>5</a:t>
            </a:r>
            <a:r>
              <a:rPr sz="2400" b="1" spc="-5" dirty="0">
                <a:solidFill>
                  <a:srgbClr val="C00000"/>
                </a:solidFill>
                <a:latin typeface="Arial"/>
                <a:cs typeface="Arial"/>
              </a:rPr>
              <a:t> </a:t>
            </a:r>
            <a:r>
              <a:rPr sz="2400" b="1" dirty="0">
                <a:solidFill>
                  <a:srgbClr val="C00000"/>
                </a:solidFill>
                <a:latin typeface="Arial"/>
                <a:cs typeface="Arial"/>
              </a:rPr>
              <a:t>7</a:t>
            </a:r>
            <a:endParaRPr sz="24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1300">
              <a:lnSpc>
                <a:spcPts val="5470"/>
              </a:lnSpc>
            </a:pPr>
            <a:r>
              <a:rPr spc="-245" dirty="0"/>
              <a:t>P</a:t>
            </a:r>
            <a:r>
              <a:rPr spc="-170" dirty="0"/>
              <a:t>o</a:t>
            </a:r>
            <a:r>
              <a:rPr spc="-155" dirty="0"/>
              <a:t>l</a:t>
            </a:r>
            <a:r>
              <a:rPr spc="-100" dirty="0"/>
              <a:t>is</a:t>
            </a:r>
            <a:r>
              <a:rPr spc="-30" dirty="0"/>
              <a:t>h</a:t>
            </a:r>
            <a:r>
              <a:rPr spc="-290" dirty="0">
                <a:latin typeface="Times New Roman"/>
                <a:cs typeface="Times New Roman"/>
              </a:rPr>
              <a:t> </a:t>
            </a:r>
            <a:r>
              <a:rPr spc="-150" dirty="0"/>
              <a:t>E</a:t>
            </a:r>
            <a:r>
              <a:rPr spc="-130" dirty="0"/>
              <a:t>x</a:t>
            </a:r>
            <a:r>
              <a:rPr spc="-60" dirty="0"/>
              <a:t>p</a:t>
            </a:r>
            <a:r>
              <a:rPr spc="-225" dirty="0"/>
              <a:t>r</a:t>
            </a:r>
            <a:r>
              <a:rPr spc="-170" dirty="0"/>
              <a:t>e</a:t>
            </a:r>
            <a:r>
              <a:rPr spc="-100" dirty="0"/>
              <a:t>ssi</a:t>
            </a:r>
            <a:r>
              <a:rPr spc="-170" dirty="0"/>
              <a:t>o</a:t>
            </a:r>
            <a:r>
              <a:rPr dirty="0"/>
              <a:t>n</a:t>
            </a:r>
            <a:r>
              <a:rPr spc="-220" dirty="0">
                <a:latin typeface="Times New Roman"/>
                <a:cs typeface="Times New Roman"/>
              </a:rPr>
              <a:t> </a:t>
            </a:r>
            <a:r>
              <a:rPr spc="-114" dirty="0"/>
              <a:t>[</a:t>
            </a:r>
            <a:r>
              <a:rPr spc="-180" dirty="0"/>
              <a:t>4</a:t>
            </a:r>
            <a:r>
              <a:rPr dirty="0"/>
              <a:t>]</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11</a:t>
            </a:fld>
            <a:endParaRPr dirty="0"/>
          </a:p>
        </p:txBody>
      </p:sp>
      <p:sp>
        <p:nvSpPr>
          <p:cNvPr id="3" name="object 3"/>
          <p:cNvSpPr txBox="1"/>
          <p:nvPr/>
        </p:nvSpPr>
        <p:spPr>
          <a:xfrm>
            <a:off x="1042790" y="1757230"/>
            <a:ext cx="4935855" cy="732155"/>
          </a:xfrm>
          <a:prstGeom prst="rect">
            <a:avLst/>
          </a:prstGeom>
        </p:spPr>
        <p:txBody>
          <a:bodyPr vert="horz" wrap="square" lIns="0" tIns="0" rIns="0" bIns="0" rtlCol="0">
            <a:spAutoFit/>
          </a:bodyPr>
          <a:lstStyle/>
          <a:p>
            <a:pPr marL="241300" indent="-228600">
              <a:lnSpc>
                <a:spcPct val="100000"/>
              </a:lnSpc>
              <a:buClr>
                <a:srgbClr val="A9A57B"/>
              </a:buClr>
              <a:buFont typeface="Arial"/>
              <a:buChar char="•"/>
              <a:tabLst>
                <a:tab pos="241300" algn="l"/>
              </a:tabLst>
            </a:pPr>
            <a:r>
              <a:rPr sz="2800" spc="30" dirty="0">
                <a:solidFill>
                  <a:srgbClr val="2E2A1F"/>
                </a:solidFill>
                <a:latin typeface="Calibri"/>
                <a:cs typeface="Calibri"/>
              </a:rPr>
              <a:t>E</a:t>
            </a:r>
            <a:r>
              <a:rPr sz="2800" spc="-114" dirty="0">
                <a:solidFill>
                  <a:srgbClr val="2E2A1F"/>
                </a:solidFill>
                <a:latin typeface="Calibri"/>
                <a:cs typeface="Calibri"/>
              </a:rPr>
              <a:t>x</a:t>
            </a:r>
            <a:r>
              <a:rPr sz="2800" spc="-45" dirty="0">
                <a:solidFill>
                  <a:srgbClr val="2E2A1F"/>
                </a:solidFill>
                <a:latin typeface="Calibri"/>
                <a:cs typeface="Calibri"/>
              </a:rPr>
              <a:t>a</a:t>
            </a:r>
            <a:r>
              <a:rPr sz="2800" spc="-65" dirty="0">
                <a:solidFill>
                  <a:srgbClr val="2E2A1F"/>
                </a:solidFill>
                <a:latin typeface="Calibri"/>
                <a:cs typeface="Calibri"/>
              </a:rPr>
              <a:t>m</a:t>
            </a:r>
            <a:r>
              <a:rPr sz="2800" spc="25" dirty="0">
                <a:solidFill>
                  <a:srgbClr val="2E2A1F"/>
                </a:solidFill>
                <a:latin typeface="Calibri"/>
                <a:cs typeface="Calibri"/>
              </a:rPr>
              <a:t>p</a:t>
            </a:r>
            <a:r>
              <a:rPr sz="2800" spc="-45" dirty="0">
                <a:solidFill>
                  <a:srgbClr val="2E2A1F"/>
                </a:solidFill>
                <a:latin typeface="Calibri"/>
                <a:cs typeface="Calibri"/>
              </a:rPr>
              <a:t>l</a:t>
            </a:r>
            <a:r>
              <a:rPr sz="2800" spc="-15" dirty="0">
                <a:solidFill>
                  <a:srgbClr val="2E2A1F"/>
                </a:solidFill>
                <a:latin typeface="Calibri"/>
                <a:cs typeface="Calibri"/>
              </a:rPr>
              <a:t>e</a:t>
            </a:r>
            <a:r>
              <a:rPr sz="2800" spc="5" dirty="0">
                <a:solidFill>
                  <a:srgbClr val="2E2A1F"/>
                </a:solidFill>
                <a:latin typeface="Times New Roman"/>
                <a:cs typeface="Times New Roman"/>
              </a:rPr>
              <a:t> </a:t>
            </a:r>
            <a:r>
              <a:rPr sz="2800" spc="-15" dirty="0">
                <a:solidFill>
                  <a:srgbClr val="2E2A1F"/>
                </a:solidFill>
                <a:latin typeface="Calibri"/>
                <a:cs typeface="Calibri"/>
              </a:rPr>
              <a:t>2</a:t>
            </a:r>
            <a:endParaRPr sz="2800">
              <a:latin typeface="Calibri"/>
              <a:cs typeface="Calibri"/>
            </a:endParaRPr>
          </a:p>
          <a:p>
            <a:pPr marL="533400" lvl="1" indent="-228600">
              <a:lnSpc>
                <a:spcPct val="100000"/>
              </a:lnSpc>
              <a:spcBef>
                <a:spcPts val="40"/>
              </a:spcBef>
              <a:buClr>
                <a:srgbClr val="9CBEBD"/>
              </a:buClr>
              <a:buFont typeface="Arial"/>
              <a:buChar char="•"/>
              <a:tabLst>
                <a:tab pos="533400" algn="l"/>
              </a:tabLst>
            </a:pPr>
            <a:r>
              <a:rPr sz="2400" b="1" spc="-90" dirty="0">
                <a:solidFill>
                  <a:srgbClr val="2E2A1F"/>
                </a:solidFill>
                <a:latin typeface="Calibri"/>
                <a:cs typeface="Calibri"/>
              </a:rPr>
              <a:t>E</a:t>
            </a:r>
            <a:r>
              <a:rPr sz="2400" b="1" spc="-40" dirty="0">
                <a:solidFill>
                  <a:srgbClr val="2E2A1F"/>
                </a:solidFill>
                <a:latin typeface="Calibri"/>
                <a:cs typeface="Calibri"/>
              </a:rPr>
              <a:t>v</a:t>
            </a:r>
            <a:r>
              <a:rPr sz="2400" b="1" dirty="0">
                <a:solidFill>
                  <a:srgbClr val="2E2A1F"/>
                </a:solidFill>
                <a:latin typeface="Calibri"/>
                <a:cs typeface="Calibri"/>
              </a:rPr>
              <a:t>al</a:t>
            </a:r>
            <a:r>
              <a:rPr sz="2400" b="1" spc="-5" dirty="0">
                <a:solidFill>
                  <a:srgbClr val="2E2A1F"/>
                </a:solidFill>
                <a:latin typeface="Calibri"/>
                <a:cs typeface="Calibri"/>
              </a:rPr>
              <a:t>u</a:t>
            </a:r>
            <a:r>
              <a:rPr sz="2400" b="1" dirty="0">
                <a:solidFill>
                  <a:srgbClr val="2E2A1F"/>
                </a:solidFill>
                <a:latin typeface="Calibri"/>
                <a:cs typeface="Calibri"/>
              </a:rPr>
              <a:t>a</a:t>
            </a:r>
            <a:r>
              <a:rPr sz="2400" b="1" spc="-45" dirty="0">
                <a:solidFill>
                  <a:srgbClr val="2E2A1F"/>
                </a:solidFill>
                <a:latin typeface="Calibri"/>
                <a:cs typeface="Calibri"/>
              </a:rPr>
              <a:t>t</a:t>
            </a:r>
            <a:r>
              <a:rPr sz="2400" b="1" dirty="0">
                <a:solidFill>
                  <a:srgbClr val="2E2A1F"/>
                </a:solidFill>
                <a:latin typeface="Calibri"/>
                <a:cs typeface="Calibri"/>
              </a:rPr>
              <a:t>e</a:t>
            </a:r>
            <a:r>
              <a:rPr sz="2400" b="1" spc="-110" dirty="0">
                <a:solidFill>
                  <a:srgbClr val="2E2A1F"/>
                </a:solidFill>
                <a:latin typeface="Times New Roman"/>
                <a:cs typeface="Times New Roman"/>
              </a:rPr>
              <a:t> </a:t>
            </a:r>
            <a:r>
              <a:rPr sz="2400" b="1" spc="-45" dirty="0">
                <a:solidFill>
                  <a:srgbClr val="2E2A1F"/>
                </a:solidFill>
                <a:latin typeface="Calibri"/>
                <a:cs typeface="Calibri"/>
              </a:rPr>
              <a:t>t</a:t>
            </a:r>
            <a:r>
              <a:rPr sz="2400" b="1" spc="-5" dirty="0">
                <a:solidFill>
                  <a:srgbClr val="2E2A1F"/>
                </a:solidFill>
                <a:latin typeface="Calibri"/>
                <a:cs typeface="Calibri"/>
              </a:rPr>
              <a:t>h</a:t>
            </a:r>
            <a:r>
              <a:rPr sz="2400" b="1" dirty="0">
                <a:solidFill>
                  <a:srgbClr val="2E2A1F"/>
                </a:solidFill>
                <a:latin typeface="Calibri"/>
                <a:cs typeface="Calibri"/>
              </a:rPr>
              <a:t>e</a:t>
            </a:r>
            <a:r>
              <a:rPr sz="2400" b="1" spc="-10" dirty="0">
                <a:solidFill>
                  <a:srgbClr val="2E2A1F"/>
                </a:solidFill>
                <a:latin typeface="Times New Roman"/>
                <a:cs typeface="Times New Roman"/>
              </a:rPr>
              <a:t> </a:t>
            </a:r>
            <a:r>
              <a:rPr sz="2400" b="1" spc="35" dirty="0">
                <a:solidFill>
                  <a:srgbClr val="2E2A1F"/>
                </a:solidFill>
                <a:latin typeface="Calibri"/>
                <a:cs typeface="Calibri"/>
              </a:rPr>
              <a:t>f</a:t>
            </a:r>
            <a:r>
              <a:rPr sz="2400" b="1" spc="-5" dirty="0">
                <a:solidFill>
                  <a:srgbClr val="2E2A1F"/>
                </a:solidFill>
                <a:latin typeface="Calibri"/>
                <a:cs typeface="Calibri"/>
              </a:rPr>
              <a:t>o</a:t>
            </a:r>
            <a:r>
              <a:rPr sz="2400" b="1" dirty="0">
                <a:solidFill>
                  <a:srgbClr val="2E2A1F"/>
                </a:solidFill>
                <a:latin typeface="Calibri"/>
                <a:cs typeface="Calibri"/>
              </a:rPr>
              <a:t>ll</a:t>
            </a:r>
            <a:r>
              <a:rPr sz="2400" b="1" spc="-5" dirty="0">
                <a:solidFill>
                  <a:srgbClr val="2E2A1F"/>
                </a:solidFill>
                <a:latin typeface="Calibri"/>
                <a:cs typeface="Calibri"/>
              </a:rPr>
              <a:t>o</a:t>
            </a:r>
            <a:r>
              <a:rPr sz="2400" b="1" spc="10" dirty="0">
                <a:solidFill>
                  <a:srgbClr val="2E2A1F"/>
                </a:solidFill>
                <a:latin typeface="Calibri"/>
                <a:cs typeface="Calibri"/>
              </a:rPr>
              <a:t>w</a:t>
            </a:r>
            <a:r>
              <a:rPr sz="2400" b="1" dirty="0">
                <a:solidFill>
                  <a:srgbClr val="2E2A1F"/>
                </a:solidFill>
                <a:latin typeface="Calibri"/>
                <a:cs typeface="Calibri"/>
              </a:rPr>
              <a:t>i</a:t>
            </a:r>
            <a:r>
              <a:rPr sz="2400" b="1" spc="-5" dirty="0">
                <a:solidFill>
                  <a:srgbClr val="2E2A1F"/>
                </a:solidFill>
                <a:latin typeface="Calibri"/>
                <a:cs typeface="Calibri"/>
              </a:rPr>
              <a:t>n</a:t>
            </a:r>
            <a:r>
              <a:rPr sz="2400" b="1" dirty="0">
                <a:solidFill>
                  <a:srgbClr val="2E2A1F"/>
                </a:solidFill>
                <a:latin typeface="Calibri"/>
                <a:cs typeface="Calibri"/>
              </a:rPr>
              <a:t>g</a:t>
            </a:r>
            <a:r>
              <a:rPr sz="2400" b="1" spc="-240" dirty="0">
                <a:solidFill>
                  <a:srgbClr val="2E2A1F"/>
                </a:solidFill>
                <a:latin typeface="Times New Roman"/>
                <a:cs typeface="Times New Roman"/>
              </a:rPr>
              <a:t> </a:t>
            </a:r>
            <a:r>
              <a:rPr sz="2400" b="1" spc="-10" dirty="0">
                <a:solidFill>
                  <a:srgbClr val="2E2A1F"/>
                </a:solidFill>
                <a:latin typeface="Calibri"/>
                <a:cs typeface="Calibri"/>
              </a:rPr>
              <a:t>e</a:t>
            </a:r>
            <a:r>
              <a:rPr sz="2400" b="1" spc="-5" dirty="0">
                <a:solidFill>
                  <a:srgbClr val="2E2A1F"/>
                </a:solidFill>
                <a:latin typeface="Calibri"/>
                <a:cs typeface="Calibri"/>
              </a:rPr>
              <a:t>xp</a:t>
            </a:r>
            <a:r>
              <a:rPr sz="2400" b="1" spc="45" dirty="0">
                <a:solidFill>
                  <a:srgbClr val="2E2A1F"/>
                </a:solidFill>
                <a:latin typeface="Calibri"/>
                <a:cs typeface="Calibri"/>
              </a:rPr>
              <a:t>r</a:t>
            </a:r>
            <a:r>
              <a:rPr sz="2400" b="1" spc="-10" dirty="0">
                <a:solidFill>
                  <a:srgbClr val="2E2A1F"/>
                </a:solidFill>
                <a:latin typeface="Calibri"/>
                <a:cs typeface="Calibri"/>
              </a:rPr>
              <a:t>e</a:t>
            </a:r>
            <a:r>
              <a:rPr sz="2400" b="1" spc="25" dirty="0">
                <a:solidFill>
                  <a:srgbClr val="2E2A1F"/>
                </a:solidFill>
                <a:latin typeface="Calibri"/>
                <a:cs typeface="Calibri"/>
              </a:rPr>
              <a:t>ss</a:t>
            </a:r>
            <a:r>
              <a:rPr sz="2400" b="1" dirty="0">
                <a:solidFill>
                  <a:srgbClr val="2E2A1F"/>
                </a:solidFill>
                <a:latin typeface="Calibri"/>
                <a:cs typeface="Calibri"/>
              </a:rPr>
              <a:t>i</a:t>
            </a:r>
            <a:r>
              <a:rPr sz="2400" b="1" spc="-5" dirty="0">
                <a:solidFill>
                  <a:srgbClr val="2E2A1F"/>
                </a:solidFill>
                <a:latin typeface="Calibri"/>
                <a:cs typeface="Calibri"/>
              </a:rPr>
              <a:t>on</a:t>
            </a:r>
            <a:r>
              <a:rPr sz="2400" b="1" spc="-10" dirty="0">
                <a:solidFill>
                  <a:srgbClr val="2E2A1F"/>
                </a:solidFill>
                <a:latin typeface="Calibri"/>
                <a:cs typeface="Calibri"/>
              </a:rPr>
              <a:t>s</a:t>
            </a:r>
            <a:endParaRPr sz="2400">
              <a:latin typeface="Calibri"/>
              <a:cs typeface="Calibri"/>
            </a:endParaRPr>
          </a:p>
        </p:txBody>
      </p:sp>
      <p:sp>
        <p:nvSpPr>
          <p:cNvPr id="4" name="object 4"/>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5" name="object 5"/>
          <p:cNvSpPr txBox="1"/>
          <p:nvPr/>
        </p:nvSpPr>
        <p:spPr>
          <a:xfrm>
            <a:off x="1614285" y="2812512"/>
            <a:ext cx="2582545" cy="2451100"/>
          </a:xfrm>
          <a:prstGeom prst="rect">
            <a:avLst/>
          </a:prstGeom>
        </p:spPr>
        <p:txBody>
          <a:bodyPr vert="horz" wrap="square" lIns="0" tIns="0" rIns="0" bIns="0" rtlCol="0">
            <a:spAutoFit/>
          </a:bodyPr>
          <a:lstStyle/>
          <a:p>
            <a:pPr marL="12700">
              <a:lnSpc>
                <a:spcPct val="100000"/>
              </a:lnSpc>
            </a:pPr>
            <a:r>
              <a:rPr sz="2400" b="1" dirty="0">
                <a:solidFill>
                  <a:srgbClr val="2E2A1F"/>
                </a:solidFill>
                <a:latin typeface="Arial"/>
                <a:cs typeface="Arial"/>
              </a:rPr>
              <a:t>6</a:t>
            </a:r>
            <a:r>
              <a:rPr sz="2400" b="1" spc="-5" dirty="0">
                <a:solidFill>
                  <a:srgbClr val="2E2A1F"/>
                </a:solidFill>
                <a:latin typeface="Arial"/>
                <a:cs typeface="Arial"/>
              </a:rPr>
              <a:t> </a:t>
            </a:r>
            <a:r>
              <a:rPr sz="2400" b="1" dirty="0">
                <a:solidFill>
                  <a:srgbClr val="2E2A1F"/>
                </a:solidFill>
                <a:latin typeface="Arial"/>
                <a:cs typeface="Arial"/>
              </a:rPr>
              <a:t>2</a:t>
            </a:r>
            <a:r>
              <a:rPr sz="2400" b="1" spc="-5" dirty="0">
                <a:solidFill>
                  <a:srgbClr val="2E2A1F"/>
                </a:solidFill>
                <a:latin typeface="Arial"/>
                <a:cs typeface="Arial"/>
              </a:rPr>
              <a:t> </a:t>
            </a: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3</a:t>
            </a:r>
            <a:r>
              <a:rPr sz="2400" b="1" spc="-5" dirty="0">
                <a:solidFill>
                  <a:srgbClr val="2E2A1F"/>
                </a:solidFill>
                <a:latin typeface="Arial"/>
                <a:cs typeface="Arial"/>
              </a:rPr>
              <a:t> </a:t>
            </a:r>
            <a:r>
              <a:rPr sz="2400" b="1" dirty="0">
                <a:solidFill>
                  <a:srgbClr val="2E2A1F"/>
                </a:solidFill>
                <a:latin typeface="Arial"/>
                <a:cs typeface="Arial"/>
              </a:rPr>
              <a:t>1</a:t>
            </a:r>
            <a:r>
              <a:rPr sz="2400" b="1" spc="-5" dirty="0">
                <a:solidFill>
                  <a:srgbClr val="2E2A1F"/>
                </a:solidFill>
                <a:latin typeface="Arial"/>
                <a:cs typeface="Arial"/>
              </a:rPr>
              <a:t> </a:t>
            </a:r>
            <a:r>
              <a:rPr sz="2400" b="1" dirty="0">
                <a:solidFill>
                  <a:srgbClr val="2E2A1F"/>
                </a:solidFill>
                <a:latin typeface="Arial"/>
                <a:cs typeface="Arial"/>
              </a:rPr>
              <a:t>-</a:t>
            </a:r>
            <a:r>
              <a:rPr sz="2400" b="1" spc="-70" dirty="0">
                <a:solidFill>
                  <a:srgbClr val="2E2A1F"/>
                </a:solidFill>
                <a:latin typeface="Arial"/>
                <a:cs typeface="Arial"/>
              </a:rPr>
              <a:t> </a:t>
            </a:r>
            <a:r>
              <a:rPr sz="2400" b="1" dirty="0">
                <a:solidFill>
                  <a:srgbClr val="2E2A1F"/>
                </a:solidFill>
                <a:latin typeface="Arial"/>
                <a:cs typeface="Arial"/>
              </a:rPr>
              <a:t>4</a:t>
            </a:r>
            <a:r>
              <a:rPr sz="2400" b="1" spc="-5" dirty="0">
                <a:solidFill>
                  <a:srgbClr val="2E2A1F"/>
                </a:solidFill>
                <a:latin typeface="Arial"/>
                <a:cs typeface="Arial"/>
              </a:rPr>
              <a:t> </a:t>
            </a:r>
            <a:r>
              <a:rPr sz="2400" b="1" dirty="0">
                <a:solidFill>
                  <a:srgbClr val="2E2A1F"/>
                </a:solidFill>
                <a:latin typeface="Arial"/>
                <a:cs typeface="Arial"/>
              </a:rPr>
              <a:t>*</a:t>
            </a:r>
            <a:r>
              <a:rPr sz="2400" b="1" spc="-5" dirty="0">
                <a:solidFill>
                  <a:srgbClr val="2E2A1F"/>
                </a:solidFill>
                <a:latin typeface="Arial"/>
                <a:cs typeface="Arial"/>
              </a:rPr>
              <a:t> </a:t>
            </a:r>
            <a:r>
              <a:rPr sz="2400" b="1" dirty="0">
                <a:solidFill>
                  <a:srgbClr val="2E2A1F"/>
                </a:solidFill>
                <a:latin typeface="Arial"/>
                <a:cs typeface="Arial"/>
              </a:rPr>
              <a:t>7</a:t>
            </a:r>
            <a:r>
              <a:rPr sz="2400" b="1" spc="-5" dirty="0">
                <a:solidFill>
                  <a:srgbClr val="2E2A1F"/>
                </a:solidFill>
                <a:latin typeface="Arial"/>
                <a:cs typeface="Arial"/>
              </a:rPr>
              <a:t> </a:t>
            </a: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a:t>
            </a:r>
            <a:endParaRPr sz="2400">
              <a:latin typeface="Arial"/>
              <a:cs typeface="Arial"/>
            </a:endParaRPr>
          </a:p>
          <a:p>
            <a:pPr marL="241300">
              <a:lnSpc>
                <a:spcPct val="100000"/>
              </a:lnSpc>
              <a:spcBef>
                <a:spcPts val="1220"/>
              </a:spcBef>
            </a:pP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00B04F"/>
                </a:solidFill>
                <a:latin typeface="Arial"/>
                <a:cs typeface="Arial"/>
              </a:rPr>
              <a:t>8</a:t>
            </a:r>
            <a:r>
              <a:rPr sz="2400" b="1" spc="-5" dirty="0">
                <a:solidFill>
                  <a:srgbClr val="00B04F"/>
                </a:solidFill>
                <a:latin typeface="Arial"/>
                <a:cs typeface="Arial"/>
              </a:rPr>
              <a:t> </a:t>
            </a:r>
            <a:r>
              <a:rPr sz="2400" b="1" dirty="0">
                <a:solidFill>
                  <a:srgbClr val="2E2A1F"/>
                </a:solidFill>
                <a:latin typeface="Arial"/>
                <a:cs typeface="Arial"/>
              </a:rPr>
              <a:t>3</a:t>
            </a:r>
            <a:r>
              <a:rPr sz="2400" b="1" spc="-5" dirty="0">
                <a:solidFill>
                  <a:srgbClr val="2E2A1F"/>
                </a:solidFill>
                <a:latin typeface="Arial"/>
                <a:cs typeface="Arial"/>
              </a:rPr>
              <a:t> </a:t>
            </a:r>
            <a:r>
              <a:rPr sz="2400" b="1" dirty="0">
                <a:solidFill>
                  <a:srgbClr val="2E2A1F"/>
                </a:solidFill>
                <a:latin typeface="Arial"/>
                <a:cs typeface="Arial"/>
              </a:rPr>
              <a:t>1</a:t>
            </a:r>
            <a:r>
              <a:rPr sz="2400" b="1" spc="-5" dirty="0">
                <a:solidFill>
                  <a:srgbClr val="2E2A1F"/>
                </a:solidFill>
                <a:latin typeface="Arial"/>
                <a:cs typeface="Arial"/>
              </a:rPr>
              <a:t> </a:t>
            </a:r>
            <a:r>
              <a:rPr sz="2400" b="1" dirty="0">
                <a:solidFill>
                  <a:srgbClr val="2E2A1F"/>
                </a:solidFill>
                <a:latin typeface="Arial"/>
                <a:cs typeface="Arial"/>
              </a:rPr>
              <a:t>-</a:t>
            </a:r>
            <a:r>
              <a:rPr sz="2400" b="1" spc="-70" dirty="0">
                <a:solidFill>
                  <a:srgbClr val="2E2A1F"/>
                </a:solidFill>
                <a:latin typeface="Arial"/>
                <a:cs typeface="Arial"/>
              </a:rPr>
              <a:t> </a:t>
            </a:r>
            <a:r>
              <a:rPr sz="2400" b="1" dirty="0">
                <a:solidFill>
                  <a:srgbClr val="2E2A1F"/>
                </a:solidFill>
                <a:latin typeface="Arial"/>
                <a:cs typeface="Arial"/>
              </a:rPr>
              <a:t>4</a:t>
            </a:r>
            <a:r>
              <a:rPr sz="2400" b="1" spc="-5" dirty="0">
                <a:solidFill>
                  <a:srgbClr val="2E2A1F"/>
                </a:solidFill>
                <a:latin typeface="Arial"/>
                <a:cs typeface="Arial"/>
              </a:rPr>
              <a:t> </a:t>
            </a:r>
            <a:r>
              <a:rPr sz="2400" b="1" dirty="0">
                <a:solidFill>
                  <a:srgbClr val="2E2A1F"/>
                </a:solidFill>
                <a:latin typeface="Arial"/>
                <a:cs typeface="Arial"/>
              </a:rPr>
              <a:t>*</a:t>
            </a:r>
            <a:r>
              <a:rPr sz="2400" b="1" spc="-5" dirty="0">
                <a:solidFill>
                  <a:srgbClr val="2E2A1F"/>
                </a:solidFill>
                <a:latin typeface="Arial"/>
                <a:cs typeface="Arial"/>
              </a:rPr>
              <a:t> </a:t>
            </a:r>
            <a:r>
              <a:rPr sz="2400" b="1" dirty="0">
                <a:solidFill>
                  <a:srgbClr val="2E2A1F"/>
                </a:solidFill>
                <a:latin typeface="Arial"/>
                <a:cs typeface="Arial"/>
              </a:rPr>
              <a:t>7</a:t>
            </a:r>
            <a:r>
              <a:rPr sz="2400" b="1" spc="-5" dirty="0">
                <a:solidFill>
                  <a:srgbClr val="2E2A1F"/>
                </a:solidFill>
                <a:latin typeface="Arial"/>
                <a:cs typeface="Arial"/>
              </a:rPr>
              <a:t> </a:t>
            </a: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a:t>
            </a:r>
            <a:endParaRPr sz="2400">
              <a:latin typeface="Arial"/>
              <a:cs typeface="Arial"/>
            </a:endParaRPr>
          </a:p>
          <a:p>
            <a:pPr marL="241300">
              <a:lnSpc>
                <a:spcPct val="100000"/>
              </a:lnSpc>
              <a:spcBef>
                <a:spcPts val="720"/>
              </a:spcBef>
            </a:pP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8</a:t>
            </a:r>
            <a:r>
              <a:rPr sz="2400" b="1" spc="-5" dirty="0">
                <a:solidFill>
                  <a:srgbClr val="2E2A1F"/>
                </a:solidFill>
                <a:latin typeface="Arial"/>
                <a:cs typeface="Arial"/>
              </a:rPr>
              <a:t> </a:t>
            </a:r>
            <a:r>
              <a:rPr sz="2400" b="1" dirty="0">
                <a:solidFill>
                  <a:srgbClr val="00B04F"/>
                </a:solidFill>
                <a:latin typeface="Arial"/>
                <a:cs typeface="Arial"/>
              </a:rPr>
              <a:t>2</a:t>
            </a:r>
            <a:r>
              <a:rPr sz="2400" b="1" spc="-5" dirty="0">
                <a:solidFill>
                  <a:srgbClr val="00B04F"/>
                </a:solidFill>
                <a:latin typeface="Arial"/>
                <a:cs typeface="Arial"/>
              </a:rPr>
              <a:t> </a:t>
            </a:r>
            <a:r>
              <a:rPr sz="2400" b="1" dirty="0">
                <a:solidFill>
                  <a:srgbClr val="2E2A1F"/>
                </a:solidFill>
                <a:latin typeface="Arial"/>
                <a:cs typeface="Arial"/>
              </a:rPr>
              <a:t>4</a:t>
            </a:r>
            <a:r>
              <a:rPr sz="2400" b="1" spc="-5" dirty="0">
                <a:solidFill>
                  <a:srgbClr val="2E2A1F"/>
                </a:solidFill>
                <a:latin typeface="Arial"/>
                <a:cs typeface="Arial"/>
              </a:rPr>
              <a:t> </a:t>
            </a:r>
            <a:r>
              <a:rPr sz="2400" b="1" dirty="0">
                <a:solidFill>
                  <a:srgbClr val="2E2A1F"/>
                </a:solidFill>
                <a:latin typeface="Arial"/>
                <a:cs typeface="Arial"/>
              </a:rPr>
              <a:t>*</a:t>
            </a:r>
            <a:r>
              <a:rPr sz="2400" b="1" spc="-5" dirty="0">
                <a:solidFill>
                  <a:srgbClr val="2E2A1F"/>
                </a:solidFill>
                <a:latin typeface="Arial"/>
                <a:cs typeface="Arial"/>
              </a:rPr>
              <a:t> </a:t>
            </a:r>
            <a:r>
              <a:rPr sz="2400" b="1" dirty="0">
                <a:solidFill>
                  <a:srgbClr val="2E2A1F"/>
                </a:solidFill>
                <a:latin typeface="Arial"/>
                <a:cs typeface="Arial"/>
              </a:rPr>
              <a:t>7</a:t>
            </a:r>
            <a:r>
              <a:rPr sz="2400" b="1" spc="-5" dirty="0">
                <a:solidFill>
                  <a:srgbClr val="2E2A1F"/>
                </a:solidFill>
                <a:latin typeface="Arial"/>
                <a:cs typeface="Arial"/>
              </a:rPr>
              <a:t> </a:t>
            </a:r>
            <a:r>
              <a:rPr sz="2400" b="1" dirty="0">
                <a:solidFill>
                  <a:srgbClr val="2E2A1F"/>
                </a:solidFill>
                <a:latin typeface="Arial"/>
                <a:cs typeface="Arial"/>
              </a:rPr>
              <a:t>+</a:t>
            </a:r>
            <a:r>
              <a:rPr sz="2400" b="1" spc="-70" dirty="0">
                <a:solidFill>
                  <a:srgbClr val="2E2A1F"/>
                </a:solidFill>
                <a:latin typeface="Arial"/>
                <a:cs typeface="Arial"/>
              </a:rPr>
              <a:t> </a:t>
            </a:r>
            <a:r>
              <a:rPr sz="2400" b="1" dirty="0">
                <a:solidFill>
                  <a:srgbClr val="2E2A1F"/>
                </a:solidFill>
                <a:latin typeface="Arial"/>
                <a:cs typeface="Arial"/>
              </a:rPr>
              <a:t>*</a:t>
            </a:r>
            <a:endParaRPr sz="2400">
              <a:latin typeface="Arial"/>
              <a:cs typeface="Arial"/>
            </a:endParaRPr>
          </a:p>
          <a:p>
            <a:pPr marL="241300">
              <a:lnSpc>
                <a:spcPct val="100000"/>
              </a:lnSpc>
              <a:spcBef>
                <a:spcPts val="220"/>
              </a:spcBef>
            </a:pP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8</a:t>
            </a:r>
            <a:r>
              <a:rPr sz="2400" b="1" spc="-5" dirty="0">
                <a:solidFill>
                  <a:srgbClr val="2E2A1F"/>
                </a:solidFill>
                <a:latin typeface="Arial"/>
                <a:cs typeface="Arial"/>
              </a:rPr>
              <a:t> </a:t>
            </a:r>
            <a:r>
              <a:rPr sz="2400" b="1" dirty="0">
                <a:solidFill>
                  <a:srgbClr val="00B04F"/>
                </a:solidFill>
                <a:latin typeface="Arial"/>
                <a:cs typeface="Arial"/>
              </a:rPr>
              <a:t>8</a:t>
            </a:r>
            <a:r>
              <a:rPr sz="2400" b="1" spc="-5" dirty="0">
                <a:solidFill>
                  <a:srgbClr val="00B04F"/>
                </a:solidFill>
                <a:latin typeface="Arial"/>
                <a:cs typeface="Arial"/>
              </a:rPr>
              <a:t> </a:t>
            </a:r>
            <a:r>
              <a:rPr sz="2400" b="1" dirty="0">
                <a:solidFill>
                  <a:srgbClr val="2E2A1F"/>
                </a:solidFill>
                <a:latin typeface="Arial"/>
                <a:cs typeface="Arial"/>
              </a:rPr>
              <a:t>7</a:t>
            </a:r>
            <a:r>
              <a:rPr sz="2400" b="1" spc="-5" dirty="0">
                <a:solidFill>
                  <a:srgbClr val="2E2A1F"/>
                </a:solidFill>
                <a:latin typeface="Arial"/>
                <a:cs typeface="Arial"/>
              </a:rPr>
              <a:t> </a:t>
            </a:r>
            <a:r>
              <a:rPr sz="2400" b="1" dirty="0">
                <a:solidFill>
                  <a:srgbClr val="2E2A1F"/>
                </a:solidFill>
                <a:latin typeface="Arial"/>
                <a:cs typeface="Arial"/>
              </a:rPr>
              <a:t>+</a:t>
            </a:r>
            <a:r>
              <a:rPr sz="2400" b="1" spc="-70" dirty="0">
                <a:solidFill>
                  <a:srgbClr val="2E2A1F"/>
                </a:solidFill>
                <a:latin typeface="Arial"/>
                <a:cs typeface="Arial"/>
              </a:rPr>
              <a:t> </a:t>
            </a:r>
            <a:r>
              <a:rPr sz="2400" b="1" dirty="0">
                <a:solidFill>
                  <a:srgbClr val="2E2A1F"/>
                </a:solidFill>
                <a:latin typeface="Arial"/>
                <a:cs typeface="Arial"/>
              </a:rPr>
              <a:t>*</a:t>
            </a:r>
            <a:endParaRPr sz="2400">
              <a:latin typeface="Arial"/>
              <a:cs typeface="Arial"/>
            </a:endParaRPr>
          </a:p>
          <a:p>
            <a:pPr marL="241300">
              <a:lnSpc>
                <a:spcPct val="100000"/>
              </a:lnSpc>
              <a:spcBef>
                <a:spcPts val="120"/>
              </a:spcBef>
            </a:pP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8</a:t>
            </a:r>
            <a:r>
              <a:rPr sz="2400" b="1" spc="-5" dirty="0">
                <a:solidFill>
                  <a:srgbClr val="2E2A1F"/>
                </a:solidFill>
                <a:latin typeface="Arial"/>
                <a:cs typeface="Arial"/>
              </a:rPr>
              <a:t> </a:t>
            </a:r>
            <a:r>
              <a:rPr sz="2400" b="1" spc="-35" dirty="0">
                <a:solidFill>
                  <a:srgbClr val="00B04F"/>
                </a:solidFill>
                <a:latin typeface="Arial"/>
                <a:cs typeface="Arial"/>
              </a:rPr>
              <a:t>1</a:t>
            </a:r>
            <a:r>
              <a:rPr sz="2400" b="1" dirty="0">
                <a:solidFill>
                  <a:srgbClr val="00B04F"/>
                </a:solidFill>
                <a:latin typeface="Arial"/>
                <a:cs typeface="Arial"/>
              </a:rPr>
              <a:t>5</a:t>
            </a:r>
            <a:r>
              <a:rPr sz="2400" b="1" spc="-5" dirty="0">
                <a:solidFill>
                  <a:srgbClr val="00B04F"/>
                </a:solidFill>
                <a:latin typeface="Arial"/>
                <a:cs typeface="Arial"/>
              </a:rPr>
              <a:t> </a:t>
            </a:r>
            <a:r>
              <a:rPr sz="2400" b="1" dirty="0">
                <a:solidFill>
                  <a:srgbClr val="2E2A1F"/>
                </a:solidFill>
                <a:latin typeface="Arial"/>
                <a:cs typeface="Arial"/>
              </a:rPr>
              <a:t>*</a:t>
            </a:r>
            <a:endParaRPr sz="2400">
              <a:latin typeface="Arial"/>
              <a:cs typeface="Arial"/>
            </a:endParaRPr>
          </a:p>
          <a:p>
            <a:pPr marL="241300">
              <a:lnSpc>
                <a:spcPct val="100000"/>
              </a:lnSpc>
              <a:spcBef>
                <a:spcPts val="20"/>
              </a:spcBef>
            </a:pPr>
            <a:r>
              <a:rPr sz="2400" b="1" dirty="0">
                <a:solidFill>
                  <a:srgbClr val="2E2A1F"/>
                </a:solidFill>
                <a:latin typeface="Arial"/>
                <a:cs typeface="Arial"/>
              </a:rPr>
              <a:t>=</a:t>
            </a:r>
            <a:r>
              <a:rPr sz="2400" b="1" spc="30" dirty="0">
                <a:solidFill>
                  <a:srgbClr val="2E2A1F"/>
                </a:solidFill>
                <a:latin typeface="Arial"/>
                <a:cs typeface="Arial"/>
              </a:rPr>
              <a:t> </a:t>
            </a:r>
            <a:r>
              <a:rPr sz="2400" b="1" spc="-35" dirty="0">
                <a:solidFill>
                  <a:srgbClr val="2E2A1F"/>
                </a:solidFill>
                <a:latin typeface="Arial"/>
                <a:cs typeface="Arial"/>
              </a:rPr>
              <a:t>12</a:t>
            </a:r>
            <a:r>
              <a:rPr sz="2400" b="1" dirty="0">
                <a:solidFill>
                  <a:srgbClr val="2E2A1F"/>
                </a:solidFill>
                <a:latin typeface="Arial"/>
                <a:cs typeface="Arial"/>
              </a:rPr>
              <a:t>0</a:t>
            </a:r>
            <a:endParaRPr sz="2400">
              <a:latin typeface="Arial"/>
              <a:cs typeface="Arial"/>
            </a:endParaRPr>
          </a:p>
        </p:txBody>
      </p:sp>
      <p:sp>
        <p:nvSpPr>
          <p:cNvPr id="6" name="object 6"/>
          <p:cNvSpPr txBox="1"/>
          <p:nvPr/>
        </p:nvSpPr>
        <p:spPr>
          <a:xfrm>
            <a:off x="5424288" y="2812512"/>
            <a:ext cx="2798445" cy="2374900"/>
          </a:xfrm>
          <a:prstGeom prst="rect">
            <a:avLst/>
          </a:prstGeom>
        </p:spPr>
        <p:txBody>
          <a:bodyPr vert="horz" wrap="square" lIns="0" tIns="0" rIns="0" bIns="0" rtlCol="0">
            <a:spAutoFit/>
          </a:bodyPr>
          <a:lstStyle/>
          <a:p>
            <a:pPr marL="12700">
              <a:lnSpc>
                <a:spcPct val="100000"/>
              </a:lnSpc>
            </a:pP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a:t>
            </a:r>
            <a:r>
              <a:rPr sz="2400" b="1" spc="-5" dirty="0">
                <a:solidFill>
                  <a:srgbClr val="2E2A1F"/>
                </a:solidFill>
                <a:latin typeface="Arial"/>
                <a:cs typeface="Arial"/>
              </a:rPr>
              <a:t> </a:t>
            </a:r>
            <a:r>
              <a:rPr sz="2400" b="1" dirty="0">
                <a:solidFill>
                  <a:srgbClr val="2E2A1F"/>
                </a:solidFill>
                <a:latin typeface="Arial"/>
                <a:cs typeface="Arial"/>
              </a:rPr>
              <a:t>/</a:t>
            </a:r>
            <a:r>
              <a:rPr sz="2400" b="1" spc="-35" dirty="0">
                <a:solidFill>
                  <a:srgbClr val="2E2A1F"/>
                </a:solidFill>
                <a:latin typeface="Arial"/>
                <a:cs typeface="Arial"/>
              </a:rPr>
              <a:t> 1</a:t>
            </a:r>
            <a:r>
              <a:rPr sz="2400" b="1" dirty="0">
                <a:solidFill>
                  <a:srgbClr val="2E2A1F"/>
                </a:solidFill>
                <a:latin typeface="Arial"/>
                <a:cs typeface="Arial"/>
              </a:rPr>
              <a:t>5</a:t>
            </a:r>
            <a:r>
              <a:rPr sz="2400" b="1" spc="-5" dirty="0">
                <a:solidFill>
                  <a:srgbClr val="2E2A1F"/>
                </a:solidFill>
                <a:latin typeface="Arial"/>
                <a:cs typeface="Arial"/>
              </a:rPr>
              <a:t> </a:t>
            </a: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7</a:t>
            </a:r>
            <a:r>
              <a:rPr sz="2400" b="1" spc="-5" dirty="0">
                <a:solidFill>
                  <a:srgbClr val="2E2A1F"/>
                </a:solidFill>
                <a:latin typeface="Arial"/>
                <a:cs typeface="Arial"/>
              </a:rPr>
              <a:t> </a:t>
            </a: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1</a:t>
            </a:r>
            <a:r>
              <a:rPr sz="2400" b="1" spc="-5" dirty="0">
                <a:solidFill>
                  <a:srgbClr val="2E2A1F"/>
                </a:solidFill>
                <a:latin typeface="Arial"/>
                <a:cs typeface="Arial"/>
              </a:rPr>
              <a:t> </a:t>
            </a:r>
            <a:r>
              <a:rPr sz="2400" b="1" dirty="0">
                <a:solidFill>
                  <a:srgbClr val="2E2A1F"/>
                </a:solidFill>
                <a:latin typeface="Arial"/>
                <a:cs typeface="Arial"/>
              </a:rPr>
              <a:t>1</a:t>
            </a:r>
            <a:r>
              <a:rPr sz="2400" b="1" spc="-5" dirty="0">
                <a:solidFill>
                  <a:srgbClr val="2E2A1F"/>
                </a:solidFill>
                <a:latin typeface="Arial"/>
                <a:cs typeface="Arial"/>
              </a:rPr>
              <a:t> </a:t>
            </a:r>
            <a:r>
              <a:rPr sz="2400" b="1" dirty="0">
                <a:solidFill>
                  <a:srgbClr val="2E2A1F"/>
                </a:solidFill>
                <a:latin typeface="Arial"/>
                <a:cs typeface="Arial"/>
              </a:rPr>
              <a:t>3</a:t>
            </a:r>
            <a:r>
              <a:rPr sz="2400" b="1" spc="-5" dirty="0">
                <a:solidFill>
                  <a:srgbClr val="2E2A1F"/>
                </a:solidFill>
                <a:latin typeface="Arial"/>
                <a:cs typeface="Arial"/>
              </a:rPr>
              <a:t> </a:t>
            </a:r>
            <a:r>
              <a:rPr sz="2400" b="1" dirty="0">
                <a:solidFill>
                  <a:srgbClr val="2E2A1F"/>
                </a:solidFill>
                <a:latin typeface="Arial"/>
                <a:cs typeface="Arial"/>
              </a:rPr>
              <a:t>2</a:t>
            </a:r>
            <a:endParaRPr sz="2400">
              <a:latin typeface="Arial"/>
              <a:cs typeface="Arial"/>
            </a:endParaRPr>
          </a:p>
          <a:p>
            <a:pPr marL="12700">
              <a:lnSpc>
                <a:spcPct val="100000"/>
              </a:lnSpc>
              <a:spcBef>
                <a:spcPts val="1320"/>
              </a:spcBef>
            </a:pP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a:t>
            </a:r>
            <a:r>
              <a:rPr sz="2400" b="1" spc="-70" dirty="0">
                <a:solidFill>
                  <a:srgbClr val="2E2A1F"/>
                </a:solidFill>
                <a:latin typeface="Arial"/>
                <a:cs typeface="Arial"/>
              </a:rPr>
              <a:t> </a:t>
            </a:r>
            <a:r>
              <a:rPr sz="2400" b="1" dirty="0">
                <a:solidFill>
                  <a:srgbClr val="2E2A1F"/>
                </a:solidFill>
                <a:latin typeface="Arial"/>
                <a:cs typeface="Arial"/>
              </a:rPr>
              <a:t>*</a:t>
            </a:r>
            <a:r>
              <a:rPr sz="2400" b="1" spc="-5" dirty="0">
                <a:solidFill>
                  <a:srgbClr val="2E2A1F"/>
                </a:solidFill>
                <a:latin typeface="Arial"/>
                <a:cs typeface="Arial"/>
              </a:rPr>
              <a:t> </a:t>
            </a:r>
            <a:r>
              <a:rPr sz="2400" b="1" dirty="0">
                <a:solidFill>
                  <a:srgbClr val="2E2A1F"/>
                </a:solidFill>
                <a:latin typeface="Arial"/>
                <a:cs typeface="Arial"/>
              </a:rPr>
              <a:t>/</a:t>
            </a:r>
            <a:r>
              <a:rPr sz="2400" b="1" spc="65" dirty="0">
                <a:solidFill>
                  <a:srgbClr val="2E2A1F"/>
                </a:solidFill>
                <a:latin typeface="Arial"/>
                <a:cs typeface="Arial"/>
              </a:rPr>
              <a:t> </a:t>
            </a:r>
            <a:r>
              <a:rPr sz="2400" b="1" spc="-35" dirty="0">
                <a:solidFill>
                  <a:srgbClr val="2E2A1F"/>
                </a:solidFill>
                <a:latin typeface="Arial"/>
                <a:cs typeface="Arial"/>
              </a:rPr>
              <a:t>1</a:t>
            </a:r>
            <a:r>
              <a:rPr sz="2400" b="1" dirty="0">
                <a:solidFill>
                  <a:srgbClr val="2E2A1F"/>
                </a:solidFill>
                <a:latin typeface="Arial"/>
                <a:cs typeface="Arial"/>
              </a:rPr>
              <a:t>5</a:t>
            </a:r>
            <a:r>
              <a:rPr sz="2400" b="1" spc="-5" dirty="0">
                <a:solidFill>
                  <a:srgbClr val="2E2A1F"/>
                </a:solidFill>
                <a:latin typeface="Arial"/>
                <a:cs typeface="Arial"/>
              </a:rPr>
              <a:t> </a:t>
            </a: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7</a:t>
            </a:r>
            <a:r>
              <a:rPr sz="2400" b="1" spc="-5" dirty="0">
                <a:solidFill>
                  <a:srgbClr val="2E2A1F"/>
                </a:solidFill>
                <a:latin typeface="Arial"/>
                <a:cs typeface="Arial"/>
              </a:rPr>
              <a:t> </a:t>
            </a:r>
            <a:r>
              <a:rPr sz="2400" b="1" dirty="0">
                <a:solidFill>
                  <a:srgbClr val="C00000"/>
                </a:solidFill>
                <a:latin typeface="Arial"/>
                <a:cs typeface="Arial"/>
              </a:rPr>
              <a:t>2</a:t>
            </a:r>
            <a:r>
              <a:rPr sz="2400" b="1" spc="-5" dirty="0">
                <a:solidFill>
                  <a:srgbClr val="C00000"/>
                </a:solidFill>
                <a:latin typeface="Arial"/>
                <a:cs typeface="Arial"/>
              </a:rPr>
              <a:t> </a:t>
            </a:r>
            <a:r>
              <a:rPr sz="2400" b="1" dirty="0">
                <a:solidFill>
                  <a:srgbClr val="2E2A1F"/>
                </a:solidFill>
                <a:latin typeface="Arial"/>
                <a:cs typeface="Arial"/>
              </a:rPr>
              <a:t>3</a:t>
            </a:r>
            <a:r>
              <a:rPr sz="2400" b="1" spc="-5" dirty="0">
                <a:solidFill>
                  <a:srgbClr val="2E2A1F"/>
                </a:solidFill>
                <a:latin typeface="Arial"/>
                <a:cs typeface="Arial"/>
              </a:rPr>
              <a:t> </a:t>
            </a:r>
            <a:r>
              <a:rPr sz="2400" b="1" dirty="0">
                <a:solidFill>
                  <a:srgbClr val="2E2A1F"/>
                </a:solidFill>
                <a:latin typeface="Arial"/>
                <a:cs typeface="Arial"/>
              </a:rPr>
              <a:t>2</a:t>
            </a:r>
            <a:endParaRPr sz="2400">
              <a:latin typeface="Arial"/>
              <a:cs typeface="Arial"/>
            </a:endParaRPr>
          </a:p>
          <a:p>
            <a:pPr marL="12700">
              <a:lnSpc>
                <a:spcPct val="100000"/>
              </a:lnSpc>
              <a:spcBef>
                <a:spcPts val="520"/>
              </a:spcBef>
            </a:pP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a:t>
            </a:r>
            <a:r>
              <a:rPr sz="2400" b="1" spc="-70" dirty="0">
                <a:solidFill>
                  <a:srgbClr val="2E2A1F"/>
                </a:solidFill>
                <a:latin typeface="Arial"/>
                <a:cs typeface="Arial"/>
              </a:rPr>
              <a:t> </a:t>
            </a:r>
            <a:r>
              <a:rPr sz="2400" b="1" dirty="0">
                <a:solidFill>
                  <a:srgbClr val="2E2A1F"/>
                </a:solidFill>
                <a:latin typeface="Arial"/>
                <a:cs typeface="Arial"/>
              </a:rPr>
              <a:t>*</a:t>
            </a:r>
            <a:r>
              <a:rPr sz="2400" b="1" spc="-5" dirty="0">
                <a:solidFill>
                  <a:srgbClr val="2E2A1F"/>
                </a:solidFill>
                <a:latin typeface="Arial"/>
                <a:cs typeface="Arial"/>
              </a:rPr>
              <a:t> </a:t>
            </a:r>
            <a:r>
              <a:rPr sz="2400" b="1" dirty="0">
                <a:solidFill>
                  <a:srgbClr val="2E2A1F"/>
                </a:solidFill>
                <a:latin typeface="Arial"/>
                <a:cs typeface="Arial"/>
              </a:rPr>
              <a:t>/</a:t>
            </a:r>
            <a:r>
              <a:rPr sz="2400" b="1" spc="65" dirty="0">
                <a:solidFill>
                  <a:srgbClr val="2E2A1F"/>
                </a:solidFill>
                <a:latin typeface="Arial"/>
                <a:cs typeface="Arial"/>
              </a:rPr>
              <a:t> </a:t>
            </a:r>
            <a:r>
              <a:rPr sz="2400" b="1" spc="-35" dirty="0">
                <a:solidFill>
                  <a:srgbClr val="2E2A1F"/>
                </a:solidFill>
                <a:latin typeface="Arial"/>
                <a:cs typeface="Arial"/>
              </a:rPr>
              <a:t>1</a:t>
            </a:r>
            <a:r>
              <a:rPr sz="2400" b="1" dirty="0">
                <a:solidFill>
                  <a:srgbClr val="2E2A1F"/>
                </a:solidFill>
                <a:latin typeface="Arial"/>
                <a:cs typeface="Arial"/>
              </a:rPr>
              <a:t>5</a:t>
            </a:r>
            <a:r>
              <a:rPr sz="2400" b="1" spc="-5" dirty="0">
                <a:solidFill>
                  <a:srgbClr val="2E2A1F"/>
                </a:solidFill>
                <a:latin typeface="Arial"/>
                <a:cs typeface="Arial"/>
              </a:rPr>
              <a:t> </a:t>
            </a:r>
            <a:r>
              <a:rPr sz="2400" b="1" dirty="0">
                <a:solidFill>
                  <a:srgbClr val="C00000"/>
                </a:solidFill>
                <a:latin typeface="Arial"/>
                <a:cs typeface="Arial"/>
              </a:rPr>
              <a:t>5</a:t>
            </a:r>
            <a:r>
              <a:rPr sz="2400" b="1" spc="-5" dirty="0">
                <a:solidFill>
                  <a:srgbClr val="C00000"/>
                </a:solidFill>
                <a:latin typeface="Arial"/>
                <a:cs typeface="Arial"/>
              </a:rPr>
              <a:t> </a:t>
            </a:r>
            <a:r>
              <a:rPr sz="2400" b="1" dirty="0">
                <a:solidFill>
                  <a:srgbClr val="2E2A1F"/>
                </a:solidFill>
                <a:latin typeface="Arial"/>
                <a:cs typeface="Arial"/>
              </a:rPr>
              <a:t>3</a:t>
            </a:r>
            <a:r>
              <a:rPr sz="2400" b="1" spc="-5" dirty="0">
                <a:solidFill>
                  <a:srgbClr val="2E2A1F"/>
                </a:solidFill>
                <a:latin typeface="Arial"/>
                <a:cs typeface="Arial"/>
              </a:rPr>
              <a:t> </a:t>
            </a:r>
            <a:r>
              <a:rPr sz="2400" b="1" dirty="0">
                <a:solidFill>
                  <a:srgbClr val="2E2A1F"/>
                </a:solidFill>
                <a:latin typeface="Arial"/>
                <a:cs typeface="Arial"/>
              </a:rPr>
              <a:t>2</a:t>
            </a:r>
            <a:endParaRPr sz="2400">
              <a:latin typeface="Arial"/>
              <a:cs typeface="Arial"/>
            </a:endParaRPr>
          </a:p>
          <a:p>
            <a:pPr marL="12700">
              <a:lnSpc>
                <a:spcPct val="100000"/>
              </a:lnSpc>
              <a:spcBef>
                <a:spcPts val="320"/>
              </a:spcBef>
            </a:pP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a:t>
            </a:r>
            <a:r>
              <a:rPr sz="2400" b="1" spc="-70" dirty="0">
                <a:solidFill>
                  <a:srgbClr val="2E2A1F"/>
                </a:solidFill>
                <a:latin typeface="Arial"/>
                <a:cs typeface="Arial"/>
              </a:rPr>
              <a:t> </a:t>
            </a:r>
            <a:r>
              <a:rPr sz="2400" b="1" dirty="0">
                <a:solidFill>
                  <a:srgbClr val="2E2A1F"/>
                </a:solidFill>
                <a:latin typeface="Arial"/>
                <a:cs typeface="Arial"/>
              </a:rPr>
              <a:t>*</a:t>
            </a:r>
            <a:r>
              <a:rPr sz="2400" b="1" spc="-5" dirty="0">
                <a:solidFill>
                  <a:srgbClr val="2E2A1F"/>
                </a:solidFill>
                <a:latin typeface="Arial"/>
                <a:cs typeface="Arial"/>
              </a:rPr>
              <a:t> </a:t>
            </a:r>
            <a:r>
              <a:rPr sz="2400" b="1" dirty="0">
                <a:solidFill>
                  <a:srgbClr val="C00000"/>
                </a:solidFill>
                <a:latin typeface="Arial"/>
                <a:cs typeface="Arial"/>
              </a:rPr>
              <a:t>3</a:t>
            </a:r>
            <a:r>
              <a:rPr sz="2400" b="1" spc="-5" dirty="0">
                <a:solidFill>
                  <a:srgbClr val="C00000"/>
                </a:solidFill>
                <a:latin typeface="Arial"/>
                <a:cs typeface="Arial"/>
              </a:rPr>
              <a:t> </a:t>
            </a:r>
            <a:r>
              <a:rPr sz="2400" b="1" dirty="0">
                <a:solidFill>
                  <a:srgbClr val="2E2A1F"/>
                </a:solidFill>
                <a:latin typeface="Arial"/>
                <a:cs typeface="Arial"/>
              </a:rPr>
              <a:t>3</a:t>
            </a:r>
            <a:r>
              <a:rPr sz="2400" b="1" spc="-5" dirty="0">
                <a:solidFill>
                  <a:srgbClr val="2E2A1F"/>
                </a:solidFill>
                <a:latin typeface="Arial"/>
                <a:cs typeface="Arial"/>
              </a:rPr>
              <a:t> </a:t>
            </a:r>
            <a:r>
              <a:rPr sz="2400" b="1" dirty="0">
                <a:solidFill>
                  <a:srgbClr val="2E2A1F"/>
                </a:solidFill>
                <a:latin typeface="Arial"/>
                <a:cs typeface="Arial"/>
              </a:rPr>
              <a:t>2</a:t>
            </a:r>
            <a:endParaRPr sz="2400">
              <a:latin typeface="Arial"/>
              <a:cs typeface="Arial"/>
            </a:endParaRPr>
          </a:p>
          <a:p>
            <a:pPr marL="12700">
              <a:lnSpc>
                <a:spcPts val="2590"/>
              </a:lnSpc>
              <a:spcBef>
                <a:spcPts val="120"/>
              </a:spcBef>
            </a:pP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a:t>
            </a:r>
            <a:r>
              <a:rPr sz="2400" b="1" spc="-70" dirty="0">
                <a:solidFill>
                  <a:srgbClr val="2E2A1F"/>
                </a:solidFill>
                <a:latin typeface="Arial"/>
                <a:cs typeface="Arial"/>
              </a:rPr>
              <a:t> </a:t>
            </a:r>
            <a:r>
              <a:rPr sz="2400" b="1" dirty="0">
                <a:solidFill>
                  <a:srgbClr val="C00000"/>
                </a:solidFill>
                <a:latin typeface="Arial"/>
                <a:cs typeface="Arial"/>
              </a:rPr>
              <a:t>9</a:t>
            </a:r>
            <a:r>
              <a:rPr sz="2400" b="1" spc="-5" dirty="0">
                <a:solidFill>
                  <a:srgbClr val="C00000"/>
                </a:solidFill>
                <a:latin typeface="Arial"/>
                <a:cs typeface="Arial"/>
              </a:rPr>
              <a:t> </a:t>
            </a:r>
            <a:r>
              <a:rPr sz="2400" b="1" dirty="0">
                <a:solidFill>
                  <a:srgbClr val="2E2A1F"/>
                </a:solidFill>
                <a:latin typeface="Arial"/>
                <a:cs typeface="Arial"/>
              </a:rPr>
              <a:t>2</a:t>
            </a:r>
            <a:endParaRPr sz="2400">
              <a:latin typeface="Arial"/>
              <a:cs typeface="Arial"/>
            </a:endParaRPr>
          </a:p>
          <a:p>
            <a:pPr marL="12700">
              <a:lnSpc>
                <a:spcPts val="2590"/>
              </a:lnSpc>
            </a:pP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7</a:t>
            </a:r>
            <a:endParaRPr sz="2400">
              <a:latin typeface="Arial"/>
              <a:cs typeface="Arial"/>
            </a:endParaRPr>
          </a:p>
        </p:txBody>
      </p:sp>
      <p:sp>
        <p:nvSpPr>
          <p:cNvPr id="7" name="object 7"/>
          <p:cNvSpPr txBox="1"/>
          <p:nvPr/>
        </p:nvSpPr>
        <p:spPr>
          <a:xfrm>
            <a:off x="1385693" y="5847814"/>
            <a:ext cx="2603500" cy="330200"/>
          </a:xfrm>
          <a:prstGeom prst="rect">
            <a:avLst/>
          </a:prstGeom>
        </p:spPr>
        <p:txBody>
          <a:bodyPr vert="horz" wrap="square" lIns="0" tIns="0" rIns="0" bIns="0" rtlCol="0">
            <a:spAutoFit/>
          </a:bodyPr>
          <a:lstStyle/>
          <a:p>
            <a:pPr marL="12700">
              <a:lnSpc>
                <a:spcPct val="100000"/>
              </a:lnSpc>
            </a:pPr>
            <a:r>
              <a:rPr sz="2400" b="1" dirty="0">
                <a:solidFill>
                  <a:srgbClr val="2E2A1F"/>
                </a:solidFill>
                <a:latin typeface="Arial"/>
                <a:cs typeface="Arial"/>
              </a:rPr>
              <a:t>(</a:t>
            </a:r>
            <a:r>
              <a:rPr sz="2400" b="1" spc="-35" dirty="0">
                <a:solidFill>
                  <a:srgbClr val="2E2A1F"/>
                </a:solidFill>
                <a:latin typeface="Arial"/>
                <a:cs typeface="Arial"/>
              </a:rPr>
              <a:t>6</a:t>
            </a:r>
            <a:r>
              <a:rPr sz="2400" b="1" spc="-5" dirty="0">
                <a:solidFill>
                  <a:srgbClr val="2E2A1F"/>
                </a:solidFill>
                <a:latin typeface="Arial"/>
                <a:cs typeface="Arial"/>
              </a:rPr>
              <a:t>+</a:t>
            </a:r>
            <a:r>
              <a:rPr sz="2400" b="1" spc="-35" dirty="0">
                <a:solidFill>
                  <a:srgbClr val="2E2A1F"/>
                </a:solidFill>
                <a:latin typeface="Arial"/>
                <a:cs typeface="Arial"/>
              </a:rPr>
              <a:t>2</a:t>
            </a: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a:t>
            </a:r>
            <a:r>
              <a:rPr sz="2400" b="1" spc="-5" dirty="0">
                <a:solidFill>
                  <a:srgbClr val="2E2A1F"/>
                </a:solidFill>
                <a:latin typeface="Arial"/>
                <a:cs typeface="Arial"/>
              </a:rPr>
              <a:t> </a:t>
            </a:r>
            <a:r>
              <a:rPr sz="2400" b="1" dirty="0">
                <a:solidFill>
                  <a:srgbClr val="2E2A1F"/>
                </a:solidFill>
                <a:latin typeface="Arial"/>
                <a:cs typeface="Arial"/>
              </a:rPr>
              <a:t>((</a:t>
            </a:r>
            <a:r>
              <a:rPr sz="2400" b="1" spc="-35" dirty="0">
                <a:solidFill>
                  <a:srgbClr val="2E2A1F"/>
                </a:solidFill>
                <a:latin typeface="Arial"/>
                <a:cs typeface="Arial"/>
              </a:rPr>
              <a:t>3</a:t>
            </a:r>
            <a:r>
              <a:rPr sz="2400" b="1" dirty="0">
                <a:solidFill>
                  <a:srgbClr val="2E2A1F"/>
                </a:solidFill>
                <a:latin typeface="Arial"/>
                <a:cs typeface="Arial"/>
              </a:rPr>
              <a:t>-</a:t>
            </a:r>
            <a:r>
              <a:rPr sz="2400" b="1" spc="-35" dirty="0">
                <a:solidFill>
                  <a:srgbClr val="2E2A1F"/>
                </a:solidFill>
                <a:latin typeface="Arial"/>
                <a:cs typeface="Arial"/>
              </a:rPr>
              <a:t>1</a:t>
            </a:r>
            <a:r>
              <a:rPr sz="2400" b="1" dirty="0">
                <a:solidFill>
                  <a:srgbClr val="2E2A1F"/>
                </a:solidFill>
                <a:latin typeface="Arial"/>
                <a:cs typeface="Arial"/>
              </a:rPr>
              <a:t>)</a:t>
            </a:r>
            <a:r>
              <a:rPr sz="2400" b="1" spc="-35" dirty="0">
                <a:solidFill>
                  <a:srgbClr val="2E2A1F"/>
                </a:solidFill>
                <a:latin typeface="Arial"/>
                <a:cs typeface="Arial"/>
              </a:rPr>
              <a:t>*</a:t>
            </a:r>
            <a:r>
              <a:rPr sz="2400" b="1" dirty="0">
                <a:solidFill>
                  <a:srgbClr val="2E2A1F"/>
                </a:solidFill>
                <a:latin typeface="Arial"/>
                <a:cs typeface="Arial"/>
              </a:rPr>
              <a:t>4</a:t>
            </a:r>
            <a:r>
              <a:rPr sz="2400" b="1" spc="195" dirty="0">
                <a:solidFill>
                  <a:srgbClr val="2E2A1F"/>
                </a:solidFill>
                <a:latin typeface="Arial"/>
                <a:cs typeface="Arial"/>
              </a:rPr>
              <a:t> </a:t>
            </a:r>
            <a:r>
              <a:rPr sz="2400" b="1" spc="-5" dirty="0">
                <a:solidFill>
                  <a:srgbClr val="2E2A1F"/>
                </a:solidFill>
                <a:latin typeface="Arial"/>
                <a:cs typeface="Arial"/>
              </a:rPr>
              <a:t>+</a:t>
            </a:r>
            <a:r>
              <a:rPr sz="2400" b="1" spc="-35" dirty="0">
                <a:solidFill>
                  <a:srgbClr val="2E2A1F"/>
                </a:solidFill>
                <a:latin typeface="Arial"/>
                <a:cs typeface="Arial"/>
              </a:rPr>
              <a:t>7</a:t>
            </a:r>
            <a:r>
              <a:rPr sz="2400" b="1" dirty="0">
                <a:solidFill>
                  <a:srgbClr val="2E2A1F"/>
                </a:solidFill>
                <a:latin typeface="Arial"/>
                <a:cs typeface="Arial"/>
              </a:rPr>
              <a:t>)</a:t>
            </a:r>
            <a:endParaRPr sz="2400">
              <a:latin typeface="Arial"/>
              <a:cs typeface="Arial"/>
            </a:endParaRPr>
          </a:p>
        </p:txBody>
      </p:sp>
      <p:sp>
        <p:nvSpPr>
          <p:cNvPr id="8" name="object 8"/>
          <p:cNvSpPr txBox="1"/>
          <p:nvPr/>
        </p:nvSpPr>
        <p:spPr>
          <a:xfrm>
            <a:off x="5348096" y="5860514"/>
            <a:ext cx="2747645" cy="330200"/>
          </a:xfrm>
          <a:prstGeom prst="rect">
            <a:avLst/>
          </a:prstGeom>
        </p:spPr>
        <p:txBody>
          <a:bodyPr vert="horz" wrap="square" lIns="0" tIns="0" rIns="0" bIns="0" rtlCol="0">
            <a:spAutoFit/>
          </a:bodyPr>
          <a:lstStyle/>
          <a:p>
            <a:pPr marL="12700">
              <a:lnSpc>
                <a:spcPct val="100000"/>
              </a:lnSpc>
            </a:pPr>
            <a:r>
              <a:rPr sz="2400" b="1" dirty="0">
                <a:solidFill>
                  <a:srgbClr val="2E2A1F"/>
                </a:solidFill>
                <a:latin typeface="Arial"/>
                <a:cs typeface="Arial"/>
              </a:rPr>
              <a:t>(</a:t>
            </a:r>
            <a:r>
              <a:rPr sz="2400" b="1" spc="-35" dirty="0">
                <a:solidFill>
                  <a:srgbClr val="2E2A1F"/>
                </a:solidFill>
                <a:latin typeface="Arial"/>
                <a:cs typeface="Arial"/>
              </a:rPr>
              <a:t>1</a:t>
            </a:r>
            <a:r>
              <a:rPr sz="2400" b="1" dirty="0">
                <a:solidFill>
                  <a:srgbClr val="2E2A1F"/>
                </a:solidFill>
                <a:latin typeface="Arial"/>
                <a:cs typeface="Arial"/>
              </a:rPr>
              <a:t>5</a:t>
            </a:r>
            <a:r>
              <a:rPr sz="2400" b="1" spc="-5" dirty="0">
                <a:solidFill>
                  <a:srgbClr val="2E2A1F"/>
                </a:solidFill>
                <a:latin typeface="Arial"/>
                <a:cs typeface="Arial"/>
              </a:rPr>
              <a:t> </a:t>
            </a:r>
            <a:r>
              <a:rPr sz="2400" b="1" dirty="0">
                <a:solidFill>
                  <a:srgbClr val="2E2A1F"/>
                </a:solidFill>
                <a:latin typeface="Arial"/>
                <a:cs typeface="Arial"/>
              </a:rPr>
              <a:t>/</a:t>
            </a:r>
            <a:r>
              <a:rPr sz="2400" b="1" spc="65" dirty="0">
                <a:solidFill>
                  <a:srgbClr val="2E2A1F"/>
                </a:solidFill>
                <a:latin typeface="Arial"/>
                <a:cs typeface="Arial"/>
              </a:rPr>
              <a:t> </a:t>
            </a:r>
            <a:r>
              <a:rPr sz="2400" b="1" dirty="0">
                <a:solidFill>
                  <a:srgbClr val="2E2A1F"/>
                </a:solidFill>
                <a:latin typeface="Arial"/>
                <a:cs typeface="Arial"/>
              </a:rPr>
              <a:t>(</a:t>
            </a:r>
            <a:r>
              <a:rPr sz="2400" b="1" spc="-35" dirty="0">
                <a:solidFill>
                  <a:srgbClr val="2E2A1F"/>
                </a:solidFill>
                <a:latin typeface="Arial"/>
                <a:cs typeface="Arial"/>
              </a:rPr>
              <a:t>7</a:t>
            </a:r>
            <a:r>
              <a:rPr sz="2400" b="1" dirty="0">
                <a:solidFill>
                  <a:srgbClr val="2E2A1F"/>
                </a:solidFill>
                <a:latin typeface="Arial"/>
                <a:cs typeface="Arial"/>
              </a:rPr>
              <a:t>-(</a:t>
            </a:r>
            <a:r>
              <a:rPr sz="2400" b="1" spc="-35" dirty="0">
                <a:solidFill>
                  <a:srgbClr val="2E2A1F"/>
                </a:solidFill>
                <a:latin typeface="Arial"/>
                <a:cs typeface="Arial"/>
              </a:rPr>
              <a:t>1</a:t>
            </a:r>
            <a:r>
              <a:rPr sz="2400" b="1" spc="-5" dirty="0">
                <a:solidFill>
                  <a:srgbClr val="2E2A1F"/>
                </a:solidFill>
                <a:latin typeface="Arial"/>
                <a:cs typeface="Arial"/>
              </a:rPr>
              <a:t>+</a:t>
            </a:r>
            <a:r>
              <a:rPr sz="2400" b="1" spc="-35" dirty="0">
                <a:solidFill>
                  <a:srgbClr val="2E2A1F"/>
                </a:solidFill>
                <a:latin typeface="Arial"/>
                <a:cs typeface="Arial"/>
              </a:rPr>
              <a:t>1</a:t>
            </a:r>
            <a:r>
              <a:rPr sz="2400" b="1" dirty="0">
                <a:solidFill>
                  <a:srgbClr val="2E2A1F"/>
                </a:solidFill>
                <a:latin typeface="Arial"/>
                <a:cs typeface="Arial"/>
              </a:rPr>
              <a:t>)))</a:t>
            </a:r>
            <a:r>
              <a:rPr sz="2400" b="1" spc="-35" dirty="0">
                <a:solidFill>
                  <a:srgbClr val="2E2A1F"/>
                </a:solidFill>
                <a:latin typeface="Arial"/>
                <a:cs typeface="Arial"/>
              </a:rPr>
              <a:t>*</a:t>
            </a:r>
            <a:r>
              <a:rPr sz="2400" b="1" dirty="0">
                <a:solidFill>
                  <a:srgbClr val="2E2A1F"/>
                </a:solidFill>
                <a:latin typeface="Arial"/>
                <a:cs typeface="Arial"/>
              </a:rPr>
              <a:t>3</a:t>
            </a:r>
            <a:r>
              <a:rPr sz="2400" b="1" spc="95" dirty="0">
                <a:solidFill>
                  <a:srgbClr val="2E2A1F"/>
                </a:solidFill>
                <a:latin typeface="Arial"/>
                <a:cs typeface="Arial"/>
              </a:rPr>
              <a:t> </a:t>
            </a:r>
            <a:r>
              <a:rPr sz="2400" b="1" dirty="0">
                <a:solidFill>
                  <a:srgbClr val="2E2A1F"/>
                </a:solidFill>
                <a:latin typeface="Arial"/>
                <a:cs typeface="Arial"/>
              </a:rPr>
              <a:t>-</a:t>
            </a:r>
            <a:r>
              <a:rPr sz="2400" b="1" spc="30" dirty="0">
                <a:solidFill>
                  <a:srgbClr val="2E2A1F"/>
                </a:solidFill>
                <a:latin typeface="Arial"/>
                <a:cs typeface="Arial"/>
              </a:rPr>
              <a:t> </a:t>
            </a:r>
            <a:r>
              <a:rPr sz="2400" b="1" dirty="0">
                <a:solidFill>
                  <a:srgbClr val="2E2A1F"/>
                </a:solidFill>
                <a:latin typeface="Arial"/>
                <a:cs typeface="Arial"/>
              </a:rPr>
              <a:t>2</a:t>
            </a:r>
            <a:endParaRPr sz="240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2290" y="716156"/>
            <a:ext cx="8174990" cy="589905"/>
          </a:xfrm>
          <a:prstGeom prst="rect">
            <a:avLst/>
          </a:prstGeom>
        </p:spPr>
        <p:txBody>
          <a:bodyPr vert="horz" wrap="square" lIns="0" tIns="0" rIns="0" bIns="0" rtlCol="0">
            <a:spAutoFit/>
          </a:bodyPr>
          <a:lstStyle/>
          <a:p>
            <a:pPr marL="12700">
              <a:lnSpc>
                <a:spcPts val="4640"/>
              </a:lnSpc>
            </a:pPr>
            <a:r>
              <a:rPr sz="3900" spc="-70" dirty="0">
                <a:solidFill>
                  <a:srgbClr val="665D46"/>
                </a:solidFill>
                <a:latin typeface="Cambria"/>
                <a:cs typeface="Cambria"/>
              </a:rPr>
              <a:t>I</a:t>
            </a:r>
            <a:r>
              <a:rPr sz="3900" spc="-80" dirty="0">
                <a:solidFill>
                  <a:srgbClr val="665D46"/>
                </a:solidFill>
                <a:latin typeface="Cambria"/>
                <a:cs typeface="Cambria"/>
              </a:rPr>
              <a:t>n</a:t>
            </a:r>
            <a:r>
              <a:rPr sz="3900" spc="-95" dirty="0">
                <a:solidFill>
                  <a:srgbClr val="665D46"/>
                </a:solidFill>
                <a:latin typeface="Cambria"/>
                <a:cs typeface="Cambria"/>
              </a:rPr>
              <a:t>f</a:t>
            </a:r>
            <a:r>
              <a:rPr sz="3900" spc="-100" dirty="0">
                <a:solidFill>
                  <a:srgbClr val="665D46"/>
                </a:solidFill>
                <a:latin typeface="Cambria"/>
                <a:cs typeface="Cambria"/>
              </a:rPr>
              <a:t>i</a:t>
            </a:r>
            <a:r>
              <a:rPr sz="3900" dirty="0">
                <a:solidFill>
                  <a:srgbClr val="665D46"/>
                </a:solidFill>
                <a:latin typeface="Cambria"/>
                <a:cs typeface="Cambria"/>
              </a:rPr>
              <a:t>x</a:t>
            </a:r>
            <a:r>
              <a:rPr sz="3900" spc="-365" dirty="0">
                <a:solidFill>
                  <a:srgbClr val="665D46"/>
                </a:solidFill>
                <a:latin typeface="Times New Roman"/>
                <a:cs typeface="Times New Roman"/>
              </a:rPr>
              <a:t> </a:t>
            </a:r>
            <a:r>
              <a:rPr sz="3900" spc="-125" dirty="0">
                <a:solidFill>
                  <a:srgbClr val="665D46"/>
                </a:solidFill>
                <a:latin typeface="Cambria"/>
                <a:cs typeface="Cambria"/>
              </a:rPr>
              <a:t>e</a:t>
            </a:r>
            <a:r>
              <a:rPr sz="3900" spc="-90" dirty="0">
                <a:solidFill>
                  <a:srgbClr val="665D46"/>
                </a:solidFill>
                <a:latin typeface="Cambria"/>
                <a:cs typeface="Cambria"/>
              </a:rPr>
              <a:t>x</a:t>
            </a:r>
            <a:r>
              <a:rPr sz="3900" spc="-70" dirty="0">
                <a:solidFill>
                  <a:srgbClr val="665D46"/>
                </a:solidFill>
                <a:latin typeface="Cambria"/>
                <a:cs typeface="Cambria"/>
              </a:rPr>
              <a:t>p</a:t>
            </a:r>
            <a:r>
              <a:rPr sz="3900" spc="-235" dirty="0">
                <a:solidFill>
                  <a:srgbClr val="665D46"/>
                </a:solidFill>
                <a:latin typeface="Cambria"/>
                <a:cs typeface="Cambria"/>
              </a:rPr>
              <a:t>r</a:t>
            </a:r>
            <a:r>
              <a:rPr sz="3900" spc="-125" dirty="0">
                <a:solidFill>
                  <a:srgbClr val="665D46"/>
                </a:solidFill>
                <a:latin typeface="Cambria"/>
                <a:cs typeface="Cambria"/>
              </a:rPr>
              <a:t>e</a:t>
            </a:r>
            <a:r>
              <a:rPr sz="3900" spc="-95" dirty="0">
                <a:solidFill>
                  <a:srgbClr val="665D46"/>
                </a:solidFill>
                <a:latin typeface="Cambria"/>
                <a:cs typeface="Cambria"/>
              </a:rPr>
              <a:t>ss</a:t>
            </a:r>
            <a:r>
              <a:rPr sz="3900" spc="-100" dirty="0">
                <a:solidFill>
                  <a:srgbClr val="665D46"/>
                </a:solidFill>
                <a:latin typeface="Cambria"/>
                <a:cs typeface="Cambria"/>
              </a:rPr>
              <a:t>i</a:t>
            </a:r>
            <a:r>
              <a:rPr sz="3900" spc="-95" dirty="0">
                <a:solidFill>
                  <a:srgbClr val="665D46"/>
                </a:solidFill>
                <a:latin typeface="Cambria"/>
                <a:cs typeface="Cambria"/>
              </a:rPr>
              <a:t>o</a:t>
            </a:r>
            <a:r>
              <a:rPr sz="3900" dirty="0">
                <a:solidFill>
                  <a:srgbClr val="665D46"/>
                </a:solidFill>
                <a:latin typeface="Cambria"/>
                <a:cs typeface="Cambria"/>
              </a:rPr>
              <a:t>n</a:t>
            </a:r>
            <a:r>
              <a:rPr sz="3900" spc="-455" dirty="0">
                <a:solidFill>
                  <a:srgbClr val="665D46"/>
                </a:solidFill>
                <a:latin typeface="Times New Roman"/>
                <a:cs typeface="Times New Roman"/>
              </a:rPr>
              <a:t> </a:t>
            </a:r>
            <a:r>
              <a:rPr lang="en-US" sz="4000" b="1" dirty="0">
                <a:solidFill>
                  <a:srgbClr val="2E2A1F"/>
                </a:solidFill>
                <a:cs typeface="Calibri"/>
                <a:sym typeface="Wingdings" panose="05000000000000000000" pitchFamily="2" charset="2"/>
              </a:rPr>
              <a:t> </a:t>
            </a:r>
            <a:r>
              <a:rPr sz="3900" spc="-70" dirty="0" smtClean="0">
                <a:solidFill>
                  <a:srgbClr val="665D46"/>
                </a:solidFill>
                <a:latin typeface="Cambria"/>
                <a:cs typeface="Cambria"/>
              </a:rPr>
              <a:t>p</a:t>
            </a:r>
            <a:r>
              <a:rPr sz="3900" spc="-95" dirty="0" smtClean="0">
                <a:solidFill>
                  <a:srgbClr val="665D46"/>
                </a:solidFill>
                <a:latin typeface="Cambria"/>
                <a:cs typeface="Cambria"/>
              </a:rPr>
              <a:t>os</a:t>
            </a:r>
            <a:r>
              <a:rPr sz="3900" spc="-125" dirty="0" smtClean="0">
                <a:solidFill>
                  <a:srgbClr val="665D46"/>
                </a:solidFill>
                <a:latin typeface="Cambria"/>
                <a:cs typeface="Cambria"/>
              </a:rPr>
              <a:t>t</a:t>
            </a:r>
            <a:r>
              <a:rPr sz="3900" spc="-95" dirty="0" smtClean="0">
                <a:solidFill>
                  <a:srgbClr val="665D46"/>
                </a:solidFill>
                <a:latin typeface="Cambria"/>
                <a:cs typeface="Cambria"/>
              </a:rPr>
              <a:t>f</a:t>
            </a:r>
            <a:r>
              <a:rPr sz="3900" spc="-100" dirty="0" smtClean="0">
                <a:solidFill>
                  <a:srgbClr val="665D46"/>
                </a:solidFill>
                <a:latin typeface="Cambria"/>
                <a:cs typeface="Cambria"/>
              </a:rPr>
              <a:t>i</a:t>
            </a:r>
            <a:r>
              <a:rPr sz="3900" dirty="0" smtClean="0">
                <a:solidFill>
                  <a:srgbClr val="665D46"/>
                </a:solidFill>
                <a:latin typeface="Cambria"/>
                <a:cs typeface="Cambria"/>
              </a:rPr>
              <a:t>x</a:t>
            </a:r>
            <a:r>
              <a:rPr sz="3900" spc="-465" dirty="0" smtClean="0">
                <a:solidFill>
                  <a:srgbClr val="665D46"/>
                </a:solidFill>
                <a:latin typeface="Times New Roman"/>
                <a:cs typeface="Times New Roman"/>
              </a:rPr>
              <a:t> </a:t>
            </a:r>
            <a:r>
              <a:rPr sz="3900" spc="-125" dirty="0">
                <a:solidFill>
                  <a:srgbClr val="665D46"/>
                </a:solidFill>
                <a:latin typeface="Cambria"/>
                <a:cs typeface="Cambria"/>
              </a:rPr>
              <a:t>e</a:t>
            </a:r>
            <a:r>
              <a:rPr sz="3900" spc="-90" dirty="0">
                <a:solidFill>
                  <a:srgbClr val="665D46"/>
                </a:solidFill>
                <a:latin typeface="Cambria"/>
                <a:cs typeface="Cambria"/>
              </a:rPr>
              <a:t>x</a:t>
            </a:r>
            <a:r>
              <a:rPr sz="3900" spc="-70" dirty="0">
                <a:solidFill>
                  <a:srgbClr val="665D46"/>
                </a:solidFill>
                <a:latin typeface="Cambria"/>
                <a:cs typeface="Cambria"/>
              </a:rPr>
              <a:t>p</a:t>
            </a:r>
            <a:r>
              <a:rPr sz="3900" spc="-235" dirty="0">
                <a:solidFill>
                  <a:srgbClr val="665D46"/>
                </a:solidFill>
                <a:latin typeface="Cambria"/>
                <a:cs typeface="Cambria"/>
              </a:rPr>
              <a:t>r</a:t>
            </a:r>
            <a:r>
              <a:rPr sz="3900" spc="-125" dirty="0">
                <a:solidFill>
                  <a:srgbClr val="665D46"/>
                </a:solidFill>
                <a:latin typeface="Cambria"/>
                <a:cs typeface="Cambria"/>
              </a:rPr>
              <a:t>e</a:t>
            </a:r>
            <a:r>
              <a:rPr sz="3900" spc="-95" dirty="0">
                <a:solidFill>
                  <a:srgbClr val="665D46"/>
                </a:solidFill>
                <a:latin typeface="Cambria"/>
                <a:cs typeface="Cambria"/>
              </a:rPr>
              <a:t>ss</a:t>
            </a:r>
            <a:r>
              <a:rPr sz="3900" spc="-100" dirty="0">
                <a:solidFill>
                  <a:srgbClr val="665D46"/>
                </a:solidFill>
                <a:latin typeface="Cambria"/>
                <a:cs typeface="Cambria"/>
              </a:rPr>
              <a:t>i</a:t>
            </a:r>
            <a:r>
              <a:rPr sz="3900" spc="-95" dirty="0">
                <a:solidFill>
                  <a:srgbClr val="665D46"/>
                </a:solidFill>
                <a:latin typeface="Cambria"/>
                <a:cs typeface="Cambria"/>
              </a:rPr>
              <a:t>o</a:t>
            </a:r>
            <a:r>
              <a:rPr sz="3900" dirty="0">
                <a:solidFill>
                  <a:srgbClr val="665D46"/>
                </a:solidFill>
                <a:latin typeface="Cambria"/>
                <a:cs typeface="Cambria"/>
              </a:rPr>
              <a:t>n</a:t>
            </a:r>
            <a:r>
              <a:rPr sz="3900" spc="-455" dirty="0">
                <a:solidFill>
                  <a:srgbClr val="665D46"/>
                </a:solidFill>
                <a:latin typeface="Times New Roman"/>
                <a:cs typeface="Times New Roman"/>
              </a:rPr>
              <a:t> </a:t>
            </a:r>
            <a:r>
              <a:rPr sz="3900" spc="-70" dirty="0">
                <a:solidFill>
                  <a:srgbClr val="665D46"/>
                </a:solidFill>
                <a:latin typeface="Cambria"/>
                <a:cs typeface="Cambria"/>
              </a:rPr>
              <a:t>[</a:t>
            </a:r>
            <a:r>
              <a:rPr sz="3900" spc="-85" dirty="0">
                <a:solidFill>
                  <a:srgbClr val="665D46"/>
                </a:solidFill>
                <a:latin typeface="Cambria"/>
                <a:cs typeface="Cambria"/>
              </a:rPr>
              <a:t>1</a:t>
            </a:r>
            <a:r>
              <a:rPr sz="3900" dirty="0">
                <a:solidFill>
                  <a:srgbClr val="665D46"/>
                </a:solidFill>
                <a:latin typeface="Cambria"/>
                <a:cs typeface="Cambria"/>
              </a:rPr>
              <a:t>]</a:t>
            </a:r>
            <a:endParaRPr sz="3900" dirty="0">
              <a:latin typeface="Cambria"/>
              <a:cs typeface="Cambria"/>
            </a:endParaRPr>
          </a:p>
        </p:txBody>
      </p:sp>
      <p:sp>
        <p:nvSpPr>
          <p:cNvPr id="3" name="object 3"/>
          <p:cNvSpPr txBox="1"/>
          <p:nvPr/>
        </p:nvSpPr>
        <p:spPr>
          <a:xfrm>
            <a:off x="1042790" y="1692578"/>
            <a:ext cx="7872730" cy="1838325"/>
          </a:xfrm>
          <a:prstGeom prst="rect">
            <a:avLst/>
          </a:prstGeom>
        </p:spPr>
        <p:txBody>
          <a:bodyPr vert="horz" wrap="square" lIns="0" tIns="0" rIns="0" bIns="0" rtlCol="0">
            <a:spAutoFit/>
          </a:bodyPr>
          <a:lstStyle/>
          <a:p>
            <a:pPr marL="241300" marR="5080" indent="-228600">
              <a:lnSpc>
                <a:spcPts val="3800"/>
              </a:lnSpc>
              <a:buClr>
                <a:srgbClr val="A9A57B"/>
              </a:buClr>
              <a:buFont typeface="Arial"/>
              <a:buChar char="•"/>
              <a:tabLst>
                <a:tab pos="241300" algn="l"/>
              </a:tabLst>
            </a:pPr>
            <a:r>
              <a:rPr sz="3200" spc="30" dirty="0">
                <a:solidFill>
                  <a:srgbClr val="2E2A1F"/>
                </a:solidFill>
                <a:latin typeface="Calibri"/>
                <a:cs typeface="Calibri"/>
              </a:rPr>
              <a:t>D</a:t>
            </a:r>
            <a:r>
              <a:rPr sz="3200" spc="-15" dirty="0">
                <a:solidFill>
                  <a:srgbClr val="2E2A1F"/>
                </a:solidFill>
                <a:latin typeface="Calibri"/>
                <a:cs typeface="Calibri"/>
              </a:rPr>
              <a:t>e</a:t>
            </a:r>
            <a:r>
              <a:rPr sz="3200" spc="20" dirty="0">
                <a:solidFill>
                  <a:srgbClr val="2E2A1F"/>
                </a:solidFill>
                <a:latin typeface="Calibri"/>
                <a:cs typeface="Calibri"/>
              </a:rPr>
              <a:t>f</a:t>
            </a:r>
            <a:r>
              <a:rPr sz="3200" spc="-40" dirty="0">
                <a:solidFill>
                  <a:srgbClr val="2E2A1F"/>
                </a:solidFill>
                <a:latin typeface="Calibri"/>
                <a:cs typeface="Calibri"/>
              </a:rPr>
              <a:t>i</a:t>
            </a:r>
            <a:r>
              <a:rPr sz="3200" spc="15" dirty="0">
                <a:solidFill>
                  <a:srgbClr val="2E2A1F"/>
                </a:solidFill>
                <a:latin typeface="Calibri"/>
                <a:cs typeface="Calibri"/>
              </a:rPr>
              <a:t>n</a:t>
            </a:r>
            <a:r>
              <a:rPr sz="3200" spc="-20" dirty="0">
                <a:solidFill>
                  <a:srgbClr val="2E2A1F"/>
                </a:solidFill>
                <a:latin typeface="Calibri"/>
                <a:cs typeface="Calibri"/>
              </a:rPr>
              <a:t>e</a:t>
            </a:r>
            <a:r>
              <a:rPr sz="3200" spc="-195" dirty="0">
                <a:solidFill>
                  <a:srgbClr val="2E2A1F"/>
                </a:solidFill>
                <a:latin typeface="Times New Roman"/>
                <a:cs typeface="Times New Roman"/>
              </a:rPr>
              <a:t> </a:t>
            </a:r>
            <a:r>
              <a:rPr sz="3200" spc="10" dirty="0">
                <a:solidFill>
                  <a:srgbClr val="2E2A1F"/>
                </a:solidFill>
                <a:latin typeface="Calibri"/>
                <a:cs typeface="Calibri"/>
              </a:rPr>
              <a:t>t</a:t>
            </a:r>
            <a:r>
              <a:rPr sz="3200" spc="15" dirty="0">
                <a:solidFill>
                  <a:srgbClr val="2E2A1F"/>
                </a:solidFill>
                <a:latin typeface="Calibri"/>
                <a:cs typeface="Calibri"/>
              </a:rPr>
              <a:t>h</a:t>
            </a:r>
            <a:r>
              <a:rPr sz="3200" spc="-20" dirty="0">
                <a:solidFill>
                  <a:srgbClr val="2E2A1F"/>
                </a:solidFill>
                <a:latin typeface="Calibri"/>
                <a:cs typeface="Calibri"/>
              </a:rPr>
              <a:t>e</a:t>
            </a:r>
            <a:r>
              <a:rPr sz="3200" spc="-95" dirty="0">
                <a:solidFill>
                  <a:srgbClr val="2E2A1F"/>
                </a:solidFill>
                <a:latin typeface="Times New Roman"/>
                <a:cs typeface="Times New Roman"/>
              </a:rPr>
              <a:t> </a:t>
            </a:r>
            <a:r>
              <a:rPr sz="3200" spc="15" dirty="0">
                <a:solidFill>
                  <a:srgbClr val="2E2A1F"/>
                </a:solidFill>
                <a:latin typeface="Calibri"/>
                <a:cs typeface="Calibri"/>
              </a:rPr>
              <a:t>p</a:t>
            </a:r>
            <a:r>
              <a:rPr sz="3200" spc="-30" dirty="0">
                <a:solidFill>
                  <a:srgbClr val="2E2A1F"/>
                </a:solidFill>
                <a:latin typeface="Calibri"/>
                <a:cs typeface="Calibri"/>
              </a:rPr>
              <a:t>r</a:t>
            </a:r>
            <a:r>
              <a:rPr sz="3200" spc="-15" dirty="0">
                <a:solidFill>
                  <a:srgbClr val="2E2A1F"/>
                </a:solidFill>
                <a:latin typeface="Calibri"/>
                <a:cs typeface="Calibri"/>
              </a:rPr>
              <a:t>e</a:t>
            </a:r>
            <a:r>
              <a:rPr sz="3200" spc="25" dirty="0">
                <a:solidFill>
                  <a:srgbClr val="2E2A1F"/>
                </a:solidFill>
                <a:latin typeface="Calibri"/>
                <a:cs typeface="Calibri"/>
              </a:rPr>
              <a:t>c</a:t>
            </a:r>
            <a:r>
              <a:rPr sz="3200" spc="-15" dirty="0">
                <a:solidFill>
                  <a:srgbClr val="2E2A1F"/>
                </a:solidFill>
                <a:latin typeface="Calibri"/>
                <a:cs typeface="Calibri"/>
              </a:rPr>
              <a:t>e</a:t>
            </a:r>
            <a:r>
              <a:rPr sz="3200" spc="15" dirty="0">
                <a:solidFill>
                  <a:srgbClr val="2E2A1F"/>
                </a:solidFill>
                <a:latin typeface="Calibri"/>
                <a:cs typeface="Calibri"/>
              </a:rPr>
              <a:t>d</a:t>
            </a:r>
            <a:r>
              <a:rPr sz="3200" spc="-15" dirty="0">
                <a:solidFill>
                  <a:srgbClr val="2E2A1F"/>
                </a:solidFill>
                <a:latin typeface="Calibri"/>
                <a:cs typeface="Calibri"/>
              </a:rPr>
              <a:t>e</a:t>
            </a:r>
            <a:r>
              <a:rPr sz="3200" spc="15" dirty="0">
                <a:solidFill>
                  <a:srgbClr val="2E2A1F"/>
                </a:solidFill>
                <a:latin typeface="Calibri"/>
                <a:cs typeface="Calibri"/>
              </a:rPr>
              <a:t>n</a:t>
            </a:r>
            <a:r>
              <a:rPr sz="3200" spc="25" dirty="0">
                <a:solidFill>
                  <a:srgbClr val="2E2A1F"/>
                </a:solidFill>
                <a:latin typeface="Calibri"/>
                <a:cs typeface="Calibri"/>
              </a:rPr>
              <a:t>c</a:t>
            </a:r>
            <a:r>
              <a:rPr sz="3200" spc="-20" dirty="0">
                <a:solidFill>
                  <a:srgbClr val="2E2A1F"/>
                </a:solidFill>
                <a:latin typeface="Calibri"/>
                <a:cs typeface="Calibri"/>
              </a:rPr>
              <a:t>e</a:t>
            </a:r>
            <a:r>
              <a:rPr sz="3200" spc="-295" dirty="0">
                <a:solidFill>
                  <a:srgbClr val="2E2A1F"/>
                </a:solidFill>
                <a:latin typeface="Times New Roman"/>
                <a:cs typeface="Times New Roman"/>
              </a:rPr>
              <a:t> </a:t>
            </a:r>
            <a:r>
              <a:rPr sz="3200" spc="-30" dirty="0">
                <a:solidFill>
                  <a:srgbClr val="2E2A1F"/>
                </a:solidFill>
                <a:latin typeface="Calibri"/>
                <a:cs typeface="Calibri"/>
              </a:rPr>
              <a:t>r</a:t>
            </a:r>
            <a:r>
              <a:rPr sz="3200" spc="-15" dirty="0">
                <a:solidFill>
                  <a:srgbClr val="2E2A1F"/>
                </a:solidFill>
                <a:latin typeface="Calibri"/>
                <a:cs typeface="Calibri"/>
              </a:rPr>
              <a:t>e</a:t>
            </a:r>
            <a:r>
              <a:rPr sz="3200" spc="-40" dirty="0">
                <a:solidFill>
                  <a:srgbClr val="2E2A1F"/>
                </a:solidFill>
                <a:latin typeface="Calibri"/>
                <a:cs typeface="Calibri"/>
              </a:rPr>
              <a:t>l</a:t>
            </a:r>
            <a:r>
              <a:rPr sz="3200" spc="-35" dirty="0">
                <a:solidFill>
                  <a:srgbClr val="2E2A1F"/>
                </a:solidFill>
                <a:latin typeface="Calibri"/>
                <a:cs typeface="Calibri"/>
              </a:rPr>
              <a:t>a</a:t>
            </a:r>
            <a:r>
              <a:rPr sz="3200" spc="10" dirty="0">
                <a:solidFill>
                  <a:srgbClr val="2E2A1F"/>
                </a:solidFill>
                <a:latin typeface="Calibri"/>
                <a:cs typeface="Calibri"/>
              </a:rPr>
              <a:t>t</a:t>
            </a:r>
            <a:r>
              <a:rPr sz="3200" spc="-40" dirty="0">
                <a:solidFill>
                  <a:srgbClr val="2E2A1F"/>
                </a:solidFill>
                <a:latin typeface="Calibri"/>
                <a:cs typeface="Calibri"/>
              </a:rPr>
              <a:t>i</a:t>
            </a:r>
            <a:r>
              <a:rPr sz="3200" spc="10" dirty="0">
                <a:solidFill>
                  <a:srgbClr val="2E2A1F"/>
                </a:solidFill>
                <a:latin typeface="Calibri"/>
                <a:cs typeface="Calibri"/>
              </a:rPr>
              <a:t>o</a:t>
            </a:r>
            <a:r>
              <a:rPr sz="3200" dirty="0">
                <a:solidFill>
                  <a:srgbClr val="2E2A1F"/>
                </a:solidFill>
                <a:latin typeface="Calibri"/>
                <a:cs typeface="Calibri"/>
              </a:rPr>
              <a:t>n</a:t>
            </a:r>
            <a:r>
              <a:rPr sz="3200" spc="-85" dirty="0">
                <a:solidFill>
                  <a:srgbClr val="2E2A1F"/>
                </a:solidFill>
                <a:latin typeface="Times New Roman"/>
                <a:cs typeface="Times New Roman"/>
              </a:rPr>
              <a:t> </a:t>
            </a:r>
            <a:r>
              <a:rPr sz="3200" spc="10" dirty="0">
                <a:solidFill>
                  <a:srgbClr val="2E2A1F"/>
                </a:solidFill>
                <a:latin typeface="Calibri"/>
                <a:cs typeface="Calibri"/>
              </a:rPr>
              <a:t>o</a:t>
            </a:r>
            <a:r>
              <a:rPr sz="3200" dirty="0">
                <a:solidFill>
                  <a:srgbClr val="2E2A1F"/>
                </a:solidFill>
                <a:latin typeface="Calibri"/>
                <a:cs typeface="Calibri"/>
              </a:rPr>
              <a:t>f</a:t>
            </a:r>
            <a:r>
              <a:rPr sz="3200" spc="-80" dirty="0">
                <a:solidFill>
                  <a:srgbClr val="2E2A1F"/>
                </a:solidFill>
                <a:latin typeface="Times New Roman"/>
                <a:cs typeface="Times New Roman"/>
              </a:rPr>
              <a:t> </a:t>
            </a:r>
            <a:r>
              <a:rPr sz="3200" spc="45" dirty="0">
                <a:solidFill>
                  <a:srgbClr val="2E2A1F"/>
                </a:solidFill>
                <a:latin typeface="Calibri"/>
                <a:cs typeface="Calibri"/>
              </a:rPr>
              <a:t>s</a:t>
            </a:r>
            <a:r>
              <a:rPr sz="3200" spc="10" dirty="0">
                <a:solidFill>
                  <a:srgbClr val="2E2A1F"/>
                </a:solidFill>
                <a:latin typeface="Calibri"/>
                <a:cs typeface="Calibri"/>
              </a:rPr>
              <a:t>o</a:t>
            </a:r>
            <a:r>
              <a:rPr sz="3200" spc="5" dirty="0">
                <a:solidFill>
                  <a:srgbClr val="2E2A1F"/>
                </a:solidFill>
                <a:latin typeface="Calibri"/>
                <a:cs typeface="Calibri"/>
              </a:rPr>
              <a:t>m</a:t>
            </a:r>
            <a:r>
              <a:rPr sz="3200" spc="-20" dirty="0">
                <a:solidFill>
                  <a:srgbClr val="2E2A1F"/>
                </a:solidFill>
                <a:latin typeface="Calibri"/>
                <a:cs typeface="Calibri"/>
              </a:rPr>
              <a:t>e</a:t>
            </a:r>
            <a:r>
              <a:rPr sz="3200" spc="-195" dirty="0">
                <a:solidFill>
                  <a:srgbClr val="2E2A1F"/>
                </a:solidFill>
                <a:latin typeface="Times New Roman"/>
                <a:cs typeface="Times New Roman"/>
              </a:rPr>
              <a:t> </a:t>
            </a:r>
            <a:r>
              <a:rPr sz="3200" spc="10" dirty="0">
                <a:solidFill>
                  <a:srgbClr val="2E2A1F"/>
                </a:solidFill>
                <a:latin typeface="Calibri"/>
                <a:cs typeface="Calibri"/>
              </a:rPr>
              <a:t>o</a:t>
            </a:r>
            <a:r>
              <a:rPr sz="3200" dirty="0">
                <a:solidFill>
                  <a:srgbClr val="2E2A1F"/>
                </a:solidFill>
                <a:latin typeface="Calibri"/>
                <a:cs typeface="Calibri"/>
              </a:rPr>
              <a:t>f</a:t>
            </a:r>
            <a:r>
              <a:rPr sz="3200" spc="-80" dirty="0">
                <a:solidFill>
                  <a:srgbClr val="2E2A1F"/>
                </a:solidFill>
                <a:latin typeface="Times New Roman"/>
                <a:cs typeface="Times New Roman"/>
              </a:rPr>
              <a:t> </a:t>
            </a:r>
            <a:r>
              <a:rPr sz="3200" spc="10" dirty="0">
                <a:solidFill>
                  <a:srgbClr val="2E2A1F"/>
                </a:solidFill>
                <a:latin typeface="Calibri"/>
                <a:cs typeface="Calibri"/>
              </a:rPr>
              <a:t>t</a:t>
            </a:r>
            <a:r>
              <a:rPr sz="3200" spc="15" dirty="0">
                <a:solidFill>
                  <a:srgbClr val="2E2A1F"/>
                </a:solidFill>
                <a:latin typeface="Calibri"/>
                <a:cs typeface="Calibri"/>
              </a:rPr>
              <a:t>h</a:t>
            </a:r>
            <a:r>
              <a:rPr sz="3200" spc="-20" dirty="0">
                <a:solidFill>
                  <a:srgbClr val="2E2A1F"/>
                </a:solidFill>
                <a:latin typeface="Calibri"/>
                <a:cs typeface="Calibri"/>
              </a:rPr>
              <a:t>e</a:t>
            </a:r>
            <a:r>
              <a:rPr sz="3200" spc="-10" dirty="0">
                <a:solidFill>
                  <a:srgbClr val="2E2A1F"/>
                </a:solidFill>
                <a:latin typeface="Times New Roman"/>
                <a:cs typeface="Times New Roman"/>
              </a:rPr>
              <a:t> </a:t>
            </a:r>
            <a:r>
              <a:rPr sz="3200" spc="10" dirty="0">
                <a:solidFill>
                  <a:srgbClr val="2E2A1F"/>
                </a:solidFill>
                <a:latin typeface="Calibri"/>
                <a:cs typeface="Calibri"/>
              </a:rPr>
              <a:t>o</a:t>
            </a:r>
            <a:r>
              <a:rPr sz="3200" spc="15" dirty="0">
                <a:solidFill>
                  <a:srgbClr val="2E2A1F"/>
                </a:solidFill>
                <a:latin typeface="Calibri"/>
                <a:cs typeface="Calibri"/>
              </a:rPr>
              <a:t>p</a:t>
            </a:r>
            <a:r>
              <a:rPr sz="3200" spc="-15" dirty="0">
                <a:solidFill>
                  <a:srgbClr val="2E2A1F"/>
                </a:solidFill>
                <a:latin typeface="Calibri"/>
                <a:cs typeface="Calibri"/>
              </a:rPr>
              <a:t>e</a:t>
            </a:r>
            <a:r>
              <a:rPr sz="3200" spc="-130" dirty="0">
                <a:solidFill>
                  <a:srgbClr val="2E2A1F"/>
                </a:solidFill>
                <a:latin typeface="Calibri"/>
                <a:cs typeface="Calibri"/>
              </a:rPr>
              <a:t>r</a:t>
            </a:r>
            <a:r>
              <a:rPr sz="3200" spc="-35" dirty="0">
                <a:solidFill>
                  <a:srgbClr val="2E2A1F"/>
                </a:solidFill>
                <a:latin typeface="Calibri"/>
                <a:cs typeface="Calibri"/>
              </a:rPr>
              <a:t>a</a:t>
            </a:r>
            <a:r>
              <a:rPr sz="3200" spc="10" dirty="0">
                <a:solidFill>
                  <a:srgbClr val="2E2A1F"/>
                </a:solidFill>
                <a:latin typeface="Calibri"/>
                <a:cs typeface="Calibri"/>
              </a:rPr>
              <a:t>to</a:t>
            </a:r>
            <a:r>
              <a:rPr sz="3200" spc="-130" dirty="0">
                <a:solidFill>
                  <a:srgbClr val="2E2A1F"/>
                </a:solidFill>
                <a:latin typeface="Calibri"/>
                <a:cs typeface="Calibri"/>
              </a:rPr>
              <a:t>r</a:t>
            </a:r>
            <a:r>
              <a:rPr sz="3200" spc="45" dirty="0">
                <a:solidFill>
                  <a:srgbClr val="2E2A1F"/>
                </a:solidFill>
                <a:latin typeface="Calibri"/>
                <a:cs typeface="Calibri"/>
              </a:rPr>
              <a:t>s</a:t>
            </a:r>
            <a:r>
              <a:rPr sz="3200" spc="-10" dirty="0">
                <a:solidFill>
                  <a:srgbClr val="2E2A1F"/>
                </a:solidFill>
                <a:latin typeface="Calibri"/>
                <a:cs typeface="Calibri"/>
              </a:rPr>
              <a:t>:</a:t>
            </a:r>
            <a:endParaRPr sz="3200">
              <a:latin typeface="Calibri"/>
              <a:cs typeface="Calibri"/>
            </a:endParaRPr>
          </a:p>
          <a:p>
            <a:pPr marL="533400" marR="518795" lvl="1" indent="-228600">
              <a:lnSpc>
                <a:spcPts val="3300"/>
              </a:lnSpc>
              <a:spcBef>
                <a:spcPts val="800"/>
              </a:spcBef>
              <a:buClr>
                <a:srgbClr val="9CBEBD"/>
              </a:buClr>
              <a:buFont typeface="Arial"/>
              <a:buChar char="•"/>
              <a:tabLst>
                <a:tab pos="533400" algn="l"/>
              </a:tabLst>
            </a:pPr>
            <a:r>
              <a:rPr sz="2800" dirty="0">
                <a:solidFill>
                  <a:srgbClr val="2E2A1F"/>
                </a:solidFill>
                <a:latin typeface="Calibri"/>
                <a:cs typeface="Calibri"/>
              </a:rPr>
              <a:t>#</a:t>
            </a:r>
            <a:r>
              <a:rPr sz="2800" spc="-95" dirty="0">
                <a:solidFill>
                  <a:srgbClr val="2E2A1F"/>
                </a:solidFill>
                <a:latin typeface="Times New Roman"/>
                <a:cs typeface="Times New Roman"/>
              </a:rPr>
              <a:t> </a:t>
            </a:r>
            <a:r>
              <a:rPr sz="2800" spc="-45" dirty="0">
                <a:solidFill>
                  <a:srgbClr val="2E2A1F"/>
                </a:solidFill>
                <a:latin typeface="Calibri"/>
                <a:cs typeface="Calibri"/>
              </a:rPr>
              <a:t>i</a:t>
            </a:r>
            <a:r>
              <a:rPr sz="2800" dirty="0">
                <a:solidFill>
                  <a:srgbClr val="2E2A1F"/>
                </a:solidFill>
                <a:latin typeface="Calibri"/>
                <a:cs typeface="Calibri"/>
              </a:rPr>
              <a:t>s</a:t>
            </a:r>
            <a:r>
              <a:rPr sz="2800"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15" dirty="0">
                <a:solidFill>
                  <a:srgbClr val="2E2A1F"/>
                </a:solidFill>
                <a:latin typeface="Calibri"/>
                <a:cs typeface="Calibri"/>
              </a:rPr>
              <a:t>e</a:t>
            </a:r>
            <a:r>
              <a:rPr sz="2800" spc="5" dirty="0">
                <a:solidFill>
                  <a:srgbClr val="2E2A1F"/>
                </a:solidFill>
                <a:latin typeface="Times New Roman"/>
                <a:cs typeface="Times New Roman"/>
              </a:rPr>
              <a:t> </a:t>
            </a:r>
            <a:r>
              <a:rPr sz="2800" dirty="0">
                <a:solidFill>
                  <a:srgbClr val="2E2A1F"/>
                </a:solidFill>
                <a:latin typeface="Calibri"/>
                <a:cs typeface="Calibri"/>
              </a:rPr>
              <a:t>s</a:t>
            </a:r>
            <a:r>
              <a:rPr sz="2800" spc="25" dirty="0">
                <a:solidFill>
                  <a:srgbClr val="2E2A1F"/>
                </a:solidFill>
                <a:latin typeface="Calibri"/>
                <a:cs typeface="Calibri"/>
              </a:rPr>
              <a:t>p</a:t>
            </a:r>
            <a:r>
              <a:rPr sz="2800" spc="-10" dirty="0">
                <a:solidFill>
                  <a:srgbClr val="2E2A1F"/>
                </a:solidFill>
                <a:latin typeface="Calibri"/>
                <a:cs typeface="Calibri"/>
              </a:rPr>
              <a:t>e</a:t>
            </a:r>
            <a:r>
              <a:rPr sz="2800" dirty="0">
                <a:solidFill>
                  <a:srgbClr val="2E2A1F"/>
                </a:solidFill>
                <a:latin typeface="Calibri"/>
                <a:cs typeface="Calibri"/>
              </a:rPr>
              <a:t>c</a:t>
            </a:r>
            <a:r>
              <a:rPr sz="2800" spc="-45" dirty="0">
                <a:solidFill>
                  <a:srgbClr val="2E2A1F"/>
                </a:solidFill>
                <a:latin typeface="Calibri"/>
                <a:cs typeface="Calibri"/>
              </a:rPr>
              <a:t>ia</a:t>
            </a:r>
            <a:r>
              <a:rPr sz="2800" dirty="0">
                <a:solidFill>
                  <a:srgbClr val="2E2A1F"/>
                </a:solidFill>
                <a:latin typeface="Calibri"/>
                <a:cs typeface="Calibri"/>
              </a:rPr>
              <a:t>l</a:t>
            </a:r>
            <a:r>
              <a:rPr sz="2800" spc="-45" dirty="0">
                <a:solidFill>
                  <a:srgbClr val="2E2A1F"/>
                </a:solidFill>
                <a:latin typeface="Times New Roman"/>
                <a:cs typeface="Times New Roman"/>
              </a:rPr>
              <a:t> </a:t>
            </a:r>
            <a:r>
              <a:rPr sz="2800" spc="-100" dirty="0">
                <a:solidFill>
                  <a:srgbClr val="2E2A1F"/>
                </a:solidFill>
                <a:latin typeface="Calibri"/>
                <a:cs typeface="Calibri"/>
              </a:rPr>
              <a:t>s</a:t>
            </a:r>
            <a:r>
              <a:rPr sz="2800" spc="15" dirty="0">
                <a:solidFill>
                  <a:srgbClr val="2E2A1F"/>
                </a:solidFill>
                <a:latin typeface="Calibri"/>
                <a:cs typeface="Calibri"/>
              </a:rPr>
              <a:t>y</a:t>
            </a:r>
            <a:r>
              <a:rPr sz="2800" spc="-65" dirty="0">
                <a:solidFill>
                  <a:srgbClr val="2E2A1F"/>
                </a:solidFill>
                <a:latin typeface="Calibri"/>
                <a:cs typeface="Calibri"/>
              </a:rPr>
              <a:t>m</a:t>
            </a:r>
            <a:r>
              <a:rPr sz="2800" spc="25" dirty="0">
                <a:solidFill>
                  <a:srgbClr val="2E2A1F"/>
                </a:solidFill>
                <a:latin typeface="Calibri"/>
                <a:cs typeface="Calibri"/>
              </a:rPr>
              <a:t>b</a:t>
            </a:r>
            <a:r>
              <a:rPr sz="2800" spc="20" dirty="0">
                <a:solidFill>
                  <a:srgbClr val="2E2A1F"/>
                </a:solidFill>
                <a:latin typeface="Calibri"/>
                <a:cs typeface="Calibri"/>
              </a:rPr>
              <a:t>o</a:t>
            </a:r>
            <a:r>
              <a:rPr sz="2800" dirty="0">
                <a:solidFill>
                  <a:srgbClr val="2E2A1F"/>
                </a:solidFill>
                <a:latin typeface="Calibri"/>
                <a:cs typeface="Calibri"/>
              </a:rPr>
              <a:t>l</a:t>
            </a:r>
            <a:r>
              <a:rPr sz="2800" spc="-145" dirty="0">
                <a:solidFill>
                  <a:srgbClr val="2E2A1F"/>
                </a:solidFill>
                <a:latin typeface="Times New Roman"/>
                <a:cs typeface="Times New Roman"/>
              </a:rPr>
              <a:t> </a:t>
            </a:r>
            <a:r>
              <a:rPr sz="2800" spc="-50" dirty="0">
                <a:solidFill>
                  <a:srgbClr val="2E2A1F"/>
                </a:solidFill>
                <a:latin typeface="Calibri"/>
                <a:cs typeface="Calibri"/>
              </a:rPr>
              <a:t>t</a:t>
            </a:r>
            <a:r>
              <a:rPr sz="2800" dirty="0">
                <a:solidFill>
                  <a:srgbClr val="2E2A1F"/>
                </a:solidFill>
                <a:latin typeface="Calibri"/>
                <a:cs typeface="Calibri"/>
              </a:rPr>
              <a:t>o</a:t>
            </a:r>
            <a:r>
              <a:rPr sz="2800" spc="-80" dirty="0">
                <a:solidFill>
                  <a:srgbClr val="2E2A1F"/>
                </a:solidFill>
                <a:latin typeface="Times New Roman"/>
                <a:cs typeface="Times New Roman"/>
              </a:rPr>
              <a:t> </a:t>
            </a:r>
            <a:r>
              <a:rPr sz="2800" spc="25" dirty="0">
                <a:solidFill>
                  <a:srgbClr val="2E2A1F"/>
                </a:solidFill>
                <a:latin typeface="Calibri"/>
                <a:cs typeface="Calibri"/>
              </a:rPr>
              <a:t>d</a:t>
            </a:r>
            <a:r>
              <a:rPr sz="2800" spc="-10" dirty="0">
                <a:solidFill>
                  <a:srgbClr val="2E2A1F"/>
                </a:solidFill>
                <a:latin typeface="Calibri"/>
                <a:cs typeface="Calibri"/>
              </a:rPr>
              <a:t>e</a:t>
            </a:r>
            <a:r>
              <a:rPr sz="2800" spc="25" dirty="0">
                <a:solidFill>
                  <a:srgbClr val="2E2A1F"/>
                </a:solidFill>
                <a:latin typeface="Calibri"/>
                <a:cs typeface="Calibri"/>
              </a:rPr>
              <a:t>n</a:t>
            </a:r>
            <a:r>
              <a:rPr sz="2800" spc="20" dirty="0">
                <a:solidFill>
                  <a:srgbClr val="2E2A1F"/>
                </a:solidFill>
                <a:latin typeface="Calibri"/>
                <a:cs typeface="Calibri"/>
              </a:rPr>
              <a:t>o</a:t>
            </a:r>
            <a:r>
              <a:rPr sz="2800" spc="-50" dirty="0">
                <a:solidFill>
                  <a:srgbClr val="2E2A1F"/>
                </a:solidFill>
                <a:latin typeface="Calibri"/>
                <a:cs typeface="Calibri"/>
              </a:rPr>
              <a:t>t</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spc="25" dirty="0">
                <a:solidFill>
                  <a:srgbClr val="2E2A1F"/>
                </a:solidFill>
                <a:latin typeface="Calibri"/>
                <a:cs typeface="Calibri"/>
              </a:rPr>
              <a:t>b</a:t>
            </a:r>
            <a:r>
              <a:rPr sz="2800" spc="20" dirty="0">
                <a:solidFill>
                  <a:srgbClr val="2E2A1F"/>
                </a:solidFill>
                <a:latin typeface="Calibri"/>
                <a:cs typeface="Calibri"/>
              </a:rPr>
              <a:t>o</a:t>
            </a:r>
            <a:r>
              <a:rPr sz="2800" spc="-50" dirty="0">
                <a:solidFill>
                  <a:srgbClr val="2E2A1F"/>
                </a:solidFill>
                <a:latin typeface="Calibri"/>
                <a:cs typeface="Calibri"/>
              </a:rPr>
              <a:t>tt</a:t>
            </a:r>
            <a:r>
              <a:rPr sz="2800" spc="20" dirty="0">
                <a:solidFill>
                  <a:srgbClr val="2E2A1F"/>
                </a:solidFill>
                <a:latin typeface="Calibri"/>
                <a:cs typeface="Calibri"/>
              </a:rPr>
              <a:t>o</a:t>
            </a:r>
            <a:r>
              <a:rPr sz="2800" spc="-25" dirty="0">
                <a:solidFill>
                  <a:srgbClr val="2E2A1F"/>
                </a:solidFill>
                <a:latin typeface="Calibri"/>
                <a:cs typeface="Calibri"/>
              </a:rPr>
              <a:t>m</a:t>
            </a:r>
            <a:r>
              <a:rPr sz="2800" spc="-140" dirty="0">
                <a:solidFill>
                  <a:srgbClr val="2E2A1F"/>
                </a:solidFill>
                <a:latin typeface="Times New Roman"/>
                <a:cs typeface="Times New Roman"/>
              </a:rPr>
              <a:t> </a:t>
            </a:r>
            <a:r>
              <a:rPr sz="2800" spc="20" dirty="0">
                <a:solidFill>
                  <a:srgbClr val="2E2A1F"/>
                </a:solidFill>
                <a:latin typeface="Calibri"/>
                <a:cs typeface="Calibri"/>
              </a:rPr>
              <a:t>o</a:t>
            </a:r>
            <a:r>
              <a:rPr sz="2800" dirty="0">
                <a:solidFill>
                  <a:srgbClr val="2E2A1F"/>
                </a:solidFill>
                <a:latin typeface="Calibri"/>
                <a:cs typeface="Calibri"/>
              </a:rPr>
              <a:t>f</a:t>
            </a:r>
            <a:r>
              <a:rPr sz="2800" dirty="0">
                <a:solidFill>
                  <a:srgbClr val="2E2A1F"/>
                </a:solidFill>
                <a:latin typeface="Times New Roman"/>
                <a:cs typeface="Times New Roman"/>
              </a:rPr>
              <a:t> </a:t>
            </a:r>
            <a:r>
              <a:rPr sz="2800" dirty="0">
                <a:solidFill>
                  <a:srgbClr val="2E2A1F"/>
                </a:solidFill>
                <a:latin typeface="Calibri"/>
                <a:cs typeface="Calibri"/>
              </a:rPr>
              <a:t>s</a:t>
            </a:r>
            <a:r>
              <a:rPr sz="2800" spc="-50" dirty="0">
                <a:solidFill>
                  <a:srgbClr val="2E2A1F"/>
                </a:solidFill>
                <a:latin typeface="Calibri"/>
                <a:cs typeface="Calibri"/>
              </a:rPr>
              <a:t>t</a:t>
            </a:r>
            <a:r>
              <a:rPr sz="2800" spc="-45" dirty="0">
                <a:solidFill>
                  <a:srgbClr val="2E2A1F"/>
                </a:solidFill>
                <a:latin typeface="Calibri"/>
                <a:cs typeface="Calibri"/>
              </a:rPr>
              <a:t>a</a:t>
            </a:r>
            <a:r>
              <a:rPr sz="2800" dirty="0">
                <a:solidFill>
                  <a:srgbClr val="2E2A1F"/>
                </a:solidFill>
                <a:latin typeface="Calibri"/>
                <a:cs typeface="Calibri"/>
              </a:rPr>
              <a:t>c</a:t>
            </a:r>
            <a:r>
              <a:rPr sz="2800" spc="10" dirty="0">
                <a:solidFill>
                  <a:srgbClr val="2E2A1F"/>
                </a:solidFill>
                <a:latin typeface="Calibri"/>
                <a:cs typeface="Calibri"/>
              </a:rPr>
              <a:t>k</a:t>
            </a:r>
            <a:r>
              <a:rPr sz="2800" dirty="0">
                <a:solidFill>
                  <a:srgbClr val="2E2A1F"/>
                </a:solidFill>
                <a:latin typeface="Calibri"/>
                <a:cs typeface="Calibri"/>
              </a:rPr>
              <a:t>.</a:t>
            </a:r>
            <a:endParaRPr sz="2800">
              <a:latin typeface="Calibri"/>
              <a:cs typeface="Calibri"/>
            </a:endParaRPr>
          </a:p>
        </p:txBody>
      </p:sp>
      <p:sp>
        <p:nvSpPr>
          <p:cNvPr id="4" name="object 4"/>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5" name="object 5"/>
          <p:cNvSpPr txBox="1"/>
          <p:nvPr/>
        </p:nvSpPr>
        <p:spPr>
          <a:xfrm>
            <a:off x="9437492" y="6109864"/>
            <a:ext cx="280035" cy="254000"/>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Arial"/>
                <a:cs typeface="Arial"/>
              </a:rPr>
              <a:t>1</a:t>
            </a:r>
            <a:r>
              <a:rPr sz="1800" dirty="0">
                <a:solidFill>
                  <a:srgbClr val="FFFFFF"/>
                </a:solidFill>
                <a:latin typeface="Arial"/>
                <a:cs typeface="Arial"/>
              </a:rPr>
              <a:t>4</a:t>
            </a:r>
            <a:endParaRPr sz="1800">
              <a:latin typeface="Arial"/>
              <a:cs typeface="Arial"/>
            </a:endParaRPr>
          </a:p>
        </p:txBody>
      </p:sp>
      <p:graphicFrame>
        <p:nvGraphicFramePr>
          <p:cNvPr id="6" name="object 6"/>
          <p:cNvGraphicFramePr>
            <a:graphicFrameLocks noGrp="1"/>
          </p:cNvGraphicFramePr>
          <p:nvPr/>
        </p:nvGraphicFramePr>
        <p:xfrm>
          <a:off x="1689849" y="3936371"/>
          <a:ext cx="6705596" cy="2285990"/>
        </p:xfrm>
        <a:graphic>
          <a:graphicData uri="http://schemas.openxmlformats.org/drawingml/2006/table">
            <a:tbl>
              <a:tblPr firstRow="1" bandRow="1">
                <a:tableStyleId>{2D5ABB26-0587-4C30-8999-92F81FD0307C}</a:tableStyleId>
              </a:tblPr>
              <a:tblGrid>
                <a:gridCol w="2679701">
                  <a:extLst>
                    <a:ext uri="{9D8B030D-6E8A-4147-A177-3AD203B41FA5}">
                      <a16:colId xmlns:a16="http://schemas.microsoft.com/office/drawing/2014/main" val="20000"/>
                    </a:ext>
                  </a:extLst>
                </a:gridCol>
                <a:gridCol w="4025895">
                  <a:extLst>
                    <a:ext uri="{9D8B030D-6E8A-4147-A177-3AD203B41FA5}">
                      <a16:colId xmlns:a16="http://schemas.microsoft.com/office/drawing/2014/main" val="20001"/>
                    </a:ext>
                  </a:extLst>
                </a:gridCol>
              </a:tblGrid>
              <a:tr h="457181">
                <a:tc>
                  <a:txBody>
                    <a:bodyPr/>
                    <a:lstStyle/>
                    <a:p>
                      <a:pPr marL="709930">
                        <a:lnSpc>
                          <a:spcPct val="100000"/>
                        </a:lnSpc>
                      </a:pPr>
                      <a:r>
                        <a:rPr sz="2400" b="1" spc="-25" dirty="0">
                          <a:solidFill>
                            <a:srgbClr val="FFFFFF"/>
                          </a:solidFill>
                          <a:latin typeface="Calibri"/>
                          <a:cs typeface="Calibri"/>
                        </a:rPr>
                        <a:t>O</a:t>
                      </a:r>
                      <a:r>
                        <a:rPr sz="2400" b="1" spc="10" dirty="0">
                          <a:solidFill>
                            <a:srgbClr val="FFFFFF"/>
                          </a:solidFill>
                          <a:latin typeface="Calibri"/>
                          <a:cs typeface="Calibri"/>
                        </a:rPr>
                        <a:t>p</a:t>
                      </a:r>
                      <a:r>
                        <a:rPr sz="2400" b="1" spc="-10" dirty="0">
                          <a:solidFill>
                            <a:srgbClr val="FFFFFF"/>
                          </a:solidFill>
                          <a:latin typeface="Calibri"/>
                          <a:cs typeface="Calibri"/>
                        </a:rPr>
                        <a:t>e</a:t>
                      </a:r>
                      <a:r>
                        <a:rPr sz="2400" b="1" spc="-55" dirty="0">
                          <a:solidFill>
                            <a:srgbClr val="FFFFFF"/>
                          </a:solidFill>
                          <a:latin typeface="Calibri"/>
                          <a:cs typeface="Calibri"/>
                        </a:rPr>
                        <a:t>r</a:t>
                      </a:r>
                      <a:r>
                        <a:rPr sz="2400" b="1" spc="15" dirty="0">
                          <a:solidFill>
                            <a:srgbClr val="FFFFFF"/>
                          </a:solidFill>
                          <a:latin typeface="Calibri"/>
                          <a:cs typeface="Calibri"/>
                        </a:rPr>
                        <a:t>a</a:t>
                      </a:r>
                      <a:r>
                        <a:rPr sz="2400" b="1" spc="-35" dirty="0">
                          <a:solidFill>
                            <a:srgbClr val="FFFFFF"/>
                          </a:solidFill>
                          <a:latin typeface="Calibri"/>
                          <a:cs typeface="Calibri"/>
                        </a:rPr>
                        <a:t>t</a:t>
                      </a:r>
                      <a:r>
                        <a:rPr sz="2400" b="1" spc="10" dirty="0">
                          <a:solidFill>
                            <a:srgbClr val="FFFFFF"/>
                          </a:solidFill>
                          <a:latin typeface="Calibri"/>
                          <a:cs typeface="Calibri"/>
                        </a:rPr>
                        <a:t>o</a:t>
                      </a:r>
                      <a:r>
                        <a:rPr sz="2400" b="1" spc="45" dirty="0">
                          <a:solidFill>
                            <a:srgbClr val="FFFFFF"/>
                          </a:solidFill>
                          <a:latin typeface="Calibri"/>
                          <a:cs typeface="Calibri"/>
                        </a:rPr>
                        <a:t>r</a:t>
                      </a:r>
                      <a:r>
                        <a:rPr sz="2400" b="1" dirty="0">
                          <a:solidFill>
                            <a:srgbClr val="FFFFFF"/>
                          </a:solidFill>
                          <a:latin typeface="Calibri"/>
                          <a:cs typeface="Calibri"/>
                        </a:rPr>
                        <a:t>s</a:t>
                      </a:r>
                      <a:endParaRPr sz="2400">
                        <a:latin typeface="Calibri"/>
                        <a:cs typeface="Calibri"/>
                      </a:endParaRPr>
                    </a:p>
                  </a:txBody>
                  <a:tcPr marL="0" marR="0" marT="0" marB="0">
                    <a:lnL w="13973">
                      <a:solidFill>
                        <a:srgbClr val="FFFFFF"/>
                      </a:solidFill>
                      <a:prstDash val="solid"/>
                    </a:lnL>
                    <a:lnR w="13962">
                      <a:solidFill>
                        <a:srgbClr val="FFFFFF"/>
                      </a:solidFill>
                      <a:prstDash val="solid"/>
                    </a:lnR>
                    <a:lnT w="13973">
                      <a:solidFill>
                        <a:srgbClr val="FFFFFF"/>
                      </a:solidFill>
                      <a:prstDash val="solid"/>
                    </a:lnT>
                    <a:lnB w="39369">
                      <a:solidFill>
                        <a:srgbClr val="FFFFFF"/>
                      </a:solidFill>
                      <a:prstDash val="solid"/>
                    </a:lnB>
                    <a:solidFill>
                      <a:srgbClr val="A8A47B"/>
                    </a:solidFill>
                  </a:tcPr>
                </a:tc>
                <a:tc>
                  <a:txBody>
                    <a:bodyPr/>
                    <a:lstStyle/>
                    <a:p>
                      <a:pPr marL="709930">
                        <a:lnSpc>
                          <a:spcPct val="100000"/>
                        </a:lnSpc>
                      </a:pPr>
                      <a:r>
                        <a:rPr sz="2400" b="1" spc="10" dirty="0">
                          <a:solidFill>
                            <a:srgbClr val="FFFFFF"/>
                          </a:solidFill>
                          <a:latin typeface="Calibri"/>
                          <a:cs typeface="Calibri"/>
                        </a:rPr>
                        <a:t>p</a:t>
                      </a:r>
                      <a:r>
                        <a:rPr sz="2400" b="1" spc="45" dirty="0">
                          <a:solidFill>
                            <a:srgbClr val="FFFFFF"/>
                          </a:solidFill>
                          <a:latin typeface="Calibri"/>
                          <a:cs typeface="Calibri"/>
                        </a:rPr>
                        <a:t>r</a:t>
                      </a:r>
                      <a:r>
                        <a:rPr sz="2400" b="1" spc="-10" dirty="0">
                          <a:solidFill>
                            <a:srgbClr val="FFFFFF"/>
                          </a:solidFill>
                          <a:latin typeface="Calibri"/>
                          <a:cs typeface="Calibri"/>
                        </a:rPr>
                        <a:t>ece</a:t>
                      </a:r>
                      <a:r>
                        <a:rPr sz="2400" b="1" spc="10" dirty="0">
                          <a:solidFill>
                            <a:srgbClr val="FFFFFF"/>
                          </a:solidFill>
                          <a:latin typeface="Calibri"/>
                          <a:cs typeface="Calibri"/>
                        </a:rPr>
                        <a:t>d</a:t>
                      </a:r>
                      <a:r>
                        <a:rPr sz="2400" b="1" spc="-10" dirty="0">
                          <a:solidFill>
                            <a:srgbClr val="FFFFFF"/>
                          </a:solidFill>
                          <a:latin typeface="Calibri"/>
                          <a:cs typeface="Calibri"/>
                        </a:rPr>
                        <a:t>e</a:t>
                      </a:r>
                      <a:r>
                        <a:rPr sz="2400" b="1" spc="10" dirty="0">
                          <a:solidFill>
                            <a:srgbClr val="FFFFFF"/>
                          </a:solidFill>
                          <a:latin typeface="Calibri"/>
                          <a:cs typeface="Calibri"/>
                        </a:rPr>
                        <a:t>n</a:t>
                      </a:r>
                      <a:r>
                        <a:rPr sz="2400" b="1" spc="-10" dirty="0">
                          <a:solidFill>
                            <a:srgbClr val="FFFFFF"/>
                          </a:solidFill>
                          <a:latin typeface="Calibri"/>
                          <a:cs typeface="Calibri"/>
                        </a:rPr>
                        <a:t>c</a:t>
                      </a:r>
                      <a:r>
                        <a:rPr sz="2400" b="1" dirty="0">
                          <a:solidFill>
                            <a:srgbClr val="FFFFFF"/>
                          </a:solidFill>
                          <a:latin typeface="Calibri"/>
                          <a:cs typeface="Calibri"/>
                        </a:rPr>
                        <a:t>e</a:t>
                      </a:r>
                      <a:r>
                        <a:rPr sz="2400" b="1" spc="-110" dirty="0">
                          <a:solidFill>
                            <a:srgbClr val="FFFFFF"/>
                          </a:solidFill>
                          <a:latin typeface="Times New Roman"/>
                          <a:cs typeface="Times New Roman"/>
                        </a:rPr>
                        <a:t> </a:t>
                      </a:r>
                      <a:r>
                        <a:rPr sz="2400" b="1" spc="10" dirty="0">
                          <a:solidFill>
                            <a:srgbClr val="FFFFFF"/>
                          </a:solidFill>
                          <a:latin typeface="Calibri"/>
                          <a:cs typeface="Calibri"/>
                        </a:rPr>
                        <a:t>nu</a:t>
                      </a:r>
                      <a:r>
                        <a:rPr sz="2400" b="1" spc="45" dirty="0">
                          <a:solidFill>
                            <a:srgbClr val="FFFFFF"/>
                          </a:solidFill>
                          <a:latin typeface="Calibri"/>
                          <a:cs typeface="Calibri"/>
                        </a:rPr>
                        <a:t>m</a:t>
                      </a:r>
                      <a:r>
                        <a:rPr sz="2400" b="1" spc="10" dirty="0">
                          <a:solidFill>
                            <a:srgbClr val="FFFFFF"/>
                          </a:solidFill>
                          <a:latin typeface="Calibri"/>
                          <a:cs typeface="Calibri"/>
                        </a:rPr>
                        <a:t>b</a:t>
                      </a:r>
                      <a:r>
                        <a:rPr sz="2400" b="1" spc="-10" dirty="0">
                          <a:solidFill>
                            <a:srgbClr val="FFFFFF"/>
                          </a:solidFill>
                          <a:latin typeface="Calibri"/>
                          <a:cs typeface="Calibri"/>
                        </a:rPr>
                        <a:t>e</a:t>
                      </a:r>
                      <a:r>
                        <a:rPr sz="2400" b="1" dirty="0">
                          <a:solidFill>
                            <a:srgbClr val="FFFFFF"/>
                          </a:solidFill>
                          <a:latin typeface="Calibri"/>
                          <a:cs typeface="Calibri"/>
                        </a:rPr>
                        <a:t>r</a:t>
                      </a:r>
                      <a:endParaRPr sz="2400">
                        <a:latin typeface="Calibri"/>
                        <a:cs typeface="Calibri"/>
                      </a:endParaRPr>
                    </a:p>
                  </a:txBody>
                  <a:tcPr marL="0" marR="0" marT="0" marB="0">
                    <a:lnL w="13962">
                      <a:solidFill>
                        <a:srgbClr val="FFFFFF"/>
                      </a:solidFill>
                      <a:prstDash val="solid"/>
                    </a:lnL>
                    <a:lnR w="13973">
                      <a:solidFill>
                        <a:srgbClr val="FFFFFF"/>
                      </a:solidFill>
                      <a:prstDash val="solid"/>
                    </a:lnR>
                    <a:lnT w="13973">
                      <a:solidFill>
                        <a:srgbClr val="FFFFFF"/>
                      </a:solidFill>
                      <a:prstDash val="solid"/>
                    </a:lnT>
                    <a:lnB w="39369">
                      <a:solidFill>
                        <a:srgbClr val="FFFFFF"/>
                      </a:solidFill>
                      <a:prstDash val="solid"/>
                    </a:lnB>
                    <a:solidFill>
                      <a:srgbClr val="A8A47B"/>
                    </a:solidFill>
                  </a:tcPr>
                </a:tc>
                <a:extLst>
                  <a:ext uri="{0D108BD9-81ED-4DB2-BD59-A6C34878D82A}">
                    <a16:rowId xmlns:a16="http://schemas.microsoft.com/office/drawing/2014/main" val="10000"/>
                  </a:ext>
                </a:extLst>
              </a:tr>
              <a:tr h="457212">
                <a:tc>
                  <a:txBody>
                    <a:bodyPr/>
                    <a:lstStyle/>
                    <a:p>
                      <a:pPr marR="17780" algn="ctr">
                        <a:lnSpc>
                          <a:spcPct val="100000"/>
                        </a:lnSpc>
                      </a:pPr>
                      <a:r>
                        <a:rPr sz="2400" b="1" dirty="0">
                          <a:solidFill>
                            <a:srgbClr val="2E2A1F"/>
                          </a:solidFill>
                          <a:latin typeface="Calibri"/>
                          <a:cs typeface="Calibri"/>
                        </a:rPr>
                        <a:t>#</a:t>
                      </a:r>
                      <a:endParaRPr sz="2400">
                        <a:latin typeface="Calibri"/>
                        <a:cs typeface="Calibri"/>
                      </a:endParaRPr>
                    </a:p>
                  </a:txBody>
                  <a:tcPr marL="0" marR="0" marT="0" marB="0">
                    <a:lnL w="13973">
                      <a:solidFill>
                        <a:srgbClr val="FFFFFF"/>
                      </a:solidFill>
                      <a:prstDash val="solid"/>
                    </a:lnL>
                    <a:lnR w="13962">
                      <a:solidFill>
                        <a:srgbClr val="FFFFFF"/>
                      </a:solidFill>
                      <a:prstDash val="solid"/>
                    </a:lnR>
                    <a:lnT w="39369">
                      <a:solidFill>
                        <a:srgbClr val="FFFFFF"/>
                      </a:solidFill>
                      <a:prstDash val="solid"/>
                    </a:lnT>
                    <a:lnB w="13973">
                      <a:solidFill>
                        <a:srgbClr val="FFFFFF"/>
                      </a:solidFill>
                      <a:prstDash val="solid"/>
                    </a:lnB>
                    <a:solidFill>
                      <a:srgbClr val="E2E1D7"/>
                    </a:solidFill>
                  </a:tcPr>
                </a:tc>
                <a:tc>
                  <a:txBody>
                    <a:bodyPr/>
                    <a:lstStyle/>
                    <a:p>
                      <a:pPr marR="15240" algn="ctr">
                        <a:lnSpc>
                          <a:spcPct val="100000"/>
                        </a:lnSpc>
                      </a:pPr>
                      <a:r>
                        <a:rPr sz="2400" b="1" dirty="0">
                          <a:solidFill>
                            <a:srgbClr val="2E2A1F"/>
                          </a:solidFill>
                          <a:latin typeface="Calibri"/>
                          <a:cs typeface="Calibri"/>
                        </a:rPr>
                        <a:t>0</a:t>
                      </a:r>
                      <a:endParaRPr sz="2400">
                        <a:latin typeface="Calibri"/>
                        <a:cs typeface="Calibri"/>
                      </a:endParaRPr>
                    </a:p>
                  </a:txBody>
                  <a:tcPr marL="0" marR="0" marT="0" marB="0">
                    <a:lnL w="13962">
                      <a:solidFill>
                        <a:srgbClr val="FFFFFF"/>
                      </a:solidFill>
                      <a:prstDash val="solid"/>
                    </a:lnL>
                    <a:lnR w="13973">
                      <a:solidFill>
                        <a:srgbClr val="FFFFFF"/>
                      </a:solidFill>
                      <a:prstDash val="solid"/>
                    </a:lnR>
                    <a:lnT w="39369">
                      <a:solidFill>
                        <a:srgbClr val="FFFFFF"/>
                      </a:solidFill>
                      <a:prstDash val="solid"/>
                    </a:lnT>
                    <a:lnB w="13973">
                      <a:solidFill>
                        <a:srgbClr val="FFFFFF"/>
                      </a:solidFill>
                      <a:prstDash val="solid"/>
                    </a:lnB>
                    <a:solidFill>
                      <a:srgbClr val="E2E1D7"/>
                    </a:solidFill>
                  </a:tcPr>
                </a:tc>
                <a:extLst>
                  <a:ext uri="{0D108BD9-81ED-4DB2-BD59-A6C34878D82A}">
                    <a16:rowId xmlns:a16="http://schemas.microsoft.com/office/drawing/2014/main" val="10001"/>
                  </a:ext>
                </a:extLst>
              </a:tr>
              <a:tr h="457199">
                <a:tc>
                  <a:txBody>
                    <a:bodyPr/>
                    <a:lstStyle/>
                    <a:p>
                      <a:pPr algn="ctr">
                        <a:lnSpc>
                          <a:spcPct val="100000"/>
                        </a:lnSpc>
                      </a:pPr>
                      <a:r>
                        <a:rPr sz="2400" b="1" dirty="0">
                          <a:solidFill>
                            <a:srgbClr val="2E2A1F"/>
                          </a:solidFill>
                          <a:latin typeface="Calibri"/>
                          <a:cs typeface="Calibri"/>
                        </a:rPr>
                        <a:t>(</a:t>
                      </a:r>
                      <a:endParaRPr sz="2400">
                        <a:latin typeface="Calibri"/>
                        <a:cs typeface="Calibri"/>
                      </a:endParaRPr>
                    </a:p>
                  </a:txBody>
                  <a:tcPr marL="0" marR="0" marT="0" marB="0">
                    <a:lnL w="13973">
                      <a:solidFill>
                        <a:srgbClr val="FFFFFF"/>
                      </a:solidFill>
                      <a:prstDash val="solid"/>
                    </a:lnL>
                    <a:lnR w="13962">
                      <a:solidFill>
                        <a:srgbClr val="FFFFFF"/>
                      </a:solidFill>
                      <a:prstDash val="solid"/>
                    </a:lnR>
                    <a:lnT w="13973">
                      <a:solidFill>
                        <a:srgbClr val="FFFFFF"/>
                      </a:solidFill>
                      <a:prstDash val="solid"/>
                    </a:lnT>
                    <a:lnB w="13973">
                      <a:solidFill>
                        <a:srgbClr val="FFFFFF"/>
                      </a:solidFill>
                      <a:prstDash val="solid"/>
                    </a:lnB>
                    <a:solidFill>
                      <a:srgbClr val="F1F0EC"/>
                    </a:solidFill>
                  </a:tcPr>
                </a:tc>
                <a:tc>
                  <a:txBody>
                    <a:bodyPr/>
                    <a:lstStyle/>
                    <a:p>
                      <a:pPr marR="15240" algn="ctr">
                        <a:lnSpc>
                          <a:spcPct val="100000"/>
                        </a:lnSpc>
                      </a:pPr>
                      <a:r>
                        <a:rPr sz="2400" b="1" dirty="0">
                          <a:solidFill>
                            <a:srgbClr val="2E2A1F"/>
                          </a:solidFill>
                          <a:latin typeface="Calibri"/>
                          <a:cs typeface="Calibri"/>
                        </a:rPr>
                        <a:t>1</a:t>
                      </a:r>
                      <a:endParaRPr sz="2400">
                        <a:latin typeface="Calibri"/>
                        <a:cs typeface="Calibri"/>
                      </a:endParaRPr>
                    </a:p>
                  </a:txBody>
                  <a:tcPr marL="0" marR="0" marT="0" marB="0">
                    <a:lnL w="13962">
                      <a:solidFill>
                        <a:srgbClr val="FFFFFF"/>
                      </a:solidFill>
                      <a:prstDash val="solid"/>
                    </a:lnL>
                    <a:lnR w="13973">
                      <a:solidFill>
                        <a:srgbClr val="FFFFFF"/>
                      </a:solidFill>
                      <a:prstDash val="solid"/>
                    </a:lnR>
                    <a:lnT w="13973">
                      <a:solidFill>
                        <a:srgbClr val="FFFFFF"/>
                      </a:solidFill>
                      <a:prstDash val="solid"/>
                    </a:lnT>
                    <a:lnB w="13973">
                      <a:solidFill>
                        <a:srgbClr val="FFFFFF"/>
                      </a:solidFill>
                      <a:prstDash val="solid"/>
                    </a:lnB>
                    <a:solidFill>
                      <a:srgbClr val="F1F0EC"/>
                    </a:solidFill>
                  </a:tcPr>
                </a:tc>
                <a:extLst>
                  <a:ext uri="{0D108BD9-81ED-4DB2-BD59-A6C34878D82A}">
                    <a16:rowId xmlns:a16="http://schemas.microsoft.com/office/drawing/2014/main" val="10002"/>
                  </a:ext>
                </a:extLst>
              </a:tr>
              <a:tr h="457199">
                <a:tc>
                  <a:txBody>
                    <a:bodyPr/>
                    <a:lstStyle/>
                    <a:p>
                      <a:pPr marR="635" algn="ctr">
                        <a:lnSpc>
                          <a:spcPct val="100000"/>
                        </a:lnSpc>
                      </a:pPr>
                      <a:r>
                        <a:rPr sz="2400" b="1" dirty="0">
                          <a:solidFill>
                            <a:srgbClr val="2E2A1F"/>
                          </a:solidFill>
                          <a:latin typeface="Calibri"/>
                          <a:cs typeface="Calibri"/>
                        </a:rPr>
                        <a:t>+</a:t>
                      </a:r>
                      <a:r>
                        <a:rPr sz="2400" b="1" spc="-100" dirty="0">
                          <a:solidFill>
                            <a:srgbClr val="2E2A1F"/>
                          </a:solidFill>
                          <a:latin typeface="Times New Roman"/>
                          <a:cs typeface="Times New Roman"/>
                        </a:rPr>
                        <a:t> </a:t>
                      </a:r>
                      <a:r>
                        <a:rPr sz="2400" b="1" spc="10" dirty="0">
                          <a:solidFill>
                            <a:srgbClr val="2E2A1F"/>
                          </a:solidFill>
                          <a:latin typeface="Calibri"/>
                          <a:cs typeface="Calibri"/>
                        </a:rPr>
                        <a:t>o</a:t>
                      </a:r>
                      <a:r>
                        <a:rPr sz="2400" b="1" dirty="0">
                          <a:solidFill>
                            <a:srgbClr val="2E2A1F"/>
                          </a:solidFill>
                          <a:latin typeface="Calibri"/>
                          <a:cs typeface="Calibri"/>
                        </a:rPr>
                        <a:t>r</a:t>
                      </a:r>
                      <a:r>
                        <a:rPr sz="2400" b="1" spc="-55" dirty="0">
                          <a:solidFill>
                            <a:srgbClr val="2E2A1F"/>
                          </a:solidFill>
                          <a:latin typeface="Times New Roman"/>
                          <a:cs typeface="Times New Roman"/>
                        </a:rPr>
                        <a:t> </a:t>
                      </a:r>
                      <a:r>
                        <a:rPr sz="2400" b="1" dirty="0">
                          <a:solidFill>
                            <a:srgbClr val="2E2A1F"/>
                          </a:solidFill>
                          <a:latin typeface="Calibri"/>
                          <a:cs typeface="Calibri"/>
                        </a:rPr>
                        <a:t>-</a:t>
                      </a:r>
                      <a:endParaRPr sz="2400">
                        <a:latin typeface="Calibri"/>
                        <a:cs typeface="Calibri"/>
                      </a:endParaRPr>
                    </a:p>
                  </a:txBody>
                  <a:tcPr marL="0" marR="0" marT="0" marB="0">
                    <a:lnL w="13973">
                      <a:solidFill>
                        <a:srgbClr val="FFFFFF"/>
                      </a:solidFill>
                      <a:prstDash val="solid"/>
                    </a:lnL>
                    <a:lnR w="13962">
                      <a:solidFill>
                        <a:srgbClr val="FFFFFF"/>
                      </a:solidFill>
                      <a:prstDash val="solid"/>
                    </a:lnR>
                    <a:lnT w="13973">
                      <a:solidFill>
                        <a:srgbClr val="FFFFFF"/>
                      </a:solidFill>
                      <a:prstDash val="solid"/>
                    </a:lnT>
                    <a:lnB w="13973">
                      <a:solidFill>
                        <a:srgbClr val="FFFFFF"/>
                      </a:solidFill>
                      <a:prstDash val="solid"/>
                    </a:lnB>
                    <a:solidFill>
                      <a:srgbClr val="E2E1D7"/>
                    </a:solidFill>
                  </a:tcPr>
                </a:tc>
                <a:tc>
                  <a:txBody>
                    <a:bodyPr/>
                    <a:lstStyle/>
                    <a:p>
                      <a:pPr marR="15875" algn="ctr">
                        <a:lnSpc>
                          <a:spcPct val="100000"/>
                        </a:lnSpc>
                      </a:pPr>
                      <a:r>
                        <a:rPr sz="2400" b="1" dirty="0">
                          <a:solidFill>
                            <a:srgbClr val="2E2A1F"/>
                          </a:solidFill>
                          <a:latin typeface="Calibri"/>
                          <a:cs typeface="Calibri"/>
                        </a:rPr>
                        <a:t>2</a:t>
                      </a:r>
                      <a:endParaRPr sz="2400">
                        <a:latin typeface="Calibri"/>
                        <a:cs typeface="Calibri"/>
                      </a:endParaRPr>
                    </a:p>
                  </a:txBody>
                  <a:tcPr marL="0" marR="0" marT="0" marB="0">
                    <a:lnL w="13962">
                      <a:solidFill>
                        <a:srgbClr val="FFFFFF"/>
                      </a:solidFill>
                      <a:prstDash val="solid"/>
                    </a:lnL>
                    <a:lnR w="13973">
                      <a:solidFill>
                        <a:srgbClr val="FFFFFF"/>
                      </a:solidFill>
                      <a:prstDash val="solid"/>
                    </a:lnR>
                    <a:lnT w="13973">
                      <a:solidFill>
                        <a:srgbClr val="FFFFFF"/>
                      </a:solidFill>
                      <a:prstDash val="solid"/>
                    </a:lnT>
                    <a:lnB w="13973">
                      <a:solidFill>
                        <a:srgbClr val="FFFFFF"/>
                      </a:solidFill>
                      <a:prstDash val="solid"/>
                    </a:lnB>
                    <a:solidFill>
                      <a:srgbClr val="E2E1D7"/>
                    </a:solidFill>
                  </a:tcPr>
                </a:tc>
                <a:extLst>
                  <a:ext uri="{0D108BD9-81ED-4DB2-BD59-A6C34878D82A}">
                    <a16:rowId xmlns:a16="http://schemas.microsoft.com/office/drawing/2014/main" val="10003"/>
                  </a:ext>
                </a:extLst>
              </a:tr>
              <a:tr h="457199">
                <a:tc>
                  <a:txBody>
                    <a:bodyPr/>
                    <a:lstStyle/>
                    <a:p>
                      <a:pPr marR="13335" algn="ctr">
                        <a:lnSpc>
                          <a:spcPct val="100000"/>
                        </a:lnSpc>
                      </a:pPr>
                      <a:r>
                        <a:rPr sz="2400" b="1" dirty="0">
                          <a:solidFill>
                            <a:srgbClr val="2E2A1F"/>
                          </a:solidFill>
                          <a:latin typeface="Calibri"/>
                          <a:cs typeface="Calibri"/>
                        </a:rPr>
                        <a:t>*</a:t>
                      </a:r>
                      <a:r>
                        <a:rPr sz="2400" b="1" spc="-100" dirty="0">
                          <a:solidFill>
                            <a:srgbClr val="2E2A1F"/>
                          </a:solidFill>
                          <a:latin typeface="Times New Roman"/>
                          <a:cs typeface="Times New Roman"/>
                        </a:rPr>
                        <a:t> </a:t>
                      </a:r>
                      <a:r>
                        <a:rPr sz="2400" b="1" spc="10" dirty="0">
                          <a:solidFill>
                            <a:srgbClr val="2E2A1F"/>
                          </a:solidFill>
                          <a:latin typeface="Calibri"/>
                          <a:cs typeface="Calibri"/>
                        </a:rPr>
                        <a:t>o</a:t>
                      </a:r>
                      <a:r>
                        <a:rPr sz="2400" b="1" dirty="0">
                          <a:solidFill>
                            <a:srgbClr val="2E2A1F"/>
                          </a:solidFill>
                          <a:latin typeface="Calibri"/>
                          <a:cs typeface="Calibri"/>
                        </a:rPr>
                        <a:t>r</a:t>
                      </a:r>
                      <a:r>
                        <a:rPr sz="2400" b="1" spc="-55" dirty="0">
                          <a:solidFill>
                            <a:srgbClr val="2E2A1F"/>
                          </a:solidFill>
                          <a:latin typeface="Times New Roman"/>
                          <a:cs typeface="Times New Roman"/>
                        </a:rPr>
                        <a:t> </a:t>
                      </a:r>
                      <a:r>
                        <a:rPr sz="2400" b="1" dirty="0">
                          <a:solidFill>
                            <a:srgbClr val="2E2A1F"/>
                          </a:solidFill>
                          <a:latin typeface="Calibri"/>
                          <a:cs typeface="Calibri"/>
                        </a:rPr>
                        <a:t>/</a:t>
                      </a:r>
                      <a:endParaRPr sz="2400">
                        <a:latin typeface="Calibri"/>
                        <a:cs typeface="Calibri"/>
                      </a:endParaRPr>
                    </a:p>
                  </a:txBody>
                  <a:tcPr marL="0" marR="0" marT="0" marB="0">
                    <a:lnL w="13973">
                      <a:solidFill>
                        <a:srgbClr val="FFFFFF"/>
                      </a:solidFill>
                      <a:prstDash val="solid"/>
                    </a:lnL>
                    <a:lnR w="13962">
                      <a:solidFill>
                        <a:srgbClr val="FFFFFF"/>
                      </a:solidFill>
                      <a:prstDash val="solid"/>
                    </a:lnR>
                    <a:lnT w="13973">
                      <a:solidFill>
                        <a:srgbClr val="FFFFFF"/>
                      </a:solidFill>
                      <a:prstDash val="solid"/>
                    </a:lnT>
                    <a:lnB w="13973">
                      <a:solidFill>
                        <a:srgbClr val="FFFFFF"/>
                      </a:solidFill>
                      <a:prstDash val="solid"/>
                    </a:lnB>
                    <a:solidFill>
                      <a:srgbClr val="F1F0EC"/>
                    </a:solidFill>
                  </a:tcPr>
                </a:tc>
                <a:tc>
                  <a:txBody>
                    <a:bodyPr/>
                    <a:lstStyle/>
                    <a:p>
                      <a:pPr marR="15240" algn="ctr">
                        <a:lnSpc>
                          <a:spcPct val="100000"/>
                        </a:lnSpc>
                      </a:pPr>
                      <a:r>
                        <a:rPr sz="2400" b="1" dirty="0">
                          <a:solidFill>
                            <a:srgbClr val="2E2A1F"/>
                          </a:solidFill>
                          <a:latin typeface="Calibri"/>
                          <a:cs typeface="Calibri"/>
                        </a:rPr>
                        <a:t>3</a:t>
                      </a:r>
                      <a:endParaRPr sz="2400">
                        <a:latin typeface="Calibri"/>
                        <a:cs typeface="Calibri"/>
                      </a:endParaRPr>
                    </a:p>
                  </a:txBody>
                  <a:tcPr marL="0" marR="0" marT="0" marB="0">
                    <a:lnL w="13962">
                      <a:solidFill>
                        <a:srgbClr val="FFFFFF"/>
                      </a:solidFill>
                      <a:prstDash val="solid"/>
                    </a:lnL>
                    <a:lnR w="13973">
                      <a:solidFill>
                        <a:srgbClr val="FFFFFF"/>
                      </a:solidFill>
                      <a:prstDash val="solid"/>
                    </a:lnR>
                    <a:lnT w="13973">
                      <a:solidFill>
                        <a:srgbClr val="FFFFFF"/>
                      </a:solidFill>
                      <a:prstDash val="solid"/>
                    </a:lnT>
                    <a:lnB w="13973">
                      <a:solidFill>
                        <a:srgbClr val="FFFFFF"/>
                      </a:solidFill>
                      <a:prstDash val="solid"/>
                    </a:lnB>
                    <a:solidFill>
                      <a:srgbClr val="F1F0EC"/>
                    </a:solidFill>
                  </a:tcPr>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pPr marL="88900">
              <a:lnSpc>
                <a:spcPct val="100000"/>
              </a:lnSpc>
            </a:pPr>
            <a:fld id="{81D60167-4931-47E6-BA6A-407CBD079E47}" type="slidenum">
              <a:rPr lang="en-US" smtClean="0"/>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61130" y="1920733"/>
            <a:ext cx="8418710" cy="2685351"/>
          </a:xfrm>
          <a:prstGeom prst="rect">
            <a:avLst/>
          </a:prstGeom>
        </p:spPr>
        <p:txBody>
          <a:bodyPr vert="horz" wrap="square" lIns="0" tIns="0" rIns="0" bIns="0" rtlCol="0">
            <a:spAutoFit/>
          </a:bodyPr>
          <a:lstStyle/>
          <a:p>
            <a:pPr marL="329565" indent="-316865">
              <a:lnSpc>
                <a:spcPts val="2700"/>
              </a:lnSpc>
              <a:buClr>
                <a:srgbClr val="2E2A1F"/>
              </a:buClr>
              <a:buFont typeface="Calibri"/>
              <a:buAutoNum type="arabicPeriod"/>
              <a:tabLst>
                <a:tab pos="330200" algn="l"/>
              </a:tabLst>
            </a:pPr>
            <a:r>
              <a:rPr sz="2300" spc="-25" dirty="0">
                <a:solidFill>
                  <a:srgbClr val="2E2A1F"/>
                </a:solidFill>
                <a:latin typeface="Calibri" panose="020F0502020204030204" pitchFamily="34" charset="0"/>
                <a:cs typeface="Calibri" panose="020F0502020204030204" pitchFamily="34" charset="0"/>
              </a:rPr>
              <a:t>E</a:t>
            </a:r>
            <a:r>
              <a:rPr sz="2300" spc="15" dirty="0">
                <a:solidFill>
                  <a:srgbClr val="2E2A1F"/>
                </a:solidFill>
                <a:latin typeface="Calibri" panose="020F0502020204030204" pitchFamily="34" charset="0"/>
                <a:cs typeface="Calibri" panose="020F0502020204030204" pitchFamily="34" charset="0"/>
              </a:rPr>
              <a:t>x</a:t>
            </a:r>
            <a:r>
              <a:rPr sz="2300" dirty="0">
                <a:solidFill>
                  <a:srgbClr val="2E2A1F"/>
                </a:solidFill>
                <a:latin typeface="Calibri" panose="020F0502020204030204" pitchFamily="34" charset="0"/>
                <a:cs typeface="Calibri" panose="020F0502020204030204" pitchFamily="34" charset="0"/>
              </a:rPr>
              <a:t>a</a:t>
            </a:r>
            <a:r>
              <a:rPr sz="2300" spc="-20" dirty="0">
                <a:solidFill>
                  <a:srgbClr val="2E2A1F"/>
                </a:solidFill>
                <a:latin typeface="Calibri" panose="020F0502020204030204" pitchFamily="34" charset="0"/>
                <a:cs typeface="Calibri" panose="020F0502020204030204" pitchFamily="34" charset="0"/>
              </a:rPr>
              <a:t>m</a:t>
            </a:r>
            <a:r>
              <a:rPr sz="2300" spc="25" dirty="0">
                <a:solidFill>
                  <a:srgbClr val="2E2A1F"/>
                </a:solidFill>
                <a:latin typeface="Calibri" panose="020F0502020204030204" pitchFamily="34" charset="0"/>
                <a:cs typeface="Calibri" panose="020F0502020204030204" pitchFamily="34" charset="0"/>
              </a:rPr>
              <a:t>i</a:t>
            </a:r>
            <a:r>
              <a:rPr sz="2300" spc="-15" dirty="0">
                <a:solidFill>
                  <a:srgbClr val="2E2A1F"/>
                </a:solidFill>
                <a:latin typeface="Calibri" panose="020F0502020204030204" pitchFamily="34" charset="0"/>
                <a:cs typeface="Calibri" panose="020F0502020204030204" pitchFamily="34" charset="0"/>
              </a:rPr>
              <a:t>ne</a:t>
            </a:r>
            <a:r>
              <a:rPr sz="2300" spc="-170" dirty="0">
                <a:solidFill>
                  <a:srgbClr val="2E2A1F"/>
                </a:solidFill>
                <a:latin typeface="Calibri" panose="020F0502020204030204" pitchFamily="34" charset="0"/>
                <a:cs typeface="Calibri" panose="020F0502020204030204" pitchFamily="34" charset="0"/>
              </a:rPr>
              <a:t> </a:t>
            </a:r>
            <a:r>
              <a:rPr sz="2300" spc="-50" dirty="0">
                <a:solidFill>
                  <a:srgbClr val="2E2A1F"/>
                </a:solidFill>
                <a:latin typeface="Calibri" panose="020F0502020204030204" pitchFamily="34" charset="0"/>
                <a:cs typeface="Calibri" panose="020F0502020204030204" pitchFamily="34" charset="0"/>
              </a:rPr>
              <a:t>t</a:t>
            </a:r>
            <a:r>
              <a:rPr sz="2300" spc="-15" dirty="0">
                <a:solidFill>
                  <a:srgbClr val="2E2A1F"/>
                </a:solidFill>
                <a:latin typeface="Calibri" panose="020F0502020204030204" pitchFamily="34" charset="0"/>
                <a:cs typeface="Calibri" panose="020F0502020204030204" pitchFamily="34" charset="0"/>
              </a:rPr>
              <a:t>he</a:t>
            </a:r>
            <a:r>
              <a:rPr sz="2300" spc="30" dirty="0">
                <a:solidFill>
                  <a:srgbClr val="2E2A1F"/>
                </a:solidFill>
                <a:latin typeface="Calibri" panose="020F0502020204030204" pitchFamily="34" charset="0"/>
                <a:cs typeface="Calibri" panose="020F0502020204030204" pitchFamily="34" charset="0"/>
              </a:rPr>
              <a:t> </a:t>
            </a:r>
            <a:r>
              <a:rPr sz="2300" spc="-15" dirty="0">
                <a:solidFill>
                  <a:srgbClr val="2E2A1F"/>
                </a:solidFill>
                <a:latin typeface="Calibri" panose="020F0502020204030204" pitchFamily="34" charset="0"/>
                <a:cs typeface="Calibri" panose="020F0502020204030204" pitchFamily="34" charset="0"/>
              </a:rPr>
              <a:t>n</a:t>
            </a:r>
            <a:r>
              <a:rPr sz="2300" spc="-60" dirty="0">
                <a:solidFill>
                  <a:srgbClr val="2E2A1F"/>
                </a:solidFill>
                <a:latin typeface="Calibri" panose="020F0502020204030204" pitchFamily="34" charset="0"/>
                <a:cs typeface="Calibri" panose="020F0502020204030204" pitchFamily="34" charset="0"/>
              </a:rPr>
              <a:t>e</a:t>
            </a:r>
            <a:r>
              <a:rPr sz="2300" spc="15" dirty="0">
                <a:solidFill>
                  <a:srgbClr val="2E2A1F"/>
                </a:solidFill>
                <a:latin typeface="Calibri" panose="020F0502020204030204" pitchFamily="34" charset="0"/>
                <a:cs typeface="Calibri" panose="020F0502020204030204" pitchFamily="34" charset="0"/>
              </a:rPr>
              <a:t>x</a:t>
            </a:r>
            <a:r>
              <a:rPr sz="2300" spc="-10" dirty="0">
                <a:solidFill>
                  <a:srgbClr val="2E2A1F"/>
                </a:solidFill>
                <a:latin typeface="Calibri" panose="020F0502020204030204" pitchFamily="34" charset="0"/>
                <a:cs typeface="Calibri" panose="020F0502020204030204" pitchFamily="34" charset="0"/>
              </a:rPr>
              <a:t>t</a:t>
            </a:r>
            <a:r>
              <a:rPr sz="2300" spc="-65" dirty="0">
                <a:solidFill>
                  <a:srgbClr val="2E2A1F"/>
                </a:solidFill>
                <a:latin typeface="Calibri" panose="020F0502020204030204" pitchFamily="34" charset="0"/>
                <a:cs typeface="Calibri" panose="020F0502020204030204" pitchFamily="34" charset="0"/>
              </a:rPr>
              <a:t> </a:t>
            </a:r>
            <a:r>
              <a:rPr sz="2300" spc="-60" dirty="0">
                <a:solidFill>
                  <a:srgbClr val="2E2A1F"/>
                </a:solidFill>
                <a:latin typeface="Calibri" panose="020F0502020204030204" pitchFamily="34" charset="0"/>
                <a:cs typeface="Calibri" panose="020F0502020204030204" pitchFamily="34" charset="0"/>
              </a:rPr>
              <a:t>e</a:t>
            </a:r>
            <a:r>
              <a:rPr sz="2300" spc="25" dirty="0">
                <a:solidFill>
                  <a:srgbClr val="2E2A1F"/>
                </a:solidFill>
                <a:latin typeface="Calibri" panose="020F0502020204030204" pitchFamily="34" charset="0"/>
                <a:cs typeface="Calibri" panose="020F0502020204030204" pitchFamily="34" charset="0"/>
              </a:rPr>
              <a:t>l</a:t>
            </a:r>
            <a:r>
              <a:rPr sz="2300" spc="-60" dirty="0">
                <a:solidFill>
                  <a:srgbClr val="2E2A1F"/>
                </a:solidFill>
                <a:latin typeface="Calibri" panose="020F0502020204030204" pitchFamily="34" charset="0"/>
                <a:cs typeface="Calibri" panose="020F0502020204030204" pitchFamily="34" charset="0"/>
              </a:rPr>
              <a:t>e</a:t>
            </a:r>
            <a:r>
              <a:rPr sz="2300" spc="-20" dirty="0">
                <a:solidFill>
                  <a:srgbClr val="2E2A1F"/>
                </a:solidFill>
                <a:latin typeface="Calibri" panose="020F0502020204030204" pitchFamily="34" charset="0"/>
                <a:cs typeface="Calibri" panose="020F0502020204030204" pitchFamily="34" charset="0"/>
              </a:rPr>
              <a:t>m</a:t>
            </a:r>
            <a:r>
              <a:rPr sz="2300" spc="-60" dirty="0">
                <a:solidFill>
                  <a:srgbClr val="2E2A1F"/>
                </a:solidFill>
                <a:latin typeface="Calibri" panose="020F0502020204030204" pitchFamily="34" charset="0"/>
                <a:cs typeface="Calibri" panose="020F0502020204030204" pitchFamily="34" charset="0"/>
              </a:rPr>
              <a:t>e</a:t>
            </a:r>
            <a:r>
              <a:rPr sz="2300" spc="-15" dirty="0">
                <a:solidFill>
                  <a:srgbClr val="2E2A1F"/>
                </a:solidFill>
                <a:latin typeface="Calibri" panose="020F0502020204030204" pitchFamily="34" charset="0"/>
                <a:cs typeface="Calibri" panose="020F0502020204030204" pitchFamily="34" charset="0"/>
              </a:rPr>
              <a:t>n</a:t>
            </a:r>
            <a:r>
              <a:rPr sz="2300" spc="-10" dirty="0">
                <a:solidFill>
                  <a:srgbClr val="2E2A1F"/>
                </a:solidFill>
                <a:latin typeface="Calibri" panose="020F0502020204030204" pitchFamily="34" charset="0"/>
                <a:cs typeface="Calibri" panose="020F0502020204030204" pitchFamily="34" charset="0"/>
              </a:rPr>
              <a:t>t</a:t>
            </a:r>
            <a:r>
              <a:rPr sz="2300" spc="35" dirty="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i</a:t>
            </a:r>
            <a:r>
              <a:rPr sz="2300" dirty="0">
                <a:solidFill>
                  <a:srgbClr val="2E2A1F"/>
                </a:solidFill>
                <a:latin typeface="Calibri" panose="020F0502020204030204" pitchFamily="34" charset="0"/>
                <a:cs typeface="Calibri" panose="020F0502020204030204" pitchFamily="34" charset="0"/>
              </a:rPr>
              <a:t>n</a:t>
            </a:r>
            <a:r>
              <a:rPr sz="2300" spc="-40" dirty="0">
                <a:solidFill>
                  <a:srgbClr val="2E2A1F"/>
                </a:solidFill>
                <a:latin typeface="Calibri" panose="020F0502020204030204" pitchFamily="34" charset="0"/>
                <a:cs typeface="Calibri" panose="020F0502020204030204" pitchFamily="34" charset="0"/>
              </a:rPr>
              <a:t> </a:t>
            </a:r>
            <a:r>
              <a:rPr sz="2300" spc="-50" dirty="0">
                <a:solidFill>
                  <a:srgbClr val="2E2A1F"/>
                </a:solidFill>
                <a:latin typeface="Calibri" panose="020F0502020204030204" pitchFamily="34" charset="0"/>
                <a:cs typeface="Calibri" panose="020F0502020204030204" pitchFamily="34" charset="0"/>
              </a:rPr>
              <a:t>t</a:t>
            </a:r>
            <a:r>
              <a:rPr sz="2300" spc="-15" dirty="0">
                <a:solidFill>
                  <a:srgbClr val="2E2A1F"/>
                </a:solidFill>
                <a:latin typeface="Calibri" panose="020F0502020204030204" pitchFamily="34" charset="0"/>
                <a:cs typeface="Calibri" panose="020F0502020204030204" pitchFamily="34" charset="0"/>
              </a:rPr>
              <a:t>he</a:t>
            </a:r>
            <a:r>
              <a:rPr sz="2300" spc="-70" dirty="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i</a:t>
            </a:r>
            <a:r>
              <a:rPr sz="2300" spc="-15" dirty="0">
                <a:solidFill>
                  <a:srgbClr val="2E2A1F"/>
                </a:solidFill>
                <a:latin typeface="Calibri" panose="020F0502020204030204" pitchFamily="34" charset="0"/>
                <a:cs typeface="Calibri" panose="020F0502020204030204" pitchFamily="34" charset="0"/>
              </a:rPr>
              <a:t>npu</a:t>
            </a:r>
            <a:r>
              <a:rPr sz="2300" spc="-10" dirty="0">
                <a:solidFill>
                  <a:srgbClr val="2E2A1F"/>
                </a:solidFill>
                <a:latin typeface="Calibri" panose="020F0502020204030204" pitchFamily="34" charset="0"/>
                <a:cs typeface="Calibri" panose="020F0502020204030204" pitchFamily="34" charset="0"/>
              </a:rPr>
              <a:t>t</a:t>
            </a:r>
            <a:endParaRPr sz="2300" dirty="0">
              <a:latin typeface="Calibri" panose="020F0502020204030204" pitchFamily="34" charset="0"/>
              <a:cs typeface="Calibri" panose="020F0502020204030204" pitchFamily="34" charset="0"/>
            </a:endParaRPr>
          </a:p>
          <a:p>
            <a:pPr marL="329565" indent="-316865">
              <a:lnSpc>
                <a:spcPts val="2400"/>
              </a:lnSpc>
              <a:buClr>
                <a:srgbClr val="2E2A1F"/>
              </a:buClr>
              <a:buFont typeface="Calibri"/>
              <a:buAutoNum type="arabicPeriod"/>
              <a:tabLst>
                <a:tab pos="330200" algn="l"/>
              </a:tabLst>
            </a:pPr>
            <a:r>
              <a:rPr lang="en-US" sz="2300" dirty="0" smtClean="0">
                <a:solidFill>
                  <a:srgbClr val="2E2A1F"/>
                </a:solidFill>
                <a:latin typeface="Calibri" panose="020F0502020204030204" pitchFamily="34" charset="0"/>
                <a:cs typeface="Calibri" panose="020F0502020204030204" pitchFamily="34" charset="0"/>
              </a:rPr>
              <a:t>I</a:t>
            </a:r>
            <a:r>
              <a:rPr sz="2300" dirty="0" smtClean="0">
                <a:solidFill>
                  <a:srgbClr val="2E2A1F"/>
                </a:solidFill>
                <a:latin typeface="Calibri" panose="020F0502020204030204" pitchFamily="34" charset="0"/>
                <a:cs typeface="Calibri" panose="020F0502020204030204" pitchFamily="34" charset="0"/>
              </a:rPr>
              <a:t>f</a:t>
            </a:r>
            <a:r>
              <a:rPr sz="2300" spc="-90" dirty="0" smtClean="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i</a:t>
            </a:r>
            <a:r>
              <a:rPr sz="2300" spc="-10" dirty="0">
                <a:solidFill>
                  <a:srgbClr val="2E2A1F"/>
                </a:solidFill>
                <a:latin typeface="Calibri" panose="020F0502020204030204" pitchFamily="34" charset="0"/>
                <a:cs typeface="Calibri" panose="020F0502020204030204" pitchFamily="34" charset="0"/>
              </a:rPr>
              <a:t>t</a:t>
            </a:r>
            <a:r>
              <a:rPr sz="2300" spc="-165" dirty="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i</a:t>
            </a:r>
            <a:r>
              <a:rPr sz="2300" dirty="0">
                <a:solidFill>
                  <a:srgbClr val="2E2A1F"/>
                </a:solidFill>
                <a:latin typeface="Calibri" panose="020F0502020204030204" pitchFamily="34" charset="0"/>
                <a:cs typeface="Calibri" panose="020F0502020204030204" pitchFamily="34" charset="0"/>
              </a:rPr>
              <a:t>s</a:t>
            </a:r>
            <a:r>
              <a:rPr sz="2300" spc="-105" dirty="0">
                <a:solidFill>
                  <a:srgbClr val="2E2A1F"/>
                </a:solidFill>
                <a:latin typeface="Calibri" panose="020F0502020204030204" pitchFamily="34" charset="0"/>
                <a:cs typeface="Calibri" panose="020F0502020204030204" pitchFamily="34" charset="0"/>
              </a:rPr>
              <a:t> </a:t>
            </a:r>
            <a:r>
              <a:rPr sz="2300" dirty="0">
                <a:solidFill>
                  <a:srgbClr val="2E2A1F"/>
                </a:solidFill>
                <a:latin typeface="Calibri" panose="020F0502020204030204" pitchFamily="34" charset="0"/>
                <a:cs typeface="Calibri" panose="020F0502020204030204" pitchFamily="34" charset="0"/>
              </a:rPr>
              <a:t>an</a:t>
            </a:r>
            <a:r>
              <a:rPr sz="2300" spc="-40"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o</a:t>
            </a:r>
            <a:r>
              <a:rPr sz="2300" spc="-15" dirty="0">
                <a:solidFill>
                  <a:srgbClr val="2E2A1F"/>
                </a:solidFill>
                <a:latin typeface="Calibri" panose="020F0502020204030204" pitchFamily="34" charset="0"/>
                <a:cs typeface="Calibri" panose="020F0502020204030204" pitchFamily="34" charset="0"/>
              </a:rPr>
              <a:t>p</a:t>
            </a:r>
            <a:r>
              <a:rPr sz="2300" spc="-60" dirty="0">
                <a:solidFill>
                  <a:srgbClr val="2E2A1F"/>
                </a:solidFill>
                <a:latin typeface="Calibri" panose="020F0502020204030204" pitchFamily="34" charset="0"/>
                <a:cs typeface="Calibri" panose="020F0502020204030204" pitchFamily="34" charset="0"/>
              </a:rPr>
              <a:t>e</a:t>
            </a:r>
            <a:r>
              <a:rPr sz="2300" spc="-85" dirty="0">
                <a:solidFill>
                  <a:srgbClr val="2E2A1F"/>
                </a:solidFill>
                <a:latin typeface="Calibri" panose="020F0502020204030204" pitchFamily="34" charset="0"/>
                <a:cs typeface="Calibri" panose="020F0502020204030204" pitchFamily="34" charset="0"/>
              </a:rPr>
              <a:t>r</a:t>
            </a:r>
            <a:r>
              <a:rPr sz="2300" dirty="0">
                <a:solidFill>
                  <a:srgbClr val="2E2A1F"/>
                </a:solidFill>
                <a:latin typeface="Calibri" panose="020F0502020204030204" pitchFamily="34" charset="0"/>
                <a:cs typeface="Calibri" panose="020F0502020204030204" pitchFamily="34" charset="0"/>
              </a:rPr>
              <a:t>a</a:t>
            </a:r>
            <a:r>
              <a:rPr sz="2300" spc="-15" dirty="0">
                <a:solidFill>
                  <a:srgbClr val="2E2A1F"/>
                </a:solidFill>
                <a:latin typeface="Calibri" panose="020F0502020204030204" pitchFamily="34" charset="0"/>
                <a:cs typeface="Calibri" panose="020F0502020204030204" pitchFamily="34" charset="0"/>
              </a:rPr>
              <a:t>nd</a:t>
            </a:r>
            <a:r>
              <a:rPr sz="2300" spc="-10" dirty="0">
                <a:solidFill>
                  <a:srgbClr val="2E2A1F"/>
                </a:solidFill>
                <a:latin typeface="Calibri" panose="020F0502020204030204" pitchFamily="34" charset="0"/>
                <a:cs typeface="Calibri" panose="020F0502020204030204" pitchFamily="34" charset="0"/>
              </a:rPr>
              <a:t>,</a:t>
            </a:r>
            <a:r>
              <a:rPr sz="2300" spc="50"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o</a:t>
            </a:r>
            <a:r>
              <a:rPr sz="2300" spc="-15" dirty="0">
                <a:solidFill>
                  <a:srgbClr val="2E2A1F"/>
                </a:solidFill>
                <a:latin typeface="Calibri" panose="020F0502020204030204" pitchFamily="34" charset="0"/>
                <a:cs typeface="Calibri" panose="020F0502020204030204" pitchFamily="34" charset="0"/>
              </a:rPr>
              <a:t>u</a:t>
            </a:r>
            <a:r>
              <a:rPr sz="2300" spc="-50" dirty="0">
                <a:solidFill>
                  <a:srgbClr val="2E2A1F"/>
                </a:solidFill>
                <a:latin typeface="Calibri" panose="020F0502020204030204" pitchFamily="34" charset="0"/>
                <a:cs typeface="Calibri" panose="020F0502020204030204" pitchFamily="34" charset="0"/>
              </a:rPr>
              <a:t>t</a:t>
            </a:r>
            <a:r>
              <a:rPr sz="2300" spc="-15" dirty="0">
                <a:solidFill>
                  <a:srgbClr val="2E2A1F"/>
                </a:solidFill>
                <a:latin typeface="Calibri" panose="020F0502020204030204" pitchFamily="34" charset="0"/>
                <a:cs typeface="Calibri" panose="020F0502020204030204" pitchFamily="34" charset="0"/>
              </a:rPr>
              <a:t>pu</a:t>
            </a:r>
            <a:r>
              <a:rPr sz="2300" spc="-10" dirty="0">
                <a:solidFill>
                  <a:srgbClr val="2E2A1F"/>
                </a:solidFill>
                <a:latin typeface="Calibri" panose="020F0502020204030204" pitchFamily="34" charset="0"/>
                <a:cs typeface="Calibri" panose="020F0502020204030204" pitchFamily="34" charset="0"/>
              </a:rPr>
              <a:t>t</a:t>
            </a:r>
            <a:r>
              <a:rPr sz="2300" spc="35" dirty="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i</a:t>
            </a:r>
            <a:r>
              <a:rPr sz="2300" spc="-10" dirty="0">
                <a:solidFill>
                  <a:srgbClr val="2E2A1F"/>
                </a:solidFill>
                <a:latin typeface="Calibri" panose="020F0502020204030204" pitchFamily="34" charset="0"/>
                <a:cs typeface="Calibri" panose="020F0502020204030204" pitchFamily="34" charset="0"/>
              </a:rPr>
              <a:t>t</a:t>
            </a:r>
            <a:r>
              <a:rPr sz="2300" spc="-65" dirty="0">
                <a:solidFill>
                  <a:srgbClr val="2E2A1F"/>
                </a:solidFill>
                <a:latin typeface="Calibri" panose="020F0502020204030204" pitchFamily="34" charset="0"/>
                <a:cs typeface="Calibri" panose="020F0502020204030204" pitchFamily="34" charset="0"/>
              </a:rPr>
              <a:t> </a:t>
            </a:r>
            <a:r>
              <a:rPr sz="2300" spc="40" dirty="0">
                <a:solidFill>
                  <a:srgbClr val="2E2A1F"/>
                </a:solidFill>
                <a:latin typeface="Calibri" panose="020F0502020204030204" pitchFamily="34" charset="0"/>
                <a:cs typeface="Calibri" panose="020F0502020204030204" pitchFamily="34" charset="0"/>
              </a:rPr>
              <a:t>(</a:t>
            </a:r>
            <a:r>
              <a:rPr sz="2300" spc="20" dirty="0">
                <a:solidFill>
                  <a:srgbClr val="2E2A1F"/>
                </a:solidFill>
                <a:latin typeface="Calibri" panose="020F0502020204030204" pitchFamily="34" charset="0"/>
                <a:cs typeface="Calibri" panose="020F0502020204030204" pitchFamily="34" charset="0"/>
              </a:rPr>
              <a:t>s</a:t>
            </a:r>
            <a:r>
              <a:rPr sz="2300" spc="-50" dirty="0">
                <a:solidFill>
                  <a:srgbClr val="2E2A1F"/>
                </a:solidFill>
                <a:latin typeface="Calibri" panose="020F0502020204030204" pitchFamily="34" charset="0"/>
                <a:cs typeface="Calibri" panose="020F0502020204030204" pitchFamily="34" charset="0"/>
              </a:rPr>
              <a:t>t</a:t>
            </a:r>
            <a:r>
              <a:rPr sz="2300" spc="-20" dirty="0">
                <a:solidFill>
                  <a:srgbClr val="2E2A1F"/>
                </a:solidFill>
                <a:latin typeface="Calibri" panose="020F0502020204030204" pitchFamily="34" charset="0"/>
                <a:cs typeface="Calibri" panose="020F0502020204030204" pitchFamily="34" charset="0"/>
              </a:rPr>
              <a:t>o</a:t>
            </a:r>
            <a:r>
              <a:rPr sz="2300" spc="15" dirty="0">
                <a:solidFill>
                  <a:srgbClr val="2E2A1F"/>
                </a:solidFill>
                <a:latin typeface="Calibri" panose="020F0502020204030204" pitchFamily="34" charset="0"/>
                <a:cs typeface="Calibri" panose="020F0502020204030204" pitchFamily="34" charset="0"/>
              </a:rPr>
              <a:t>r</a:t>
            </a:r>
            <a:r>
              <a:rPr sz="2300" spc="-15" dirty="0">
                <a:solidFill>
                  <a:srgbClr val="2E2A1F"/>
                </a:solidFill>
                <a:latin typeface="Calibri" panose="020F0502020204030204" pitchFamily="34" charset="0"/>
                <a:cs typeface="Calibri" panose="020F0502020204030204" pitchFamily="34" charset="0"/>
              </a:rPr>
              <a:t>e</a:t>
            </a:r>
            <a:r>
              <a:rPr sz="2300" spc="-170" dirty="0">
                <a:solidFill>
                  <a:srgbClr val="2E2A1F"/>
                </a:solidFill>
                <a:latin typeface="Calibri" panose="020F0502020204030204" pitchFamily="34" charset="0"/>
                <a:cs typeface="Calibri" panose="020F0502020204030204" pitchFamily="34" charset="0"/>
              </a:rPr>
              <a:t> </a:t>
            </a:r>
            <a:r>
              <a:rPr sz="2300" spc="-65" dirty="0">
                <a:solidFill>
                  <a:srgbClr val="2E2A1F"/>
                </a:solidFill>
                <a:latin typeface="Calibri" panose="020F0502020204030204" pitchFamily="34" charset="0"/>
                <a:cs typeface="Calibri" panose="020F0502020204030204" pitchFamily="34" charset="0"/>
              </a:rPr>
              <a:t>f</a:t>
            </a:r>
            <a:r>
              <a:rPr sz="2300" spc="-20" dirty="0">
                <a:solidFill>
                  <a:srgbClr val="2E2A1F"/>
                </a:solidFill>
                <a:latin typeface="Calibri" panose="020F0502020204030204" pitchFamily="34" charset="0"/>
                <a:cs typeface="Calibri" panose="020F0502020204030204" pitchFamily="34" charset="0"/>
              </a:rPr>
              <a:t>o</a:t>
            </a:r>
            <a:r>
              <a:rPr sz="2300" spc="-10" dirty="0">
                <a:solidFill>
                  <a:srgbClr val="2E2A1F"/>
                </a:solidFill>
                <a:latin typeface="Calibri" panose="020F0502020204030204" pitchFamily="34" charset="0"/>
                <a:cs typeface="Calibri" panose="020F0502020204030204" pitchFamily="34" charset="0"/>
              </a:rPr>
              <a:t>r</a:t>
            </a:r>
            <a:r>
              <a:rPr sz="2300" spc="-100" dirty="0">
                <a:solidFill>
                  <a:srgbClr val="2E2A1F"/>
                </a:solidFill>
                <a:latin typeface="Calibri" panose="020F0502020204030204" pitchFamily="34" charset="0"/>
                <a:cs typeface="Calibri" panose="020F0502020204030204" pitchFamily="34" charset="0"/>
              </a:rPr>
              <a:t> </a:t>
            </a:r>
            <a:r>
              <a:rPr sz="2300" spc="-50" dirty="0">
                <a:solidFill>
                  <a:srgbClr val="2E2A1F"/>
                </a:solidFill>
                <a:latin typeface="Calibri" panose="020F0502020204030204" pitchFamily="34" charset="0"/>
                <a:cs typeface="Calibri" panose="020F0502020204030204" pitchFamily="34" charset="0"/>
              </a:rPr>
              <a:t>t</a:t>
            </a:r>
            <a:r>
              <a:rPr sz="2300" spc="-15" dirty="0">
                <a:solidFill>
                  <a:srgbClr val="2E2A1F"/>
                </a:solidFill>
                <a:latin typeface="Calibri" panose="020F0502020204030204" pitchFamily="34" charset="0"/>
                <a:cs typeface="Calibri" panose="020F0502020204030204" pitchFamily="34" charset="0"/>
              </a:rPr>
              <a:t>he</a:t>
            </a:r>
            <a:r>
              <a:rPr sz="2300" spc="30" dirty="0">
                <a:solidFill>
                  <a:srgbClr val="2E2A1F"/>
                </a:solidFill>
                <a:latin typeface="Calibri" panose="020F0502020204030204" pitchFamily="34" charset="0"/>
                <a:cs typeface="Calibri" panose="020F0502020204030204" pitchFamily="34" charset="0"/>
              </a:rPr>
              <a:t> </a:t>
            </a:r>
            <a:r>
              <a:rPr sz="2300" spc="15" dirty="0">
                <a:solidFill>
                  <a:srgbClr val="2E2A1F"/>
                </a:solidFill>
                <a:latin typeface="Calibri" panose="020F0502020204030204" pitchFamily="34" charset="0"/>
                <a:cs typeface="Calibri" panose="020F0502020204030204" pitchFamily="34" charset="0"/>
              </a:rPr>
              <a:t>r</a:t>
            </a:r>
            <a:r>
              <a:rPr sz="2300" spc="-50" dirty="0">
                <a:solidFill>
                  <a:srgbClr val="2E2A1F"/>
                </a:solidFill>
                <a:latin typeface="Calibri" panose="020F0502020204030204" pitchFamily="34" charset="0"/>
                <a:cs typeface="Calibri" panose="020F0502020204030204" pitchFamily="34" charset="0"/>
              </a:rPr>
              <a:t>e</a:t>
            </a:r>
            <a:r>
              <a:rPr sz="2300" spc="20" dirty="0">
                <a:solidFill>
                  <a:srgbClr val="2E2A1F"/>
                </a:solidFill>
                <a:latin typeface="Calibri" panose="020F0502020204030204" pitchFamily="34" charset="0"/>
                <a:cs typeface="Calibri" panose="020F0502020204030204" pitchFamily="34" charset="0"/>
              </a:rPr>
              <a:t>s</a:t>
            </a:r>
            <a:r>
              <a:rPr sz="2300" spc="-15" dirty="0">
                <a:solidFill>
                  <a:srgbClr val="2E2A1F"/>
                </a:solidFill>
                <a:latin typeface="Calibri" panose="020F0502020204030204" pitchFamily="34" charset="0"/>
                <a:cs typeface="Calibri" panose="020F0502020204030204" pitchFamily="34" charset="0"/>
              </a:rPr>
              <a:t>u</a:t>
            </a:r>
            <a:r>
              <a:rPr sz="2300" spc="25" dirty="0">
                <a:solidFill>
                  <a:srgbClr val="2E2A1F"/>
                </a:solidFill>
                <a:latin typeface="Calibri" panose="020F0502020204030204" pitchFamily="34" charset="0"/>
                <a:cs typeface="Calibri" panose="020F0502020204030204" pitchFamily="34" charset="0"/>
              </a:rPr>
              <a:t>l</a:t>
            </a:r>
            <a:r>
              <a:rPr sz="2300" spc="-50" dirty="0">
                <a:solidFill>
                  <a:srgbClr val="2E2A1F"/>
                </a:solidFill>
                <a:latin typeface="Calibri" panose="020F0502020204030204" pitchFamily="34" charset="0"/>
                <a:cs typeface="Calibri" panose="020F0502020204030204" pitchFamily="34" charset="0"/>
              </a:rPr>
              <a:t>t</a:t>
            </a:r>
            <a:r>
              <a:rPr sz="2300" dirty="0">
                <a:solidFill>
                  <a:srgbClr val="2E2A1F"/>
                </a:solidFill>
                <a:latin typeface="Calibri" panose="020F0502020204030204" pitchFamily="34" charset="0"/>
                <a:cs typeface="Calibri" panose="020F0502020204030204" pitchFamily="34" charset="0"/>
              </a:rPr>
              <a:t>)</a:t>
            </a:r>
            <a:endParaRPr sz="2300" dirty="0">
              <a:latin typeface="Calibri" panose="020F0502020204030204" pitchFamily="34" charset="0"/>
              <a:cs typeface="Calibri" panose="020F0502020204030204" pitchFamily="34" charset="0"/>
            </a:endParaRPr>
          </a:p>
          <a:p>
            <a:pPr marL="329565" indent="-316865">
              <a:lnSpc>
                <a:spcPts val="2400"/>
              </a:lnSpc>
              <a:buClr>
                <a:srgbClr val="2E2A1F"/>
              </a:buClr>
              <a:buFont typeface="Calibri"/>
              <a:buAutoNum type="arabicPeriod"/>
              <a:tabLst>
                <a:tab pos="330200" algn="l"/>
              </a:tabLst>
            </a:pPr>
            <a:r>
              <a:rPr sz="2300" spc="-40" dirty="0">
                <a:solidFill>
                  <a:srgbClr val="2E2A1F"/>
                </a:solidFill>
                <a:latin typeface="Calibri" panose="020F0502020204030204" pitchFamily="34" charset="0"/>
                <a:cs typeface="Calibri" panose="020F0502020204030204" pitchFamily="34" charset="0"/>
              </a:rPr>
              <a:t>I</a:t>
            </a:r>
            <a:r>
              <a:rPr sz="2300" dirty="0">
                <a:solidFill>
                  <a:srgbClr val="2E2A1F"/>
                </a:solidFill>
                <a:latin typeface="Calibri" panose="020F0502020204030204" pitchFamily="34" charset="0"/>
                <a:cs typeface="Calibri" panose="020F0502020204030204" pitchFamily="34" charset="0"/>
              </a:rPr>
              <a:t>f</a:t>
            </a:r>
            <a:r>
              <a:rPr sz="2300" spc="-90" dirty="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i</a:t>
            </a:r>
            <a:r>
              <a:rPr sz="2300" spc="-10" dirty="0">
                <a:solidFill>
                  <a:srgbClr val="2E2A1F"/>
                </a:solidFill>
                <a:latin typeface="Calibri" panose="020F0502020204030204" pitchFamily="34" charset="0"/>
                <a:cs typeface="Calibri" panose="020F0502020204030204" pitchFamily="34" charset="0"/>
              </a:rPr>
              <a:t>t</a:t>
            </a:r>
            <a:r>
              <a:rPr sz="2300" spc="-65" dirty="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i</a:t>
            </a:r>
            <a:r>
              <a:rPr sz="2300" dirty="0">
                <a:solidFill>
                  <a:srgbClr val="2E2A1F"/>
                </a:solidFill>
                <a:latin typeface="Calibri" panose="020F0502020204030204" pitchFamily="34" charset="0"/>
                <a:cs typeface="Calibri" panose="020F0502020204030204" pitchFamily="34" charset="0"/>
              </a:rPr>
              <a:t>s</a:t>
            </a:r>
            <a:r>
              <a:rPr sz="2300" spc="-105" dirty="0">
                <a:solidFill>
                  <a:srgbClr val="2E2A1F"/>
                </a:solidFill>
                <a:latin typeface="Calibri" panose="020F0502020204030204" pitchFamily="34" charset="0"/>
                <a:cs typeface="Calibri" panose="020F0502020204030204" pitchFamily="34" charset="0"/>
              </a:rPr>
              <a:t> </a:t>
            </a:r>
            <a:r>
              <a:rPr lang="en-US" sz="2300" dirty="0" smtClean="0">
                <a:solidFill>
                  <a:srgbClr val="2E2A1F"/>
                </a:solidFill>
                <a:latin typeface="Calibri" panose="020F0502020204030204" pitchFamily="34" charset="0"/>
                <a:cs typeface="Calibri" panose="020F0502020204030204" pitchFamily="34" charset="0"/>
              </a:rPr>
              <a:t>left parentheses, push to stack. </a:t>
            </a:r>
          </a:p>
          <a:p>
            <a:pPr marL="329565" indent="-316865">
              <a:lnSpc>
                <a:spcPts val="2400"/>
              </a:lnSpc>
              <a:buClr>
                <a:srgbClr val="2E2A1F"/>
              </a:buClr>
              <a:buFont typeface="Calibri"/>
              <a:buAutoNum type="arabicPeriod"/>
              <a:tabLst>
                <a:tab pos="330200" algn="l"/>
              </a:tabLst>
            </a:pPr>
            <a:r>
              <a:rPr lang="en-US" sz="2300" dirty="0" smtClean="0">
                <a:solidFill>
                  <a:srgbClr val="2E2A1F"/>
                </a:solidFill>
                <a:latin typeface="Calibri" panose="020F0502020204030204" pitchFamily="34" charset="0"/>
                <a:cs typeface="Calibri" panose="020F0502020204030204" pitchFamily="34" charset="0"/>
              </a:rPr>
              <a:t>If it is operator having higher priority than top, push to stack.</a:t>
            </a:r>
            <a:r>
              <a:rPr lang="en-US" sz="2300" spc="-25" dirty="0">
                <a:solidFill>
                  <a:srgbClr val="2E2A1F"/>
                </a:solidFill>
                <a:latin typeface="Calibri" panose="020F0502020204030204" pitchFamily="34" charset="0"/>
                <a:cs typeface="Calibri" panose="020F0502020204030204" pitchFamily="34" charset="0"/>
              </a:rPr>
              <a:t> </a:t>
            </a:r>
            <a:endParaRPr lang="en-US" sz="2300" spc="-25" dirty="0" smtClean="0">
              <a:solidFill>
                <a:srgbClr val="2E2A1F"/>
              </a:solidFill>
              <a:latin typeface="Calibri" panose="020F0502020204030204" pitchFamily="34" charset="0"/>
              <a:cs typeface="Calibri" panose="020F0502020204030204" pitchFamily="34" charset="0"/>
            </a:endParaRPr>
          </a:p>
          <a:p>
            <a:pPr fontAlgn="base"/>
            <a:r>
              <a:rPr lang="en-US" sz="2300" dirty="0" smtClean="0">
                <a:latin typeface="Calibri" panose="020F0502020204030204" pitchFamily="34" charset="0"/>
                <a:cs typeface="Calibri" panose="020F0502020204030204" pitchFamily="34" charset="0"/>
              </a:rPr>
              <a:t>5. </a:t>
            </a:r>
            <a:r>
              <a:rPr lang="en-US" sz="2300" dirty="0">
                <a:solidFill>
                  <a:srgbClr val="2E2A1F"/>
                </a:solidFill>
                <a:latin typeface="Calibri" panose="020F0502020204030204" pitchFamily="34" charset="0"/>
                <a:cs typeface="Calibri" panose="020F0502020204030204" pitchFamily="34" charset="0"/>
              </a:rPr>
              <a:t>If it is operator having </a:t>
            </a:r>
            <a:r>
              <a:rPr lang="en-US" sz="2300" dirty="0" smtClean="0">
                <a:solidFill>
                  <a:srgbClr val="2E2A1F"/>
                </a:solidFill>
                <a:latin typeface="Calibri" panose="020F0502020204030204" pitchFamily="34" charset="0"/>
                <a:cs typeface="Calibri" panose="020F0502020204030204" pitchFamily="34" charset="0"/>
              </a:rPr>
              <a:t>lower priority </a:t>
            </a:r>
            <a:r>
              <a:rPr lang="en-US" sz="2300" dirty="0">
                <a:solidFill>
                  <a:srgbClr val="2E2A1F"/>
                </a:solidFill>
                <a:latin typeface="Calibri" panose="020F0502020204030204" pitchFamily="34" charset="0"/>
                <a:cs typeface="Calibri" panose="020F0502020204030204" pitchFamily="34" charset="0"/>
              </a:rPr>
              <a:t>than </a:t>
            </a:r>
            <a:r>
              <a:rPr lang="en-US" sz="2300" dirty="0" smtClean="0">
                <a:solidFill>
                  <a:srgbClr val="2E2A1F"/>
                </a:solidFill>
                <a:latin typeface="Calibri" panose="020F0502020204030204" pitchFamily="34" charset="0"/>
                <a:cs typeface="Calibri" panose="020F0502020204030204" pitchFamily="34" charset="0"/>
              </a:rPr>
              <a:t>top, then</a:t>
            </a:r>
            <a:r>
              <a:rPr lang="en-US" sz="2300" dirty="0" smtClean="0">
                <a:latin typeface="Calibri" panose="020F0502020204030204" pitchFamily="34" charset="0"/>
                <a:cs typeface="Calibri" panose="020F0502020204030204" pitchFamily="34" charset="0"/>
              </a:rPr>
              <a:t> Pop </a:t>
            </a:r>
            <a:r>
              <a:rPr lang="en-US" sz="2300" dirty="0">
                <a:latin typeface="Calibri" panose="020F0502020204030204" pitchFamily="34" charset="0"/>
                <a:cs typeface="Calibri" panose="020F0502020204030204" pitchFamily="34" charset="0"/>
              </a:rPr>
              <a:t>all the operators from the stack which are greater than or equal to in precedence than that of the scanned operator</a:t>
            </a:r>
            <a:r>
              <a:rPr lang="en-US" sz="2300" dirty="0" smtClean="0">
                <a:latin typeface="Calibri" panose="020F0502020204030204" pitchFamily="34" charset="0"/>
                <a:cs typeface="Calibri" panose="020F0502020204030204" pitchFamily="34" charset="0"/>
              </a:rPr>
              <a:t>. Then, push </a:t>
            </a:r>
            <a:r>
              <a:rPr lang="en-US" sz="2300" dirty="0">
                <a:latin typeface="Calibri" panose="020F0502020204030204" pitchFamily="34" charset="0"/>
                <a:cs typeface="Calibri" panose="020F0502020204030204" pitchFamily="34" charset="0"/>
              </a:rPr>
              <a:t>the scanned operator to the </a:t>
            </a:r>
            <a:r>
              <a:rPr lang="en-US" sz="2300" dirty="0" smtClean="0">
                <a:latin typeface="Calibri" panose="020F0502020204030204" pitchFamily="34" charset="0"/>
                <a:cs typeface="Calibri" panose="020F0502020204030204" pitchFamily="34" charset="0"/>
              </a:rPr>
              <a:t>stack.</a:t>
            </a:r>
            <a:r>
              <a:rPr lang="en-US" sz="2300" dirty="0">
                <a:latin typeface="Calibri" panose="020F0502020204030204" pitchFamily="34" charset="0"/>
                <a:cs typeface="Calibri" panose="020F0502020204030204" pitchFamily="34" charset="0"/>
              </a:rPr>
              <a:t> </a:t>
            </a:r>
          </a:p>
        </p:txBody>
      </p:sp>
      <p:sp>
        <p:nvSpPr>
          <p:cNvPr id="5" name="object 5"/>
          <p:cNvSpPr txBox="1"/>
          <p:nvPr/>
        </p:nvSpPr>
        <p:spPr>
          <a:xfrm>
            <a:off x="1261130" y="4675295"/>
            <a:ext cx="7510145" cy="952500"/>
          </a:xfrm>
          <a:prstGeom prst="rect">
            <a:avLst/>
          </a:prstGeom>
        </p:spPr>
        <p:txBody>
          <a:bodyPr vert="horz" wrap="square" lIns="0" tIns="0" rIns="0" bIns="0" rtlCol="0">
            <a:spAutoFit/>
          </a:bodyPr>
          <a:lstStyle/>
          <a:p>
            <a:pPr marL="12700" marR="5080">
              <a:lnSpc>
                <a:spcPts val="2400"/>
              </a:lnSpc>
              <a:buClr>
                <a:srgbClr val="2E2A1F"/>
              </a:buClr>
              <a:tabLst>
                <a:tab pos="330200" algn="l"/>
              </a:tabLst>
            </a:pPr>
            <a:r>
              <a:rPr lang="en-US" sz="2300" spc="-40" dirty="0" smtClean="0">
                <a:solidFill>
                  <a:srgbClr val="2E2A1F"/>
                </a:solidFill>
                <a:latin typeface="Calibri" panose="020F0502020204030204" pitchFamily="34" charset="0"/>
                <a:cs typeface="Calibri" panose="020F0502020204030204" pitchFamily="34" charset="0"/>
              </a:rPr>
              <a:t>6. </a:t>
            </a:r>
            <a:r>
              <a:rPr sz="2300" spc="-40" dirty="0" smtClean="0">
                <a:solidFill>
                  <a:srgbClr val="2E2A1F"/>
                </a:solidFill>
                <a:latin typeface="Calibri" panose="020F0502020204030204" pitchFamily="34" charset="0"/>
                <a:cs typeface="Calibri" panose="020F0502020204030204" pitchFamily="34" charset="0"/>
              </a:rPr>
              <a:t>I</a:t>
            </a:r>
            <a:r>
              <a:rPr sz="2300" dirty="0" smtClean="0">
                <a:solidFill>
                  <a:srgbClr val="2E2A1F"/>
                </a:solidFill>
                <a:latin typeface="Calibri" panose="020F0502020204030204" pitchFamily="34" charset="0"/>
                <a:cs typeface="Calibri" panose="020F0502020204030204" pitchFamily="34" charset="0"/>
              </a:rPr>
              <a:t>f</a:t>
            </a:r>
            <a:r>
              <a:rPr sz="2300" spc="-90" dirty="0" smtClean="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cl</a:t>
            </a:r>
            <a:r>
              <a:rPr sz="2300" spc="-20" dirty="0">
                <a:solidFill>
                  <a:srgbClr val="2E2A1F"/>
                </a:solidFill>
                <a:latin typeface="Calibri" panose="020F0502020204030204" pitchFamily="34" charset="0"/>
                <a:cs typeface="Calibri" panose="020F0502020204030204" pitchFamily="34" charset="0"/>
              </a:rPr>
              <a:t>o</a:t>
            </a:r>
            <a:r>
              <a:rPr sz="2300" spc="20" dirty="0">
                <a:solidFill>
                  <a:srgbClr val="2E2A1F"/>
                </a:solidFill>
                <a:latin typeface="Calibri" panose="020F0502020204030204" pitchFamily="34" charset="0"/>
                <a:cs typeface="Calibri" panose="020F0502020204030204" pitchFamily="34" charset="0"/>
              </a:rPr>
              <a:t>s</a:t>
            </a:r>
            <a:r>
              <a:rPr sz="2300" spc="25" dirty="0">
                <a:solidFill>
                  <a:srgbClr val="2E2A1F"/>
                </a:solidFill>
                <a:latin typeface="Calibri" panose="020F0502020204030204" pitchFamily="34" charset="0"/>
                <a:cs typeface="Calibri" panose="020F0502020204030204" pitchFamily="34" charset="0"/>
              </a:rPr>
              <a:t>i</a:t>
            </a:r>
            <a:r>
              <a:rPr sz="2300" spc="-15" dirty="0">
                <a:solidFill>
                  <a:srgbClr val="2E2A1F"/>
                </a:solidFill>
                <a:latin typeface="Calibri" panose="020F0502020204030204" pitchFamily="34" charset="0"/>
                <a:cs typeface="Calibri" panose="020F0502020204030204" pitchFamily="34" charset="0"/>
              </a:rPr>
              <a:t>ng</a:t>
            </a:r>
            <a:r>
              <a:rPr sz="2300" spc="-105" dirty="0">
                <a:solidFill>
                  <a:srgbClr val="2E2A1F"/>
                </a:solidFill>
                <a:latin typeface="Calibri" panose="020F0502020204030204" pitchFamily="34" charset="0"/>
                <a:cs typeface="Calibri" panose="020F0502020204030204" pitchFamily="34" charset="0"/>
              </a:rPr>
              <a:t> </a:t>
            </a:r>
            <a:r>
              <a:rPr sz="2300" spc="-15" dirty="0">
                <a:solidFill>
                  <a:srgbClr val="2E2A1F"/>
                </a:solidFill>
                <a:latin typeface="Calibri" panose="020F0502020204030204" pitchFamily="34" charset="0"/>
                <a:cs typeface="Calibri" panose="020F0502020204030204" pitchFamily="34" charset="0"/>
              </a:rPr>
              <a:t>b</a:t>
            </a:r>
            <a:r>
              <a:rPr sz="2300" spc="-85" dirty="0">
                <a:solidFill>
                  <a:srgbClr val="2E2A1F"/>
                </a:solidFill>
                <a:latin typeface="Calibri" panose="020F0502020204030204" pitchFamily="34" charset="0"/>
                <a:cs typeface="Calibri" panose="020F0502020204030204" pitchFamily="34" charset="0"/>
              </a:rPr>
              <a:t>r</a:t>
            </a:r>
            <a:r>
              <a:rPr sz="2300" dirty="0">
                <a:solidFill>
                  <a:srgbClr val="2E2A1F"/>
                </a:solidFill>
                <a:latin typeface="Calibri" panose="020F0502020204030204" pitchFamily="34" charset="0"/>
                <a:cs typeface="Calibri" panose="020F0502020204030204" pitchFamily="34" charset="0"/>
              </a:rPr>
              <a:t>a</a:t>
            </a:r>
            <a:r>
              <a:rPr sz="2300" spc="25" dirty="0">
                <a:solidFill>
                  <a:srgbClr val="2E2A1F"/>
                </a:solidFill>
                <a:latin typeface="Calibri" panose="020F0502020204030204" pitchFamily="34" charset="0"/>
                <a:cs typeface="Calibri" panose="020F0502020204030204" pitchFamily="34" charset="0"/>
              </a:rPr>
              <a:t>c</a:t>
            </a:r>
            <a:r>
              <a:rPr sz="2300" spc="-155" dirty="0">
                <a:solidFill>
                  <a:srgbClr val="2E2A1F"/>
                </a:solidFill>
                <a:latin typeface="Calibri" panose="020F0502020204030204" pitchFamily="34" charset="0"/>
                <a:cs typeface="Calibri" panose="020F0502020204030204" pitchFamily="34" charset="0"/>
              </a:rPr>
              <a:t>k</a:t>
            </a:r>
            <a:r>
              <a:rPr sz="2300" spc="-60" dirty="0">
                <a:solidFill>
                  <a:srgbClr val="2E2A1F"/>
                </a:solidFill>
                <a:latin typeface="Calibri" panose="020F0502020204030204" pitchFamily="34" charset="0"/>
                <a:cs typeface="Calibri" panose="020F0502020204030204" pitchFamily="34" charset="0"/>
              </a:rPr>
              <a:t>e</a:t>
            </a:r>
            <a:r>
              <a:rPr sz="2300" spc="-50" dirty="0">
                <a:solidFill>
                  <a:srgbClr val="2E2A1F"/>
                </a:solidFill>
                <a:latin typeface="Calibri" panose="020F0502020204030204" pitchFamily="34" charset="0"/>
                <a:cs typeface="Calibri" panose="020F0502020204030204" pitchFamily="34" charset="0"/>
              </a:rPr>
              <a:t>t</a:t>
            </a:r>
            <a:r>
              <a:rPr sz="2300" spc="20" dirty="0">
                <a:solidFill>
                  <a:srgbClr val="2E2A1F"/>
                </a:solidFill>
                <a:latin typeface="Calibri" panose="020F0502020204030204" pitchFamily="34" charset="0"/>
                <a:cs typeface="Calibri" panose="020F0502020204030204" pitchFamily="34" charset="0"/>
              </a:rPr>
              <a:t>s</a:t>
            </a:r>
            <a:r>
              <a:rPr sz="2300" spc="-10" dirty="0">
                <a:solidFill>
                  <a:srgbClr val="2E2A1F"/>
                </a:solidFill>
                <a:latin typeface="Calibri" panose="020F0502020204030204" pitchFamily="34" charset="0"/>
                <a:cs typeface="Calibri" panose="020F0502020204030204" pitchFamily="34" charset="0"/>
              </a:rPr>
              <a:t>,</a:t>
            </a:r>
            <a:r>
              <a:rPr sz="2300" spc="-50" dirty="0">
                <a:solidFill>
                  <a:srgbClr val="2E2A1F"/>
                </a:solidFill>
                <a:latin typeface="Calibri" panose="020F0502020204030204" pitchFamily="34" charset="0"/>
                <a:cs typeface="Calibri" panose="020F0502020204030204" pitchFamily="34" charset="0"/>
              </a:rPr>
              <a:t> </a:t>
            </a:r>
            <a:r>
              <a:rPr sz="2300" spc="-15" dirty="0">
                <a:solidFill>
                  <a:srgbClr val="2E2A1F"/>
                </a:solidFill>
                <a:latin typeface="Calibri" panose="020F0502020204030204" pitchFamily="34" charset="0"/>
                <a:cs typeface="Calibri" panose="020F0502020204030204" pitchFamily="34" charset="0"/>
              </a:rPr>
              <a:t>p</a:t>
            </a:r>
            <a:r>
              <a:rPr sz="2300" spc="-20" dirty="0">
                <a:solidFill>
                  <a:srgbClr val="2E2A1F"/>
                </a:solidFill>
                <a:latin typeface="Calibri" panose="020F0502020204030204" pitchFamily="34" charset="0"/>
                <a:cs typeface="Calibri" panose="020F0502020204030204" pitchFamily="34" charset="0"/>
              </a:rPr>
              <a:t>o</a:t>
            </a:r>
            <a:r>
              <a:rPr sz="2300" dirty="0">
                <a:solidFill>
                  <a:srgbClr val="2E2A1F"/>
                </a:solidFill>
                <a:latin typeface="Calibri" panose="020F0502020204030204" pitchFamily="34" charset="0"/>
                <a:cs typeface="Calibri" panose="020F0502020204030204" pitchFamily="34" charset="0"/>
              </a:rPr>
              <a:t>p</a:t>
            </a:r>
            <a:r>
              <a:rPr sz="2300" spc="-40"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o</a:t>
            </a:r>
            <a:r>
              <a:rPr sz="2300" spc="-15" dirty="0">
                <a:solidFill>
                  <a:srgbClr val="2E2A1F"/>
                </a:solidFill>
                <a:latin typeface="Calibri" panose="020F0502020204030204" pitchFamily="34" charset="0"/>
                <a:cs typeface="Calibri" panose="020F0502020204030204" pitchFamily="34" charset="0"/>
              </a:rPr>
              <a:t>p</a:t>
            </a:r>
            <a:r>
              <a:rPr sz="2300" spc="-60" dirty="0">
                <a:solidFill>
                  <a:srgbClr val="2E2A1F"/>
                </a:solidFill>
                <a:latin typeface="Calibri" panose="020F0502020204030204" pitchFamily="34" charset="0"/>
                <a:cs typeface="Calibri" panose="020F0502020204030204" pitchFamily="34" charset="0"/>
              </a:rPr>
              <a:t>e</a:t>
            </a:r>
            <a:r>
              <a:rPr sz="2300" spc="-85" dirty="0">
                <a:solidFill>
                  <a:srgbClr val="2E2A1F"/>
                </a:solidFill>
                <a:latin typeface="Calibri" panose="020F0502020204030204" pitchFamily="34" charset="0"/>
                <a:cs typeface="Calibri" panose="020F0502020204030204" pitchFamily="34" charset="0"/>
              </a:rPr>
              <a:t>r</a:t>
            </a:r>
            <a:r>
              <a:rPr sz="2300" dirty="0">
                <a:solidFill>
                  <a:srgbClr val="2E2A1F"/>
                </a:solidFill>
                <a:latin typeface="Calibri" panose="020F0502020204030204" pitchFamily="34" charset="0"/>
                <a:cs typeface="Calibri" panose="020F0502020204030204" pitchFamily="34" charset="0"/>
              </a:rPr>
              <a:t>a</a:t>
            </a:r>
            <a:r>
              <a:rPr sz="2300" spc="-50" dirty="0">
                <a:solidFill>
                  <a:srgbClr val="2E2A1F"/>
                </a:solidFill>
                <a:latin typeface="Calibri" panose="020F0502020204030204" pitchFamily="34" charset="0"/>
                <a:cs typeface="Calibri" panose="020F0502020204030204" pitchFamily="34" charset="0"/>
              </a:rPr>
              <a:t>t</a:t>
            </a:r>
            <a:r>
              <a:rPr sz="2300" spc="-20" dirty="0">
                <a:solidFill>
                  <a:srgbClr val="2E2A1F"/>
                </a:solidFill>
                <a:latin typeface="Calibri" panose="020F0502020204030204" pitchFamily="34" charset="0"/>
                <a:cs typeface="Calibri" panose="020F0502020204030204" pitchFamily="34" charset="0"/>
              </a:rPr>
              <a:t>o</a:t>
            </a:r>
            <a:r>
              <a:rPr sz="2300" spc="15" dirty="0">
                <a:solidFill>
                  <a:srgbClr val="2E2A1F"/>
                </a:solidFill>
                <a:latin typeface="Calibri" panose="020F0502020204030204" pitchFamily="34" charset="0"/>
                <a:cs typeface="Calibri" panose="020F0502020204030204" pitchFamily="34" charset="0"/>
              </a:rPr>
              <a:t>r</a:t>
            </a:r>
            <a:r>
              <a:rPr sz="2300" dirty="0">
                <a:solidFill>
                  <a:srgbClr val="2E2A1F"/>
                </a:solidFill>
                <a:latin typeface="Calibri" panose="020F0502020204030204" pitchFamily="34" charset="0"/>
                <a:cs typeface="Calibri" panose="020F0502020204030204" pitchFamily="34" charset="0"/>
              </a:rPr>
              <a:t>s</a:t>
            </a:r>
            <a:r>
              <a:rPr sz="2300" spc="-5" dirty="0">
                <a:solidFill>
                  <a:srgbClr val="2E2A1F"/>
                </a:solidFill>
                <a:latin typeface="Calibri" panose="020F0502020204030204" pitchFamily="34" charset="0"/>
                <a:cs typeface="Calibri" panose="020F0502020204030204" pitchFamily="34" charset="0"/>
              </a:rPr>
              <a:t> </a:t>
            </a:r>
            <a:r>
              <a:rPr sz="2300" spc="35" dirty="0">
                <a:solidFill>
                  <a:srgbClr val="2E2A1F"/>
                </a:solidFill>
                <a:latin typeface="Calibri" panose="020F0502020204030204" pitchFamily="34" charset="0"/>
                <a:cs typeface="Calibri" panose="020F0502020204030204" pitchFamily="34" charset="0"/>
              </a:rPr>
              <a:t>f</a:t>
            </a:r>
            <a:r>
              <a:rPr sz="2300" spc="15" dirty="0">
                <a:solidFill>
                  <a:srgbClr val="2E2A1F"/>
                </a:solidFill>
                <a:latin typeface="Calibri" panose="020F0502020204030204" pitchFamily="34" charset="0"/>
                <a:cs typeface="Calibri" panose="020F0502020204030204" pitchFamily="34" charset="0"/>
              </a:rPr>
              <a:t>r</a:t>
            </a:r>
            <a:r>
              <a:rPr sz="2300" spc="-20" dirty="0">
                <a:solidFill>
                  <a:srgbClr val="2E2A1F"/>
                </a:solidFill>
                <a:latin typeface="Calibri" panose="020F0502020204030204" pitchFamily="34" charset="0"/>
                <a:cs typeface="Calibri" panose="020F0502020204030204" pitchFamily="34" charset="0"/>
              </a:rPr>
              <a:t>om</a:t>
            </a:r>
            <a:r>
              <a:rPr sz="2300" spc="-125"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s</a:t>
            </a:r>
            <a:r>
              <a:rPr sz="2300" spc="-50" dirty="0">
                <a:solidFill>
                  <a:srgbClr val="2E2A1F"/>
                </a:solidFill>
                <a:latin typeface="Calibri" panose="020F0502020204030204" pitchFamily="34" charset="0"/>
                <a:cs typeface="Calibri" panose="020F0502020204030204" pitchFamily="34" charset="0"/>
              </a:rPr>
              <a:t>t</a:t>
            </a:r>
            <a:r>
              <a:rPr sz="2300" dirty="0">
                <a:solidFill>
                  <a:srgbClr val="2E2A1F"/>
                </a:solidFill>
                <a:latin typeface="Calibri" panose="020F0502020204030204" pitchFamily="34" charset="0"/>
                <a:cs typeface="Calibri" panose="020F0502020204030204" pitchFamily="34" charset="0"/>
              </a:rPr>
              <a:t>a</a:t>
            </a:r>
            <a:r>
              <a:rPr sz="2300" spc="25" dirty="0">
                <a:solidFill>
                  <a:srgbClr val="2E2A1F"/>
                </a:solidFill>
                <a:latin typeface="Calibri" panose="020F0502020204030204" pitchFamily="34" charset="0"/>
                <a:cs typeface="Calibri" panose="020F0502020204030204" pitchFamily="34" charset="0"/>
              </a:rPr>
              <a:t>c</a:t>
            </a:r>
            <a:r>
              <a:rPr sz="2300" spc="-15" dirty="0">
                <a:solidFill>
                  <a:srgbClr val="2E2A1F"/>
                </a:solidFill>
                <a:latin typeface="Calibri" panose="020F0502020204030204" pitchFamily="34" charset="0"/>
                <a:cs typeface="Calibri" panose="020F0502020204030204" pitchFamily="34" charset="0"/>
              </a:rPr>
              <a:t>k</a:t>
            </a:r>
            <a:r>
              <a:rPr sz="2300" spc="-165" dirty="0">
                <a:solidFill>
                  <a:srgbClr val="2E2A1F"/>
                </a:solidFill>
                <a:latin typeface="Calibri" panose="020F0502020204030204" pitchFamily="34" charset="0"/>
                <a:cs typeface="Calibri" panose="020F0502020204030204" pitchFamily="34" charset="0"/>
              </a:rPr>
              <a:t> </a:t>
            </a:r>
            <a:r>
              <a:rPr sz="2300" dirty="0">
                <a:solidFill>
                  <a:srgbClr val="2E2A1F"/>
                </a:solidFill>
                <a:latin typeface="Calibri" panose="020F0502020204030204" pitchFamily="34" charset="0"/>
                <a:cs typeface="Calibri" panose="020F0502020204030204" pitchFamily="34" charset="0"/>
              </a:rPr>
              <a:t>a</a:t>
            </a:r>
            <a:r>
              <a:rPr sz="2300" spc="-10" dirty="0">
                <a:solidFill>
                  <a:srgbClr val="2E2A1F"/>
                </a:solidFill>
                <a:latin typeface="Calibri" panose="020F0502020204030204" pitchFamily="34" charset="0"/>
                <a:cs typeface="Calibri" panose="020F0502020204030204" pitchFamily="34" charset="0"/>
              </a:rPr>
              <a:t>n</a:t>
            </a:r>
            <a:r>
              <a:rPr sz="2300" dirty="0">
                <a:solidFill>
                  <a:srgbClr val="2E2A1F"/>
                </a:solidFill>
                <a:latin typeface="Calibri" panose="020F0502020204030204" pitchFamily="34" charset="0"/>
                <a:cs typeface="Calibri" panose="020F0502020204030204" pitchFamily="34" charset="0"/>
              </a:rPr>
              <a:t>d</a:t>
            </a:r>
            <a:r>
              <a:rPr sz="2300" spc="-40"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o</a:t>
            </a:r>
            <a:r>
              <a:rPr sz="2300" spc="-15" dirty="0">
                <a:solidFill>
                  <a:srgbClr val="2E2A1F"/>
                </a:solidFill>
                <a:latin typeface="Calibri" panose="020F0502020204030204" pitchFamily="34" charset="0"/>
                <a:cs typeface="Calibri" panose="020F0502020204030204" pitchFamily="34" charset="0"/>
              </a:rPr>
              <a:t>u</a:t>
            </a:r>
            <a:r>
              <a:rPr sz="2300" spc="-50" dirty="0">
                <a:solidFill>
                  <a:srgbClr val="2E2A1F"/>
                </a:solidFill>
                <a:latin typeface="Calibri" panose="020F0502020204030204" pitchFamily="34" charset="0"/>
                <a:cs typeface="Calibri" panose="020F0502020204030204" pitchFamily="34" charset="0"/>
              </a:rPr>
              <a:t>t</a:t>
            </a:r>
            <a:r>
              <a:rPr sz="2300" spc="-15" dirty="0">
                <a:solidFill>
                  <a:srgbClr val="2E2A1F"/>
                </a:solidFill>
                <a:latin typeface="Calibri" panose="020F0502020204030204" pitchFamily="34" charset="0"/>
                <a:cs typeface="Calibri" panose="020F0502020204030204" pitchFamily="34" charset="0"/>
              </a:rPr>
              <a:t>pu</a:t>
            </a:r>
            <a:r>
              <a:rPr sz="2300" spc="-10" dirty="0">
                <a:solidFill>
                  <a:srgbClr val="2E2A1F"/>
                </a:solidFill>
                <a:latin typeface="Calibri" panose="020F0502020204030204" pitchFamily="34" charset="0"/>
                <a:cs typeface="Calibri" panose="020F0502020204030204" pitchFamily="34" charset="0"/>
              </a:rPr>
              <a:t>t </a:t>
            </a:r>
            <a:r>
              <a:rPr sz="2300" spc="-15" dirty="0">
                <a:solidFill>
                  <a:srgbClr val="2E2A1F"/>
                </a:solidFill>
                <a:latin typeface="Calibri" panose="020F0502020204030204" pitchFamily="34" charset="0"/>
                <a:cs typeface="Calibri" panose="020F0502020204030204" pitchFamily="34" charset="0"/>
              </a:rPr>
              <a:t>un</a:t>
            </a:r>
            <a:r>
              <a:rPr sz="2300" spc="-50" dirty="0">
                <a:solidFill>
                  <a:srgbClr val="2E2A1F"/>
                </a:solidFill>
                <a:latin typeface="Calibri" panose="020F0502020204030204" pitchFamily="34" charset="0"/>
                <a:cs typeface="Calibri" panose="020F0502020204030204" pitchFamily="34" charset="0"/>
              </a:rPr>
              <a:t>t</a:t>
            </a:r>
            <a:r>
              <a:rPr sz="2300" spc="25" dirty="0">
                <a:solidFill>
                  <a:srgbClr val="2E2A1F"/>
                </a:solidFill>
                <a:latin typeface="Calibri" panose="020F0502020204030204" pitchFamily="34" charset="0"/>
                <a:cs typeface="Calibri" panose="020F0502020204030204" pitchFamily="34" charset="0"/>
              </a:rPr>
              <a:t>i</a:t>
            </a:r>
            <a:r>
              <a:rPr sz="2300" dirty="0">
                <a:solidFill>
                  <a:srgbClr val="2E2A1F"/>
                </a:solidFill>
                <a:latin typeface="Calibri" panose="020F0502020204030204" pitchFamily="34" charset="0"/>
                <a:cs typeface="Calibri" panose="020F0502020204030204" pitchFamily="34" charset="0"/>
              </a:rPr>
              <a:t>l</a:t>
            </a:r>
            <a:r>
              <a:rPr sz="2300" spc="-5" dirty="0">
                <a:solidFill>
                  <a:srgbClr val="2E2A1F"/>
                </a:solidFill>
                <a:latin typeface="Calibri" panose="020F0502020204030204" pitchFamily="34" charset="0"/>
                <a:cs typeface="Calibri" panose="020F0502020204030204" pitchFamily="34" charset="0"/>
              </a:rPr>
              <a:t> </a:t>
            </a:r>
            <a:r>
              <a:rPr sz="2300" dirty="0">
                <a:solidFill>
                  <a:srgbClr val="2E2A1F"/>
                </a:solidFill>
                <a:latin typeface="Calibri" panose="020F0502020204030204" pitchFamily="34" charset="0"/>
                <a:cs typeface="Calibri" panose="020F0502020204030204" pitchFamily="34" charset="0"/>
              </a:rPr>
              <a:t>an</a:t>
            </a:r>
            <a:r>
              <a:rPr sz="2300" spc="-140"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o</a:t>
            </a:r>
            <a:r>
              <a:rPr sz="2300" spc="-15" dirty="0">
                <a:solidFill>
                  <a:srgbClr val="2E2A1F"/>
                </a:solidFill>
                <a:latin typeface="Calibri" panose="020F0502020204030204" pitchFamily="34" charset="0"/>
                <a:cs typeface="Calibri" panose="020F0502020204030204" pitchFamily="34" charset="0"/>
              </a:rPr>
              <a:t>p</a:t>
            </a:r>
            <a:r>
              <a:rPr sz="2300" spc="-60" dirty="0">
                <a:solidFill>
                  <a:srgbClr val="2E2A1F"/>
                </a:solidFill>
                <a:latin typeface="Calibri" panose="020F0502020204030204" pitchFamily="34" charset="0"/>
                <a:cs typeface="Calibri" panose="020F0502020204030204" pitchFamily="34" charset="0"/>
              </a:rPr>
              <a:t>e</a:t>
            </a:r>
            <a:r>
              <a:rPr sz="2300" spc="-15" dirty="0">
                <a:solidFill>
                  <a:srgbClr val="2E2A1F"/>
                </a:solidFill>
                <a:latin typeface="Calibri" panose="020F0502020204030204" pitchFamily="34" charset="0"/>
                <a:cs typeface="Calibri" panose="020F0502020204030204" pitchFamily="34" charset="0"/>
              </a:rPr>
              <a:t>n</a:t>
            </a:r>
            <a:r>
              <a:rPr sz="2300" spc="25" dirty="0">
                <a:solidFill>
                  <a:srgbClr val="2E2A1F"/>
                </a:solidFill>
                <a:latin typeface="Calibri" panose="020F0502020204030204" pitchFamily="34" charset="0"/>
                <a:cs typeface="Calibri" panose="020F0502020204030204" pitchFamily="34" charset="0"/>
              </a:rPr>
              <a:t>i</a:t>
            </a:r>
            <a:r>
              <a:rPr sz="2300" spc="-15" dirty="0">
                <a:solidFill>
                  <a:srgbClr val="2E2A1F"/>
                </a:solidFill>
                <a:latin typeface="Calibri" panose="020F0502020204030204" pitchFamily="34" charset="0"/>
                <a:cs typeface="Calibri" panose="020F0502020204030204" pitchFamily="34" charset="0"/>
              </a:rPr>
              <a:t>ng</a:t>
            </a:r>
            <a:r>
              <a:rPr sz="2300" spc="-5" dirty="0">
                <a:solidFill>
                  <a:srgbClr val="2E2A1F"/>
                </a:solidFill>
                <a:latin typeface="Calibri" panose="020F0502020204030204" pitchFamily="34" charset="0"/>
                <a:cs typeface="Calibri" panose="020F0502020204030204" pitchFamily="34" charset="0"/>
              </a:rPr>
              <a:t> </a:t>
            </a:r>
            <a:r>
              <a:rPr sz="2300" spc="-15" dirty="0">
                <a:solidFill>
                  <a:srgbClr val="2E2A1F"/>
                </a:solidFill>
                <a:latin typeface="Calibri" panose="020F0502020204030204" pitchFamily="34" charset="0"/>
                <a:cs typeface="Calibri" panose="020F0502020204030204" pitchFamily="34" charset="0"/>
              </a:rPr>
              <a:t>b</a:t>
            </a:r>
            <a:r>
              <a:rPr sz="2300" spc="-85" dirty="0">
                <a:solidFill>
                  <a:srgbClr val="2E2A1F"/>
                </a:solidFill>
                <a:latin typeface="Calibri" panose="020F0502020204030204" pitchFamily="34" charset="0"/>
                <a:cs typeface="Calibri" panose="020F0502020204030204" pitchFamily="34" charset="0"/>
              </a:rPr>
              <a:t>r</a:t>
            </a:r>
            <a:r>
              <a:rPr sz="2300" dirty="0">
                <a:solidFill>
                  <a:srgbClr val="2E2A1F"/>
                </a:solidFill>
                <a:latin typeface="Calibri" panose="020F0502020204030204" pitchFamily="34" charset="0"/>
                <a:cs typeface="Calibri" panose="020F0502020204030204" pitchFamily="34" charset="0"/>
              </a:rPr>
              <a:t>a</a:t>
            </a:r>
            <a:r>
              <a:rPr sz="2300" spc="25" dirty="0">
                <a:solidFill>
                  <a:srgbClr val="2E2A1F"/>
                </a:solidFill>
                <a:latin typeface="Calibri" panose="020F0502020204030204" pitchFamily="34" charset="0"/>
                <a:cs typeface="Calibri" panose="020F0502020204030204" pitchFamily="34" charset="0"/>
              </a:rPr>
              <a:t>c</a:t>
            </a:r>
            <a:r>
              <a:rPr sz="2300" spc="-155" dirty="0">
                <a:solidFill>
                  <a:srgbClr val="2E2A1F"/>
                </a:solidFill>
                <a:latin typeface="Calibri" panose="020F0502020204030204" pitchFamily="34" charset="0"/>
                <a:cs typeface="Calibri" panose="020F0502020204030204" pitchFamily="34" charset="0"/>
              </a:rPr>
              <a:t>k</a:t>
            </a:r>
            <a:r>
              <a:rPr sz="2300" spc="-60" dirty="0">
                <a:solidFill>
                  <a:srgbClr val="2E2A1F"/>
                </a:solidFill>
                <a:latin typeface="Calibri" panose="020F0502020204030204" pitchFamily="34" charset="0"/>
                <a:cs typeface="Calibri" panose="020F0502020204030204" pitchFamily="34" charset="0"/>
              </a:rPr>
              <a:t>e</a:t>
            </a:r>
            <a:r>
              <a:rPr sz="2300" spc="-10" dirty="0">
                <a:solidFill>
                  <a:srgbClr val="2E2A1F"/>
                </a:solidFill>
                <a:latin typeface="Calibri" panose="020F0502020204030204" pitchFamily="34" charset="0"/>
                <a:cs typeface="Calibri" panose="020F0502020204030204" pitchFamily="34" charset="0"/>
              </a:rPr>
              <a:t>t</a:t>
            </a:r>
            <a:r>
              <a:rPr sz="2300" spc="35" dirty="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i</a:t>
            </a:r>
            <a:r>
              <a:rPr sz="2300" dirty="0">
                <a:solidFill>
                  <a:srgbClr val="2E2A1F"/>
                </a:solidFill>
                <a:latin typeface="Calibri" panose="020F0502020204030204" pitchFamily="34" charset="0"/>
                <a:cs typeface="Calibri" panose="020F0502020204030204" pitchFamily="34" charset="0"/>
              </a:rPr>
              <a:t>s</a:t>
            </a:r>
            <a:r>
              <a:rPr sz="2300" spc="-105" dirty="0">
                <a:solidFill>
                  <a:srgbClr val="2E2A1F"/>
                </a:solidFill>
                <a:latin typeface="Calibri" panose="020F0502020204030204" pitchFamily="34" charset="0"/>
                <a:cs typeface="Calibri" panose="020F0502020204030204" pitchFamily="34" charset="0"/>
              </a:rPr>
              <a:t> </a:t>
            </a:r>
            <a:r>
              <a:rPr sz="2300" spc="-60" dirty="0" smtClean="0">
                <a:solidFill>
                  <a:srgbClr val="2E2A1F"/>
                </a:solidFill>
                <a:latin typeface="Calibri" panose="020F0502020204030204" pitchFamily="34" charset="0"/>
                <a:cs typeface="Calibri" panose="020F0502020204030204" pitchFamily="34" charset="0"/>
              </a:rPr>
              <a:t>e</a:t>
            </a:r>
            <a:r>
              <a:rPr sz="2300" spc="-15" dirty="0" smtClean="0">
                <a:solidFill>
                  <a:srgbClr val="2E2A1F"/>
                </a:solidFill>
                <a:latin typeface="Calibri" panose="020F0502020204030204" pitchFamily="34" charset="0"/>
                <a:cs typeface="Calibri" panose="020F0502020204030204" pitchFamily="34" charset="0"/>
              </a:rPr>
              <a:t>n</a:t>
            </a:r>
            <a:r>
              <a:rPr sz="2300" spc="25" dirty="0" smtClean="0">
                <a:solidFill>
                  <a:srgbClr val="2E2A1F"/>
                </a:solidFill>
                <a:latin typeface="Calibri" panose="020F0502020204030204" pitchFamily="34" charset="0"/>
                <a:cs typeface="Calibri" panose="020F0502020204030204" pitchFamily="34" charset="0"/>
              </a:rPr>
              <a:t>c</a:t>
            </a:r>
            <a:r>
              <a:rPr sz="2300" spc="-20" dirty="0" smtClean="0">
                <a:solidFill>
                  <a:srgbClr val="2E2A1F"/>
                </a:solidFill>
                <a:latin typeface="Calibri" panose="020F0502020204030204" pitchFamily="34" charset="0"/>
                <a:cs typeface="Calibri" panose="020F0502020204030204" pitchFamily="34" charset="0"/>
              </a:rPr>
              <a:t>o</a:t>
            </a:r>
            <a:r>
              <a:rPr sz="2300" spc="-15" dirty="0" smtClean="0">
                <a:solidFill>
                  <a:srgbClr val="2E2A1F"/>
                </a:solidFill>
                <a:latin typeface="Calibri" panose="020F0502020204030204" pitchFamily="34" charset="0"/>
                <a:cs typeface="Calibri" panose="020F0502020204030204" pitchFamily="34" charset="0"/>
              </a:rPr>
              <a:t>un</a:t>
            </a:r>
            <a:r>
              <a:rPr sz="2300" spc="-50" dirty="0" smtClean="0">
                <a:solidFill>
                  <a:srgbClr val="2E2A1F"/>
                </a:solidFill>
                <a:latin typeface="Calibri" panose="020F0502020204030204" pitchFamily="34" charset="0"/>
                <a:cs typeface="Calibri" panose="020F0502020204030204" pitchFamily="34" charset="0"/>
              </a:rPr>
              <a:t>t</a:t>
            </a:r>
            <a:r>
              <a:rPr sz="2300" spc="-60" dirty="0" smtClean="0">
                <a:solidFill>
                  <a:srgbClr val="2E2A1F"/>
                </a:solidFill>
                <a:latin typeface="Calibri" panose="020F0502020204030204" pitchFamily="34" charset="0"/>
                <a:cs typeface="Calibri" panose="020F0502020204030204" pitchFamily="34" charset="0"/>
              </a:rPr>
              <a:t>e</a:t>
            </a:r>
            <a:r>
              <a:rPr sz="2300" spc="15" dirty="0" smtClean="0">
                <a:solidFill>
                  <a:srgbClr val="2E2A1F"/>
                </a:solidFill>
                <a:latin typeface="Calibri" panose="020F0502020204030204" pitchFamily="34" charset="0"/>
                <a:cs typeface="Calibri" panose="020F0502020204030204" pitchFamily="34" charset="0"/>
              </a:rPr>
              <a:t>r</a:t>
            </a:r>
            <a:r>
              <a:rPr sz="2300" spc="-60" dirty="0" smtClean="0">
                <a:solidFill>
                  <a:srgbClr val="2E2A1F"/>
                </a:solidFill>
                <a:latin typeface="Calibri" panose="020F0502020204030204" pitchFamily="34" charset="0"/>
                <a:cs typeface="Calibri" panose="020F0502020204030204" pitchFamily="34" charset="0"/>
              </a:rPr>
              <a:t>e</a:t>
            </a:r>
            <a:r>
              <a:rPr sz="2300" spc="-15" dirty="0" smtClean="0">
                <a:solidFill>
                  <a:srgbClr val="2E2A1F"/>
                </a:solidFill>
                <a:latin typeface="Calibri" panose="020F0502020204030204" pitchFamily="34" charset="0"/>
                <a:cs typeface="Calibri" panose="020F0502020204030204" pitchFamily="34" charset="0"/>
              </a:rPr>
              <a:t>d</a:t>
            </a:r>
            <a:r>
              <a:rPr lang="en-US" sz="2300" dirty="0" smtClean="0">
                <a:solidFill>
                  <a:srgbClr val="2E2A1F"/>
                </a:solidFill>
                <a:latin typeface="Calibri" panose="020F0502020204030204" pitchFamily="34" charset="0"/>
                <a:cs typeface="Calibri" panose="020F0502020204030204" pitchFamily="34" charset="0"/>
              </a:rPr>
              <a:t>. </a:t>
            </a:r>
            <a:r>
              <a:rPr sz="2300" spc="-110" dirty="0" smtClean="0">
                <a:solidFill>
                  <a:srgbClr val="2E2A1F"/>
                </a:solidFill>
                <a:latin typeface="Calibri" panose="020F0502020204030204" pitchFamily="34" charset="0"/>
                <a:cs typeface="Calibri" panose="020F0502020204030204" pitchFamily="34" charset="0"/>
              </a:rPr>
              <a:t>P</a:t>
            </a:r>
            <a:r>
              <a:rPr sz="2300" spc="-20" dirty="0" smtClean="0">
                <a:solidFill>
                  <a:srgbClr val="2E2A1F"/>
                </a:solidFill>
                <a:latin typeface="Calibri" panose="020F0502020204030204" pitchFamily="34" charset="0"/>
                <a:cs typeface="Calibri" panose="020F0502020204030204" pitchFamily="34" charset="0"/>
              </a:rPr>
              <a:t>o</a:t>
            </a:r>
            <a:r>
              <a:rPr sz="2300" dirty="0" smtClean="0">
                <a:solidFill>
                  <a:srgbClr val="2E2A1F"/>
                </a:solidFill>
                <a:latin typeface="Calibri" panose="020F0502020204030204" pitchFamily="34" charset="0"/>
                <a:cs typeface="Calibri" panose="020F0502020204030204" pitchFamily="34" charset="0"/>
              </a:rPr>
              <a:t>p</a:t>
            </a:r>
            <a:r>
              <a:rPr sz="2300" spc="-40" dirty="0" smtClean="0">
                <a:solidFill>
                  <a:srgbClr val="2E2A1F"/>
                </a:solidFill>
                <a:latin typeface="Calibri" panose="020F0502020204030204" pitchFamily="34" charset="0"/>
                <a:cs typeface="Calibri" panose="020F0502020204030204" pitchFamily="34" charset="0"/>
              </a:rPr>
              <a:t> </a:t>
            </a:r>
            <a:r>
              <a:rPr sz="2300" dirty="0">
                <a:solidFill>
                  <a:srgbClr val="2E2A1F"/>
                </a:solidFill>
                <a:latin typeface="Calibri" panose="020F0502020204030204" pitchFamily="34" charset="0"/>
                <a:cs typeface="Calibri" panose="020F0502020204030204" pitchFamily="34" charset="0"/>
              </a:rPr>
              <a:t>a</a:t>
            </a:r>
            <a:r>
              <a:rPr sz="2300" spc="-15" dirty="0">
                <a:solidFill>
                  <a:srgbClr val="2E2A1F"/>
                </a:solidFill>
                <a:latin typeface="Calibri" panose="020F0502020204030204" pitchFamily="34" charset="0"/>
                <a:cs typeface="Calibri" panose="020F0502020204030204" pitchFamily="34" charset="0"/>
              </a:rPr>
              <a:t>n</a:t>
            </a:r>
            <a:r>
              <a:rPr sz="2300" dirty="0">
                <a:solidFill>
                  <a:srgbClr val="2E2A1F"/>
                </a:solidFill>
                <a:latin typeface="Calibri" panose="020F0502020204030204" pitchFamily="34" charset="0"/>
                <a:cs typeface="Calibri" panose="020F0502020204030204" pitchFamily="34" charset="0"/>
              </a:rPr>
              <a:t>d</a:t>
            </a:r>
            <a:r>
              <a:rPr sz="2300" spc="-40" dirty="0">
                <a:solidFill>
                  <a:srgbClr val="2E2A1F"/>
                </a:solidFill>
                <a:latin typeface="Calibri" panose="020F0502020204030204" pitchFamily="34" charset="0"/>
                <a:cs typeface="Calibri" panose="020F0502020204030204" pitchFamily="34" charset="0"/>
              </a:rPr>
              <a:t> </a:t>
            </a:r>
            <a:r>
              <a:rPr sz="2300" spc="-15" dirty="0">
                <a:solidFill>
                  <a:srgbClr val="2E2A1F"/>
                </a:solidFill>
                <a:latin typeface="Calibri" panose="020F0502020204030204" pitchFamily="34" charset="0"/>
                <a:cs typeface="Calibri" panose="020F0502020204030204" pitchFamily="34" charset="0"/>
              </a:rPr>
              <a:t>d</a:t>
            </a:r>
            <a:r>
              <a:rPr sz="2300" spc="25" dirty="0">
                <a:solidFill>
                  <a:srgbClr val="2E2A1F"/>
                </a:solidFill>
                <a:latin typeface="Calibri" panose="020F0502020204030204" pitchFamily="34" charset="0"/>
                <a:cs typeface="Calibri" panose="020F0502020204030204" pitchFamily="34" charset="0"/>
              </a:rPr>
              <a:t>i</a:t>
            </a:r>
            <a:r>
              <a:rPr sz="2300" spc="20" dirty="0">
                <a:solidFill>
                  <a:srgbClr val="2E2A1F"/>
                </a:solidFill>
                <a:latin typeface="Calibri" panose="020F0502020204030204" pitchFamily="34" charset="0"/>
                <a:cs typeface="Calibri" panose="020F0502020204030204" pitchFamily="34" charset="0"/>
              </a:rPr>
              <a:t>s</a:t>
            </a:r>
            <a:r>
              <a:rPr sz="2300" spc="25" dirty="0">
                <a:solidFill>
                  <a:srgbClr val="2E2A1F"/>
                </a:solidFill>
                <a:latin typeface="Calibri" panose="020F0502020204030204" pitchFamily="34" charset="0"/>
                <a:cs typeface="Calibri" panose="020F0502020204030204" pitchFamily="34" charset="0"/>
              </a:rPr>
              <a:t>c</a:t>
            </a:r>
            <a:r>
              <a:rPr sz="2300" dirty="0">
                <a:solidFill>
                  <a:srgbClr val="2E2A1F"/>
                </a:solidFill>
                <a:latin typeface="Calibri" panose="020F0502020204030204" pitchFamily="34" charset="0"/>
                <a:cs typeface="Calibri" panose="020F0502020204030204" pitchFamily="34" charset="0"/>
              </a:rPr>
              <a:t>a</a:t>
            </a:r>
            <a:r>
              <a:rPr sz="2300" spc="15" dirty="0">
                <a:solidFill>
                  <a:srgbClr val="2E2A1F"/>
                </a:solidFill>
                <a:latin typeface="Calibri" panose="020F0502020204030204" pitchFamily="34" charset="0"/>
                <a:cs typeface="Calibri" panose="020F0502020204030204" pitchFamily="34" charset="0"/>
              </a:rPr>
              <a:t>r</a:t>
            </a:r>
            <a:r>
              <a:rPr sz="2300" dirty="0">
                <a:solidFill>
                  <a:srgbClr val="2E2A1F"/>
                </a:solidFill>
                <a:latin typeface="Calibri" panose="020F0502020204030204" pitchFamily="34" charset="0"/>
                <a:cs typeface="Calibri" panose="020F0502020204030204" pitchFamily="34" charset="0"/>
              </a:rPr>
              <a:t>d</a:t>
            </a:r>
            <a:r>
              <a:rPr sz="2300" spc="-240"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o</a:t>
            </a:r>
            <a:r>
              <a:rPr sz="2300" spc="-15" dirty="0">
                <a:solidFill>
                  <a:srgbClr val="2E2A1F"/>
                </a:solidFill>
                <a:latin typeface="Calibri" panose="020F0502020204030204" pitchFamily="34" charset="0"/>
                <a:cs typeface="Calibri" panose="020F0502020204030204" pitchFamily="34" charset="0"/>
              </a:rPr>
              <a:t>p</a:t>
            </a:r>
            <a:r>
              <a:rPr sz="2300" spc="-60" dirty="0">
                <a:solidFill>
                  <a:srgbClr val="2E2A1F"/>
                </a:solidFill>
                <a:latin typeface="Calibri" panose="020F0502020204030204" pitchFamily="34" charset="0"/>
                <a:cs typeface="Calibri" panose="020F0502020204030204" pitchFamily="34" charset="0"/>
              </a:rPr>
              <a:t>e</a:t>
            </a:r>
            <a:r>
              <a:rPr sz="2300" spc="-15" dirty="0">
                <a:solidFill>
                  <a:srgbClr val="2E2A1F"/>
                </a:solidFill>
                <a:latin typeface="Calibri" panose="020F0502020204030204" pitchFamily="34" charset="0"/>
                <a:cs typeface="Calibri" panose="020F0502020204030204" pitchFamily="34" charset="0"/>
              </a:rPr>
              <a:t>n</a:t>
            </a:r>
            <a:r>
              <a:rPr sz="2300" spc="25" dirty="0">
                <a:solidFill>
                  <a:srgbClr val="2E2A1F"/>
                </a:solidFill>
                <a:latin typeface="Calibri" panose="020F0502020204030204" pitchFamily="34" charset="0"/>
                <a:cs typeface="Calibri" panose="020F0502020204030204" pitchFamily="34" charset="0"/>
              </a:rPr>
              <a:t>i</a:t>
            </a:r>
            <a:r>
              <a:rPr sz="2300" spc="-15" dirty="0">
                <a:solidFill>
                  <a:srgbClr val="2E2A1F"/>
                </a:solidFill>
                <a:latin typeface="Calibri" panose="020F0502020204030204" pitchFamily="34" charset="0"/>
                <a:cs typeface="Calibri" panose="020F0502020204030204" pitchFamily="34" charset="0"/>
              </a:rPr>
              <a:t>ng</a:t>
            </a:r>
            <a:r>
              <a:rPr sz="2300" spc="-5" dirty="0">
                <a:solidFill>
                  <a:srgbClr val="2E2A1F"/>
                </a:solidFill>
                <a:latin typeface="Calibri" panose="020F0502020204030204" pitchFamily="34" charset="0"/>
                <a:cs typeface="Calibri" panose="020F0502020204030204" pitchFamily="34" charset="0"/>
              </a:rPr>
              <a:t> </a:t>
            </a:r>
            <a:r>
              <a:rPr sz="2300" spc="-15" dirty="0">
                <a:solidFill>
                  <a:srgbClr val="2E2A1F"/>
                </a:solidFill>
                <a:latin typeface="Calibri" panose="020F0502020204030204" pitchFamily="34" charset="0"/>
                <a:cs typeface="Calibri" panose="020F0502020204030204" pitchFamily="34" charset="0"/>
              </a:rPr>
              <a:t>b</a:t>
            </a:r>
            <a:r>
              <a:rPr sz="2300" spc="-85" dirty="0">
                <a:solidFill>
                  <a:srgbClr val="2E2A1F"/>
                </a:solidFill>
                <a:latin typeface="Calibri" panose="020F0502020204030204" pitchFamily="34" charset="0"/>
                <a:cs typeface="Calibri" panose="020F0502020204030204" pitchFamily="34" charset="0"/>
              </a:rPr>
              <a:t>r</a:t>
            </a:r>
            <a:r>
              <a:rPr sz="2300" dirty="0">
                <a:solidFill>
                  <a:srgbClr val="2E2A1F"/>
                </a:solidFill>
                <a:latin typeface="Calibri" panose="020F0502020204030204" pitchFamily="34" charset="0"/>
                <a:cs typeface="Calibri" panose="020F0502020204030204" pitchFamily="34" charset="0"/>
              </a:rPr>
              <a:t>a</a:t>
            </a:r>
            <a:r>
              <a:rPr sz="2300" spc="25" dirty="0">
                <a:solidFill>
                  <a:srgbClr val="2E2A1F"/>
                </a:solidFill>
                <a:latin typeface="Calibri" panose="020F0502020204030204" pitchFamily="34" charset="0"/>
                <a:cs typeface="Calibri" panose="020F0502020204030204" pitchFamily="34" charset="0"/>
              </a:rPr>
              <a:t>c</a:t>
            </a:r>
            <a:r>
              <a:rPr sz="2300" spc="-155" dirty="0">
                <a:solidFill>
                  <a:srgbClr val="2E2A1F"/>
                </a:solidFill>
                <a:latin typeface="Calibri" panose="020F0502020204030204" pitchFamily="34" charset="0"/>
                <a:cs typeface="Calibri" panose="020F0502020204030204" pitchFamily="34" charset="0"/>
              </a:rPr>
              <a:t>k</a:t>
            </a:r>
            <a:r>
              <a:rPr sz="2300" spc="-60" dirty="0">
                <a:solidFill>
                  <a:srgbClr val="2E2A1F"/>
                </a:solidFill>
                <a:latin typeface="Calibri" panose="020F0502020204030204" pitchFamily="34" charset="0"/>
                <a:cs typeface="Calibri" panose="020F0502020204030204" pitchFamily="34" charset="0"/>
              </a:rPr>
              <a:t>e</a:t>
            </a:r>
            <a:r>
              <a:rPr sz="2300" spc="-10" dirty="0">
                <a:solidFill>
                  <a:srgbClr val="2E2A1F"/>
                </a:solidFill>
                <a:latin typeface="Calibri" panose="020F0502020204030204" pitchFamily="34" charset="0"/>
                <a:cs typeface="Calibri" panose="020F0502020204030204" pitchFamily="34" charset="0"/>
              </a:rPr>
              <a:t>t</a:t>
            </a:r>
            <a:endParaRPr sz="2300" dirty="0">
              <a:latin typeface="Calibri" panose="020F0502020204030204" pitchFamily="34" charset="0"/>
              <a:cs typeface="Calibri" panose="020F0502020204030204" pitchFamily="34" charset="0"/>
            </a:endParaRPr>
          </a:p>
        </p:txBody>
      </p:sp>
      <p:sp>
        <p:nvSpPr>
          <p:cNvPr id="6" name="object 6"/>
          <p:cNvSpPr txBox="1"/>
          <p:nvPr/>
        </p:nvSpPr>
        <p:spPr>
          <a:xfrm>
            <a:off x="1261130" y="5697006"/>
            <a:ext cx="5680075" cy="692497"/>
          </a:xfrm>
          <a:prstGeom prst="rect">
            <a:avLst/>
          </a:prstGeom>
        </p:spPr>
        <p:txBody>
          <a:bodyPr vert="horz" wrap="square" lIns="0" tIns="0" rIns="0" bIns="0" rtlCol="0">
            <a:spAutoFit/>
          </a:bodyPr>
          <a:lstStyle/>
          <a:p>
            <a:pPr marL="12700">
              <a:lnSpc>
                <a:spcPts val="2700"/>
              </a:lnSpc>
              <a:buClr>
                <a:srgbClr val="2E2A1F"/>
              </a:buClr>
              <a:tabLst>
                <a:tab pos="330200" algn="l"/>
              </a:tabLst>
            </a:pPr>
            <a:r>
              <a:rPr lang="en-US" sz="2300" spc="-40" smtClean="0">
                <a:solidFill>
                  <a:srgbClr val="2E2A1F"/>
                </a:solidFill>
                <a:latin typeface="Calibri" panose="020F0502020204030204" pitchFamily="34" charset="0"/>
                <a:cs typeface="Calibri" panose="020F0502020204030204" pitchFamily="34" charset="0"/>
              </a:rPr>
              <a:t>7. </a:t>
            </a:r>
            <a:r>
              <a:rPr sz="2300" spc="-40" smtClean="0">
                <a:solidFill>
                  <a:srgbClr val="2E2A1F"/>
                </a:solidFill>
                <a:latin typeface="Calibri" panose="020F0502020204030204" pitchFamily="34" charset="0"/>
                <a:cs typeface="Calibri" panose="020F0502020204030204" pitchFamily="34" charset="0"/>
              </a:rPr>
              <a:t>I</a:t>
            </a:r>
            <a:r>
              <a:rPr sz="2300" smtClean="0">
                <a:solidFill>
                  <a:srgbClr val="2E2A1F"/>
                </a:solidFill>
                <a:latin typeface="Calibri" panose="020F0502020204030204" pitchFamily="34" charset="0"/>
                <a:cs typeface="Calibri" panose="020F0502020204030204" pitchFamily="34" charset="0"/>
              </a:rPr>
              <a:t>f</a:t>
            </a:r>
            <a:r>
              <a:rPr sz="2300" spc="-90" smtClean="0">
                <a:solidFill>
                  <a:srgbClr val="2E2A1F"/>
                </a:solidFill>
                <a:latin typeface="Calibri" panose="020F0502020204030204" pitchFamily="34" charset="0"/>
                <a:cs typeface="Calibri" panose="020F0502020204030204" pitchFamily="34" charset="0"/>
              </a:rPr>
              <a:t> </a:t>
            </a:r>
            <a:r>
              <a:rPr sz="2300" spc="-50" dirty="0">
                <a:solidFill>
                  <a:srgbClr val="2E2A1F"/>
                </a:solidFill>
                <a:latin typeface="Calibri" panose="020F0502020204030204" pitchFamily="34" charset="0"/>
                <a:cs typeface="Calibri" panose="020F0502020204030204" pitchFamily="34" charset="0"/>
              </a:rPr>
              <a:t>t</a:t>
            </a:r>
            <a:r>
              <a:rPr sz="2300" spc="-15" dirty="0">
                <a:solidFill>
                  <a:srgbClr val="2E2A1F"/>
                </a:solidFill>
                <a:latin typeface="Calibri" panose="020F0502020204030204" pitchFamily="34" charset="0"/>
                <a:cs typeface="Calibri" panose="020F0502020204030204" pitchFamily="34" charset="0"/>
              </a:rPr>
              <a:t>h</a:t>
            </a:r>
            <a:r>
              <a:rPr sz="2300" spc="-60" dirty="0">
                <a:solidFill>
                  <a:srgbClr val="2E2A1F"/>
                </a:solidFill>
                <a:latin typeface="Calibri" panose="020F0502020204030204" pitchFamily="34" charset="0"/>
                <a:cs typeface="Calibri" panose="020F0502020204030204" pitchFamily="34" charset="0"/>
              </a:rPr>
              <a:t>e</a:t>
            </a:r>
            <a:r>
              <a:rPr sz="2300" spc="15" dirty="0">
                <a:solidFill>
                  <a:srgbClr val="2E2A1F"/>
                </a:solidFill>
                <a:latin typeface="Calibri" panose="020F0502020204030204" pitchFamily="34" charset="0"/>
                <a:cs typeface="Calibri" panose="020F0502020204030204" pitchFamily="34" charset="0"/>
              </a:rPr>
              <a:t>r</a:t>
            </a:r>
            <a:r>
              <a:rPr sz="2300" spc="-15" dirty="0">
                <a:solidFill>
                  <a:srgbClr val="2E2A1F"/>
                </a:solidFill>
                <a:latin typeface="Calibri" panose="020F0502020204030204" pitchFamily="34" charset="0"/>
                <a:cs typeface="Calibri" panose="020F0502020204030204" pitchFamily="34" charset="0"/>
              </a:rPr>
              <a:t>e</a:t>
            </a:r>
            <a:r>
              <a:rPr sz="2300" spc="30" dirty="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i</a:t>
            </a:r>
            <a:r>
              <a:rPr sz="2300" dirty="0">
                <a:solidFill>
                  <a:srgbClr val="2E2A1F"/>
                </a:solidFill>
                <a:latin typeface="Calibri" panose="020F0502020204030204" pitchFamily="34" charset="0"/>
                <a:cs typeface="Calibri" panose="020F0502020204030204" pitchFamily="34" charset="0"/>
              </a:rPr>
              <a:t>s</a:t>
            </a:r>
            <a:r>
              <a:rPr sz="2300" spc="-105"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mo</a:t>
            </a:r>
            <a:r>
              <a:rPr sz="2300" spc="15" dirty="0">
                <a:solidFill>
                  <a:srgbClr val="2E2A1F"/>
                </a:solidFill>
                <a:latin typeface="Calibri" panose="020F0502020204030204" pitchFamily="34" charset="0"/>
                <a:cs typeface="Calibri" panose="020F0502020204030204" pitchFamily="34" charset="0"/>
              </a:rPr>
              <a:t>r</a:t>
            </a:r>
            <a:r>
              <a:rPr sz="2300" spc="-15" dirty="0">
                <a:solidFill>
                  <a:srgbClr val="2E2A1F"/>
                </a:solidFill>
                <a:latin typeface="Calibri" panose="020F0502020204030204" pitchFamily="34" charset="0"/>
                <a:cs typeface="Calibri" panose="020F0502020204030204" pitchFamily="34" charset="0"/>
              </a:rPr>
              <a:t>e</a:t>
            </a:r>
            <a:r>
              <a:rPr sz="2300" spc="-170" dirty="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i</a:t>
            </a:r>
            <a:r>
              <a:rPr sz="2300" spc="-15" dirty="0">
                <a:solidFill>
                  <a:srgbClr val="2E2A1F"/>
                </a:solidFill>
                <a:latin typeface="Calibri" panose="020F0502020204030204" pitchFamily="34" charset="0"/>
                <a:cs typeface="Calibri" panose="020F0502020204030204" pitchFamily="34" charset="0"/>
              </a:rPr>
              <a:t>npu</a:t>
            </a:r>
            <a:r>
              <a:rPr sz="2300" spc="-50" dirty="0">
                <a:solidFill>
                  <a:srgbClr val="2E2A1F"/>
                </a:solidFill>
                <a:latin typeface="Calibri" panose="020F0502020204030204" pitchFamily="34" charset="0"/>
                <a:cs typeface="Calibri" panose="020F0502020204030204" pitchFamily="34" charset="0"/>
              </a:rPr>
              <a:t>t</a:t>
            </a:r>
            <a:r>
              <a:rPr sz="2300" spc="-10" dirty="0">
                <a:solidFill>
                  <a:srgbClr val="2E2A1F"/>
                </a:solidFill>
                <a:latin typeface="Calibri" panose="020F0502020204030204" pitchFamily="34" charset="0"/>
                <a:cs typeface="Calibri" panose="020F0502020204030204" pitchFamily="34" charset="0"/>
              </a:rPr>
              <a:t>,</a:t>
            </a:r>
            <a:r>
              <a:rPr sz="2300" spc="50" dirty="0">
                <a:solidFill>
                  <a:srgbClr val="2E2A1F"/>
                </a:solidFill>
                <a:latin typeface="Calibri" panose="020F0502020204030204" pitchFamily="34" charset="0"/>
                <a:cs typeface="Calibri" panose="020F0502020204030204" pitchFamily="34" charset="0"/>
              </a:rPr>
              <a:t> </a:t>
            </a:r>
            <a:r>
              <a:rPr sz="2300" spc="0" dirty="0">
                <a:solidFill>
                  <a:srgbClr val="2E2A1F"/>
                </a:solidFill>
                <a:latin typeface="Calibri" panose="020F0502020204030204" pitchFamily="34" charset="0"/>
                <a:cs typeface="Calibri" panose="020F0502020204030204" pitchFamily="34" charset="0"/>
              </a:rPr>
              <a:t>g</a:t>
            </a:r>
            <a:r>
              <a:rPr sz="2300" dirty="0">
                <a:solidFill>
                  <a:srgbClr val="2E2A1F"/>
                </a:solidFill>
                <a:latin typeface="Calibri" panose="020F0502020204030204" pitchFamily="34" charset="0"/>
                <a:cs typeface="Calibri" panose="020F0502020204030204" pitchFamily="34" charset="0"/>
              </a:rPr>
              <a:t>o</a:t>
            </a:r>
            <a:r>
              <a:rPr sz="2300" spc="-145" dirty="0">
                <a:solidFill>
                  <a:srgbClr val="2E2A1F"/>
                </a:solidFill>
                <a:latin typeface="Calibri" panose="020F0502020204030204" pitchFamily="34" charset="0"/>
                <a:cs typeface="Calibri" panose="020F0502020204030204" pitchFamily="34" charset="0"/>
              </a:rPr>
              <a:t> </a:t>
            </a:r>
            <a:r>
              <a:rPr sz="2300" spc="-50" dirty="0">
                <a:solidFill>
                  <a:srgbClr val="2E2A1F"/>
                </a:solidFill>
                <a:latin typeface="Calibri" panose="020F0502020204030204" pitchFamily="34" charset="0"/>
                <a:cs typeface="Calibri" panose="020F0502020204030204" pitchFamily="34" charset="0"/>
              </a:rPr>
              <a:t>t</a:t>
            </a:r>
            <a:r>
              <a:rPr sz="2300" dirty="0">
                <a:solidFill>
                  <a:srgbClr val="2E2A1F"/>
                </a:solidFill>
                <a:latin typeface="Calibri" panose="020F0502020204030204" pitchFamily="34" charset="0"/>
                <a:cs typeface="Calibri" panose="020F0502020204030204" pitchFamily="34" charset="0"/>
              </a:rPr>
              <a:t>o</a:t>
            </a:r>
            <a:r>
              <a:rPr sz="2300" spc="-45"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s</a:t>
            </a:r>
            <a:r>
              <a:rPr sz="2300" spc="-50" dirty="0">
                <a:solidFill>
                  <a:srgbClr val="2E2A1F"/>
                </a:solidFill>
                <a:latin typeface="Calibri" panose="020F0502020204030204" pitchFamily="34" charset="0"/>
                <a:cs typeface="Calibri" panose="020F0502020204030204" pitchFamily="34" charset="0"/>
              </a:rPr>
              <a:t>t</a:t>
            </a:r>
            <a:r>
              <a:rPr sz="2300" spc="-60" dirty="0">
                <a:solidFill>
                  <a:srgbClr val="2E2A1F"/>
                </a:solidFill>
                <a:latin typeface="Calibri" panose="020F0502020204030204" pitchFamily="34" charset="0"/>
                <a:cs typeface="Calibri" panose="020F0502020204030204" pitchFamily="34" charset="0"/>
              </a:rPr>
              <a:t>e</a:t>
            </a:r>
            <a:r>
              <a:rPr sz="2300" dirty="0">
                <a:solidFill>
                  <a:srgbClr val="2E2A1F"/>
                </a:solidFill>
                <a:latin typeface="Calibri" panose="020F0502020204030204" pitchFamily="34" charset="0"/>
                <a:cs typeface="Calibri" panose="020F0502020204030204" pitchFamily="34" charset="0"/>
              </a:rPr>
              <a:t>p</a:t>
            </a:r>
            <a:r>
              <a:rPr sz="2300" spc="-40" dirty="0">
                <a:solidFill>
                  <a:srgbClr val="2E2A1F"/>
                </a:solidFill>
                <a:latin typeface="Calibri" panose="020F0502020204030204" pitchFamily="34" charset="0"/>
                <a:cs typeface="Calibri" panose="020F0502020204030204" pitchFamily="34" charset="0"/>
              </a:rPr>
              <a:t> </a:t>
            </a:r>
            <a:r>
              <a:rPr sz="2300" spc="-15" dirty="0">
                <a:solidFill>
                  <a:srgbClr val="2E2A1F"/>
                </a:solidFill>
                <a:latin typeface="Calibri" panose="020F0502020204030204" pitchFamily="34" charset="0"/>
                <a:cs typeface="Calibri" panose="020F0502020204030204" pitchFamily="34" charset="0"/>
              </a:rPr>
              <a:t>1</a:t>
            </a:r>
            <a:endParaRPr sz="2300" dirty="0">
              <a:latin typeface="Calibri" panose="020F0502020204030204" pitchFamily="34" charset="0"/>
              <a:cs typeface="Calibri" panose="020F0502020204030204" pitchFamily="34" charset="0"/>
            </a:endParaRPr>
          </a:p>
          <a:p>
            <a:pPr marL="12700">
              <a:lnSpc>
                <a:spcPts val="2700"/>
              </a:lnSpc>
              <a:buClr>
                <a:srgbClr val="2E2A1F"/>
              </a:buClr>
              <a:tabLst>
                <a:tab pos="330200" algn="l"/>
              </a:tabLst>
            </a:pPr>
            <a:r>
              <a:rPr lang="en-US" sz="2300" spc="-40" smtClean="0">
                <a:solidFill>
                  <a:srgbClr val="2E2A1F"/>
                </a:solidFill>
                <a:latin typeface="Calibri" panose="020F0502020204030204" pitchFamily="34" charset="0"/>
                <a:cs typeface="Calibri" panose="020F0502020204030204" pitchFamily="34" charset="0"/>
              </a:rPr>
              <a:t>8. </a:t>
            </a:r>
            <a:r>
              <a:rPr sz="2300" spc="-40" smtClean="0">
                <a:solidFill>
                  <a:srgbClr val="2E2A1F"/>
                </a:solidFill>
                <a:latin typeface="Calibri" panose="020F0502020204030204" pitchFamily="34" charset="0"/>
                <a:cs typeface="Calibri" panose="020F0502020204030204" pitchFamily="34" charset="0"/>
              </a:rPr>
              <a:t>I</a:t>
            </a:r>
            <a:r>
              <a:rPr sz="2300" smtClean="0">
                <a:solidFill>
                  <a:srgbClr val="2E2A1F"/>
                </a:solidFill>
                <a:latin typeface="Calibri" panose="020F0502020204030204" pitchFamily="34" charset="0"/>
                <a:cs typeface="Calibri" panose="020F0502020204030204" pitchFamily="34" charset="0"/>
              </a:rPr>
              <a:t>f</a:t>
            </a:r>
            <a:r>
              <a:rPr sz="2300" spc="-90" smtClean="0">
                <a:solidFill>
                  <a:srgbClr val="2E2A1F"/>
                </a:solidFill>
                <a:latin typeface="Calibri" panose="020F0502020204030204" pitchFamily="34" charset="0"/>
                <a:cs typeface="Calibri" panose="020F0502020204030204" pitchFamily="34" charset="0"/>
              </a:rPr>
              <a:t> </a:t>
            </a:r>
            <a:r>
              <a:rPr sz="2300" spc="-15" dirty="0">
                <a:solidFill>
                  <a:srgbClr val="2E2A1F"/>
                </a:solidFill>
                <a:latin typeface="Calibri" panose="020F0502020204030204" pitchFamily="34" charset="0"/>
                <a:cs typeface="Calibri" panose="020F0502020204030204" pitchFamily="34" charset="0"/>
              </a:rPr>
              <a:t>n</a:t>
            </a:r>
            <a:r>
              <a:rPr sz="2300" dirty="0">
                <a:solidFill>
                  <a:srgbClr val="2E2A1F"/>
                </a:solidFill>
                <a:latin typeface="Calibri" panose="020F0502020204030204" pitchFamily="34" charset="0"/>
                <a:cs typeface="Calibri" panose="020F0502020204030204" pitchFamily="34" charset="0"/>
              </a:rPr>
              <a:t>o</a:t>
            </a:r>
            <a:r>
              <a:rPr sz="2300" spc="-45"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mo</a:t>
            </a:r>
            <a:r>
              <a:rPr sz="2300" spc="15" dirty="0">
                <a:solidFill>
                  <a:srgbClr val="2E2A1F"/>
                </a:solidFill>
                <a:latin typeface="Calibri" panose="020F0502020204030204" pitchFamily="34" charset="0"/>
                <a:cs typeface="Calibri" panose="020F0502020204030204" pitchFamily="34" charset="0"/>
              </a:rPr>
              <a:t>r</a:t>
            </a:r>
            <a:r>
              <a:rPr sz="2300" spc="-15" dirty="0">
                <a:solidFill>
                  <a:srgbClr val="2E2A1F"/>
                </a:solidFill>
                <a:latin typeface="Calibri" panose="020F0502020204030204" pitchFamily="34" charset="0"/>
                <a:cs typeface="Calibri" panose="020F0502020204030204" pitchFamily="34" charset="0"/>
              </a:rPr>
              <a:t>e</a:t>
            </a:r>
            <a:r>
              <a:rPr sz="2300" spc="-70" dirty="0">
                <a:solidFill>
                  <a:srgbClr val="2E2A1F"/>
                </a:solidFill>
                <a:latin typeface="Calibri" panose="020F0502020204030204" pitchFamily="34" charset="0"/>
                <a:cs typeface="Calibri" panose="020F0502020204030204" pitchFamily="34" charset="0"/>
              </a:rPr>
              <a:t> </a:t>
            </a:r>
            <a:r>
              <a:rPr sz="2300" spc="25" dirty="0">
                <a:solidFill>
                  <a:srgbClr val="2E2A1F"/>
                </a:solidFill>
                <a:latin typeface="Calibri" panose="020F0502020204030204" pitchFamily="34" charset="0"/>
                <a:cs typeface="Calibri" panose="020F0502020204030204" pitchFamily="34" charset="0"/>
              </a:rPr>
              <a:t>i</a:t>
            </a:r>
            <a:r>
              <a:rPr sz="2300" spc="-15" dirty="0">
                <a:solidFill>
                  <a:srgbClr val="2E2A1F"/>
                </a:solidFill>
                <a:latin typeface="Calibri" panose="020F0502020204030204" pitchFamily="34" charset="0"/>
                <a:cs typeface="Calibri" panose="020F0502020204030204" pitchFamily="34" charset="0"/>
              </a:rPr>
              <a:t>npu</a:t>
            </a:r>
            <a:r>
              <a:rPr sz="2300" spc="-50" dirty="0">
                <a:solidFill>
                  <a:srgbClr val="2E2A1F"/>
                </a:solidFill>
                <a:latin typeface="Calibri" panose="020F0502020204030204" pitchFamily="34" charset="0"/>
                <a:cs typeface="Calibri" panose="020F0502020204030204" pitchFamily="34" charset="0"/>
              </a:rPr>
              <a:t>t</a:t>
            </a:r>
            <a:r>
              <a:rPr sz="2300" spc="-10" dirty="0">
                <a:solidFill>
                  <a:srgbClr val="2E2A1F"/>
                </a:solidFill>
                <a:latin typeface="Calibri" panose="020F0502020204030204" pitchFamily="34" charset="0"/>
                <a:cs typeface="Calibri" panose="020F0502020204030204" pitchFamily="34" charset="0"/>
              </a:rPr>
              <a:t>,</a:t>
            </a:r>
            <a:r>
              <a:rPr sz="2300" spc="-50" dirty="0">
                <a:solidFill>
                  <a:srgbClr val="2E2A1F"/>
                </a:solidFill>
                <a:latin typeface="Calibri" panose="020F0502020204030204" pitchFamily="34" charset="0"/>
                <a:cs typeface="Calibri" panose="020F0502020204030204" pitchFamily="34" charset="0"/>
              </a:rPr>
              <a:t> </a:t>
            </a:r>
            <a:r>
              <a:rPr sz="2300" spc="-15" dirty="0">
                <a:solidFill>
                  <a:srgbClr val="2E2A1F"/>
                </a:solidFill>
                <a:latin typeface="Calibri" panose="020F0502020204030204" pitchFamily="34" charset="0"/>
                <a:cs typeface="Calibri" panose="020F0502020204030204" pitchFamily="34" charset="0"/>
              </a:rPr>
              <a:t>p</a:t>
            </a:r>
            <a:r>
              <a:rPr sz="2300" spc="-20" dirty="0">
                <a:solidFill>
                  <a:srgbClr val="2E2A1F"/>
                </a:solidFill>
                <a:latin typeface="Calibri" panose="020F0502020204030204" pitchFamily="34" charset="0"/>
                <a:cs typeface="Calibri" panose="020F0502020204030204" pitchFamily="34" charset="0"/>
              </a:rPr>
              <a:t>o</a:t>
            </a:r>
            <a:r>
              <a:rPr sz="2300" dirty="0">
                <a:solidFill>
                  <a:srgbClr val="2E2A1F"/>
                </a:solidFill>
                <a:latin typeface="Calibri" panose="020F0502020204030204" pitchFamily="34" charset="0"/>
                <a:cs typeface="Calibri" panose="020F0502020204030204" pitchFamily="34" charset="0"/>
              </a:rPr>
              <a:t>p</a:t>
            </a:r>
            <a:r>
              <a:rPr sz="2300" spc="-40"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o</a:t>
            </a:r>
            <a:r>
              <a:rPr sz="2300" spc="-15" dirty="0">
                <a:solidFill>
                  <a:srgbClr val="2E2A1F"/>
                </a:solidFill>
                <a:latin typeface="Calibri" panose="020F0502020204030204" pitchFamily="34" charset="0"/>
                <a:cs typeface="Calibri" panose="020F0502020204030204" pitchFamily="34" charset="0"/>
              </a:rPr>
              <a:t>p</a:t>
            </a:r>
            <a:r>
              <a:rPr sz="2300" spc="-60" dirty="0">
                <a:solidFill>
                  <a:srgbClr val="2E2A1F"/>
                </a:solidFill>
                <a:latin typeface="Calibri" panose="020F0502020204030204" pitchFamily="34" charset="0"/>
                <a:cs typeface="Calibri" panose="020F0502020204030204" pitchFamily="34" charset="0"/>
              </a:rPr>
              <a:t>e</a:t>
            </a:r>
            <a:r>
              <a:rPr sz="2300" spc="-85" dirty="0">
                <a:solidFill>
                  <a:srgbClr val="2E2A1F"/>
                </a:solidFill>
                <a:latin typeface="Calibri" panose="020F0502020204030204" pitchFamily="34" charset="0"/>
                <a:cs typeface="Calibri" panose="020F0502020204030204" pitchFamily="34" charset="0"/>
              </a:rPr>
              <a:t>r</a:t>
            </a:r>
            <a:r>
              <a:rPr sz="2300" dirty="0">
                <a:solidFill>
                  <a:srgbClr val="2E2A1F"/>
                </a:solidFill>
                <a:latin typeface="Calibri" panose="020F0502020204030204" pitchFamily="34" charset="0"/>
                <a:cs typeface="Calibri" panose="020F0502020204030204" pitchFamily="34" charset="0"/>
              </a:rPr>
              <a:t>a</a:t>
            </a:r>
            <a:r>
              <a:rPr sz="2300" spc="-50" dirty="0">
                <a:solidFill>
                  <a:srgbClr val="2E2A1F"/>
                </a:solidFill>
                <a:latin typeface="Calibri" panose="020F0502020204030204" pitchFamily="34" charset="0"/>
                <a:cs typeface="Calibri" panose="020F0502020204030204" pitchFamily="34" charset="0"/>
              </a:rPr>
              <a:t>t</a:t>
            </a:r>
            <a:r>
              <a:rPr sz="2300" spc="-20" dirty="0">
                <a:solidFill>
                  <a:srgbClr val="2E2A1F"/>
                </a:solidFill>
                <a:latin typeface="Calibri" panose="020F0502020204030204" pitchFamily="34" charset="0"/>
                <a:cs typeface="Calibri" panose="020F0502020204030204" pitchFamily="34" charset="0"/>
              </a:rPr>
              <a:t>o</a:t>
            </a:r>
            <a:r>
              <a:rPr sz="2300" spc="15" dirty="0">
                <a:solidFill>
                  <a:srgbClr val="2E2A1F"/>
                </a:solidFill>
                <a:latin typeface="Calibri" panose="020F0502020204030204" pitchFamily="34" charset="0"/>
                <a:cs typeface="Calibri" panose="020F0502020204030204" pitchFamily="34" charset="0"/>
              </a:rPr>
              <a:t>r</a:t>
            </a:r>
            <a:r>
              <a:rPr sz="2300" dirty="0">
                <a:solidFill>
                  <a:srgbClr val="2E2A1F"/>
                </a:solidFill>
                <a:latin typeface="Calibri" panose="020F0502020204030204" pitchFamily="34" charset="0"/>
                <a:cs typeface="Calibri" panose="020F0502020204030204" pitchFamily="34" charset="0"/>
              </a:rPr>
              <a:t>s</a:t>
            </a:r>
            <a:r>
              <a:rPr sz="2300" spc="-5" dirty="0">
                <a:solidFill>
                  <a:srgbClr val="2E2A1F"/>
                </a:solidFill>
                <a:latin typeface="Calibri" panose="020F0502020204030204" pitchFamily="34" charset="0"/>
                <a:cs typeface="Calibri" panose="020F0502020204030204" pitchFamily="34" charset="0"/>
              </a:rPr>
              <a:t> </a:t>
            </a:r>
            <a:r>
              <a:rPr sz="2300" spc="-50" dirty="0">
                <a:solidFill>
                  <a:srgbClr val="2E2A1F"/>
                </a:solidFill>
                <a:latin typeface="Calibri" panose="020F0502020204030204" pitchFamily="34" charset="0"/>
                <a:cs typeface="Calibri" panose="020F0502020204030204" pitchFamily="34" charset="0"/>
              </a:rPr>
              <a:t>t</a:t>
            </a:r>
            <a:r>
              <a:rPr sz="2300" dirty="0">
                <a:solidFill>
                  <a:srgbClr val="2E2A1F"/>
                </a:solidFill>
                <a:latin typeface="Calibri" panose="020F0502020204030204" pitchFamily="34" charset="0"/>
                <a:cs typeface="Calibri" panose="020F0502020204030204" pitchFamily="34" charset="0"/>
              </a:rPr>
              <a:t>o</a:t>
            </a:r>
            <a:r>
              <a:rPr sz="2300" spc="-45" dirty="0">
                <a:solidFill>
                  <a:srgbClr val="2E2A1F"/>
                </a:solidFill>
                <a:latin typeface="Calibri" panose="020F0502020204030204" pitchFamily="34" charset="0"/>
                <a:cs typeface="Calibri" panose="020F0502020204030204" pitchFamily="34" charset="0"/>
              </a:rPr>
              <a:t> </a:t>
            </a:r>
            <a:r>
              <a:rPr sz="2300" spc="-20" dirty="0">
                <a:solidFill>
                  <a:srgbClr val="2E2A1F"/>
                </a:solidFill>
                <a:latin typeface="Calibri" panose="020F0502020204030204" pitchFamily="34" charset="0"/>
                <a:cs typeface="Calibri" panose="020F0502020204030204" pitchFamily="34" charset="0"/>
              </a:rPr>
              <a:t>o</a:t>
            </a:r>
            <a:r>
              <a:rPr sz="2300" spc="-15" dirty="0">
                <a:solidFill>
                  <a:srgbClr val="2E2A1F"/>
                </a:solidFill>
                <a:latin typeface="Calibri" panose="020F0502020204030204" pitchFamily="34" charset="0"/>
                <a:cs typeface="Calibri" panose="020F0502020204030204" pitchFamily="34" charset="0"/>
              </a:rPr>
              <a:t>u</a:t>
            </a:r>
            <a:r>
              <a:rPr sz="2300" spc="-50" dirty="0">
                <a:solidFill>
                  <a:srgbClr val="2E2A1F"/>
                </a:solidFill>
                <a:latin typeface="Calibri" panose="020F0502020204030204" pitchFamily="34" charset="0"/>
                <a:cs typeface="Calibri" panose="020F0502020204030204" pitchFamily="34" charset="0"/>
              </a:rPr>
              <a:t>t</a:t>
            </a:r>
            <a:r>
              <a:rPr sz="2300" spc="-15" dirty="0">
                <a:solidFill>
                  <a:srgbClr val="2E2A1F"/>
                </a:solidFill>
                <a:latin typeface="Calibri" panose="020F0502020204030204" pitchFamily="34" charset="0"/>
                <a:cs typeface="Calibri" panose="020F0502020204030204" pitchFamily="34" charset="0"/>
              </a:rPr>
              <a:t>pu</a:t>
            </a:r>
            <a:r>
              <a:rPr sz="2300" spc="-10" dirty="0">
                <a:solidFill>
                  <a:srgbClr val="2E2A1F"/>
                </a:solidFill>
                <a:latin typeface="Calibri" panose="020F0502020204030204" pitchFamily="34" charset="0"/>
                <a:cs typeface="Calibri" panose="020F0502020204030204" pitchFamily="34" charset="0"/>
              </a:rPr>
              <a:t>t</a:t>
            </a:r>
            <a:endParaRPr sz="2300" dirty="0">
              <a:latin typeface="Calibri" panose="020F0502020204030204" pitchFamily="34" charset="0"/>
              <a:cs typeface="Calibri" panose="020F0502020204030204" pitchFamily="34" charset="0"/>
            </a:endParaRPr>
          </a:p>
        </p:txBody>
      </p:sp>
      <p:sp>
        <p:nvSpPr>
          <p:cNvPr id="7" name="object 7"/>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8" name="object 8"/>
          <p:cNvSpPr txBox="1"/>
          <p:nvPr/>
        </p:nvSpPr>
        <p:spPr>
          <a:xfrm>
            <a:off x="9437492" y="6109864"/>
            <a:ext cx="280035" cy="254000"/>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Arial"/>
                <a:cs typeface="Arial"/>
              </a:rPr>
              <a:t>1</a:t>
            </a:r>
            <a:r>
              <a:rPr sz="1800" dirty="0">
                <a:solidFill>
                  <a:srgbClr val="FFFFFF"/>
                </a:solidFill>
                <a:latin typeface="Arial"/>
                <a:cs typeface="Arial"/>
              </a:rPr>
              <a:t>5</a:t>
            </a:r>
            <a:endParaRPr sz="1800">
              <a:latin typeface="Arial"/>
              <a:cs typeface="Arial"/>
            </a:endParaRPr>
          </a:p>
        </p:txBody>
      </p:sp>
      <p:sp>
        <p:nvSpPr>
          <p:cNvPr id="9" name="object 9"/>
          <p:cNvSpPr txBox="1"/>
          <p:nvPr/>
        </p:nvSpPr>
        <p:spPr>
          <a:xfrm>
            <a:off x="852290" y="716156"/>
            <a:ext cx="8174990" cy="589905"/>
          </a:xfrm>
          <a:prstGeom prst="rect">
            <a:avLst/>
          </a:prstGeom>
        </p:spPr>
        <p:txBody>
          <a:bodyPr vert="horz" wrap="square" lIns="0" tIns="0" rIns="0" bIns="0" rtlCol="0">
            <a:spAutoFit/>
          </a:bodyPr>
          <a:lstStyle/>
          <a:p>
            <a:pPr marL="12700">
              <a:lnSpc>
                <a:spcPts val="4640"/>
              </a:lnSpc>
            </a:pPr>
            <a:r>
              <a:rPr sz="3900" spc="-70" dirty="0">
                <a:solidFill>
                  <a:srgbClr val="665D46"/>
                </a:solidFill>
                <a:latin typeface="Cambria"/>
                <a:cs typeface="Cambria"/>
              </a:rPr>
              <a:t>I</a:t>
            </a:r>
            <a:r>
              <a:rPr sz="3900" spc="-80" dirty="0">
                <a:solidFill>
                  <a:srgbClr val="665D46"/>
                </a:solidFill>
                <a:latin typeface="Cambria"/>
                <a:cs typeface="Cambria"/>
              </a:rPr>
              <a:t>n</a:t>
            </a:r>
            <a:r>
              <a:rPr sz="3900" spc="-95" dirty="0">
                <a:solidFill>
                  <a:srgbClr val="665D46"/>
                </a:solidFill>
                <a:latin typeface="Cambria"/>
                <a:cs typeface="Cambria"/>
              </a:rPr>
              <a:t>f</a:t>
            </a:r>
            <a:r>
              <a:rPr sz="3900" spc="-100" dirty="0">
                <a:solidFill>
                  <a:srgbClr val="665D46"/>
                </a:solidFill>
                <a:latin typeface="Cambria"/>
                <a:cs typeface="Cambria"/>
              </a:rPr>
              <a:t>i</a:t>
            </a:r>
            <a:r>
              <a:rPr sz="3900" dirty="0">
                <a:solidFill>
                  <a:srgbClr val="665D46"/>
                </a:solidFill>
                <a:latin typeface="Cambria"/>
                <a:cs typeface="Cambria"/>
              </a:rPr>
              <a:t>x</a:t>
            </a:r>
            <a:r>
              <a:rPr sz="3900" spc="-365" dirty="0">
                <a:solidFill>
                  <a:srgbClr val="665D46"/>
                </a:solidFill>
                <a:latin typeface="Times New Roman"/>
                <a:cs typeface="Times New Roman"/>
              </a:rPr>
              <a:t> </a:t>
            </a:r>
            <a:r>
              <a:rPr sz="3900" spc="-125" dirty="0">
                <a:solidFill>
                  <a:srgbClr val="665D46"/>
                </a:solidFill>
                <a:latin typeface="Cambria"/>
                <a:cs typeface="Cambria"/>
              </a:rPr>
              <a:t>e</a:t>
            </a:r>
            <a:r>
              <a:rPr sz="3900" spc="-90" dirty="0">
                <a:solidFill>
                  <a:srgbClr val="665D46"/>
                </a:solidFill>
                <a:latin typeface="Cambria"/>
                <a:cs typeface="Cambria"/>
              </a:rPr>
              <a:t>x</a:t>
            </a:r>
            <a:r>
              <a:rPr sz="3900" spc="-70" dirty="0">
                <a:solidFill>
                  <a:srgbClr val="665D46"/>
                </a:solidFill>
                <a:latin typeface="Cambria"/>
                <a:cs typeface="Cambria"/>
              </a:rPr>
              <a:t>p</a:t>
            </a:r>
            <a:r>
              <a:rPr sz="3900" spc="-235" dirty="0">
                <a:solidFill>
                  <a:srgbClr val="665D46"/>
                </a:solidFill>
                <a:latin typeface="Cambria"/>
                <a:cs typeface="Cambria"/>
              </a:rPr>
              <a:t>r</a:t>
            </a:r>
            <a:r>
              <a:rPr sz="3900" spc="-125" dirty="0">
                <a:solidFill>
                  <a:srgbClr val="665D46"/>
                </a:solidFill>
                <a:latin typeface="Cambria"/>
                <a:cs typeface="Cambria"/>
              </a:rPr>
              <a:t>e</a:t>
            </a:r>
            <a:r>
              <a:rPr sz="3900" spc="-95" dirty="0">
                <a:solidFill>
                  <a:srgbClr val="665D46"/>
                </a:solidFill>
                <a:latin typeface="Cambria"/>
                <a:cs typeface="Cambria"/>
              </a:rPr>
              <a:t>ss</a:t>
            </a:r>
            <a:r>
              <a:rPr sz="3900" spc="-100" dirty="0">
                <a:solidFill>
                  <a:srgbClr val="665D46"/>
                </a:solidFill>
                <a:latin typeface="Cambria"/>
                <a:cs typeface="Cambria"/>
              </a:rPr>
              <a:t>i</a:t>
            </a:r>
            <a:r>
              <a:rPr sz="3900" spc="-95" dirty="0">
                <a:solidFill>
                  <a:srgbClr val="665D46"/>
                </a:solidFill>
                <a:latin typeface="Cambria"/>
                <a:cs typeface="Cambria"/>
              </a:rPr>
              <a:t>o</a:t>
            </a:r>
            <a:r>
              <a:rPr sz="3900" dirty="0">
                <a:solidFill>
                  <a:srgbClr val="665D46"/>
                </a:solidFill>
                <a:latin typeface="Cambria"/>
                <a:cs typeface="Cambria"/>
              </a:rPr>
              <a:t>n</a:t>
            </a:r>
            <a:r>
              <a:rPr sz="3900" spc="-455" dirty="0">
                <a:solidFill>
                  <a:srgbClr val="665D46"/>
                </a:solidFill>
                <a:latin typeface="Times New Roman"/>
                <a:cs typeface="Times New Roman"/>
              </a:rPr>
              <a:t> </a:t>
            </a:r>
            <a:r>
              <a:rPr lang="en-US" sz="4000" b="1" dirty="0">
                <a:solidFill>
                  <a:srgbClr val="2E2A1F"/>
                </a:solidFill>
                <a:cs typeface="Calibri"/>
                <a:sym typeface="Wingdings" panose="05000000000000000000" pitchFamily="2" charset="2"/>
              </a:rPr>
              <a:t> </a:t>
            </a:r>
            <a:r>
              <a:rPr sz="3900" spc="-70" dirty="0" smtClean="0">
                <a:solidFill>
                  <a:srgbClr val="665D46"/>
                </a:solidFill>
                <a:latin typeface="Cambria"/>
                <a:cs typeface="Cambria"/>
              </a:rPr>
              <a:t>p</a:t>
            </a:r>
            <a:r>
              <a:rPr sz="3900" spc="-95" dirty="0" smtClean="0">
                <a:solidFill>
                  <a:srgbClr val="665D46"/>
                </a:solidFill>
                <a:latin typeface="Cambria"/>
                <a:cs typeface="Cambria"/>
              </a:rPr>
              <a:t>os</a:t>
            </a:r>
            <a:r>
              <a:rPr sz="3900" spc="-125" dirty="0" smtClean="0">
                <a:solidFill>
                  <a:srgbClr val="665D46"/>
                </a:solidFill>
                <a:latin typeface="Cambria"/>
                <a:cs typeface="Cambria"/>
              </a:rPr>
              <a:t>t</a:t>
            </a:r>
            <a:r>
              <a:rPr sz="3900" spc="-95" dirty="0" smtClean="0">
                <a:solidFill>
                  <a:srgbClr val="665D46"/>
                </a:solidFill>
                <a:latin typeface="Cambria"/>
                <a:cs typeface="Cambria"/>
              </a:rPr>
              <a:t>f</a:t>
            </a:r>
            <a:r>
              <a:rPr sz="3900" spc="-100" dirty="0" smtClean="0">
                <a:solidFill>
                  <a:srgbClr val="665D46"/>
                </a:solidFill>
                <a:latin typeface="Cambria"/>
                <a:cs typeface="Cambria"/>
              </a:rPr>
              <a:t>i</a:t>
            </a:r>
            <a:r>
              <a:rPr sz="3900" dirty="0" smtClean="0">
                <a:solidFill>
                  <a:srgbClr val="665D46"/>
                </a:solidFill>
                <a:latin typeface="Cambria"/>
                <a:cs typeface="Cambria"/>
              </a:rPr>
              <a:t>x</a:t>
            </a:r>
            <a:r>
              <a:rPr sz="3900" spc="-465" dirty="0" smtClean="0">
                <a:solidFill>
                  <a:srgbClr val="665D46"/>
                </a:solidFill>
                <a:latin typeface="Times New Roman"/>
                <a:cs typeface="Times New Roman"/>
              </a:rPr>
              <a:t> </a:t>
            </a:r>
            <a:r>
              <a:rPr sz="3900" spc="-125" dirty="0">
                <a:solidFill>
                  <a:srgbClr val="665D46"/>
                </a:solidFill>
                <a:latin typeface="Cambria"/>
                <a:cs typeface="Cambria"/>
              </a:rPr>
              <a:t>e</a:t>
            </a:r>
            <a:r>
              <a:rPr sz="3900" spc="-90" dirty="0">
                <a:solidFill>
                  <a:srgbClr val="665D46"/>
                </a:solidFill>
                <a:latin typeface="Cambria"/>
                <a:cs typeface="Cambria"/>
              </a:rPr>
              <a:t>x</a:t>
            </a:r>
            <a:r>
              <a:rPr sz="3900" spc="-70" dirty="0">
                <a:solidFill>
                  <a:srgbClr val="665D46"/>
                </a:solidFill>
                <a:latin typeface="Cambria"/>
                <a:cs typeface="Cambria"/>
              </a:rPr>
              <a:t>p</a:t>
            </a:r>
            <a:r>
              <a:rPr sz="3900" spc="-235" dirty="0">
                <a:solidFill>
                  <a:srgbClr val="665D46"/>
                </a:solidFill>
                <a:latin typeface="Cambria"/>
                <a:cs typeface="Cambria"/>
              </a:rPr>
              <a:t>r</a:t>
            </a:r>
            <a:r>
              <a:rPr sz="3900" spc="-125" dirty="0">
                <a:solidFill>
                  <a:srgbClr val="665D46"/>
                </a:solidFill>
                <a:latin typeface="Cambria"/>
                <a:cs typeface="Cambria"/>
              </a:rPr>
              <a:t>e</a:t>
            </a:r>
            <a:r>
              <a:rPr sz="3900" spc="-95" dirty="0">
                <a:solidFill>
                  <a:srgbClr val="665D46"/>
                </a:solidFill>
                <a:latin typeface="Cambria"/>
                <a:cs typeface="Cambria"/>
              </a:rPr>
              <a:t>ss</a:t>
            </a:r>
            <a:r>
              <a:rPr sz="3900" spc="-100" dirty="0">
                <a:solidFill>
                  <a:srgbClr val="665D46"/>
                </a:solidFill>
                <a:latin typeface="Cambria"/>
                <a:cs typeface="Cambria"/>
              </a:rPr>
              <a:t>i</a:t>
            </a:r>
            <a:r>
              <a:rPr sz="3900" spc="-95" dirty="0">
                <a:solidFill>
                  <a:srgbClr val="665D46"/>
                </a:solidFill>
                <a:latin typeface="Cambria"/>
                <a:cs typeface="Cambria"/>
              </a:rPr>
              <a:t>o</a:t>
            </a:r>
            <a:r>
              <a:rPr sz="3900" dirty="0">
                <a:solidFill>
                  <a:srgbClr val="665D46"/>
                </a:solidFill>
                <a:latin typeface="Cambria"/>
                <a:cs typeface="Cambria"/>
              </a:rPr>
              <a:t>n</a:t>
            </a:r>
            <a:r>
              <a:rPr sz="3900" spc="-455" dirty="0">
                <a:solidFill>
                  <a:srgbClr val="665D46"/>
                </a:solidFill>
                <a:latin typeface="Times New Roman"/>
                <a:cs typeface="Times New Roman"/>
              </a:rPr>
              <a:t> </a:t>
            </a:r>
            <a:r>
              <a:rPr sz="3900" spc="-70" dirty="0">
                <a:solidFill>
                  <a:srgbClr val="665D46"/>
                </a:solidFill>
                <a:latin typeface="Cambria"/>
                <a:cs typeface="Cambria"/>
              </a:rPr>
              <a:t>[</a:t>
            </a:r>
            <a:r>
              <a:rPr sz="3900" spc="-85" dirty="0">
                <a:solidFill>
                  <a:srgbClr val="665D46"/>
                </a:solidFill>
                <a:latin typeface="Cambria"/>
                <a:cs typeface="Cambria"/>
              </a:rPr>
              <a:t>2</a:t>
            </a:r>
            <a:r>
              <a:rPr sz="3900" dirty="0">
                <a:solidFill>
                  <a:srgbClr val="665D46"/>
                </a:solidFill>
                <a:latin typeface="Cambria"/>
                <a:cs typeface="Cambria"/>
              </a:rPr>
              <a:t>]</a:t>
            </a:r>
            <a:endParaRPr sz="3900" dirty="0">
              <a:latin typeface="Cambria"/>
              <a:cs typeface="Cambria"/>
            </a:endParaRPr>
          </a:p>
        </p:txBody>
      </p:sp>
      <p:sp>
        <p:nvSpPr>
          <p:cNvPr id="3" name="Slide Number Placeholder 2"/>
          <p:cNvSpPr>
            <a:spLocks noGrp="1"/>
          </p:cNvSpPr>
          <p:nvPr>
            <p:ph type="sldNum" sz="quarter" idx="12"/>
          </p:nvPr>
        </p:nvSpPr>
        <p:spPr/>
        <p:txBody>
          <a:bodyPr/>
          <a:lstStyle/>
          <a:p>
            <a:pPr marL="88900">
              <a:lnSpc>
                <a:spcPct val="100000"/>
              </a:lnSpc>
            </a:pPr>
            <a:fld id="{81D60167-4931-47E6-BA6A-407CBD079E47}" type="slidenum">
              <a:rPr lang="en-US" smtClean="0"/>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35171" y="2011568"/>
            <a:ext cx="4544695" cy="5424282"/>
          </a:xfrm>
          <a:ln w="28575"/>
        </p:spPr>
        <p:style>
          <a:lnRef idx="2">
            <a:schemeClr val="accent1"/>
          </a:lnRef>
          <a:fillRef idx="1">
            <a:schemeClr val="lt1"/>
          </a:fillRef>
          <a:effectRef idx="0">
            <a:schemeClr val="accent1"/>
          </a:effectRef>
          <a:fontRef idx="minor">
            <a:schemeClr val="dk1"/>
          </a:fontRef>
        </p:style>
        <p:txBody>
          <a:bodyPr>
            <a:noAutofit/>
          </a:bodyPr>
          <a:lstStyle/>
          <a:p>
            <a:pPr marL="0" indent="0">
              <a:spcBef>
                <a:spcPts val="0"/>
              </a:spcBef>
              <a:buNone/>
            </a:pPr>
            <a:r>
              <a:rPr lang="en-US" sz="2400" dirty="0" smtClean="0"/>
              <a:t>- Scan infix expression </a:t>
            </a:r>
            <a:r>
              <a:rPr lang="en-US" sz="2400" dirty="0"/>
              <a:t>from left to right</a:t>
            </a:r>
          </a:p>
          <a:p>
            <a:pPr marL="0" indent="0">
              <a:spcBef>
                <a:spcPts val="0"/>
              </a:spcBef>
              <a:buNone/>
            </a:pPr>
            <a:r>
              <a:rPr lang="en-US" sz="2400" dirty="0"/>
              <a:t>- If </a:t>
            </a:r>
            <a:r>
              <a:rPr lang="en-US" sz="2400" dirty="0" smtClean="0"/>
              <a:t>CS is </a:t>
            </a:r>
            <a:r>
              <a:rPr lang="en-US" sz="2400" dirty="0"/>
              <a:t>operand </a:t>
            </a:r>
            <a:r>
              <a:rPr lang="en-US" sz="2400" dirty="0" smtClean="0">
                <a:sym typeface="Wingdings" panose="05000000000000000000" pitchFamily="2" charset="2"/>
              </a:rPr>
              <a:t></a:t>
            </a:r>
            <a:r>
              <a:rPr lang="en-US" sz="2400" dirty="0" smtClean="0"/>
              <a:t> </a:t>
            </a:r>
            <a:r>
              <a:rPr lang="en-US" sz="2400" dirty="0"/>
              <a:t>print(CS)</a:t>
            </a:r>
          </a:p>
          <a:p>
            <a:pPr marL="0" indent="0">
              <a:spcBef>
                <a:spcPts val="0"/>
              </a:spcBef>
              <a:buNone/>
            </a:pPr>
            <a:r>
              <a:rPr lang="en-US" sz="2400" dirty="0"/>
              <a:t>- If CS is left </a:t>
            </a:r>
            <a:r>
              <a:rPr lang="en-US" sz="2400" dirty="0" err="1" smtClean="0"/>
              <a:t>paren</a:t>
            </a:r>
            <a:r>
              <a:rPr lang="en-US" sz="2400" dirty="0" smtClean="0"/>
              <a:t> </a:t>
            </a:r>
            <a:r>
              <a:rPr lang="en-US" sz="2400" dirty="0" smtClean="0">
                <a:sym typeface="Wingdings" panose="05000000000000000000" pitchFamily="2" charset="2"/>
              </a:rPr>
              <a:t></a:t>
            </a:r>
            <a:r>
              <a:rPr lang="en-US" sz="2400" dirty="0" smtClean="0"/>
              <a:t> </a:t>
            </a:r>
            <a:r>
              <a:rPr lang="en-US" sz="2400" dirty="0"/>
              <a:t>push (S,CS)</a:t>
            </a:r>
          </a:p>
          <a:p>
            <a:pPr>
              <a:spcBef>
                <a:spcPts val="0"/>
              </a:spcBef>
              <a:buFontTx/>
              <a:buChar char="-"/>
            </a:pPr>
            <a:r>
              <a:rPr lang="en-US" sz="2400" dirty="0" smtClean="0"/>
              <a:t>If </a:t>
            </a:r>
            <a:r>
              <a:rPr lang="en-US" sz="2400" dirty="0"/>
              <a:t>CS is </a:t>
            </a:r>
            <a:r>
              <a:rPr lang="en-US" sz="2400" dirty="0" smtClean="0"/>
              <a:t>operator:</a:t>
            </a:r>
          </a:p>
          <a:p>
            <a:pPr marL="0" indent="0">
              <a:spcBef>
                <a:spcPts val="0"/>
              </a:spcBef>
              <a:buNone/>
            </a:pPr>
            <a:r>
              <a:rPr lang="en-US" sz="2400" dirty="0"/>
              <a:t>	while (</a:t>
            </a:r>
            <a:r>
              <a:rPr lang="en-US" sz="2400" dirty="0" err="1"/>
              <a:t>prec</a:t>
            </a:r>
            <a:r>
              <a:rPr lang="en-US" sz="2400" dirty="0"/>
              <a:t>(CS)&lt;</a:t>
            </a:r>
            <a:r>
              <a:rPr lang="en-US" sz="2400" dirty="0" err="1"/>
              <a:t>prec</a:t>
            </a:r>
            <a:r>
              <a:rPr lang="en-US" sz="2400" dirty="0"/>
              <a:t>(TS))</a:t>
            </a:r>
          </a:p>
          <a:p>
            <a:pPr marL="0" indent="0">
              <a:spcBef>
                <a:spcPts val="0"/>
              </a:spcBef>
              <a:buNone/>
            </a:pPr>
            <a:r>
              <a:rPr lang="en-US" sz="2400" dirty="0"/>
              <a:t>	{</a:t>
            </a:r>
          </a:p>
          <a:p>
            <a:pPr marL="0" indent="0">
              <a:spcBef>
                <a:spcPts val="0"/>
              </a:spcBef>
              <a:buNone/>
            </a:pPr>
            <a:r>
              <a:rPr lang="en-US" sz="2400" dirty="0"/>
              <a:t>		op = pop(S</a:t>
            </a:r>
            <a:r>
              <a:rPr lang="en-US" sz="2400" dirty="0" smtClean="0"/>
              <a:t>);</a:t>
            </a:r>
            <a:endParaRPr lang="en-US" sz="2400" dirty="0"/>
          </a:p>
          <a:p>
            <a:pPr marL="0" indent="0">
              <a:spcBef>
                <a:spcPts val="0"/>
              </a:spcBef>
              <a:buNone/>
            </a:pPr>
            <a:r>
              <a:rPr lang="en-US" sz="2400" dirty="0"/>
              <a:t>		print(op</a:t>
            </a:r>
            <a:r>
              <a:rPr lang="en-US" sz="2400" dirty="0" smtClean="0"/>
              <a:t>);</a:t>
            </a:r>
          </a:p>
          <a:p>
            <a:pPr marL="0" indent="0">
              <a:spcBef>
                <a:spcPts val="0"/>
              </a:spcBef>
              <a:buNone/>
            </a:pPr>
            <a:r>
              <a:rPr lang="en-US" sz="2400" dirty="0"/>
              <a:t>	</a:t>
            </a:r>
            <a:r>
              <a:rPr lang="en-US" sz="2400" dirty="0" smtClean="0"/>
              <a:t>}</a:t>
            </a:r>
            <a:endParaRPr lang="en-US" sz="2400" dirty="0"/>
          </a:p>
          <a:p>
            <a:pPr marL="0" indent="0">
              <a:spcBef>
                <a:spcPts val="0"/>
              </a:spcBef>
              <a:buNone/>
            </a:pPr>
            <a:r>
              <a:rPr lang="en-US" sz="2400" dirty="0"/>
              <a:t>	</a:t>
            </a:r>
            <a:r>
              <a:rPr lang="en-US" sz="2400" dirty="0" smtClean="0"/>
              <a:t>push(S,CS);</a:t>
            </a:r>
            <a:endParaRPr lang="en-US" sz="2400" dirty="0"/>
          </a:p>
        </p:txBody>
      </p:sp>
      <p:sp>
        <p:nvSpPr>
          <p:cNvPr id="7" name="Content Placeholder 6"/>
          <p:cNvSpPr>
            <a:spLocks noGrp="1"/>
          </p:cNvSpPr>
          <p:nvPr>
            <p:ph sz="quarter" idx="2"/>
          </p:nvPr>
        </p:nvSpPr>
        <p:spPr>
          <a:xfrm>
            <a:off x="5413534" y="2011568"/>
            <a:ext cx="4544695" cy="5424282"/>
          </a:xfrm>
          <a:ln w="28575"/>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US" sz="2400" dirty="0"/>
              <a:t>- If CS is right </a:t>
            </a:r>
            <a:r>
              <a:rPr lang="en-US" sz="2400" dirty="0" err="1"/>
              <a:t>paren</a:t>
            </a:r>
            <a:r>
              <a:rPr lang="en-US" sz="2400" dirty="0"/>
              <a:t>:</a:t>
            </a:r>
          </a:p>
          <a:p>
            <a:pPr marL="0" indent="0">
              <a:buNone/>
            </a:pPr>
            <a:r>
              <a:rPr lang="en-US" sz="2400" dirty="0"/>
              <a:t>	while(TS != left </a:t>
            </a:r>
            <a:r>
              <a:rPr lang="en-US" sz="2400" dirty="0" err="1"/>
              <a:t>paren</a:t>
            </a:r>
            <a:r>
              <a:rPr lang="en-US" sz="2400" dirty="0"/>
              <a:t>)</a:t>
            </a:r>
          </a:p>
          <a:p>
            <a:pPr marL="0" indent="0">
              <a:buNone/>
            </a:pPr>
            <a:r>
              <a:rPr lang="en-US" sz="2400" dirty="0"/>
              <a:t>	{</a:t>
            </a:r>
          </a:p>
          <a:p>
            <a:pPr marL="0" indent="0">
              <a:buNone/>
            </a:pPr>
            <a:r>
              <a:rPr lang="en-US" sz="2400" dirty="0"/>
              <a:t>		op = pop(S);</a:t>
            </a:r>
          </a:p>
          <a:p>
            <a:pPr marL="0" indent="0">
              <a:buNone/>
            </a:pPr>
            <a:r>
              <a:rPr lang="en-US" sz="2400" dirty="0"/>
              <a:t>		print(op);</a:t>
            </a:r>
          </a:p>
          <a:p>
            <a:pPr marL="0" indent="0">
              <a:buNone/>
            </a:pPr>
            <a:r>
              <a:rPr lang="en-US" sz="2400"/>
              <a:t>	</a:t>
            </a:r>
            <a:r>
              <a:rPr lang="en-US" sz="2400" smtClean="0"/>
              <a:t>}</a:t>
            </a:r>
          </a:p>
          <a:p>
            <a:pPr marL="0" indent="0">
              <a:buNone/>
            </a:pPr>
            <a:r>
              <a:rPr lang="en-US" sz="2400"/>
              <a:t>	</a:t>
            </a:r>
            <a:r>
              <a:rPr lang="en-US" sz="2400" smtClean="0"/>
              <a:t>discard (TS);</a:t>
            </a:r>
            <a:endParaRPr lang="en-US" sz="2400" dirty="0"/>
          </a:p>
          <a:p>
            <a:pPr marL="0" indent="0">
              <a:buNone/>
            </a:pPr>
            <a:r>
              <a:rPr lang="en-US" sz="2400" dirty="0"/>
              <a:t>- If no more </a:t>
            </a:r>
            <a:r>
              <a:rPr lang="en-US" sz="2400" dirty="0" smtClean="0"/>
              <a:t>infix:</a:t>
            </a:r>
            <a:endParaRPr lang="en-US" sz="2400" dirty="0"/>
          </a:p>
          <a:p>
            <a:pPr marL="0" indent="0">
              <a:buNone/>
            </a:pPr>
            <a:r>
              <a:rPr lang="en-US" sz="2400" dirty="0">
                <a:sym typeface="Wingdings" panose="05000000000000000000" pitchFamily="2" charset="2"/>
              </a:rPr>
              <a:t>	while (S != empty)</a:t>
            </a:r>
          </a:p>
          <a:p>
            <a:pPr marL="0" indent="0">
              <a:buNone/>
            </a:pPr>
            <a:r>
              <a:rPr lang="en-US" sz="2400" dirty="0">
                <a:sym typeface="Wingdings" panose="05000000000000000000" pitchFamily="2" charset="2"/>
              </a:rPr>
              <a:t>	{</a:t>
            </a:r>
          </a:p>
          <a:p>
            <a:pPr marL="0" indent="0">
              <a:buNone/>
            </a:pPr>
            <a:r>
              <a:rPr lang="en-US" sz="2400" dirty="0">
                <a:sym typeface="Wingdings" panose="05000000000000000000" pitchFamily="2" charset="2"/>
              </a:rPr>
              <a:t>		op = pop(S); </a:t>
            </a:r>
          </a:p>
          <a:p>
            <a:pPr marL="0" indent="0">
              <a:buNone/>
            </a:pPr>
            <a:r>
              <a:rPr lang="en-US" sz="2400" dirty="0">
                <a:sym typeface="Wingdings" panose="05000000000000000000" pitchFamily="2" charset="2"/>
              </a:rPr>
              <a:t>		print(op);</a:t>
            </a:r>
          </a:p>
          <a:p>
            <a:pPr marL="0" indent="0">
              <a:buNone/>
            </a:pPr>
            <a:r>
              <a:rPr lang="en-US" sz="2400" dirty="0">
                <a:sym typeface="Wingdings" panose="05000000000000000000" pitchFamily="2" charset="2"/>
              </a:rPr>
              <a:t>	}</a:t>
            </a:r>
            <a:endParaRPr lang="en-US" sz="2400" dirty="0"/>
          </a:p>
          <a:p>
            <a:pPr marL="0" indent="0">
              <a:buNone/>
            </a:pPr>
            <a:endParaRPr lang="en-US" dirty="0"/>
          </a:p>
        </p:txBody>
      </p:sp>
      <p:sp>
        <p:nvSpPr>
          <p:cNvPr id="4" name="object 9"/>
          <p:cNvSpPr txBox="1"/>
          <p:nvPr/>
        </p:nvSpPr>
        <p:spPr>
          <a:xfrm>
            <a:off x="850900" y="444572"/>
            <a:ext cx="8174990" cy="1179810"/>
          </a:xfrm>
          <a:prstGeom prst="rect">
            <a:avLst/>
          </a:prstGeom>
        </p:spPr>
        <p:txBody>
          <a:bodyPr vert="horz" wrap="square" lIns="0" tIns="0" rIns="0" bIns="0" rtlCol="0">
            <a:spAutoFit/>
          </a:bodyPr>
          <a:lstStyle/>
          <a:p>
            <a:pPr marL="12700">
              <a:lnSpc>
                <a:spcPts val="4640"/>
              </a:lnSpc>
            </a:pPr>
            <a:r>
              <a:rPr sz="3900" spc="-70" dirty="0">
                <a:solidFill>
                  <a:srgbClr val="665D46"/>
                </a:solidFill>
                <a:latin typeface="Cambria"/>
                <a:cs typeface="Cambria"/>
              </a:rPr>
              <a:t>I</a:t>
            </a:r>
            <a:r>
              <a:rPr sz="3900" spc="-80" dirty="0">
                <a:solidFill>
                  <a:srgbClr val="665D46"/>
                </a:solidFill>
                <a:latin typeface="Cambria"/>
                <a:cs typeface="Cambria"/>
              </a:rPr>
              <a:t>n</a:t>
            </a:r>
            <a:r>
              <a:rPr sz="3900" spc="-95" dirty="0">
                <a:solidFill>
                  <a:srgbClr val="665D46"/>
                </a:solidFill>
                <a:latin typeface="Cambria"/>
                <a:cs typeface="Cambria"/>
              </a:rPr>
              <a:t>f</a:t>
            </a:r>
            <a:r>
              <a:rPr sz="3900" spc="-100" dirty="0">
                <a:solidFill>
                  <a:srgbClr val="665D46"/>
                </a:solidFill>
                <a:latin typeface="Cambria"/>
                <a:cs typeface="Cambria"/>
              </a:rPr>
              <a:t>i</a:t>
            </a:r>
            <a:r>
              <a:rPr sz="3900" dirty="0">
                <a:solidFill>
                  <a:srgbClr val="665D46"/>
                </a:solidFill>
                <a:latin typeface="Cambria"/>
                <a:cs typeface="Cambria"/>
              </a:rPr>
              <a:t>x</a:t>
            </a:r>
            <a:r>
              <a:rPr sz="3900" spc="-365" dirty="0">
                <a:solidFill>
                  <a:srgbClr val="665D46"/>
                </a:solidFill>
                <a:latin typeface="Times New Roman"/>
                <a:cs typeface="Times New Roman"/>
              </a:rPr>
              <a:t> </a:t>
            </a:r>
            <a:r>
              <a:rPr sz="3900" spc="-125" dirty="0">
                <a:solidFill>
                  <a:srgbClr val="665D46"/>
                </a:solidFill>
                <a:latin typeface="Cambria"/>
                <a:cs typeface="Cambria"/>
              </a:rPr>
              <a:t>e</a:t>
            </a:r>
            <a:r>
              <a:rPr sz="3900" spc="-90" dirty="0">
                <a:solidFill>
                  <a:srgbClr val="665D46"/>
                </a:solidFill>
                <a:latin typeface="Cambria"/>
                <a:cs typeface="Cambria"/>
              </a:rPr>
              <a:t>x</a:t>
            </a:r>
            <a:r>
              <a:rPr sz="3900" spc="-70" dirty="0">
                <a:solidFill>
                  <a:srgbClr val="665D46"/>
                </a:solidFill>
                <a:latin typeface="Cambria"/>
                <a:cs typeface="Cambria"/>
              </a:rPr>
              <a:t>p</a:t>
            </a:r>
            <a:r>
              <a:rPr sz="3900" spc="-235" dirty="0">
                <a:solidFill>
                  <a:srgbClr val="665D46"/>
                </a:solidFill>
                <a:latin typeface="Cambria"/>
                <a:cs typeface="Cambria"/>
              </a:rPr>
              <a:t>r</a:t>
            </a:r>
            <a:r>
              <a:rPr sz="3900" spc="-125" dirty="0">
                <a:solidFill>
                  <a:srgbClr val="665D46"/>
                </a:solidFill>
                <a:latin typeface="Cambria"/>
                <a:cs typeface="Cambria"/>
              </a:rPr>
              <a:t>e</a:t>
            </a:r>
            <a:r>
              <a:rPr sz="3900" spc="-95" dirty="0">
                <a:solidFill>
                  <a:srgbClr val="665D46"/>
                </a:solidFill>
                <a:latin typeface="Cambria"/>
                <a:cs typeface="Cambria"/>
              </a:rPr>
              <a:t>ss</a:t>
            </a:r>
            <a:r>
              <a:rPr sz="3900" spc="-100" dirty="0">
                <a:solidFill>
                  <a:srgbClr val="665D46"/>
                </a:solidFill>
                <a:latin typeface="Cambria"/>
                <a:cs typeface="Cambria"/>
              </a:rPr>
              <a:t>i</a:t>
            </a:r>
            <a:r>
              <a:rPr sz="3900" spc="-95" dirty="0">
                <a:solidFill>
                  <a:srgbClr val="665D46"/>
                </a:solidFill>
                <a:latin typeface="Cambria"/>
                <a:cs typeface="Cambria"/>
              </a:rPr>
              <a:t>o</a:t>
            </a:r>
            <a:r>
              <a:rPr sz="3900" dirty="0">
                <a:solidFill>
                  <a:srgbClr val="665D46"/>
                </a:solidFill>
                <a:latin typeface="Cambria"/>
                <a:cs typeface="Cambria"/>
              </a:rPr>
              <a:t>n</a:t>
            </a:r>
            <a:r>
              <a:rPr sz="3900" spc="-455" dirty="0">
                <a:solidFill>
                  <a:srgbClr val="665D46"/>
                </a:solidFill>
                <a:latin typeface="Times New Roman"/>
                <a:cs typeface="Times New Roman"/>
              </a:rPr>
              <a:t> </a:t>
            </a:r>
            <a:endParaRPr lang="en-US" sz="3900" spc="-455" dirty="0" smtClean="0">
              <a:solidFill>
                <a:srgbClr val="665D46"/>
              </a:solidFill>
              <a:latin typeface="Times New Roman"/>
              <a:cs typeface="Times New Roman"/>
            </a:endParaRPr>
          </a:p>
          <a:p>
            <a:pPr marL="12700">
              <a:lnSpc>
                <a:spcPts val="4640"/>
              </a:lnSpc>
            </a:pPr>
            <a:r>
              <a:rPr lang="en-US" sz="4000" b="1" smtClean="0">
                <a:solidFill>
                  <a:srgbClr val="2E2A1F"/>
                </a:solidFill>
                <a:cs typeface="Calibri"/>
                <a:sym typeface="Wingdings" panose="05000000000000000000" pitchFamily="2" charset="2"/>
              </a:rPr>
              <a:t> </a:t>
            </a:r>
            <a:r>
              <a:rPr sz="3900" spc="-70" smtClean="0">
                <a:solidFill>
                  <a:srgbClr val="665D46"/>
                </a:solidFill>
                <a:latin typeface="Cambria"/>
                <a:cs typeface="Cambria"/>
              </a:rPr>
              <a:t>p</a:t>
            </a:r>
            <a:r>
              <a:rPr sz="3900" spc="-95" smtClean="0">
                <a:solidFill>
                  <a:srgbClr val="665D46"/>
                </a:solidFill>
                <a:latin typeface="Cambria"/>
                <a:cs typeface="Cambria"/>
              </a:rPr>
              <a:t>os</a:t>
            </a:r>
            <a:r>
              <a:rPr sz="3900" spc="-125" smtClean="0">
                <a:solidFill>
                  <a:srgbClr val="665D46"/>
                </a:solidFill>
                <a:latin typeface="Cambria"/>
                <a:cs typeface="Cambria"/>
              </a:rPr>
              <a:t>t</a:t>
            </a:r>
            <a:r>
              <a:rPr sz="3900" spc="-95" smtClean="0">
                <a:solidFill>
                  <a:srgbClr val="665D46"/>
                </a:solidFill>
                <a:latin typeface="Cambria"/>
                <a:cs typeface="Cambria"/>
              </a:rPr>
              <a:t>f</a:t>
            </a:r>
            <a:r>
              <a:rPr sz="3900" spc="-100" smtClean="0">
                <a:solidFill>
                  <a:srgbClr val="665D46"/>
                </a:solidFill>
                <a:latin typeface="Cambria"/>
                <a:cs typeface="Cambria"/>
              </a:rPr>
              <a:t>i</a:t>
            </a:r>
            <a:r>
              <a:rPr sz="3900" smtClean="0">
                <a:solidFill>
                  <a:srgbClr val="665D46"/>
                </a:solidFill>
                <a:latin typeface="Cambria"/>
                <a:cs typeface="Cambria"/>
              </a:rPr>
              <a:t>x</a:t>
            </a:r>
            <a:r>
              <a:rPr sz="3900" spc="-465" smtClean="0">
                <a:solidFill>
                  <a:srgbClr val="665D46"/>
                </a:solidFill>
                <a:latin typeface="Times New Roman"/>
                <a:cs typeface="Times New Roman"/>
              </a:rPr>
              <a:t> </a:t>
            </a:r>
            <a:r>
              <a:rPr sz="3900" spc="-125" smtClean="0">
                <a:solidFill>
                  <a:srgbClr val="665D46"/>
                </a:solidFill>
                <a:latin typeface="Cambria"/>
                <a:cs typeface="Cambria"/>
              </a:rPr>
              <a:t>e</a:t>
            </a:r>
            <a:r>
              <a:rPr sz="3900" spc="-90" smtClean="0">
                <a:solidFill>
                  <a:srgbClr val="665D46"/>
                </a:solidFill>
                <a:latin typeface="Cambria"/>
                <a:cs typeface="Cambria"/>
              </a:rPr>
              <a:t>x</a:t>
            </a:r>
            <a:r>
              <a:rPr sz="3900" spc="-70" smtClean="0">
                <a:solidFill>
                  <a:srgbClr val="665D46"/>
                </a:solidFill>
                <a:latin typeface="Cambria"/>
                <a:cs typeface="Cambria"/>
              </a:rPr>
              <a:t>p</a:t>
            </a:r>
            <a:r>
              <a:rPr sz="3900" spc="-235" smtClean="0">
                <a:solidFill>
                  <a:srgbClr val="665D46"/>
                </a:solidFill>
                <a:latin typeface="Cambria"/>
                <a:cs typeface="Cambria"/>
              </a:rPr>
              <a:t>r</a:t>
            </a:r>
            <a:r>
              <a:rPr sz="3900" spc="-125" smtClean="0">
                <a:solidFill>
                  <a:srgbClr val="665D46"/>
                </a:solidFill>
                <a:latin typeface="Cambria"/>
                <a:cs typeface="Cambria"/>
              </a:rPr>
              <a:t>e</a:t>
            </a:r>
            <a:r>
              <a:rPr sz="3900" spc="-95" smtClean="0">
                <a:solidFill>
                  <a:srgbClr val="665D46"/>
                </a:solidFill>
                <a:latin typeface="Cambria"/>
                <a:cs typeface="Cambria"/>
              </a:rPr>
              <a:t>ss</a:t>
            </a:r>
            <a:r>
              <a:rPr sz="3900" spc="-100" smtClean="0">
                <a:solidFill>
                  <a:srgbClr val="665D46"/>
                </a:solidFill>
                <a:latin typeface="Cambria"/>
                <a:cs typeface="Cambria"/>
              </a:rPr>
              <a:t>i</a:t>
            </a:r>
            <a:r>
              <a:rPr sz="3900" spc="-95" smtClean="0">
                <a:solidFill>
                  <a:srgbClr val="665D46"/>
                </a:solidFill>
                <a:latin typeface="Cambria"/>
                <a:cs typeface="Cambria"/>
              </a:rPr>
              <a:t>o</a:t>
            </a:r>
            <a:r>
              <a:rPr sz="3900" smtClean="0">
                <a:solidFill>
                  <a:srgbClr val="665D46"/>
                </a:solidFill>
                <a:latin typeface="Cambria"/>
                <a:cs typeface="Cambria"/>
              </a:rPr>
              <a:t>n</a:t>
            </a:r>
            <a:r>
              <a:rPr sz="3900" spc="-455" smtClean="0">
                <a:solidFill>
                  <a:srgbClr val="665D46"/>
                </a:solidFill>
                <a:latin typeface="Times New Roman"/>
                <a:cs typeface="Times New Roman"/>
              </a:rPr>
              <a:t> </a:t>
            </a:r>
            <a:r>
              <a:rPr sz="3900" spc="-70" smtClean="0">
                <a:solidFill>
                  <a:srgbClr val="665D46"/>
                </a:solidFill>
                <a:latin typeface="Cambria"/>
                <a:cs typeface="Cambria"/>
              </a:rPr>
              <a:t>[</a:t>
            </a:r>
            <a:r>
              <a:rPr lang="en-US" sz="3900" spc="-85" dirty="0">
                <a:solidFill>
                  <a:srgbClr val="665D46"/>
                </a:solidFill>
                <a:latin typeface="Cambria"/>
                <a:cs typeface="Cambria"/>
              </a:rPr>
              <a:t>3</a:t>
            </a:r>
            <a:r>
              <a:rPr sz="3900" dirty="0" smtClean="0">
                <a:solidFill>
                  <a:srgbClr val="665D46"/>
                </a:solidFill>
                <a:latin typeface="Cambria"/>
                <a:cs typeface="Cambria"/>
              </a:rPr>
              <a:t>]</a:t>
            </a:r>
            <a:endParaRPr sz="3900" dirty="0">
              <a:latin typeface="Cambria"/>
              <a:cs typeface="Cambria"/>
            </a:endParaRPr>
          </a:p>
        </p:txBody>
      </p:sp>
      <p:pic>
        <p:nvPicPr>
          <p:cNvPr id="5" name="Picture 4"/>
          <p:cNvPicPr>
            <a:picLocks noChangeAspect="1"/>
          </p:cNvPicPr>
          <p:nvPr/>
        </p:nvPicPr>
        <p:blipFill>
          <a:blip r:embed="rId2"/>
          <a:stretch>
            <a:fillRect/>
          </a:stretch>
        </p:blipFill>
        <p:spPr>
          <a:xfrm>
            <a:off x="7716627" y="1079931"/>
            <a:ext cx="2154238" cy="782957"/>
          </a:xfrm>
          <a:prstGeom prst="rect">
            <a:avLst/>
          </a:prstGeom>
        </p:spPr>
      </p:pic>
      <p:sp>
        <p:nvSpPr>
          <p:cNvPr id="2" name="Slide Number Placeholder 1"/>
          <p:cNvSpPr>
            <a:spLocks noGrp="1"/>
          </p:cNvSpPr>
          <p:nvPr>
            <p:ph type="sldNum" sz="quarter" idx="12"/>
          </p:nvPr>
        </p:nvSpPr>
        <p:spPr/>
        <p:txBody>
          <a:bodyPr/>
          <a:lstStyle/>
          <a:p>
            <a:pPr marL="88900">
              <a:lnSpc>
                <a:spcPct val="100000"/>
              </a:lnSpc>
            </a:pPr>
            <a:fld id="{81D60167-4931-47E6-BA6A-407CBD079E47}" type="slidenum">
              <a:rPr lang="en-US" smtClean="0"/>
              <a:t>14</a:t>
            </a:fld>
            <a:endParaRPr lang="en-US" dirty="0"/>
          </a:p>
        </p:txBody>
      </p:sp>
    </p:spTree>
    <p:extLst>
      <p:ext uri="{BB962C8B-B14F-4D97-AF65-F5344CB8AC3E}">
        <p14:creationId xmlns:p14="http://schemas.microsoft.com/office/powerpoint/2010/main" val="3339894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5190" y="1612895"/>
            <a:ext cx="2601595" cy="355600"/>
          </a:xfrm>
          <a:prstGeom prst="rect">
            <a:avLst/>
          </a:prstGeom>
        </p:spPr>
        <p:txBody>
          <a:bodyPr vert="horz" wrap="square" lIns="0" tIns="0" rIns="0" bIns="0" rtlCol="0">
            <a:spAutoFit/>
          </a:bodyPr>
          <a:lstStyle/>
          <a:p>
            <a:pPr marL="12700">
              <a:lnSpc>
                <a:spcPct val="100000"/>
              </a:lnSpc>
            </a:pPr>
            <a:r>
              <a:rPr sz="2800" b="1" spc="15" dirty="0">
                <a:solidFill>
                  <a:srgbClr val="2E2A1F"/>
                </a:solidFill>
                <a:latin typeface="Calibri"/>
                <a:cs typeface="Calibri"/>
              </a:rPr>
              <a:t>(</a:t>
            </a:r>
            <a:r>
              <a:rPr sz="2800" b="1" spc="-35" dirty="0">
                <a:solidFill>
                  <a:srgbClr val="2E2A1F"/>
                </a:solidFill>
                <a:latin typeface="Calibri"/>
                <a:cs typeface="Calibri"/>
              </a:rPr>
              <a:t>1</a:t>
            </a:r>
            <a:r>
              <a:rPr sz="2800" b="1" spc="5" dirty="0">
                <a:solidFill>
                  <a:srgbClr val="2E2A1F"/>
                </a:solidFill>
                <a:latin typeface="Calibri"/>
                <a:cs typeface="Calibri"/>
              </a:rPr>
              <a:t>+</a:t>
            </a:r>
            <a:r>
              <a:rPr sz="2800" b="1" spc="-35" dirty="0">
                <a:solidFill>
                  <a:srgbClr val="2E2A1F"/>
                </a:solidFill>
                <a:latin typeface="Calibri"/>
                <a:cs typeface="Calibri"/>
              </a:rPr>
              <a:t>3</a:t>
            </a:r>
            <a:r>
              <a:rPr sz="2800" b="1" spc="15" dirty="0">
                <a:solidFill>
                  <a:srgbClr val="2E2A1F"/>
                </a:solidFill>
                <a:latin typeface="Calibri"/>
                <a:cs typeface="Calibri"/>
              </a:rPr>
              <a:t>)</a:t>
            </a:r>
            <a:r>
              <a:rPr sz="2800" b="1" spc="5" dirty="0">
                <a:solidFill>
                  <a:srgbClr val="2E2A1F"/>
                </a:solidFill>
                <a:latin typeface="Calibri"/>
                <a:cs typeface="Calibri"/>
              </a:rPr>
              <a:t>*</a:t>
            </a:r>
            <a:r>
              <a:rPr sz="2800" b="1" spc="15" dirty="0">
                <a:solidFill>
                  <a:srgbClr val="2E2A1F"/>
                </a:solidFill>
                <a:latin typeface="Calibri"/>
                <a:cs typeface="Calibri"/>
              </a:rPr>
              <a:t>((</a:t>
            </a:r>
            <a:r>
              <a:rPr sz="2800" b="1" spc="-35" dirty="0">
                <a:solidFill>
                  <a:srgbClr val="2E2A1F"/>
                </a:solidFill>
                <a:latin typeface="Calibri"/>
                <a:cs typeface="Calibri"/>
              </a:rPr>
              <a:t>2</a:t>
            </a:r>
            <a:r>
              <a:rPr sz="2800" b="1" spc="40" dirty="0">
                <a:solidFill>
                  <a:srgbClr val="2E2A1F"/>
                </a:solidFill>
                <a:latin typeface="Calibri"/>
                <a:cs typeface="Calibri"/>
              </a:rPr>
              <a:t>-</a:t>
            </a:r>
            <a:r>
              <a:rPr sz="2800" b="1" spc="-35" dirty="0">
                <a:solidFill>
                  <a:srgbClr val="2E2A1F"/>
                </a:solidFill>
                <a:latin typeface="Calibri"/>
                <a:cs typeface="Calibri"/>
              </a:rPr>
              <a:t>4</a:t>
            </a:r>
            <a:r>
              <a:rPr sz="2800" b="1" spc="15" dirty="0">
                <a:solidFill>
                  <a:srgbClr val="2E2A1F"/>
                </a:solidFill>
                <a:latin typeface="Calibri"/>
                <a:cs typeface="Calibri"/>
              </a:rPr>
              <a:t>)</a:t>
            </a:r>
            <a:r>
              <a:rPr sz="2800" b="1" spc="5" dirty="0">
                <a:solidFill>
                  <a:srgbClr val="2E2A1F"/>
                </a:solidFill>
                <a:latin typeface="Calibri"/>
                <a:cs typeface="Calibri"/>
              </a:rPr>
              <a:t>+</a:t>
            </a:r>
            <a:r>
              <a:rPr sz="2800" b="1" spc="-35" dirty="0">
                <a:solidFill>
                  <a:srgbClr val="2E2A1F"/>
                </a:solidFill>
                <a:latin typeface="Calibri"/>
                <a:cs typeface="Calibri"/>
              </a:rPr>
              <a:t>5</a:t>
            </a:r>
            <a:r>
              <a:rPr sz="2800" b="1" spc="5" dirty="0">
                <a:solidFill>
                  <a:srgbClr val="2E2A1F"/>
                </a:solidFill>
                <a:latin typeface="Calibri"/>
                <a:cs typeface="Calibri"/>
              </a:rPr>
              <a:t>*</a:t>
            </a:r>
            <a:r>
              <a:rPr sz="2800" b="1" spc="-35" dirty="0">
                <a:solidFill>
                  <a:srgbClr val="2E2A1F"/>
                </a:solidFill>
                <a:latin typeface="Calibri"/>
                <a:cs typeface="Calibri"/>
              </a:rPr>
              <a:t>7</a:t>
            </a:r>
            <a:r>
              <a:rPr sz="2800" b="1" spc="-10" dirty="0">
                <a:solidFill>
                  <a:srgbClr val="2E2A1F"/>
                </a:solidFill>
                <a:latin typeface="Calibri"/>
                <a:cs typeface="Calibri"/>
              </a:rPr>
              <a:t>)</a:t>
            </a:r>
            <a:endParaRPr sz="2800">
              <a:latin typeface="Calibri"/>
              <a:cs typeface="Calibri"/>
            </a:endParaRPr>
          </a:p>
        </p:txBody>
      </p:sp>
      <p:sp>
        <p:nvSpPr>
          <p:cNvPr id="159" name="object 159"/>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15</a:t>
            </a:fld>
            <a:endParaRPr dirty="0"/>
          </a:p>
        </p:txBody>
      </p:sp>
      <p:sp>
        <p:nvSpPr>
          <p:cNvPr id="158" name="object 158"/>
          <p:cNvSpPr txBox="1"/>
          <p:nvPr/>
        </p:nvSpPr>
        <p:spPr>
          <a:xfrm>
            <a:off x="852290" y="716156"/>
            <a:ext cx="8174990" cy="589905"/>
          </a:xfrm>
          <a:prstGeom prst="rect">
            <a:avLst/>
          </a:prstGeom>
        </p:spPr>
        <p:txBody>
          <a:bodyPr vert="horz" wrap="square" lIns="0" tIns="0" rIns="0" bIns="0" rtlCol="0">
            <a:spAutoFit/>
          </a:bodyPr>
          <a:lstStyle/>
          <a:p>
            <a:pPr marL="12700">
              <a:lnSpc>
                <a:spcPts val="4640"/>
              </a:lnSpc>
            </a:pPr>
            <a:r>
              <a:rPr sz="3900" spc="-70" dirty="0">
                <a:solidFill>
                  <a:srgbClr val="665D46"/>
                </a:solidFill>
                <a:latin typeface="Cambria"/>
                <a:cs typeface="Cambria"/>
              </a:rPr>
              <a:t>I</a:t>
            </a:r>
            <a:r>
              <a:rPr sz="3900" spc="-80" dirty="0">
                <a:solidFill>
                  <a:srgbClr val="665D46"/>
                </a:solidFill>
                <a:latin typeface="Cambria"/>
                <a:cs typeface="Cambria"/>
              </a:rPr>
              <a:t>n</a:t>
            </a:r>
            <a:r>
              <a:rPr sz="3900" spc="-95" dirty="0">
                <a:solidFill>
                  <a:srgbClr val="665D46"/>
                </a:solidFill>
                <a:latin typeface="Cambria"/>
                <a:cs typeface="Cambria"/>
              </a:rPr>
              <a:t>f</a:t>
            </a:r>
            <a:r>
              <a:rPr sz="3900" spc="-100" dirty="0">
                <a:solidFill>
                  <a:srgbClr val="665D46"/>
                </a:solidFill>
                <a:latin typeface="Cambria"/>
                <a:cs typeface="Cambria"/>
              </a:rPr>
              <a:t>i</a:t>
            </a:r>
            <a:r>
              <a:rPr sz="3900" dirty="0">
                <a:solidFill>
                  <a:srgbClr val="665D46"/>
                </a:solidFill>
                <a:latin typeface="Cambria"/>
                <a:cs typeface="Cambria"/>
              </a:rPr>
              <a:t>x</a:t>
            </a:r>
            <a:r>
              <a:rPr sz="3900" spc="-365" dirty="0">
                <a:solidFill>
                  <a:srgbClr val="665D46"/>
                </a:solidFill>
                <a:latin typeface="Times New Roman"/>
                <a:cs typeface="Times New Roman"/>
              </a:rPr>
              <a:t> </a:t>
            </a:r>
            <a:r>
              <a:rPr sz="3900" spc="-125" dirty="0">
                <a:solidFill>
                  <a:srgbClr val="665D46"/>
                </a:solidFill>
                <a:latin typeface="Cambria"/>
                <a:cs typeface="Cambria"/>
              </a:rPr>
              <a:t>e</a:t>
            </a:r>
            <a:r>
              <a:rPr sz="3900" spc="-90" dirty="0">
                <a:solidFill>
                  <a:srgbClr val="665D46"/>
                </a:solidFill>
                <a:latin typeface="Cambria"/>
                <a:cs typeface="Cambria"/>
              </a:rPr>
              <a:t>x</a:t>
            </a:r>
            <a:r>
              <a:rPr sz="3900" spc="-70" dirty="0">
                <a:solidFill>
                  <a:srgbClr val="665D46"/>
                </a:solidFill>
                <a:latin typeface="Cambria"/>
                <a:cs typeface="Cambria"/>
              </a:rPr>
              <a:t>p</a:t>
            </a:r>
            <a:r>
              <a:rPr sz="3900" spc="-235" dirty="0">
                <a:solidFill>
                  <a:srgbClr val="665D46"/>
                </a:solidFill>
                <a:latin typeface="Cambria"/>
                <a:cs typeface="Cambria"/>
              </a:rPr>
              <a:t>r</a:t>
            </a:r>
            <a:r>
              <a:rPr sz="3900" spc="-125" dirty="0">
                <a:solidFill>
                  <a:srgbClr val="665D46"/>
                </a:solidFill>
                <a:latin typeface="Cambria"/>
                <a:cs typeface="Cambria"/>
              </a:rPr>
              <a:t>e</a:t>
            </a:r>
            <a:r>
              <a:rPr sz="3900" spc="-95" dirty="0">
                <a:solidFill>
                  <a:srgbClr val="665D46"/>
                </a:solidFill>
                <a:latin typeface="Cambria"/>
                <a:cs typeface="Cambria"/>
              </a:rPr>
              <a:t>ss</a:t>
            </a:r>
            <a:r>
              <a:rPr sz="3900" spc="-100" dirty="0">
                <a:solidFill>
                  <a:srgbClr val="665D46"/>
                </a:solidFill>
                <a:latin typeface="Cambria"/>
                <a:cs typeface="Cambria"/>
              </a:rPr>
              <a:t>i</a:t>
            </a:r>
            <a:r>
              <a:rPr sz="3900" spc="-95" dirty="0">
                <a:solidFill>
                  <a:srgbClr val="665D46"/>
                </a:solidFill>
                <a:latin typeface="Cambria"/>
                <a:cs typeface="Cambria"/>
              </a:rPr>
              <a:t>o</a:t>
            </a:r>
            <a:r>
              <a:rPr sz="3900" dirty="0">
                <a:solidFill>
                  <a:srgbClr val="665D46"/>
                </a:solidFill>
                <a:latin typeface="Cambria"/>
                <a:cs typeface="Cambria"/>
              </a:rPr>
              <a:t>n</a:t>
            </a:r>
            <a:r>
              <a:rPr sz="3900" spc="-455" dirty="0">
                <a:solidFill>
                  <a:srgbClr val="665D46"/>
                </a:solidFill>
                <a:latin typeface="Times New Roman"/>
                <a:cs typeface="Times New Roman"/>
              </a:rPr>
              <a:t> </a:t>
            </a:r>
            <a:r>
              <a:rPr lang="en-US" sz="3900" spc="-455" dirty="0" smtClean="0">
                <a:solidFill>
                  <a:srgbClr val="665D46"/>
                </a:solidFill>
                <a:latin typeface="Times New Roman"/>
                <a:cs typeface="Times New Roman"/>
                <a:sym typeface="Wingdings" panose="05000000000000000000" pitchFamily="2" charset="2"/>
              </a:rPr>
              <a:t></a:t>
            </a:r>
            <a:r>
              <a:rPr sz="3900" spc="-295" dirty="0" smtClean="0">
                <a:solidFill>
                  <a:srgbClr val="665D46"/>
                </a:solidFill>
                <a:latin typeface="Times New Roman"/>
                <a:cs typeface="Times New Roman"/>
              </a:rPr>
              <a:t> </a:t>
            </a:r>
            <a:r>
              <a:rPr sz="3900" spc="-70" dirty="0">
                <a:solidFill>
                  <a:srgbClr val="665D46"/>
                </a:solidFill>
                <a:latin typeface="Cambria"/>
                <a:cs typeface="Cambria"/>
              </a:rPr>
              <a:t>p</a:t>
            </a:r>
            <a:r>
              <a:rPr sz="3900" spc="-95" dirty="0">
                <a:solidFill>
                  <a:srgbClr val="665D46"/>
                </a:solidFill>
                <a:latin typeface="Cambria"/>
                <a:cs typeface="Cambria"/>
              </a:rPr>
              <a:t>os</a:t>
            </a:r>
            <a:r>
              <a:rPr sz="3900" spc="-125" dirty="0">
                <a:solidFill>
                  <a:srgbClr val="665D46"/>
                </a:solidFill>
                <a:latin typeface="Cambria"/>
                <a:cs typeface="Cambria"/>
              </a:rPr>
              <a:t>t</a:t>
            </a:r>
            <a:r>
              <a:rPr sz="3900" spc="-95" dirty="0">
                <a:solidFill>
                  <a:srgbClr val="665D46"/>
                </a:solidFill>
                <a:latin typeface="Cambria"/>
                <a:cs typeface="Cambria"/>
              </a:rPr>
              <a:t>f</a:t>
            </a:r>
            <a:r>
              <a:rPr sz="3900" spc="-100" dirty="0">
                <a:solidFill>
                  <a:srgbClr val="665D46"/>
                </a:solidFill>
                <a:latin typeface="Cambria"/>
                <a:cs typeface="Cambria"/>
              </a:rPr>
              <a:t>i</a:t>
            </a:r>
            <a:r>
              <a:rPr sz="3900" dirty="0">
                <a:solidFill>
                  <a:srgbClr val="665D46"/>
                </a:solidFill>
                <a:latin typeface="Cambria"/>
                <a:cs typeface="Cambria"/>
              </a:rPr>
              <a:t>x</a:t>
            </a:r>
            <a:r>
              <a:rPr sz="3900" spc="-465" dirty="0">
                <a:solidFill>
                  <a:srgbClr val="665D46"/>
                </a:solidFill>
                <a:latin typeface="Times New Roman"/>
                <a:cs typeface="Times New Roman"/>
              </a:rPr>
              <a:t> </a:t>
            </a:r>
            <a:r>
              <a:rPr sz="3900" spc="-125" dirty="0">
                <a:solidFill>
                  <a:srgbClr val="665D46"/>
                </a:solidFill>
                <a:latin typeface="Cambria"/>
                <a:cs typeface="Cambria"/>
              </a:rPr>
              <a:t>e</a:t>
            </a:r>
            <a:r>
              <a:rPr sz="3900" spc="-90" dirty="0">
                <a:solidFill>
                  <a:srgbClr val="665D46"/>
                </a:solidFill>
                <a:latin typeface="Cambria"/>
                <a:cs typeface="Cambria"/>
              </a:rPr>
              <a:t>x</a:t>
            </a:r>
            <a:r>
              <a:rPr sz="3900" spc="-70" dirty="0">
                <a:solidFill>
                  <a:srgbClr val="665D46"/>
                </a:solidFill>
                <a:latin typeface="Cambria"/>
                <a:cs typeface="Cambria"/>
              </a:rPr>
              <a:t>p</a:t>
            </a:r>
            <a:r>
              <a:rPr sz="3900" spc="-235" dirty="0">
                <a:solidFill>
                  <a:srgbClr val="665D46"/>
                </a:solidFill>
                <a:latin typeface="Cambria"/>
                <a:cs typeface="Cambria"/>
              </a:rPr>
              <a:t>r</a:t>
            </a:r>
            <a:r>
              <a:rPr sz="3900" spc="-125" dirty="0">
                <a:solidFill>
                  <a:srgbClr val="665D46"/>
                </a:solidFill>
                <a:latin typeface="Cambria"/>
                <a:cs typeface="Cambria"/>
              </a:rPr>
              <a:t>e</a:t>
            </a:r>
            <a:r>
              <a:rPr sz="3900" spc="-95" dirty="0">
                <a:solidFill>
                  <a:srgbClr val="665D46"/>
                </a:solidFill>
                <a:latin typeface="Cambria"/>
                <a:cs typeface="Cambria"/>
              </a:rPr>
              <a:t>ss</a:t>
            </a:r>
            <a:r>
              <a:rPr sz="3900" spc="-100" dirty="0">
                <a:solidFill>
                  <a:srgbClr val="665D46"/>
                </a:solidFill>
                <a:latin typeface="Cambria"/>
                <a:cs typeface="Cambria"/>
              </a:rPr>
              <a:t>i</a:t>
            </a:r>
            <a:r>
              <a:rPr sz="3900" spc="-95" dirty="0">
                <a:solidFill>
                  <a:srgbClr val="665D46"/>
                </a:solidFill>
                <a:latin typeface="Cambria"/>
                <a:cs typeface="Cambria"/>
              </a:rPr>
              <a:t>o</a:t>
            </a:r>
            <a:r>
              <a:rPr sz="3900" dirty="0">
                <a:solidFill>
                  <a:srgbClr val="665D46"/>
                </a:solidFill>
                <a:latin typeface="Cambria"/>
                <a:cs typeface="Cambria"/>
              </a:rPr>
              <a:t>n</a:t>
            </a:r>
            <a:r>
              <a:rPr sz="3900" spc="-455" dirty="0">
                <a:solidFill>
                  <a:srgbClr val="665D46"/>
                </a:solidFill>
                <a:latin typeface="Times New Roman"/>
                <a:cs typeface="Times New Roman"/>
              </a:rPr>
              <a:t> </a:t>
            </a:r>
            <a:r>
              <a:rPr sz="3900" spc="-70" dirty="0" smtClean="0">
                <a:solidFill>
                  <a:srgbClr val="665D46"/>
                </a:solidFill>
                <a:latin typeface="Cambria"/>
                <a:cs typeface="Cambria"/>
              </a:rPr>
              <a:t>[</a:t>
            </a:r>
            <a:r>
              <a:rPr lang="en-US" sz="3900" spc="-85" dirty="0">
                <a:solidFill>
                  <a:srgbClr val="665D46"/>
                </a:solidFill>
                <a:latin typeface="Cambria"/>
                <a:cs typeface="Cambria"/>
              </a:rPr>
              <a:t>4</a:t>
            </a:r>
            <a:r>
              <a:rPr sz="3900" dirty="0" smtClean="0">
                <a:solidFill>
                  <a:srgbClr val="665D46"/>
                </a:solidFill>
                <a:latin typeface="Cambria"/>
                <a:cs typeface="Cambria"/>
              </a:rPr>
              <a:t>]</a:t>
            </a:r>
            <a:endParaRPr sz="3900" dirty="0">
              <a:latin typeface="Cambria"/>
              <a:cs typeface="Cambria"/>
            </a:endParaRPr>
          </a:p>
        </p:txBody>
      </p:sp>
      <p:pic>
        <p:nvPicPr>
          <p:cNvPr id="160" name="Picture 159"/>
          <p:cNvPicPr>
            <a:picLocks noChangeAspect="1"/>
          </p:cNvPicPr>
          <p:nvPr/>
        </p:nvPicPr>
        <p:blipFill>
          <a:blip r:embed="rId3"/>
          <a:stretch>
            <a:fillRect/>
          </a:stretch>
        </p:blipFill>
        <p:spPr>
          <a:xfrm>
            <a:off x="639973" y="2254250"/>
            <a:ext cx="9334500" cy="43482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ts val="4875"/>
              </a:lnSpc>
            </a:pPr>
            <a:r>
              <a:rPr sz="4100" spc="-160" dirty="0"/>
              <a:t>E</a:t>
            </a:r>
            <a:r>
              <a:rPr sz="4100" spc="-195" dirty="0"/>
              <a:t>v</a:t>
            </a:r>
            <a:r>
              <a:rPr sz="4100" spc="-105" dirty="0"/>
              <a:t>a</a:t>
            </a:r>
            <a:r>
              <a:rPr sz="4100" spc="-120" dirty="0"/>
              <a:t>l</a:t>
            </a:r>
            <a:r>
              <a:rPr sz="4100" spc="-70" dirty="0"/>
              <a:t>u</a:t>
            </a:r>
            <a:r>
              <a:rPr sz="4100" spc="-105" dirty="0"/>
              <a:t>a</a:t>
            </a:r>
            <a:r>
              <a:rPr sz="4100" spc="-90" dirty="0"/>
              <a:t>t</a:t>
            </a:r>
            <a:r>
              <a:rPr sz="4100" spc="-155" dirty="0"/>
              <a:t>i</a:t>
            </a:r>
            <a:r>
              <a:rPr sz="4100" spc="-105" dirty="0"/>
              <a:t>o</a:t>
            </a:r>
            <a:r>
              <a:rPr sz="4100" dirty="0"/>
              <a:t>n</a:t>
            </a:r>
            <a:r>
              <a:rPr sz="4100" spc="-415" dirty="0">
                <a:latin typeface="Times New Roman"/>
                <a:cs typeface="Times New Roman"/>
              </a:rPr>
              <a:t> </a:t>
            </a:r>
            <a:r>
              <a:rPr sz="4100" spc="-105" dirty="0"/>
              <a:t>o</a:t>
            </a:r>
            <a:r>
              <a:rPr sz="4100" spc="-15" dirty="0"/>
              <a:t>f</a:t>
            </a:r>
            <a:r>
              <a:rPr sz="4100" spc="-370" dirty="0">
                <a:latin typeface="Times New Roman"/>
                <a:cs typeface="Times New Roman"/>
              </a:rPr>
              <a:t> </a:t>
            </a:r>
            <a:r>
              <a:rPr sz="4100" spc="-254" dirty="0"/>
              <a:t>P</a:t>
            </a:r>
            <a:r>
              <a:rPr sz="4100" spc="-105" dirty="0"/>
              <a:t>o</a:t>
            </a:r>
            <a:r>
              <a:rPr sz="4100" spc="-85" dirty="0"/>
              <a:t>s</a:t>
            </a:r>
            <a:r>
              <a:rPr sz="4100" spc="-90" dirty="0"/>
              <a:t>t</a:t>
            </a:r>
            <a:r>
              <a:rPr sz="4100" spc="-160" dirty="0"/>
              <a:t>f</a:t>
            </a:r>
            <a:r>
              <a:rPr sz="4100" spc="-155" dirty="0"/>
              <a:t>i</a:t>
            </a:r>
            <a:r>
              <a:rPr sz="4100" dirty="0"/>
              <a:t>x</a:t>
            </a:r>
            <a:r>
              <a:rPr sz="4100" spc="-210" dirty="0">
                <a:latin typeface="Times New Roman"/>
                <a:cs typeface="Times New Roman"/>
              </a:rPr>
              <a:t> </a:t>
            </a:r>
            <a:r>
              <a:rPr sz="4100" spc="-60" dirty="0"/>
              <a:t>E</a:t>
            </a:r>
            <a:r>
              <a:rPr sz="4100" spc="-85" dirty="0"/>
              <a:t>xp</a:t>
            </a:r>
            <a:r>
              <a:rPr sz="4100" spc="-215" dirty="0"/>
              <a:t>r</a:t>
            </a:r>
            <a:r>
              <a:rPr sz="4100" spc="-120" dirty="0"/>
              <a:t>e</a:t>
            </a:r>
            <a:r>
              <a:rPr sz="4100" spc="-85" dirty="0"/>
              <a:t>ss</a:t>
            </a:r>
            <a:r>
              <a:rPr sz="4100" spc="-155" dirty="0"/>
              <a:t>i</a:t>
            </a:r>
            <a:r>
              <a:rPr sz="4100" spc="-105" dirty="0"/>
              <a:t>o</a:t>
            </a:r>
            <a:r>
              <a:rPr sz="4100" dirty="0"/>
              <a:t>n</a:t>
            </a:r>
            <a:r>
              <a:rPr sz="4100" spc="-415" dirty="0">
                <a:latin typeface="Times New Roman"/>
                <a:cs typeface="Times New Roman"/>
              </a:rPr>
              <a:t> </a:t>
            </a:r>
            <a:r>
              <a:rPr sz="4100" spc="-140" dirty="0"/>
              <a:t>[</a:t>
            </a:r>
            <a:r>
              <a:rPr sz="4100" spc="-95" dirty="0"/>
              <a:t>1</a:t>
            </a:r>
            <a:r>
              <a:rPr sz="4100" dirty="0"/>
              <a:t>]</a:t>
            </a:r>
            <a:endParaRPr sz="4100">
              <a:latin typeface="Times New Roman"/>
              <a:cs typeface="Times New Roman"/>
            </a:endParaRPr>
          </a:p>
        </p:txBody>
      </p:sp>
      <p:sp>
        <p:nvSpPr>
          <p:cNvPr id="21" name="object 21"/>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16</a:t>
            </a:fld>
            <a:endParaRPr dirty="0"/>
          </a:p>
        </p:txBody>
      </p:sp>
      <p:sp>
        <p:nvSpPr>
          <p:cNvPr id="3" name="object 3"/>
          <p:cNvSpPr txBox="1"/>
          <p:nvPr/>
        </p:nvSpPr>
        <p:spPr>
          <a:xfrm>
            <a:off x="1080890" y="1641778"/>
            <a:ext cx="7008495" cy="1444625"/>
          </a:xfrm>
          <a:prstGeom prst="rect">
            <a:avLst/>
          </a:prstGeom>
        </p:spPr>
        <p:txBody>
          <a:bodyPr vert="horz" wrap="square" lIns="0" tIns="0" rIns="0" bIns="0" rtlCol="0">
            <a:spAutoFit/>
          </a:bodyPr>
          <a:lstStyle/>
          <a:p>
            <a:pPr marL="241300" indent="-228600">
              <a:lnSpc>
                <a:spcPct val="100000"/>
              </a:lnSpc>
              <a:buClr>
                <a:srgbClr val="9CBEBD"/>
              </a:buClr>
              <a:buFont typeface="Arial"/>
              <a:buChar char="•"/>
              <a:tabLst>
                <a:tab pos="241300" algn="l"/>
              </a:tabLst>
            </a:pPr>
            <a:r>
              <a:rPr sz="3200" b="1" spc="-5" dirty="0">
                <a:solidFill>
                  <a:srgbClr val="2E2A1F"/>
                </a:solidFill>
                <a:latin typeface="Calibri"/>
                <a:cs typeface="Calibri"/>
              </a:rPr>
              <a:t>P</a:t>
            </a:r>
            <a:r>
              <a:rPr sz="3200" b="1" spc="-40" dirty="0">
                <a:solidFill>
                  <a:srgbClr val="2E2A1F"/>
                </a:solidFill>
                <a:latin typeface="Calibri"/>
                <a:cs typeface="Calibri"/>
              </a:rPr>
              <a:t>ro</a:t>
            </a:r>
            <a:r>
              <a:rPr sz="3200" b="1" spc="-45" dirty="0">
                <a:solidFill>
                  <a:srgbClr val="2E2A1F"/>
                </a:solidFill>
                <a:latin typeface="Calibri"/>
                <a:cs typeface="Calibri"/>
              </a:rPr>
              <a:t>c</a:t>
            </a:r>
            <a:r>
              <a:rPr sz="3200" b="1" spc="-15" dirty="0">
                <a:solidFill>
                  <a:srgbClr val="2E2A1F"/>
                </a:solidFill>
                <a:latin typeface="Calibri"/>
                <a:cs typeface="Calibri"/>
              </a:rPr>
              <a:t>e</a:t>
            </a:r>
            <a:r>
              <a:rPr sz="3200" b="1" spc="0" dirty="0">
                <a:solidFill>
                  <a:srgbClr val="2E2A1F"/>
                </a:solidFill>
                <a:latin typeface="Calibri"/>
                <a:cs typeface="Calibri"/>
              </a:rPr>
              <a:t>ssi</a:t>
            </a:r>
            <a:r>
              <a:rPr sz="3200" b="1" spc="-40" dirty="0">
                <a:solidFill>
                  <a:srgbClr val="2E2A1F"/>
                </a:solidFill>
                <a:latin typeface="Calibri"/>
                <a:cs typeface="Calibri"/>
              </a:rPr>
              <a:t>n</a:t>
            </a:r>
            <a:r>
              <a:rPr sz="3200" b="1" dirty="0">
                <a:solidFill>
                  <a:srgbClr val="2E2A1F"/>
                </a:solidFill>
                <a:latin typeface="Calibri"/>
                <a:cs typeface="Calibri"/>
              </a:rPr>
              <a:t>g</a:t>
            </a:r>
            <a:r>
              <a:rPr sz="3200" b="1" spc="-20" dirty="0">
                <a:solidFill>
                  <a:srgbClr val="2E2A1F"/>
                </a:solidFill>
                <a:latin typeface="Times New Roman"/>
                <a:cs typeface="Times New Roman"/>
              </a:rPr>
              <a:t> </a:t>
            </a:r>
            <a:r>
              <a:rPr sz="3200" b="1" spc="-40" dirty="0">
                <a:solidFill>
                  <a:srgbClr val="2E2A1F"/>
                </a:solidFill>
                <a:latin typeface="Calibri"/>
                <a:cs typeface="Calibri"/>
              </a:rPr>
              <a:t>po</a:t>
            </a:r>
            <a:r>
              <a:rPr sz="3200" b="1" spc="0" dirty="0">
                <a:solidFill>
                  <a:srgbClr val="2E2A1F"/>
                </a:solidFill>
                <a:latin typeface="Calibri"/>
                <a:cs typeface="Calibri"/>
              </a:rPr>
              <a:t>s</a:t>
            </a:r>
            <a:r>
              <a:rPr sz="3200" b="1" spc="-25" dirty="0">
                <a:solidFill>
                  <a:srgbClr val="2E2A1F"/>
                </a:solidFill>
                <a:latin typeface="Calibri"/>
                <a:cs typeface="Calibri"/>
              </a:rPr>
              <a:t>t</a:t>
            </a:r>
            <a:r>
              <a:rPr sz="3200" b="1" spc="-15" dirty="0">
                <a:solidFill>
                  <a:srgbClr val="2E2A1F"/>
                </a:solidFill>
                <a:latin typeface="Calibri"/>
                <a:cs typeface="Calibri"/>
              </a:rPr>
              <a:t>f</a:t>
            </a:r>
            <a:r>
              <a:rPr sz="3200" b="1" spc="0" dirty="0">
                <a:solidFill>
                  <a:srgbClr val="2E2A1F"/>
                </a:solidFill>
                <a:latin typeface="Calibri"/>
                <a:cs typeface="Calibri"/>
              </a:rPr>
              <a:t>i</a:t>
            </a:r>
            <a:r>
              <a:rPr sz="3200" b="1" dirty="0">
                <a:solidFill>
                  <a:srgbClr val="2E2A1F"/>
                </a:solidFill>
                <a:latin typeface="Calibri"/>
                <a:cs typeface="Calibri"/>
              </a:rPr>
              <a:t>x</a:t>
            </a:r>
            <a:r>
              <a:rPr sz="3200" b="1" spc="-75" dirty="0">
                <a:solidFill>
                  <a:srgbClr val="2E2A1F"/>
                </a:solidFill>
                <a:latin typeface="Times New Roman"/>
                <a:cs typeface="Times New Roman"/>
              </a:rPr>
              <a:t> </a:t>
            </a:r>
            <a:r>
              <a:rPr sz="3200" b="1" spc="-40" dirty="0">
                <a:solidFill>
                  <a:srgbClr val="2E2A1F"/>
                </a:solidFill>
                <a:latin typeface="Calibri"/>
                <a:cs typeface="Calibri"/>
              </a:rPr>
              <a:t>u</a:t>
            </a:r>
            <a:r>
              <a:rPr sz="3200" b="1" spc="0" dirty="0">
                <a:solidFill>
                  <a:srgbClr val="2E2A1F"/>
                </a:solidFill>
                <a:latin typeface="Calibri"/>
                <a:cs typeface="Calibri"/>
              </a:rPr>
              <a:t>si</a:t>
            </a:r>
            <a:r>
              <a:rPr sz="3200" b="1" spc="-40" dirty="0">
                <a:solidFill>
                  <a:srgbClr val="2E2A1F"/>
                </a:solidFill>
                <a:latin typeface="Calibri"/>
                <a:cs typeface="Calibri"/>
              </a:rPr>
              <a:t>n</a:t>
            </a:r>
            <a:r>
              <a:rPr sz="3200" b="1" dirty="0">
                <a:solidFill>
                  <a:srgbClr val="2E2A1F"/>
                </a:solidFill>
                <a:latin typeface="Calibri"/>
                <a:cs typeface="Calibri"/>
              </a:rPr>
              <a:t>g</a:t>
            </a:r>
            <a:r>
              <a:rPr sz="3200" b="1" spc="-120" dirty="0">
                <a:solidFill>
                  <a:srgbClr val="2E2A1F"/>
                </a:solidFill>
                <a:latin typeface="Times New Roman"/>
                <a:cs typeface="Times New Roman"/>
              </a:rPr>
              <a:t> </a:t>
            </a:r>
            <a:r>
              <a:rPr sz="3200" b="1" spc="0" dirty="0">
                <a:solidFill>
                  <a:srgbClr val="2E2A1F"/>
                </a:solidFill>
                <a:latin typeface="Calibri"/>
                <a:cs typeface="Calibri"/>
              </a:rPr>
              <a:t>s</a:t>
            </a:r>
            <a:r>
              <a:rPr sz="3200" b="1" spc="-25" dirty="0">
                <a:solidFill>
                  <a:srgbClr val="2E2A1F"/>
                </a:solidFill>
                <a:latin typeface="Calibri"/>
                <a:cs typeface="Calibri"/>
              </a:rPr>
              <a:t>t</a:t>
            </a:r>
            <a:r>
              <a:rPr sz="3200" b="1" dirty="0">
                <a:solidFill>
                  <a:srgbClr val="2E2A1F"/>
                </a:solidFill>
                <a:latin typeface="Calibri"/>
                <a:cs typeface="Calibri"/>
              </a:rPr>
              <a:t>a</a:t>
            </a:r>
            <a:r>
              <a:rPr sz="3200" b="1" spc="-45" dirty="0">
                <a:solidFill>
                  <a:srgbClr val="2E2A1F"/>
                </a:solidFill>
                <a:latin typeface="Calibri"/>
                <a:cs typeface="Calibri"/>
              </a:rPr>
              <a:t>c</a:t>
            </a:r>
            <a:r>
              <a:rPr sz="3200" b="1" spc="-60" dirty="0">
                <a:solidFill>
                  <a:srgbClr val="2E2A1F"/>
                </a:solidFill>
                <a:latin typeface="Calibri"/>
                <a:cs typeface="Calibri"/>
              </a:rPr>
              <a:t>k</a:t>
            </a:r>
            <a:r>
              <a:rPr sz="3200" b="1" spc="-10" dirty="0">
                <a:solidFill>
                  <a:srgbClr val="2E2A1F"/>
                </a:solidFill>
                <a:latin typeface="Calibri"/>
                <a:cs typeface="Calibri"/>
              </a:rPr>
              <a:t>:</a:t>
            </a:r>
            <a:endParaRPr sz="3200">
              <a:latin typeface="Calibri"/>
              <a:cs typeface="Calibri"/>
            </a:endParaRPr>
          </a:p>
          <a:p>
            <a:pPr marL="546100" lvl="1" indent="-241300">
              <a:lnSpc>
                <a:spcPct val="100000"/>
              </a:lnSpc>
              <a:spcBef>
                <a:spcPts val="660"/>
              </a:spcBef>
              <a:buClr>
                <a:srgbClr val="9CBEBD"/>
              </a:buClr>
              <a:buFont typeface="Calibri"/>
              <a:buChar char="•"/>
              <a:tabLst>
                <a:tab pos="546100" algn="l"/>
              </a:tabLst>
            </a:pPr>
            <a:r>
              <a:rPr sz="2800" spc="10" dirty="0">
                <a:solidFill>
                  <a:srgbClr val="2E2A1F"/>
                </a:solidFill>
                <a:latin typeface="Calibri"/>
                <a:cs typeface="Calibri"/>
              </a:rPr>
              <a:t>S</a:t>
            </a:r>
            <a:r>
              <a:rPr sz="2800" dirty="0">
                <a:solidFill>
                  <a:srgbClr val="2E2A1F"/>
                </a:solidFill>
                <a:latin typeface="Calibri"/>
                <a:cs typeface="Calibri"/>
              </a:rPr>
              <a:t>c</a:t>
            </a:r>
            <a:r>
              <a:rPr sz="2800" spc="-45" dirty="0">
                <a:solidFill>
                  <a:srgbClr val="2E2A1F"/>
                </a:solidFill>
                <a:latin typeface="Calibri"/>
                <a:cs typeface="Calibri"/>
              </a:rPr>
              <a:t>a</a:t>
            </a:r>
            <a:r>
              <a:rPr sz="2800" dirty="0">
                <a:solidFill>
                  <a:srgbClr val="2E2A1F"/>
                </a:solidFill>
                <a:latin typeface="Calibri"/>
                <a:cs typeface="Calibri"/>
              </a:rPr>
              <a:t>n</a:t>
            </a:r>
            <a:r>
              <a:rPr sz="2800" spc="-75"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spc="-10" dirty="0">
                <a:solidFill>
                  <a:srgbClr val="2E2A1F"/>
                </a:solidFill>
                <a:latin typeface="Calibri"/>
                <a:cs typeface="Calibri"/>
              </a:rPr>
              <a:t>e</a:t>
            </a:r>
            <a:r>
              <a:rPr sz="2800" spc="-15" dirty="0">
                <a:solidFill>
                  <a:srgbClr val="2E2A1F"/>
                </a:solidFill>
                <a:latin typeface="Calibri"/>
                <a:cs typeface="Calibri"/>
              </a:rPr>
              <a:t>x</a:t>
            </a:r>
            <a:r>
              <a:rPr sz="2800" spc="25" dirty="0">
                <a:solidFill>
                  <a:srgbClr val="2E2A1F"/>
                </a:solidFill>
                <a:latin typeface="Calibri"/>
                <a:cs typeface="Calibri"/>
              </a:rPr>
              <a:t>p</a:t>
            </a:r>
            <a:r>
              <a:rPr sz="2800" spc="5" dirty="0">
                <a:solidFill>
                  <a:srgbClr val="2E2A1F"/>
                </a:solidFill>
                <a:latin typeface="Calibri"/>
                <a:cs typeface="Calibri"/>
              </a:rPr>
              <a:t>r</a:t>
            </a:r>
            <a:r>
              <a:rPr sz="2800" spc="-10" dirty="0">
                <a:solidFill>
                  <a:srgbClr val="2E2A1F"/>
                </a:solidFill>
                <a:latin typeface="Calibri"/>
                <a:cs typeface="Calibri"/>
              </a:rPr>
              <a:t>e</a:t>
            </a:r>
            <a:r>
              <a:rPr sz="2800" dirty="0">
                <a:solidFill>
                  <a:srgbClr val="2E2A1F"/>
                </a:solidFill>
                <a:latin typeface="Calibri"/>
                <a:cs typeface="Calibri"/>
              </a:rPr>
              <a:t>ss</a:t>
            </a:r>
            <a:r>
              <a:rPr sz="2800" spc="-45" dirty="0">
                <a:solidFill>
                  <a:srgbClr val="2E2A1F"/>
                </a:solidFill>
                <a:latin typeface="Calibri"/>
                <a:cs typeface="Calibri"/>
              </a:rPr>
              <a:t>i</a:t>
            </a:r>
            <a:r>
              <a:rPr sz="2800" spc="20" dirty="0">
                <a:solidFill>
                  <a:srgbClr val="2E2A1F"/>
                </a:solidFill>
                <a:latin typeface="Calibri"/>
                <a:cs typeface="Calibri"/>
              </a:rPr>
              <a:t>o</a:t>
            </a:r>
            <a:r>
              <a:rPr sz="2800" dirty="0">
                <a:solidFill>
                  <a:srgbClr val="2E2A1F"/>
                </a:solidFill>
                <a:latin typeface="Calibri"/>
                <a:cs typeface="Calibri"/>
              </a:rPr>
              <a:t>n</a:t>
            </a:r>
            <a:r>
              <a:rPr sz="2800" spc="-175" dirty="0">
                <a:solidFill>
                  <a:srgbClr val="2E2A1F"/>
                </a:solidFill>
                <a:latin typeface="Times New Roman"/>
                <a:cs typeface="Times New Roman"/>
              </a:rPr>
              <a:t> </a:t>
            </a:r>
            <a:r>
              <a:rPr sz="2800" spc="45" dirty="0">
                <a:solidFill>
                  <a:srgbClr val="2E2A1F"/>
                </a:solidFill>
                <a:latin typeface="Calibri"/>
                <a:cs typeface="Calibri"/>
              </a:rPr>
              <a:t>f</a:t>
            </a:r>
            <a:r>
              <a:rPr sz="2800" spc="5" dirty="0">
                <a:solidFill>
                  <a:srgbClr val="2E2A1F"/>
                </a:solidFill>
                <a:latin typeface="Calibri"/>
                <a:cs typeface="Calibri"/>
              </a:rPr>
              <a:t>r</a:t>
            </a:r>
            <a:r>
              <a:rPr sz="2800" spc="20" dirty="0">
                <a:solidFill>
                  <a:srgbClr val="2E2A1F"/>
                </a:solidFill>
                <a:latin typeface="Calibri"/>
                <a:cs typeface="Calibri"/>
              </a:rPr>
              <a:t>o</a:t>
            </a:r>
            <a:r>
              <a:rPr sz="2800" spc="-25" dirty="0">
                <a:solidFill>
                  <a:srgbClr val="2E2A1F"/>
                </a:solidFill>
                <a:latin typeface="Calibri"/>
                <a:cs typeface="Calibri"/>
              </a:rPr>
              <a:t>m</a:t>
            </a:r>
            <a:r>
              <a:rPr sz="2800" spc="-140" dirty="0">
                <a:solidFill>
                  <a:srgbClr val="2E2A1F"/>
                </a:solidFill>
                <a:latin typeface="Times New Roman"/>
                <a:cs typeface="Times New Roman"/>
              </a:rPr>
              <a:t> </a:t>
            </a:r>
            <a:r>
              <a:rPr sz="2800" spc="-45" dirty="0">
                <a:solidFill>
                  <a:srgbClr val="2E2A1F"/>
                </a:solidFill>
                <a:latin typeface="Calibri"/>
                <a:cs typeface="Calibri"/>
              </a:rPr>
              <a:t>l</a:t>
            </a:r>
            <a:r>
              <a:rPr sz="2800" spc="-10" dirty="0">
                <a:solidFill>
                  <a:srgbClr val="2E2A1F"/>
                </a:solidFill>
                <a:latin typeface="Calibri"/>
                <a:cs typeface="Calibri"/>
              </a:rPr>
              <a:t>e</a:t>
            </a:r>
            <a:r>
              <a:rPr sz="2800" spc="45" dirty="0">
                <a:solidFill>
                  <a:srgbClr val="2E2A1F"/>
                </a:solidFill>
                <a:latin typeface="Calibri"/>
                <a:cs typeface="Calibri"/>
              </a:rPr>
              <a:t>f</a:t>
            </a:r>
            <a:r>
              <a:rPr sz="2800" spc="-10" dirty="0">
                <a:solidFill>
                  <a:srgbClr val="2E2A1F"/>
                </a:solidFill>
                <a:latin typeface="Calibri"/>
                <a:cs typeface="Calibri"/>
              </a:rPr>
              <a:t>t</a:t>
            </a:r>
            <a:r>
              <a:rPr sz="2800" spc="-140" dirty="0">
                <a:solidFill>
                  <a:srgbClr val="2E2A1F"/>
                </a:solidFill>
                <a:latin typeface="Times New Roman"/>
                <a:cs typeface="Times New Roman"/>
              </a:rPr>
              <a:t> </a:t>
            </a:r>
            <a:r>
              <a:rPr sz="2800" spc="-50" dirty="0">
                <a:solidFill>
                  <a:srgbClr val="2E2A1F"/>
                </a:solidFill>
                <a:latin typeface="Calibri"/>
                <a:cs typeface="Calibri"/>
              </a:rPr>
              <a:t>t</a:t>
            </a:r>
            <a:r>
              <a:rPr sz="2800" dirty="0">
                <a:solidFill>
                  <a:srgbClr val="2E2A1F"/>
                </a:solidFill>
                <a:latin typeface="Calibri"/>
                <a:cs typeface="Calibri"/>
              </a:rPr>
              <a:t>o</a:t>
            </a:r>
            <a:r>
              <a:rPr sz="2800" spc="-80" dirty="0">
                <a:solidFill>
                  <a:srgbClr val="2E2A1F"/>
                </a:solidFill>
                <a:latin typeface="Times New Roman"/>
                <a:cs typeface="Times New Roman"/>
              </a:rPr>
              <a:t> </a:t>
            </a:r>
            <a:r>
              <a:rPr sz="2800" spc="5" dirty="0">
                <a:solidFill>
                  <a:srgbClr val="2E2A1F"/>
                </a:solidFill>
                <a:latin typeface="Calibri"/>
                <a:cs typeface="Calibri"/>
              </a:rPr>
              <a:t>r</a:t>
            </a:r>
            <a:r>
              <a:rPr sz="2800" spc="-45" dirty="0">
                <a:solidFill>
                  <a:srgbClr val="2E2A1F"/>
                </a:solidFill>
                <a:latin typeface="Calibri"/>
                <a:cs typeface="Calibri"/>
              </a:rPr>
              <a:t>i</a:t>
            </a:r>
            <a:r>
              <a:rPr sz="2800" spc="-35" dirty="0">
                <a:solidFill>
                  <a:srgbClr val="2E2A1F"/>
                </a:solidFill>
                <a:latin typeface="Calibri"/>
                <a:cs typeface="Calibri"/>
              </a:rPr>
              <a:t>g</a:t>
            </a:r>
            <a:r>
              <a:rPr sz="2800" spc="25" dirty="0">
                <a:solidFill>
                  <a:srgbClr val="2E2A1F"/>
                </a:solidFill>
                <a:latin typeface="Calibri"/>
                <a:cs typeface="Calibri"/>
              </a:rPr>
              <a:t>h</a:t>
            </a:r>
            <a:r>
              <a:rPr sz="2800" spc="-50" dirty="0">
                <a:solidFill>
                  <a:srgbClr val="2E2A1F"/>
                </a:solidFill>
                <a:latin typeface="Calibri"/>
                <a:cs typeface="Calibri"/>
              </a:rPr>
              <a:t>t</a:t>
            </a:r>
            <a:r>
              <a:rPr sz="2800" dirty="0">
                <a:solidFill>
                  <a:srgbClr val="2E2A1F"/>
                </a:solidFill>
                <a:latin typeface="Calibri"/>
                <a:cs typeface="Calibri"/>
              </a:rPr>
              <a:t>.</a:t>
            </a:r>
            <a:endParaRPr sz="2800">
              <a:latin typeface="Calibri"/>
              <a:cs typeface="Calibri"/>
            </a:endParaRPr>
          </a:p>
          <a:p>
            <a:pPr marL="546100" lvl="1" indent="-241300">
              <a:lnSpc>
                <a:spcPct val="100000"/>
              </a:lnSpc>
              <a:spcBef>
                <a:spcPts val="740"/>
              </a:spcBef>
              <a:buClr>
                <a:srgbClr val="9CBEBD"/>
              </a:buClr>
              <a:buFont typeface="Calibri"/>
              <a:buChar char="•"/>
              <a:tabLst>
                <a:tab pos="546100" algn="l"/>
              </a:tabLst>
            </a:pPr>
            <a:r>
              <a:rPr sz="2800" spc="10" dirty="0">
                <a:solidFill>
                  <a:srgbClr val="2E2A1F"/>
                </a:solidFill>
                <a:latin typeface="Calibri"/>
                <a:cs typeface="Calibri"/>
              </a:rPr>
              <a:t>F</a:t>
            </a:r>
            <a:r>
              <a:rPr sz="2800" spc="20" dirty="0">
                <a:solidFill>
                  <a:srgbClr val="2E2A1F"/>
                </a:solidFill>
                <a:latin typeface="Calibri"/>
                <a:cs typeface="Calibri"/>
              </a:rPr>
              <a:t>o</a:t>
            </a:r>
            <a:r>
              <a:rPr sz="2800" spc="-10" dirty="0">
                <a:solidFill>
                  <a:srgbClr val="2E2A1F"/>
                </a:solidFill>
                <a:latin typeface="Calibri"/>
                <a:cs typeface="Calibri"/>
              </a:rPr>
              <a:t>r</a:t>
            </a:r>
            <a:r>
              <a:rPr sz="2800" spc="-180" dirty="0">
                <a:solidFill>
                  <a:srgbClr val="2E2A1F"/>
                </a:solidFill>
                <a:latin typeface="Times New Roman"/>
                <a:cs typeface="Times New Roman"/>
              </a:rPr>
              <a:t> </a:t>
            </a:r>
            <a:r>
              <a:rPr sz="2800" spc="-10" dirty="0">
                <a:solidFill>
                  <a:srgbClr val="2E2A1F"/>
                </a:solidFill>
                <a:latin typeface="Calibri"/>
                <a:cs typeface="Calibri"/>
              </a:rPr>
              <a:t>e</a:t>
            </a:r>
            <a:r>
              <a:rPr sz="2800" spc="-45" dirty="0">
                <a:solidFill>
                  <a:srgbClr val="2E2A1F"/>
                </a:solidFill>
                <a:latin typeface="Calibri"/>
                <a:cs typeface="Calibri"/>
              </a:rPr>
              <a:t>a</a:t>
            </a:r>
            <a:r>
              <a:rPr sz="2800" dirty="0">
                <a:solidFill>
                  <a:srgbClr val="2E2A1F"/>
                </a:solidFill>
                <a:latin typeface="Calibri"/>
                <a:cs typeface="Calibri"/>
              </a:rPr>
              <a:t>ch</a:t>
            </a:r>
            <a:r>
              <a:rPr sz="2800" spc="25" dirty="0">
                <a:solidFill>
                  <a:srgbClr val="2E2A1F"/>
                </a:solidFill>
                <a:latin typeface="Times New Roman"/>
                <a:cs typeface="Times New Roman"/>
              </a:rPr>
              <a:t> </a:t>
            </a:r>
            <a:r>
              <a:rPr sz="2800" spc="-100" dirty="0">
                <a:solidFill>
                  <a:srgbClr val="2E2A1F"/>
                </a:solidFill>
                <a:latin typeface="Calibri"/>
                <a:cs typeface="Calibri"/>
              </a:rPr>
              <a:t>s</a:t>
            </a:r>
            <a:r>
              <a:rPr sz="2800" spc="15" dirty="0">
                <a:solidFill>
                  <a:srgbClr val="2E2A1F"/>
                </a:solidFill>
                <a:latin typeface="Calibri"/>
                <a:cs typeface="Calibri"/>
              </a:rPr>
              <a:t>y</a:t>
            </a:r>
            <a:r>
              <a:rPr sz="2800" spc="-65" dirty="0">
                <a:solidFill>
                  <a:srgbClr val="2E2A1F"/>
                </a:solidFill>
                <a:latin typeface="Calibri"/>
                <a:cs typeface="Calibri"/>
              </a:rPr>
              <a:t>m</a:t>
            </a:r>
            <a:r>
              <a:rPr sz="2800" spc="25" dirty="0">
                <a:solidFill>
                  <a:srgbClr val="2E2A1F"/>
                </a:solidFill>
                <a:latin typeface="Calibri"/>
                <a:cs typeface="Calibri"/>
              </a:rPr>
              <a:t>b</a:t>
            </a:r>
            <a:r>
              <a:rPr sz="2800" spc="20" dirty="0">
                <a:solidFill>
                  <a:srgbClr val="2E2A1F"/>
                </a:solidFill>
                <a:latin typeface="Calibri"/>
                <a:cs typeface="Calibri"/>
              </a:rPr>
              <a:t>o</a:t>
            </a:r>
            <a:r>
              <a:rPr sz="2800" spc="-45" dirty="0">
                <a:solidFill>
                  <a:srgbClr val="2E2A1F"/>
                </a:solidFill>
                <a:latin typeface="Calibri"/>
                <a:cs typeface="Calibri"/>
              </a:rPr>
              <a:t>l</a:t>
            </a:r>
            <a:r>
              <a:rPr sz="2800" spc="-10" dirty="0">
                <a:solidFill>
                  <a:srgbClr val="2E2A1F"/>
                </a:solidFill>
                <a:latin typeface="Calibri"/>
                <a:cs typeface="Calibri"/>
              </a:rPr>
              <a:t>,</a:t>
            </a:r>
            <a:r>
              <a:rPr sz="2800" spc="-100" dirty="0">
                <a:solidFill>
                  <a:srgbClr val="2E2A1F"/>
                </a:solidFill>
                <a:latin typeface="Times New Roman"/>
                <a:cs typeface="Times New Roman"/>
              </a:rPr>
              <a:t> </a:t>
            </a:r>
            <a:r>
              <a:rPr sz="2800" spc="-45" dirty="0">
                <a:solidFill>
                  <a:srgbClr val="2E2A1F"/>
                </a:solidFill>
                <a:latin typeface="Calibri"/>
                <a:cs typeface="Calibri"/>
              </a:rPr>
              <a:t>i</a:t>
            </a:r>
            <a:r>
              <a:rPr sz="2800" dirty="0">
                <a:solidFill>
                  <a:srgbClr val="2E2A1F"/>
                </a:solidFill>
                <a:latin typeface="Calibri"/>
                <a:cs typeface="Calibri"/>
              </a:rPr>
              <a:t>f</a:t>
            </a:r>
            <a:r>
              <a:rPr sz="2800" spc="40" dirty="0">
                <a:solidFill>
                  <a:srgbClr val="2E2A1F"/>
                </a:solidFill>
                <a:latin typeface="Times New Roman"/>
                <a:cs typeface="Times New Roman"/>
              </a:rPr>
              <a:t> </a:t>
            </a:r>
            <a:r>
              <a:rPr sz="2800" spc="-45" dirty="0">
                <a:solidFill>
                  <a:srgbClr val="2E2A1F"/>
                </a:solidFill>
                <a:latin typeface="Calibri"/>
                <a:cs typeface="Calibri"/>
              </a:rPr>
              <a:t>i</a:t>
            </a:r>
            <a:r>
              <a:rPr sz="2800" spc="-10" dirty="0">
                <a:solidFill>
                  <a:srgbClr val="2E2A1F"/>
                </a:solidFill>
                <a:latin typeface="Calibri"/>
                <a:cs typeface="Calibri"/>
              </a:rPr>
              <a:t>t</a:t>
            </a:r>
            <a:r>
              <a:rPr sz="2800" spc="-40" dirty="0">
                <a:solidFill>
                  <a:srgbClr val="2E2A1F"/>
                </a:solidFill>
                <a:latin typeface="Times New Roman"/>
                <a:cs typeface="Times New Roman"/>
              </a:rPr>
              <a:t> </a:t>
            </a:r>
            <a:r>
              <a:rPr sz="2800" spc="-45" dirty="0">
                <a:solidFill>
                  <a:srgbClr val="2E2A1F"/>
                </a:solidFill>
                <a:latin typeface="Calibri"/>
                <a:cs typeface="Calibri"/>
              </a:rPr>
              <a:t>i</a:t>
            </a:r>
            <a:r>
              <a:rPr sz="2800" dirty="0">
                <a:solidFill>
                  <a:srgbClr val="2E2A1F"/>
                </a:solidFill>
                <a:latin typeface="Calibri"/>
                <a:cs typeface="Calibri"/>
              </a:rPr>
              <a:t>s</a:t>
            </a:r>
            <a:r>
              <a:rPr sz="2800" spc="-100" dirty="0">
                <a:solidFill>
                  <a:srgbClr val="2E2A1F"/>
                </a:solidFill>
                <a:latin typeface="Times New Roman"/>
                <a:cs typeface="Times New Roman"/>
              </a:rPr>
              <a:t> </a:t>
            </a:r>
            <a:r>
              <a:rPr sz="2800" spc="-45" dirty="0">
                <a:solidFill>
                  <a:srgbClr val="2E2A1F"/>
                </a:solidFill>
                <a:latin typeface="Calibri"/>
                <a:cs typeface="Calibri"/>
              </a:rPr>
              <a:t>a</a:t>
            </a:r>
            <a:r>
              <a:rPr sz="2800" dirty="0">
                <a:solidFill>
                  <a:srgbClr val="2E2A1F"/>
                </a:solidFill>
                <a:latin typeface="Calibri"/>
                <a:cs typeface="Calibri"/>
              </a:rPr>
              <a:t>n</a:t>
            </a:r>
            <a:r>
              <a:rPr sz="2800" spc="25"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p</a:t>
            </a:r>
            <a:r>
              <a:rPr sz="2800" spc="-10" dirty="0">
                <a:solidFill>
                  <a:srgbClr val="2E2A1F"/>
                </a:solidFill>
                <a:latin typeface="Calibri"/>
                <a:cs typeface="Calibri"/>
              </a:rPr>
              <a:t>e</a:t>
            </a:r>
            <a:r>
              <a:rPr sz="2800" spc="-90" dirty="0">
                <a:solidFill>
                  <a:srgbClr val="2E2A1F"/>
                </a:solidFill>
                <a:latin typeface="Calibri"/>
                <a:cs typeface="Calibri"/>
              </a:rPr>
              <a:t>r</a:t>
            </a:r>
            <a:r>
              <a:rPr sz="2800" spc="-45" dirty="0">
                <a:solidFill>
                  <a:srgbClr val="2E2A1F"/>
                </a:solidFill>
                <a:latin typeface="Calibri"/>
                <a:cs typeface="Calibri"/>
              </a:rPr>
              <a:t>a</a:t>
            </a:r>
            <a:r>
              <a:rPr sz="2800" spc="25" dirty="0">
                <a:solidFill>
                  <a:srgbClr val="2E2A1F"/>
                </a:solidFill>
                <a:latin typeface="Calibri"/>
                <a:cs typeface="Calibri"/>
              </a:rPr>
              <a:t>nd</a:t>
            </a:r>
            <a:r>
              <a:rPr sz="2800" spc="-10" dirty="0">
                <a:solidFill>
                  <a:srgbClr val="2E2A1F"/>
                </a:solidFill>
                <a:latin typeface="Calibri"/>
                <a:cs typeface="Calibri"/>
              </a:rPr>
              <a:t>,</a:t>
            </a:r>
            <a:r>
              <a:rPr sz="2800" spc="-100" dirty="0">
                <a:solidFill>
                  <a:srgbClr val="2E2A1F"/>
                </a:solidFill>
                <a:latin typeface="Times New Roman"/>
                <a:cs typeface="Times New Roman"/>
              </a:rPr>
              <a:t> </a:t>
            </a:r>
            <a:r>
              <a:rPr sz="2800" spc="-25" dirty="0">
                <a:solidFill>
                  <a:srgbClr val="2E2A1F"/>
                </a:solidFill>
                <a:latin typeface="Calibri"/>
                <a:cs typeface="Calibri"/>
              </a:rPr>
              <a:t>w</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dirty="0">
                <a:solidFill>
                  <a:srgbClr val="2E2A1F"/>
                </a:solidFill>
                <a:latin typeface="Calibri"/>
                <a:cs typeface="Calibri"/>
              </a:rPr>
              <a:t>s</a:t>
            </a:r>
            <a:r>
              <a:rPr sz="2800" spc="-50" dirty="0">
                <a:solidFill>
                  <a:srgbClr val="2E2A1F"/>
                </a:solidFill>
                <a:latin typeface="Calibri"/>
                <a:cs typeface="Calibri"/>
              </a:rPr>
              <a:t>t</a:t>
            </a:r>
            <a:r>
              <a:rPr sz="2800" spc="20" dirty="0">
                <a:solidFill>
                  <a:srgbClr val="2E2A1F"/>
                </a:solidFill>
                <a:latin typeface="Calibri"/>
                <a:cs typeface="Calibri"/>
              </a:rPr>
              <a:t>o</a:t>
            </a:r>
            <a:r>
              <a:rPr sz="2800" spc="5" dirty="0">
                <a:solidFill>
                  <a:srgbClr val="2E2A1F"/>
                </a:solidFill>
                <a:latin typeface="Calibri"/>
                <a:cs typeface="Calibri"/>
              </a:rPr>
              <a:t>r</a:t>
            </a:r>
            <a:r>
              <a:rPr sz="2800" spc="-15" dirty="0">
                <a:solidFill>
                  <a:srgbClr val="2E2A1F"/>
                </a:solidFill>
                <a:latin typeface="Calibri"/>
                <a:cs typeface="Calibri"/>
              </a:rPr>
              <a:t>e</a:t>
            </a:r>
            <a:endParaRPr sz="2800">
              <a:latin typeface="Calibri"/>
              <a:cs typeface="Calibri"/>
            </a:endParaRPr>
          </a:p>
        </p:txBody>
      </p:sp>
      <p:sp>
        <p:nvSpPr>
          <p:cNvPr id="4" name="object 4"/>
          <p:cNvSpPr txBox="1"/>
          <p:nvPr/>
        </p:nvSpPr>
        <p:spPr>
          <a:xfrm>
            <a:off x="1614285" y="3098796"/>
            <a:ext cx="4450715" cy="381000"/>
          </a:xfrm>
          <a:prstGeom prst="rect">
            <a:avLst/>
          </a:prstGeom>
        </p:spPr>
        <p:txBody>
          <a:bodyPr vert="horz" wrap="square" lIns="0" tIns="0" rIns="0" bIns="0" rtlCol="0">
            <a:spAutoFit/>
          </a:bodyPr>
          <a:lstStyle/>
          <a:p>
            <a:pPr marL="12700">
              <a:lnSpc>
                <a:spcPct val="100000"/>
              </a:lnSpc>
            </a:pPr>
            <a:r>
              <a:rPr sz="2800" spc="-50" dirty="0">
                <a:solidFill>
                  <a:srgbClr val="2E2A1F"/>
                </a:solidFill>
                <a:latin typeface="Calibri"/>
                <a:cs typeface="Calibri"/>
              </a:rPr>
              <a:t>t</a:t>
            </a:r>
            <a:r>
              <a:rPr sz="2800" spc="25" dirty="0">
                <a:solidFill>
                  <a:srgbClr val="2E2A1F"/>
                </a:solidFill>
                <a:latin typeface="Calibri"/>
                <a:cs typeface="Calibri"/>
              </a:rPr>
              <a:t>h</a:t>
            </a:r>
            <a:r>
              <a:rPr sz="2800" spc="-10" dirty="0">
                <a:solidFill>
                  <a:srgbClr val="2E2A1F"/>
                </a:solidFill>
                <a:latin typeface="Calibri"/>
                <a:cs typeface="Calibri"/>
              </a:rPr>
              <a:t>e</a:t>
            </a:r>
            <a:r>
              <a:rPr sz="2800" spc="-25" dirty="0">
                <a:solidFill>
                  <a:srgbClr val="2E2A1F"/>
                </a:solidFill>
                <a:latin typeface="Calibri"/>
                <a:cs typeface="Calibri"/>
              </a:rPr>
              <a:t>m</a:t>
            </a:r>
            <a:r>
              <a:rPr sz="2800" spc="-40" dirty="0">
                <a:solidFill>
                  <a:srgbClr val="2E2A1F"/>
                </a:solidFill>
                <a:latin typeface="Times New Roman"/>
                <a:cs typeface="Times New Roman"/>
              </a:rPr>
              <a:t> </a:t>
            </a:r>
            <a:r>
              <a:rPr sz="2800" spc="-55" dirty="0">
                <a:solidFill>
                  <a:srgbClr val="2E2A1F"/>
                </a:solidFill>
                <a:latin typeface="Calibri"/>
                <a:cs typeface="Calibri"/>
              </a:rPr>
              <a:t>f</a:t>
            </a:r>
            <a:r>
              <a:rPr sz="2800" spc="20" dirty="0">
                <a:solidFill>
                  <a:srgbClr val="2E2A1F"/>
                </a:solidFill>
                <a:latin typeface="Calibri"/>
                <a:cs typeface="Calibri"/>
              </a:rPr>
              <a:t>o</a:t>
            </a:r>
            <a:r>
              <a:rPr sz="2800" spc="-10" dirty="0">
                <a:solidFill>
                  <a:srgbClr val="2E2A1F"/>
                </a:solidFill>
                <a:latin typeface="Calibri"/>
                <a:cs typeface="Calibri"/>
              </a:rPr>
              <a:t>r</a:t>
            </a:r>
            <a:r>
              <a:rPr sz="2800" spc="-80" dirty="0">
                <a:solidFill>
                  <a:srgbClr val="2E2A1F"/>
                </a:solidFill>
                <a:latin typeface="Times New Roman"/>
                <a:cs typeface="Times New Roman"/>
              </a:rPr>
              <a:t> </a:t>
            </a:r>
            <a:r>
              <a:rPr sz="2800" spc="-45" dirty="0">
                <a:solidFill>
                  <a:srgbClr val="2E2A1F"/>
                </a:solidFill>
                <a:latin typeface="Calibri"/>
                <a:cs typeface="Calibri"/>
              </a:rPr>
              <a:t>la</a:t>
            </a:r>
            <a:r>
              <a:rPr sz="2800" spc="-50" dirty="0">
                <a:solidFill>
                  <a:srgbClr val="2E2A1F"/>
                </a:solidFill>
                <a:latin typeface="Calibri"/>
                <a:cs typeface="Calibri"/>
              </a:rPr>
              <a:t>t</a:t>
            </a:r>
            <a:r>
              <a:rPr sz="2800" spc="-10" dirty="0">
                <a:solidFill>
                  <a:srgbClr val="2E2A1F"/>
                </a:solidFill>
                <a:latin typeface="Calibri"/>
                <a:cs typeface="Calibri"/>
              </a:rPr>
              <a:t>er</a:t>
            </a:r>
            <a:r>
              <a:rPr sz="2800" spc="-80"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p</a:t>
            </a:r>
            <a:r>
              <a:rPr sz="2800" spc="-10" dirty="0">
                <a:solidFill>
                  <a:srgbClr val="2E2A1F"/>
                </a:solidFill>
                <a:latin typeface="Calibri"/>
                <a:cs typeface="Calibri"/>
              </a:rPr>
              <a:t>e</a:t>
            </a:r>
            <a:r>
              <a:rPr sz="2800" spc="-90" dirty="0">
                <a:solidFill>
                  <a:srgbClr val="2E2A1F"/>
                </a:solidFill>
                <a:latin typeface="Calibri"/>
                <a:cs typeface="Calibri"/>
              </a:rPr>
              <a:t>r</a:t>
            </a:r>
            <a:r>
              <a:rPr sz="2800" spc="-45" dirty="0">
                <a:solidFill>
                  <a:srgbClr val="2E2A1F"/>
                </a:solidFill>
                <a:latin typeface="Calibri"/>
                <a:cs typeface="Calibri"/>
              </a:rPr>
              <a:t>a</a:t>
            </a:r>
            <a:r>
              <a:rPr sz="2800" spc="-50" dirty="0">
                <a:solidFill>
                  <a:srgbClr val="2E2A1F"/>
                </a:solidFill>
                <a:latin typeface="Calibri"/>
                <a:cs typeface="Calibri"/>
              </a:rPr>
              <a:t>t</a:t>
            </a:r>
            <a:r>
              <a:rPr sz="2800" spc="-45" dirty="0">
                <a:solidFill>
                  <a:srgbClr val="2E2A1F"/>
                </a:solidFill>
                <a:latin typeface="Calibri"/>
                <a:cs typeface="Calibri"/>
              </a:rPr>
              <a:t>i</a:t>
            </a:r>
            <a:r>
              <a:rPr sz="2800" spc="20" dirty="0">
                <a:solidFill>
                  <a:srgbClr val="2E2A1F"/>
                </a:solidFill>
                <a:latin typeface="Calibri"/>
                <a:cs typeface="Calibri"/>
              </a:rPr>
              <a:t>o</a:t>
            </a:r>
            <a:r>
              <a:rPr sz="2800" dirty="0">
                <a:solidFill>
                  <a:srgbClr val="2E2A1F"/>
                </a:solidFill>
                <a:latin typeface="Calibri"/>
                <a:cs typeface="Calibri"/>
              </a:rPr>
              <a:t>n</a:t>
            </a:r>
            <a:r>
              <a:rPr sz="2800" spc="-75" dirty="0">
                <a:solidFill>
                  <a:srgbClr val="2E2A1F"/>
                </a:solidFill>
                <a:latin typeface="Times New Roman"/>
                <a:cs typeface="Times New Roman"/>
              </a:rPr>
              <a:t> </a:t>
            </a:r>
            <a:r>
              <a:rPr sz="2800" spc="-50" dirty="0">
                <a:solidFill>
                  <a:srgbClr val="2E2A1F"/>
                </a:solidFill>
                <a:latin typeface="Calibri"/>
                <a:cs typeface="Calibri"/>
              </a:rPr>
              <a:t>(</a:t>
            </a:r>
            <a:r>
              <a:rPr sz="2800" spc="20" dirty="0">
                <a:solidFill>
                  <a:srgbClr val="2E2A1F"/>
                </a:solidFill>
                <a:latin typeface="Calibri"/>
                <a:cs typeface="Calibri"/>
              </a:rPr>
              <a:t>L</a:t>
            </a:r>
            <a:r>
              <a:rPr sz="2800" spc="-20" dirty="0">
                <a:solidFill>
                  <a:srgbClr val="2E2A1F"/>
                </a:solidFill>
                <a:latin typeface="Calibri"/>
                <a:cs typeface="Calibri"/>
              </a:rPr>
              <a:t>I</a:t>
            </a:r>
            <a:r>
              <a:rPr sz="2800" spc="10" dirty="0">
                <a:solidFill>
                  <a:srgbClr val="2E2A1F"/>
                </a:solidFill>
                <a:latin typeface="Calibri"/>
                <a:cs typeface="Calibri"/>
              </a:rPr>
              <a:t>F</a:t>
            </a:r>
            <a:r>
              <a:rPr sz="2800" spc="45" dirty="0">
                <a:solidFill>
                  <a:srgbClr val="2E2A1F"/>
                </a:solidFill>
                <a:latin typeface="Calibri"/>
                <a:cs typeface="Calibri"/>
              </a:rPr>
              <a:t>O</a:t>
            </a:r>
            <a:r>
              <a:rPr sz="2800" dirty="0">
                <a:solidFill>
                  <a:srgbClr val="2E2A1F"/>
                </a:solidFill>
                <a:latin typeface="Calibri"/>
                <a:cs typeface="Calibri"/>
              </a:rPr>
              <a:t>)</a:t>
            </a:r>
            <a:endParaRPr sz="2800">
              <a:latin typeface="Calibri"/>
              <a:cs typeface="Calibri"/>
            </a:endParaRPr>
          </a:p>
        </p:txBody>
      </p:sp>
      <p:sp>
        <p:nvSpPr>
          <p:cNvPr id="5" name="object 5"/>
          <p:cNvSpPr txBox="1"/>
          <p:nvPr/>
        </p:nvSpPr>
        <p:spPr>
          <a:xfrm>
            <a:off x="1372985" y="3606796"/>
            <a:ext cx="7302500" cy="774700"/>
          </a:xfrm>
          <a:prstGeom prst="rect">
            <a:avLst/>
          </a:prstGeom>
        </p:spPr>
        <p:txBody>
          <a:bodyPr vert="horz" wrap="square" lIns="0" tIns="0" rIns="0" bIns="0" rtlCol="0">
            <a:spAutoFit/>
          </a:bodyPr>
          <a:lstStyle/>
          <a:p>
            <a:pPr marL="254000" marR="5080" indent="-241300">
              <a:lnSpc>
                <a:spcPts val="3100"/>
              </a:lnSpc>
              <a:buClr>
                <a:srgbClr val="9CBEBD"/>
              </a:buClr>
              <a:buFont typeface="Calibri"/>
              <a:buChar char="•"/>
              <a:tabLst>
                <a:tab pos="254000" algn="l"/>
              </a:tabLst>
            </a:pPr>
            <a:r>
              <a:rPr sz="2800" spc="-20" dirty="0">
                <a:solidFill>
                  <a:srgbClr val="2E2A1F"/>
                </a:solidFill>
                <a:latin typeface="Calibri"/>
                <a:cs typeface="Calibri"/>
              </a:rPr>
              <a:t>I</a:t>
            </a:r>
            <a:r>
              <a:rPr sz="2800" dirty="0">
                <a:solidFill>
                  <a:srgbClr val="2E2A1F"/>
                </a:solidFill>
                <a:latin typeface="Calibri"/>
                <a:cs typeface="Calibri"/>
              </a:rPr>
              <a:t>f</a:t>
            </a:r>
            <a:r>
              <a:rPr sz="2800" spc="-60"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spc="-100" dirty="0">
                <a:solidFill>
                  <a:srgbClr val="2E2A1F"/>
                </a:solidFill>
                <a:latin typeface="Calibri"/>
                <a:cs typeface="Calibri"/>
              </a:rPr>
              <a:t>s</a:t>
            </a:r>
            <a:r>
              <a:rPr sz="2800" spc="15" dirty="0">
                <a:solidFill>
                  <a:srgbClr val="2E2A1F"/>
                </a:solidFill>
                <a:latin typeface="Calibri"/>
                <a:cs typeface="Calibri"/>
              </a:rPr>
              <a:t>y</a:t>
            </a:r>
            <a:r>
              <a:rPr sz="2800" spc="-65" dirty="0">
                <a:solidFill>
                  <a:srgbClr val="2E2A1F"/>
                </a:solidFill>
                <a:latin typeface="Calibri"/>
                <a:cs typeface="Calibri"/>
              </a:rPr>
              <a:t>m</a:t>
            </a:r>
            <a:r>
              <a:rPr sz="2800" spc="25" dirty="0">
                <a:solidFill>
                  <a:srgbClr val="2E2A1F"/>
                </a:solidFill>
                <a:latin typeface="Calibri"/>
                <a:cs typeface="Calibri"/>
              </a:rPr>
              <a:t>b</a:t>
            </a:r>
            <a:r>
              <a:rPr sz="2800" spc="20" dirty="0">
                <a:solidFill>
                  <a:srgbClr val="2E2A1F"/>
                </a:solidFill>
                <a:latin typeface="Calibri"/>
                <a:cs typeface="Calibri"/>
              </a:rPr>
              <a:t>o</a:t>
            </a:r>
            <a:r>
              <a:rPr sz="2800" dirty="0">
                <a:solidFill>
                  <a:srgbClr val="2E2A1F"/>
                </a:solidFill>
                <a:latin typeface="Calibri"/>
                <a:cs typeface="Calibri"/>
              </a:rPr>
              <a:t>l</a:t>
            </a:r>
            <a:r>
              <a:rPr sz="2800" spc="-45" dirty="0">
                <a:solidFill>
                  <a:srgbClr val="2E2A1F"/>
                </a:solidFill>
                <a:latin typeface="Times New Roman"/>
                <a:cs typeface="Times New Roman"/>
              </a:rPr>
              <a:t> </a:t>
            </a:r>
            <a:r>
              <a:rPr sz="2800" spc="-45" dirty="0">
                <a:solidFill>
                  <a:srgbClr val="2E2A1F"/>
                </a:solidFill>
                <a:latin typeface="Calibri"/>
                <a:cs typeface="Calibri"/>
              </a:rPr>
              <a:t>i</a:t>
            </a:r>
            <a:r>
              <a:rPr sz="2800" dirty="0">
                <a:solidFill>
                  <a:srgbClr val="2E2A1F"/>
                </a:solidFill>
                <a:latin typeface="Calibri"/>
                <a:cs typeface="Calibri"/>
              </a:rPr>
              <a:t>s</a:t>
            </a:r>
            <a:r>
              <a:rPr sz="2800" dirty="0">
                <a:solidFill>
                  <a:srgbClr val="2E2A1F"/>
                </a:solidFill>
                <a:latin typeface="Times New Roman"/>
                <a:cs typeface="Times New Roman"/>
              </a:rPr>
              <a:t> </a:t>
            </a:r>
            <a:r>
              <a:rPr sz="2800" spc="-45" dirty="0">
                <a:solidFill>
                  <a:srgbClr val="2E2A1F"/>
                </a:solidFill>
                <a:latin typeface="Calibri"/>
                <a:cs typeface="Calibri"/>
              </a:rPr>
              <a:t>a</a:t>
            </a:r>
            <a:r>
              <a:rPr sz="2800" dirty="0">
                <a:solidFill>
                  <a:srgbClr val="2E2A1F"/>
                </a:solidFill>
                <a:latin typeface="Calibri"/>
                <a:cs typeface="Calibri"/>
              </a:rPr>
              <a:t>n</a:t>
            </a:r>
            <a:r>
              <a:rPr sz="2800" spc="-75"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p</a:t>
            </a:r>
            <a:r>
              <a:rPr sz="2800" spc="-10" dirty="0">
                <a:solidFill>
                  <a:srgbClr val="2E2A1F"/>
                </a:solidFill>
                <a:latin typeface="Calibri"/>
                <a:cs typeface="Calibri"/>
              </a:rPr>
              <a:t>e</a:t>
            </a:r>
            <a:r>
              <a:rPr sz="2800" spc="-90" dirty="0">
                <a:solidFill>
                  <a:srgbClr val="2E2A1F"/>
                </a:solidFill>
                <a:latin typeface="Calibri"/>
                <a:cs typeface="Calibri"/>
              </a:rPr>
              <a:t>r</a:t>
            </a:r>
            <a:r>
              <a:rPr sz="2800" spc="-45" dirty="0">
                <a:solidFill>
                  <a:srgbClr val="2E2A1F"/>
                </a:solidFill>
                <a:latin typeface="Calibri"/>
                <a:cs typeface="Calibri"/>
              </a:rPr>
              <a:t>a</a:t>
            </a:r>
            <a:r>
              <a:rPr sz="2800" spc="-50" dirty="0">
                <a:solidFill>
                  <a:srgbClr val="2E2A1F"/>
                </a:solidFill>
                <a:latin typeface="Calibri"/>
                <a:cs typeface="Calibri"/>
              </a:rPr>
              <a:t>t</a:t>
            </a:r>
            <a:r>
              <a:rPr sz="2800" spc="20" dirty="0">
                <a:solidFill>
                  <a:srgbClr val="2E2A1F"/>
                </a:solidFill>
                <a:latin typeface="Calibri"/>
                <a:cs typeface="Calibri"/>
              </a:rPr>
              <a:t>o</a:t>
            </a:r>
            <a:r>
              <a:rPr sz="2800" spc="-190" dirty="0">
                <a:solidFill>
                  <a:srgbClr val="2E2A1F"/>
                </a:solidFill>
                <a:latin typeface="Calibri"/>
                <a:cs typeface="Calibri"/>
              </a:rPr>
              <a:t>r</a:t>
            </a:r>
            <a:r>
              <a:rPr sz="2800" spc="-10" dirty="0">
                <a:solidFill>
                  <a:srgbClr val="2E2A1F"/>
                </a:solidFill>
                <a:latin typeface="Calibri"/>
                <a:cs typeface="Calibri"/>
              </a:rPr>
              <a:t>,</a:t>
            </a:r>
            <a:r>
              <a:rPr sz="2800" spc="-200" dirty="0">
                <a:solidFill>
                  <a:srgbClr val="2E2A1F"/>
                </a:solidFill>
                <a:latin typeface="Times New Roman"/>
                <a:cs typeface="Times New Roman"/>
              </a:rPr>
              <a:t> </a:t>
            </a:r>
            <a:r>
              <a:rPr sz="2800" spc="-50" dirty="0">
                <a:solidFill>
                  <a:srgbClr val="2E2A1F"/>
                </a:solidFill>
                <a:latin typeface="Calibri"/>
                <a:cs typeface="Calibri"/>
              </a:rPr>
              <a:t>t</a:t>
            </a:r>
            <a:r>
              <a:rPr sz="2800" spc="-45" dirty="0">
                <a:solidFill>
                  <a:srgbClr val="2E2A1F"/>
                </a:solidFill>
                <a:latin typeface="Calibri"/>
                <a:cs typeface="Calibri"/>
              </a:rPr>
              <a:t>a</a:t>
            </a:r>
            <a:r>
              <a:rPr sz="2800" spc="-90" dirty="0">
                <a:solidFill>
                  <a:srgbClr val="2E2A1F"/>
                </a:solidFill>
                <a:latin typeface="Calibri"/>
                <a:cs typeface="Calibri"/>
              </a:rPr>
              <a:t>k</a:t>
            </a:r>
            <a:r>
              <a:rPr sz="2800" spc="-15" dirty="0">
                <a:solidFill>
                  <a:srgbClr val="2E2A1F"/>
                </a:solidFill>
                <a:latin typeface="Calibri"/>
                <a:cs typeface="Calibri"/>
              </a:rPr>
              <a:t>e</a:t>
            </a:r>
            <a:r>
              <a:rPr sz="2800" spc="5"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u</a:t>
            </a:r>
            <a:r>
              <a:rPr sz="2800" spc="-10" dirty="0">
                <a:solidFill>
                  <a:srgbClr val="2E2A1F"/>
                </a:solidFill>
                <a:latin typeface="Calibri"/>
                <a:cs typeface="Calibri"/>
              </a:rPr>
              <a:t>t</a:t>
            </a:r>
            <a:r>
              <a:rPr sz="2800" spc="-140"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15" dirty="0">
                <a:solidFill>
                  <a:srgbClr val="2E2A1F"/>
                </a:solidFill>
                <a:latin typeface="Calibri"/>
                <a:cs typeface="Calibri"/>
              </a:rPr>
              <a:t>e</a:t>
            </a:r>
            <a:r>
              <a:rPr sz="2800" spc="5" dirty="0">
                <a:solidFill>
                  <a:srgbClr val="2E2A1F"/>
                </a:solidFill>
                <a:latin typeface="Times New Roman"/>
                <a:cs typeface="Times New Roman"/>
              </a:rPr>
              <a:t> </a:t>
            </a:r>
            <a:r>
              <a:rPr sz="2800" spc="-45" dirty="0">
                <a:solidFill>
                  <a:srgbClr val="2E2A1F"/>
                </a:solidFill>
                <a:latin typeface="Calibri"/>
                <a:cs typeface="Calibri"/>
              </a:rPr>
              <a:t>la</a:t>
            </a:r>
            <a:r>
              <a:rPr sz="2800" spc="-50" dirty="0">
                <a:solidFill>
                  <a:srgbClr val="2E2A1F"/>
                </a:solidFill>
                <a:latin typeface="Calibri"/>
                <a:cs typeface="Calibri"/>
              </a:rPr>
              <a:t>t</a:t>
            </a:r>
            <a:r>
              <a:rPr sz="2800" spc="-10" dirty="0">
                <a:solidFill>
                  <a:srgbClr val="2E2A1F"/>
                </a:solidFill>
                <a:latin typeface="Calibri"/>
                <a:cs typeface="Calibri"/>
              </a:rPr>
              <a:t>e</a:t>
            </a:r>
            <a:r>
              <a:rPr sz="2800" dirty="0">
                <a:solidFill>
                  <a:srgbClr val="2E2A1F"/>
                </a:solidFill>
                <a:latin typeface="Calibri"/>
                <a:cs typeface="Calibri"/>
              </a:rPr>
              <a:t>s</a:t>
            </a:r>
            <a:r>
              <a:rPr sz="2800" spc="-10" dirty="0">
                <a:solidFill>
                  <a:srgbClr val="2E2A1F"/>
                </a:solidFill>
                <a:latin typeface="Calibri"/>
                <a:cs typeface="Calibri"/>
              </a:rPr>
              <a:t>t</a:t>
            </a:r>
            <a:r>
              <a:rPr sz="2800" spc="-40" dirty="0">
                <a:solidFill>
                  <a:srgbClr val="2E2A1F"/>
                </a:solidFill>
                <a:latin typeface="Times New Roman"/>
                <a:cs typeface="Times New Roman"/>
              </a:rPr>
              <a:t> </a:t>
            </a:r>
            <a:r>
              <a:rPr sz="2800" spc="-15" dirty="0">
                <a:solidFill>
                  <a:srgbClr val="2E2A1F"/>
                </a:solidFill>
                <a:latin typeface="Calibri"/>
                <a:cs typeface="Calibri"/>
              </a:rPr>
              <a:t>2</a:t>
            </a:r>
            <a:r>
              <a:rPr sz="2800" spc="-10"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p</a:t>
            </a:r>
            <a:r>
              <a:rPr sz="2800" spc="-10" dirty="0">
                <a:solidFill>
                  <a:srgbClr val="2E2A1F"/>
                </a:solidFill>
                <a:latin typeface="Calibri"/>
                <a:cs typeface="Calibri"/>
              </a:rPr>
              <a:t>e</a:t>
            </a:r>
            <a:r>
              <a:rPr sz="2800" spc="-90" dirty="0">
                <a:solidFill>
                  <a:srgbClr val="2E2A1F"/>
                </a:solidFill>
                <a:latin typeface="Calibri"/>
                <a:cs typeface="Calibri"/>
              </a:rPr>
              <a:t>r</a:t>
            </a:r>
            <a:r>
              <a:rPr sz="2800" spc="-45" dirty="0">
                <a:solidFill>
                  <a:srgbClr val="2E2A1F"/>
                </a:solidFill>
                <a:latin typeface="Calibri"/>
                <a:cs typeface="Calibri"/>
              </a:rPr>
              <a:t>a</a:t>
            </a:r>
            <a:r>
              <a:rPr sz="2800" spc="25" dirty="0">
                <a:solidFill>
                  <a:srgbClr val="2E2A1F"/>
                </a:solidFill>
                <a:latin typeface="Calibri"/>
                <a:cs typeface="Calibri"/>
              </a:rPr>
              <a:t>nd</a:t>
            </a:r>
            <a:r>
              <a:rPr sz="2800" dirty="0">
                <a:solidFill>
                  <a:srgbClr val="2E2A1F"/>
                </a:solidFill>
                <a:latin typeface="Calibri"/>
                <a:cs typeface="Calibri"/>
              </a:rPr>
              <a:t>s</a:t>
            </a:r>
            <a:r>
              <a:rPr sz="2800" spc="-100" dirty="0">
                <a:solidFill>
                  <a:srgbClr val="2E2A1F"/>
                </a:solidFill>
                <a:latin typeface="Times New Roman"/>
                <a:cs typeface="Times New Roman"/>
              </a:rPr>
              <a:t> </a:t>
            </a:r>
            <a:r>
              <a:rPr sz="2800" dirty="0">
                <a:solidFill>
                  <a:srgbClr val="2E2A1F"/>
                </a:solidFill>
                <a:latin typeface="Calibri"/>
                <a:cs typeface="Calibri"/>
              </a:rPr>
              <a:t>s</a:t>
            </a:r>
            <a:r>
              <a:rPr sz="2800" spc="-50" dirty="0">
                <a:solidFill>
                  <a:srgbClr val="2E2A1F"/>
                </a:solidFill>
                <a:latin typeface="Calibri"/>
                <a:cs typeface="Calibri"/>
              </a:rPr>
              <a:t>t</a:t>
            </a:r>
            <a:r>
              <a:rPr sz="2800" spc="20" dirty="0">
                <a:solidFill>
                  <a:srgbClr val="2E2A1F"/>
                </a:solidFill>
                <a:latin typeface="Calibri"/>
                <a:cs typeface="Calibri"/>
              </a:rPr>
              <a:t>o</a:t>
            </a:r>
            <a:r>
              <a:rPr sz="2800" spc="5" dirty="0">
                <a:solidFill>
                  <a:srgbClr val="2E2A1F"/>
                </a:solidFill>
                <a:latin typeface="Calibri"/>
                <a:cs typeface="Calibri"/>
              </a:rPr>
              <a:t>r</a:t>
            </a:r>
            <a:r>
              <a:rPr sz="2800" spc="-10" dirty="0">
                <a:solidFill>
                  <a:srgbClr val="2E2A1F"/>
                </a:solidFill>
                <a:latin typeface="Calibri"/>
                <a:cs typeface="Calibri"/>
              </a:rPr>
              <a:t>e</a:t>
            </a:r>
            <a:r>
              <a:rPr sz="2800" dirty="0">
                <a:solidFill>
                  <a:srgbClr val="2E2A1F"/>
                </a:solidFill>
                <a:latin typeface="Calibri"/>
                <a:cs typeface="Calibri"/>
              </a:rPr>
              <a:t>d</a:t>
            </a:r>
            <a:r>
              <a:rPr sz="2800" spc="-175" dirty="0">
                <a:solidFill>
                  <a:srgbClr val="2E2A1F"/>
                </a:solidFill>
                <a:latin typeface="Times New Roman"/>
                <a:cs typeface="Times New Roman"/>
              </a:rPr>
              <a:t> </a:t>
            </a:r>
            <a:r>
              <a:rPr sz="2800" spc="-45" dirty="0">
                <a:solidFill>
                  <a:srgbClr val="2E2A1F"/>
                </a:solidFill>
                <a:latin typeface="Calibri"/>
                <a:cs typeface="Calibri"/>
              </a:rPr>
              <a:t>a</a:t>
            </a:r>
            <a:r>
              <a:rPr sz="2800" spc="25" dirty="0">
                <a:solidFill>
                  <a:srgbClr val="2E2A1F"/>
                </a:solidFill>
                <a:latin typeface="Calibri"/>
                <a:cs typeface="Calibri"/>
              </a:rPr>
              <a:t>n</a:t>
            </a:r>
            <a:r>
              <a:rPr sz="2800" dirty="0">
                <a:solidFill>
                  <a:srgbClr val="2E2A1F"/>
                </a:solidFill>
                <a:latin typeface="Calibri"/>
                <a:cs typeface="Calibri"/>
              </a:rPr>
              <a:t>d</a:t>
            </a:r>
            <a:r>
              <a:rPr sz="2800" spc="-75" dirty="0">
                <a:solidFill>
                  <a:srgbClr val="2E2A1F"/>
                </a:solidFill>
                <a:latin typeface="Times New Roman"/>
                <a:cs typeface="Times New Roman"/>
              </a:rPr>
              <a:t> </a:t>
            </a:r>
            <a:r>
              <a:rPr sz="2800" dirty="0">
                <a:solidFill>
                  <a:srgbClr val="2E2A1F"/>
                </a:solidFill>
                <a:latin typeface="Calibri"/>
                <a:cs typeface="Calibri"/>
              </a:rPr>
              <a:t>c</a:t>
            </a:r>
            <a:r>
              <a:rPr sz="2800" spc="20" dirty="0">
                <a:solidFill>
                  <a:srgbClr val="2E2A1F"/>
                </a:solidFill>
                <a:latin typeface="Calibri"/>
                <a:cs typeface="Calibri"/>
              </a:rPr>
              <a:t>o</a:t>
            </a:r>
            <a:r>
              <a:rPr sz="2800" spc="-65" dirty="0">
                <a:solidFill>
                  <a:srgbClr val="2E2A1F"/>
                </a:solidFill>
                <a:latin typeface="Calibri"/>
                <a:cs typeface="Calibri"/>
              </a:rPr>
              <a:t>m</a:t>
            </a:r>
            <a:r>
              <a:rPr sz="2800" spc="25" dirty="0">
                <a:solidFill>
                  <a:srgbClr val="2E2A1F"/>
                </a:solidFill>
                <a:latin typeface="Calibri"/>
                <a:cs typeface="Calibri"/>
              </a:rPr>
              <a:t>pu</a:t>
            </a:r>
            <a:r>
              <a:rPr sz="2800" spc="-50" dirty="0">
                <a:solidFill>
                  <a:srgbClr val="2E2A1F"/>
                </a:solidFill>
                <a:latin typeface="Calibri"/>
                <a:cs typeface="Calibri"/>
              </a:rPr>
              <a:t>t</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spc="-25" dirty="0">
                <a:solidFill>
                  <a:srgbClr val="2E2A1F"/>
                </a:solidFill>
                <a:latin typeface="Calibri"/>
                <a:cs typeface="Calibri"/>
              </a:rPr>
              <a:t>w</a:t>
            </a:r>
            <a:r>
              <a:rPr sz="2800" spc="-45" dirty="0">
                <a:solidFill>
                  <a:srgbClr val="2E2A1F"/>
                </a:solidFill>
                <a:latin typeface="Calibri"/>
                <a:cs typeface="Calibri"/>
              </a:rPr>
              <a:t>i</a:t>
            </a:r>
            <a:r>
              <a:rPr sz="2800" spc="-50" dirty="0">
                <a:solidFill>
                  <a:srgbClr val="2E2A1F"/>
                </a:solidFill>
                <a:latin typeface="Calibri"/>
                <a:cs typeface="Calibri"/>
              </a:rPr>
              <a:t>t</a:t>
            </a:r>
            <a:r>
              <a:rPr sz="2800" dirty="0">
                <a:solidFill>
                  <a:srgbClr val="2E2A1F"/>
                </a:solidFill>
                <a:latin typeface="Calibri"/>
                <a:cs typeface="Calibri"/>
              </a:rPr>
              <a:t>h</a:t>
            </a:r>
            <a:r>
              <a:rPr sz="2800" spc="-75"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15" dirty="0">
                <a:solidFill>
                  <a:srgbClr val="2E2A1F"/>
                </a:solidFill>
                <a:latin typeface="Calibri"/>
                <a:cs typeface="Calibri"/>
              </a:rPr>
              <a:t>e</a:t>
            </a:r>
            <a:r>
              <a:rPr sz="2800" spc="5"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p</a:t>
            </a:r>
            <a:r>
              <a:rPr sz="2800" spc="-10" dirty="0">
                <a:solidFill>
                  <a:srgbClr val="2E2A1F"/>
                </a:solidFill>
                <a:latin typeface="Calibri"/>
                <a:cs typeface="Calibri"/>
              </a:rPr>
              <a:t>e</a:t>
            </a:r>
            <a:r>
              <a:rPr sz="2800" spc="-90" dirty="0">
                <a:solidFill>
                  <a:srgbClr val="2E2A1F"/>
                </a:solidFill>
                <a:latin typeface="Calibri"/>
                <a:cs typeface="Calibri"/>
              </a:rPr>
              <a:t>r</a:t>
            </a:r>
            <a:r>
              <a:rPr sz="2800" spc="-45" dirty="0">
                <a:solidFill>
                  <a:srgbClr val="2E2A1F"/>
                </a:solidFill>
                <a:latin typeface="Calibri"/>
                <a:cs typeface="Calibri"/>
              </a:rPr>
              <a:t>a</a:t>
            </a:r>
            <a:r>
              <a:rPr sz="2800" spc="-50" dirty="0">
                <a:solidFill>
                  <a:srgbClr val="2E2A1F"/>
                </a:solidFill>
                <a:latin typeface="Calibri"/>
                <a:cs typeface="Calibri"/>
              </a:rPr>
              <a:t>t</a:t>
            </a:r>
            <a:r>
              <a:rPr sz="2800" spc="20" dirty="0">
                <a:solidFill>
                  <a:srgbClr val="2E2A1F"/>
                </a:solidFill>
                <a:latin typeface="Calibri"/>
                <a:cs typeface="Calibri"/>
              </a:rPr>
              <a:t>o</a:t>
            </a:r>
            <a:r>
              <a:rPr sz="2800" spc="-290" dirty="0">
                <a:solidFill>
                  <a:srgbClr val="2E2A1F"/>
                </a:solidFill>
                <a:latin typeface="Calibri"/>
                <a:cs typeface="Calibri"/>
              </a:rPr>
              <a:t>r</a:t>
            </a:r>
            <a:r>
              <a:rPr sz="2800" dirty="0">
                <a:solidFill>
                  <a:srgbClr val="2E2A1F"/>
                </a:solidFill>
                <a:latin typeface="Calibri"/>
                <a:cs typeface="Calibri"/>
              </a:rPr>
              <a:t>.</a:t>
            </a:r>
            <a:endParaRPr sz="2800">
              <a:latin typeface="Calibri"/>
              <a:cs typeface="Calibri"/>
            </a:endParaRPr>
          </a:p>
        </p:txBody>
      </p:sp>
      <p:sp>
        <p:nvSpPr>
          <p:cNvPr id="6" name="object 6"/>
          <p:cNvSpPr txBox="1"/>
          <p:nvPr/>
        </p:nvSpPr>
        <p:spPr>
          <a:xfrm>
            <a:off x="1372985" y="4508497"/>
            <a:ext cx="7209790" cy="1663700"/>
          </a:xfrm>
          <a:prstGeom prst="rect">
            <a:avLst/>
          </a:prstGeom>
        </p:spPr>
        <p:txBody>
          <a:bodyPr vert="horz" wrap="square" lIns="0" tIns="0" rIns="0" bIns="0" rtlCol="0">
            <a:spAutoFit/>
          </a:bodyPr>
          <a:lstStyle/>
          <a:p>
            <a:pPr marL="254000" marR="5080" indent="-241300">
              <a:lnSpc>
                <a:spcPts val="3000"/>
              </a:lnSpc>
              <a:buClr>
                <a:srgbClr val="9CBEBD"/>
              </a:buClr>
              <a:buFont typeface="Calibri"/>
              <a:buChar char="•"/>
              <a:tabLst>
                <a:tab pos="254000" algn="l"/>
              </a:tabLst>
            </a:pPr>
            <a:r>
              <a:rPr sz="2800" spc="-170" dirty="0">
                <a:solidFill>
                  <a:srgbClr val="2E2A1F"/>
                </a:solidFill>
                <a:latin typeface="Calibri"/>
                <a:cs typeface="Calibri"/>
              </a:rPr>
              <a:t>T</a:t>
            </a:r>
            <a:r>
              <a:rPr sz="2800" spc="5" dirty="0">
                <a:solidFill>
                  <a:srgbClr val="2E2A1F"/>
                </a:solidFill>
                <a:latin typeface="Calibri"/>
                <a:cs typeface="Calibri"/>
              </a:rPr>
              <a:t>r</a:t>
            </a:r>
            <a:r>
              <a:rPr sz="2800" spc="-10" dirty="0">
                <a:solidFill>
                  <a:srgbClr val="2E2A1F"/>
                </a:solidFill>
                <a:latin typeface="Calibri"/>
                <a:cs typeface="Calibri"/>
              </a:rPr>
              <a:t>e</a:t>
            </a:r>
            <a:r>
              <a:rPr sz="2800" spc="-45" dirty="0">
                <a:solidFill>
                  <a:srgbClr val="2E2A1F"/>
                </a:solidFill>
                <a:latin typeface="Calibri"/>
                <a:cs typeface="Calibri"/>
              </a:rPr>
              <a:t>a</a:t>
            </a:r>
            <a:r>
              <a:rPr sz="2800" spc="-10" dirty="0">
                <a:solidFill>
                  <a:srgbClr val="2E2A1F"/>
                </a:solidFill>
                <a:latin typeface="Calibri"/>
                <a:cs typeface="Calibri"/>
              </a:rPr>
              <a:t>t</a:t>
            </a:r>
            <a:r>
              <a:rPr sz="2800" spc="-140"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p</a:t>
            </a:r>
            <a:r>
              <a:rPr sz="2800" spc="-10" dirty="0">
                <a:solidFill>
                  <a:srgbClr val="2E2A1F"/>
                </a:solidFill>
                <a:latin typeface="Calibri"/>
                <a:cs typeface="Calibri"/>
              </a:rPr>
              <a:t>e</a:t>
            </a:r>
            <a:r>
              <a:rPr sz="2800" spc="-90" dirty="0">
                <a:solidFill>
                  <a:srgbClr val="2E2A1F"/>
                </a:solidFill>
                <a:latin typeface="Calibri"/>
                <a:cs typeface="Calibri"/>
              </a:rPr>
              <a:t>r</a:t>
            </a:r>
            <a:r>
              <a:rPr sz="2800" spc="-45" dirty="0">
                <a:solidFill>
                  <a:srgbClr val="2E2A1F"/>
                </a:solidFill>
                <a:latin typeface="Calibri"/>
                <a:cs typeface="Calibri"/>
              </a:rPr>
              <a:t>a</a:t>
            </a:r>
            <a:r>
              <a:rPr sz="2800" spc="-50" dirty="0">
                <a:solidFill>
                  <a:srgbClr val="2E2A1F"/>
                </a:solidFill>
                <a:latin typeface="Calibri"/>
                <a:cs typeface="Calibri"/>
              </a:rPr>
              <a:t>t</a:t>
            </a:r>
            <a:r>
              <a:rPr sz="2800" spc="-45" dirty="0">
                <a:solidFill>
                  <a:srgbClr val="2E2A1F"/>
                </a:solidFill>
                <a:latin typeface="Calibri"/>
                <a:cs typeface="Calibri"/>
              </a:rPr>
              <a:t>i</a:t>
            </a:r>
            <a:r>
              <a:rPr sz="2800" spc="20" dirty="0">
                <a:solidFill>
                  <a:srgbClr val="2E2A1F"/>
                </a:solidFill>
                <a:latin typeface="Calibri"/>
                <a:cs typeface="Calibri"/>
              </a:rPr>
              <a:t>o</a:t>
            </a:r>
            <a:r>
              <a:rPr sz="2800" dirty="0">
                <a:solidFill>
                  <a:srgbClr val="2E2A1F"/>
                </a:solidFill>
                <a:latin typeface="Calibri"/>
                <a:cs typeface="Calibri"/>
              </a:rPr>
              <a:t>n</a:t>
            </a:r>
            <a:r>
              <a:rPr sz="2800" spc="25" dirty="0">
                <a:solidFill>
                  <a:srgbClr val="2E2A1F"/>
                </a:solidFill>
                <a:latin typeface="Times New Roman"/>
                <a:cs typeface="Times New Roman"/>
              </a:rPr>
              <a:t> </a:t>
            </a:r>
            <a:r>
              <a:rPr sz="2800" spc="5" dirty="0">
                <a:solidFill>
                  <a:srgbClr val="2E2A1F"/>
                </a:solidFill>
                <a:latin typeface="Calibri"/>
                <a:cs typeface="Calibri"/>
              </a:rPr>
              <a:t>r</a:t>
            </a:r>
            <a:r>
              <a:rPr sz="2800" spc="-10" dirty="0">
                <a:solidFill>
                  <a:srgbClr val="2E2A1F"/>
                </a:solidFill>
                <a:latin typeface="Calibri"/>
                <a:cs typeface="Calibri"/>
              </a:rPr>
              <a:t>e</a:t>
            </a:r>
            <a:r>
              <a:rPr sz="2800" dirty="0">
                <a:solidFill>
                  <a:srgbClr val="2E2A1F"/>
                </a:solidFill>
                <a:latin typeface="Calibri"/>
                <a:cs typeface="Calibri"/>
              </a:rPr>
              <a:t>s</a:t>
            </a:r>
            <a:r>
              <a:rPr sz="2800" spc="25" dirty="0">
                <a:solidFill>
                  <a:srgbClr val="2E2A1F"/>
                </a:solidFill>
                <a:latin typeface="Calibri"/>
                <a:cs typeface="Calibri"/>
              </a:rPr>
              <a:t>u</a:t>
            </a:r>
            <a:r>
              <a:rPr sz="2800" spc="-45" dirty="0">
                <a:solidFill>
                  <a:srgbClr val="2E2A1F"/>
                </a:solidFill>
                <a:latin typeface="Calibri"/>
                <a:cs typeface="Calibri"/>
              </a:rPr>
              <a:t>l</a:t>
            </a:r>
            <a:r>
              <a:rPr sz="2800" spc="-10" dirty="0">
                <a:solidFill>
                  <a:srgbClr val="2E2A1F"/>
                </a:solidFill>
                <a:latin typeface="Calibri"/>
                <a:cs typeface="Calibri"/>
              </a:rPr>
              <a:t>t</a:t>
            </a:r>
            <a:r>
              <a:rPr sz="2800" spc="-140" dirty="0">
                <a:solidFill>
                  <a:srgbClr val="2E2A1F"/>
                </a:solidFill>
                <a:latin typeface="Times New Roman"/>
                <a:cs typeface="Times New Roman"/>
              </a:rPr>
              <a:t> </a:t>
            </a:r>
            <a:r>
              <a:rPr sz="2800" spc="-45" dirty="0">
                <a:solidFill>
                  <a:srgbClr val="2E2A1F"/>
                </a:solidFill>
                <a:latin typeface="Calibri"/>
                <a:cs typeface="Calibri"/>
              </a:rPr>
              <a:t>a</a:t>
            </a:r>
            <a:r>
              <a:rPr sz="2800" dirty="0">
                <a:solidFill>
                  <a:srgbClr val="2E2A1F"/>
                </a:solidFill>
                <a:latin typeface="Calibri"/>
                <a:cs typeface="Calibri"/>
              </a:rPr>
              <a:t>s</a:t>
            </a:r>
            <a:r>
              <a:rPr sz="2800" dirty="0">
                <a:solidFill>
                  <a:srgbClr val="2E2A1F"/>
                </a:solidFill>
                <a:latin typeface="Times New Roman"/>
                <a:cs typeface="Times New Roman"/>
              </a:rPr>
              <a:t> </a:t>
            </a:r>
            <a:r>
              <a:rPr sz="2800" dirty="0">
                <a:solidFill>
                  <a:srgbClr val="2E2A1F"/>
                </a:solidFill>
                <a:latin typeface="Calibri"/>
                <a:cs typeface="Calibri"/>
              </a:rPr>
              <a:t>a</a:t>
            </a:r>
            <a:r>
              <a:rPr sz="2800" spc="-145" dirty="0">
                <a:solidFill>
                  <a:srgbClr val="2E2A1F"/>
                </a:solidFill>
                <a:latin typeface="Times New Roman"/>
                <a:cs typeface="Times New Roman"/>
              </a:rPr>
              <a:t> </a:t>
            </a:r>
            <a:r>
              <a:rPr sz="2800" spc="25" dirty="0">
                <a:solidFill>
                  <a:srgbClr val="2E2A1F"/>
                </a:solidFill>
                <a:latin typeface="Calibri"/>
                <a:cs typeface="Calibri"/>
              </a:rPr>
              <a:t>n</a:t>
            </a:r>
            <a:r>
              <a:rPr sz="2800" spc="-10" dirty="0">
                <a:solidFill>
                  <a:srgbClr val="2E2A1F"/>
                </a:solidFill>
                <a:latin typeface="Calibri"/>
                <a:cs typeface="Calibri"/>
              </a:rPr>
              <a:t>e</a:t>
            </a:r>
            <a:r>
              <a:rPr sz="2800" spc="-20" dirty="0">
                <a:solidFill>
                  <a:srgbClr val="2E2A1F"/>
                </a:solidFill>
                <a:latin typeface="Calibri"/>
                <a:cs typeface="Calibri"/>
              </a:rPr>
              <a:t>w</a:t>
            </a:r>
            <a:r>
              <a:rPr sz="2800" spc="-105"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p</a:t>
            </a:r>
            <a:r>
              <a:rPr sz="2800" spc="-10" dirty="0">
                <a:solidFill>
                  <a:srgbClr val="2E2A1F"/>
                </a:solidFill>
                <a:latin typeface="Calibri"/>
                <a:cs typeface="Calibri"/>
              </a:rPr>
              <a:t>e</a:t>
            </a:r>
            <a:r>
              <a:rPr sz="2800" spc="-90" dirty="0">
                <a:solidFill>
                  <a:srgbClr val="2E2A1F"/>
                </a:solidFill>
                <a:latin typeface="Calibri"/>
                <a:cs typeface="Calibri"/>
              </a:rPr>
              <a:t>r</a:t>
            </a:r>
            <a:r>
              <a:rPr sz="2800" spc="-45" dirty="0">
                <a:solidFill>
                  <a:srgbClr val="2E2A1F"/>
                </a:solidFill>
                <a:latin typeface="Calibri"/>
                <a:cs typeface="Calibri"/>
              </a:rPr>
              <a:t>a</a:t>
            </a:r>
            <a:r>
              <a:rPr sz="2800" spc="25" dirty="0">
                <a:solidFill>
                  <a:srgbClr val="2E2A1F"/>
                </a:solidFill>
                <a:latin typeface="Calibri"/>
                <a:cs typeface="Calibri"/>
              </a:rPr>
              <a:t>n</a:t>
            </a:r>
            <a:r>
              <a:rPr sz="2800" dirty="0">
                <a:solidFill>
                  <a:srgbClr val="2E2A1F"/>
                </a:solidFill>
                <a:latin typeface="Calibri"/>
                <a:cs typeface="Calibri"/>
              </a:rPr>
              <a:t>d</a:t>
            </a:r>
            <a:r>
              <a:rPr sz="2800" spc="-75" dirty="0">
                <a:solidFill>
                  <a:srgbClr val="2E2A1F"/>
                </a:solidFill>
                <a:latin typeface="Times New Roman"/>
                <a:cs typeface="Times New Roman"/>
              </a:rPr>
              <a:t> </a:t>
            </a:r>
            <a:r>
              <a:rPr sz="2800" spc="-45" dirty="0">
                <a:solidFill>
                  <a:srgbClr val="2E2A1F"/>
                </a:solidFill>
                <a:latin typeface="Calibri"/>
                <a:cs typeface="Calibri"/>
              </a:rPr>
              <a:t>a</a:t>
            </a:r>
            <a:r>
              <a:rPr sz="2800" spc="25" dirty="0">
                <a:solidFill>
                  <a:srgbClr val="2E2A1F"/>
                </a:solidFill>
                <a:latin typeface="Calibri"/>
                <a:cs typeface="Calibri"/>
              </a:rPr>
              <a:t>n</a:t>
            </a:r>
            <a:r>
              <a:rPr sz="2800" dirty="0">
                <a:solidFill>
                  <a:srgbClr val="2E2A1F"/>
                </a:solidFill>
                <a:latin typeface="Calibri"/>
                <a:cs typeface="Calibri"/>
              </a:rPr>
              <a:t>d</a:t>
            </a:r>
            <a:r>
              <a:rPr sz="2800" dirty="0">
                <a:solidFill>
                  <a:srgbClr val="2E2A1F"/>
                </a:solidFill>
                <a:latin typeface="Times New Roman"/>
                <a:cs typeface="Times New Roman"/>
              </a:rPr>
              <a:t> </a:t>
            </a:r>
            <a:r>
              <a:rPr sz="2800" dirty="0">
                <a:solidFill>
                  <a:srgbClr val="2E2A1F"/>
                </a:solidFill>
                <a:latin typeface="Calibri"/>
                <a:cs typeface="Calibri"/>
              </a:rPr>
              <a:t>s</a:t>
            </a:r>
            <a:r>
              <a:rPr sz="2800" spc="-50" dirty="0">
                <a:solidFill>
                  <a:srgbClr val="2E2A1F"/>
                </a:solidFill>
                <a:latin typeface="Calibri"/>
                <a:cs typeface="Calibri"/>
              </a:rPr>
              <a:t>t</a:t>
            </a:r>
            <a:r>
              <a:rPr sz="2800" spc="20" dirty="0">
                <a:solidFill>
                  <a:srgbClr val="2E2A1F"/>
                </a:solidFill>
                <a:latin typeface="Calibri"/>
                <a:cs typeface="Calibri"/>
              </a:rPr>
              <a:t>o</a:t>
            </a:r>
            <a:r>
              <a:rPr sz="2800" spc="5" dirty="0">
                <a:solidFill>
                  <a:srgbClr val="2E2A1F"/>
                </a:solidFill>
                <a:latin typeface="Calibri"/>
                <a:cs typeface="Calibri"/>
              </a:rPr>
              <a:t>r</a:t>
            </a:r>
            <a:r>
              <a:rPr sz="2800" spc="-15" dirty="0">
                <a:solidFill>
                  <a:srgbClr val="2E2A1F"/>
                </a:solidFill>
                <a:latin typeface="Calibri"/>
                <a:cs typeface="Calibri"/>
              </a:rPr>
              <a:t>e</a:t>
            </a:r>
            <a:r>
              <a:rPr sz="2800" spc="-195" dirty="0">
                <a:solidFill>
                  <a:srgbClr val="2E2A1F"/>
                </a:solidFill>
                <a:latin typeface="Times New Roman"/>
                <a:cs typeface="Times New Roman"/>
              </a:rPr>
              <a:t> </a:t>
            </a:r>
            <a:r>
              <a:rPr sz="2800" spc="-45" dirty="0">
                <a:solidFill>
                  <a:srgbClr val="2E2A1F"/>
                </a:solidFill>
                <a:latin typeface="Calibri"/>
                <a:cs typeface="Calibri"/>
              </a:rPr>
              <a:t>i</a:t>
            </a:r>
            <a:r>
              <a:rPr sz="2800" spc="-50" dirty="0">
                <a:solidFill>
                  <a:srgbClr val="2E2A1F"/>
                </a:solidFill>
                <a:latin typeface="Calibri"/>
                <a:cs typeface="Calibri"/>
              </a:rPr>
              <a:t>t</a:t>
            </a:r>
            <a:r>
              <a:rPr sz="2800" dirty="0">
                <a:solidFill>
                  <a:srgbClr val="2E2A1F"/>
                </a:solidFill>
                <a:latin typeface="Calibri"/>
                <a:cs typeface="Calibri"/>
              </a:rPr>
              <a:t>.</a:t>
            </a:r>
            <a:endParaRPr sz="2800">
              <a:latin typeface="Calibri"/>
              <a:cs typeface="Calibri"/>
            </a:endParaRPr>
          </a:p>
          <a:p>
            <a:pPr marL="254000" marR="104775" indent="-241300">
              <a:lnSpc>
                <a:spcPts val="3100"/>
              </a:lnSpc>
              <a:spcBef>
                <a:spcPts val="919"/>
              </a:spcBef>
              <a:buClr>
                <a:srgbClr val="9CBEBD"/>
              </a:buClr>
              <a:buFont typeface="Calibri"/>
              <a:buChar char="•"/>
              <a:tabLst>
                <a:tab pos="254000" algn="l"/>
              </a:tabLst>
            </a:pPr>
            <a:r>
              <a:rPr sz="2800" spc="10" dirty="0">
                <a:solidFill>
                  <a:srgbClr val="2E2A1F"/>
                </a:solidFill>
                <a:latin typeface="Calibri"/>
                <a:cs typeface="Calibri"/>
              </a:rPr>
              <a:t>F</a:t>
            </a:r>
            <a:r>
              <a:rPr sz="2800" spc="-45" dirty="0">
                <a:solidFill>
                  <a:srgbClr val="2E2A1F"/>
                </a:solidFill>
                <a:latin typeface="Calibri"/>
                <a:cs typeface="Calibri"/>
              </a:rPr>
              <a:t>i</a:t>
            </a:r>
            <a:r>
              <a:rPr sz="2800" spc="25" dirty="0">
                <a:solidFill>
                  <a:srgbClr val="2E2A1F"/>
                </a:solidFill>
                <a:latin typeface="Calibri"/>
                <a:cs typeface="Calibri"/>
              </a:rPr>
              <a:t>n</a:t>
            </a:r>
            <a:r>
              <a:rPr sz="2800" spc="-45" dirty="0">
                <a:solidFill>
                  <a:srgbClr val="2E2A1F"/>
                </a:solidFill>
                <a:latin typeface="Calibri"/>
                <a:cs typeface="Calibri"/>
              </a:rPr>
              <a:t>all</a:t>
            </a:r>
            <a:r>
              <a:rPr sz="2800" spc="-185" dirty="0">
                <a:solidFill>
                  <a:srgbClr val="2E2A1F"/>
                </a:solidFill>
                <a:latin typeface="Calibri"/>
                <a:cs typeface="Calibri"/>
              </a:rPr>
              <a:t>y</a:t>
            </a:r>
            <a:r>
              <a:rPr sz="2800" spc="-10" dirty="0">
                <a:solidFill>
                  <a:srgbClr val="2E2A1F"/>
                </a:solidFill>
                <a:latin typeface="Calibri"/>
                <a:cs typeface="Calibri"/>
              </a:rPr>
              <a:t>,</a:t>
            </a:r>
            <a:r>
              <a:rPr sz="2800" dirty="0">
                <a:solidFill>
                  <a:srgbClr val="2E2A1F"/>
                </a:solidFill>
                <a:latin typeface="Times New Roman"/>
                <a:cs typeface="Times New Roman"/>
              </a:rPr>
              <a:t> </a:t>
            </a:r>
            <a:r>
              <a:rPr sz="2800" spc="-25" dirty="0">
                <a:solidFill>
                  <a:srgbClr val="2E2A1F"/>
                </a:solidFill>
                <a:latin typeface="Calibri"/>
                <a:cs typeface="Calibri"/>
              </a:rPr>
              <a:t>w</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dirty="0">
                <a:solidFill>
                  <a:srgbClr val="2E2A1F"/>
                </a:solidFill>
                <a:latin typeface="Calibri"/>
                <a:cs typeface="Calibri"/>
              </a:rPr>
              <a:t>c</a:t>
            </a:r>
            <a:r>
              <a:rPr sz="2800" spc="-45" dirty="0">
                <a:solidFill>
                  <a:srgbClr val="2E2A1F"/>
                </a:solidFill>
                <a:latin typeface="Calibri"/>
                <a:cs typeface="Calibri"/>
              </a:rPr>
              <a:t>a</a:t>
            </a:r>
            <a:r>
              <a:rPr sz="2800" dirty="0">
                <a:solidFill>
                  <a:srgbClr val="2E2A1F"/>
                </a:solidFill>
                <a:latin typeface="Calibri"/>
                <a:cs typeface="Calibri"/>
              </a:rPr>
              <a:t>n</a:t>
            </a:r>
            <a:r>
              <a:rPr sz="2800" spc="-75"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b</a:t>
            </a:r>
            <a:r>
              <a:rPr sz="2800" spc="-50" dirty="0">
                <a:solidFill>
                  <a:srgbClr val="2E2A1F"/>
                </a:solidFill>
                <a:latin typeface="Calibri"/>
                <a:cs typeface="Calibri"/>
              </a:rPr>
              <a:t>t</a:t>
            </a:r>
            <a:r>
              <a:rPr sz="2800" spc="-45" dirty="0">
                <a:solidFill>
                  <a:srgbClr val="2E2A1F"/>
                </a:solidFill>
                <a:latin typeface="Calibri"/>
                <a:cs typeface="Calibri"/>
              </a:rPr>
              <a:t>ai</a:t>
            </a:r>
            <a:r>
              <a:rPr sz="2800" dirty="0">
                <a:solidFill>
                  <a:srgbClr val="2E2A1F"/>
                </a:solidFill>
                <a:latin typeface="Calibri"/>
                <a:cs typeface="Calibri"/>
              </a:rPr>
              <a:t>n</a:t>
            </a:r>
            <a:r>
              <a:rPr sz="2800" spc="25"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spc="5" dirty="0">
                <a:solidFill>
                  <a:srgbClr val="2E2A1F"/>
                </a:solidFill>
                <a:latin typeface="Calibri"/>
                <a:cs typeface="Calibri"/>
              </a:rPr>
              <a:t>r</a:t>
            </a:r>
            <a:r>
              <a:rPr sz="2800" spc="-10" dirty="0">
                <a:solidFill>
                  <a:srgbClr val="2E2A1F"/>
                </a:solidFill>
                <a:latin typeface="Calibri"/>
                <a:cs typeface="Calibri"/>
              </a:rPr>
              <a:t>e</a:t>
            </a:r>
            <a:r>
              <a:rPr sz="2800" dirty="0">
                <a:solidFill>
                  <a:srgbClr val="2E2A1F"/>
                </a:solidFill>
                <a:latin typeface="Calibri"/>
                <a:cs typeface="Calibri"/>
              </a:rPr>
              <a:t>s</a:t>
            </a:r>
            <a:r>
              <a:rPr sz="2800" spc="25" dirty="0">
                <a:solidFill>
                  <a:srgbClr val="2E2A1F"/>
                </a:solidFill>
                <a:latin typeface="Calibri"/>
                <a:cs typeface="Calibri"/>
              </a:rPr>
              <a:t>u</a:t>
            </a:r>
            <a:r>
              <a:rPr sz="2800" spc="-45" dirty="0">
                <a:solidFill>
                  <a:srgbClr val="2E2A1F"/>
                </a:solidFill>
                <a:latin typeface="Calibri"/>
                <a:cs typeface="Calibri"/>
              </a:rPr>
              <a:t>l</a:t>
            </a:r>
            <a:r>
              <a:rPr sz="2800" spc="-10" dirty="0">
                <a:solidFill>
                  <a:srgbClr val="2E2A1F"/>
                </a:solidFill>
                <a:latin typeface="Calibri"/>
                <a:cs typeface="Calibri"/>
              </a:rPr>
              <a:t>t</a:t>
            </a:r>
            <a:r>
              <a:rPr sz="2800" spc="-140" dirty="0">
                <a:solidFill>
                  <a:srgbClr val="2E2A1F"/>
                </a:solidFill>
                <a:latin typeface="Times New Roman"/>
                <a:cs typeface="Times New Roman"/>
              </a:rPr>
              <a:t> </a:t>
            </a:r>
            <a:r>
              <a:rPr sz="2800" spc="-45" dirty="0">
                <a:solidFill>
                  <a:srgbClr val="2E2A1F"/>
                </a:solidFill>
                <a:latin typeface="Calibri"/>
                <a:cs typeface="Calibri"/>
              </a:rPr>
              <a:t>a</a:t>
            </a:r>
            <a:r>
              <a:rPr sz="2800" dirty="0">
                <a:solidFill>
                  <a:srgbClr val="2E2A1F"/>
                </a:solidFill>
                <a:latin typeface="Calibri"/>
                <a:cs typeface="Calibri"/>
              </a:rPr>
              <a:t>s</a:t>
            </a:r>
            <a:r>
              <a:rPr sz="2800"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n</a:t>
            </a:r>
            <a:r>
              <a:rPr sz="2800" spc="-45" dirty="0">
                <a:solidFill>
                  <a:srgbClr val="2E2A1F"/>
                </a:solidFill>
                <a:latin typeface="Calibri"/>
                <a:cs typeface="Calibri"/>
              </a:rPr>
              <a:t>l</a:t>
            </a:r>
            <a:r>
              <a:rPr sz="2800" spc="-15" dirty="0">
                <a:solidFill>
                  <a:srgbClr val="2E2A1F"/>
                </a:solidFill>
                <a:latin typeface="Calibri"/>
                <a:cs typeface="Calibri"/>
              </a:rPr>
              <a:t>y</a:t>
            </a:r>
            <a:r>
              <a:rPr sz="2800" spc="-70"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n</a:t>
            </a:r>
            <a:r>
              <a:rPr sz="2800" spc="-15" dirty="0">
                <a:solidFill>
                  <a:srgbClr val="2E2A1F"/>
                </a:solidFill>
                <a:latin typeface="Calibri"/>
                <a:cs typeface="Calibri"/>
              </a:rPr>
              <a:t>e</a:t>
            </a:r>
            <a:r>
              <a:rPr sz="2800" spc="-10"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p</a:t>
            </a:r>
            <a:r>
              <a:rPr sz="2800" spc="-10" dirty="0">
                <a:solidFill>
                  <a:srgbClr val="2E2A1F"/>
                </a:solidFill>
                <a:latin typeface="Calibri"/>
                <a:cs typeface="Calibri"/>
              </a:rPr>
              <a:t>e</a:t>
            </a:r>
            <a:r>
              <a:rPr sz="2800" spc="-90" dirty="0">
                <a:solidFill>
                  <a:srgbClr val="2E2A1F"/>
                </a:solidFill>
                <a:latin typeface="Calibri"/>
                <a:cs typeface="Calibri"/>
              </a:rPr>
              <a:t>r</a:t>
            </a:r>
            <a:r>
              <a:rPr sz="2800" spc="-45" dirty="0">
                <a:solidFill>
                  <a:srgbClr val="2E2A1F"/>
                </a:solidFill>
                <a:latin typeface="Calibri"/>
                <a:cs typeface="Calibri"/>
              </a:rPr>
              <a:t>a</a:t>
            </a:r>
            <a:r>
              <a:rPr sz="2800" spc="25" dirty="0">
                <a:solidFill>
                  <a:srgbClr val="2E2A1F"/>
                </a:solidFill>
                <a:latin typeface="Calibri"/>
                <a:cs typeface="Calibri"/>
              </a:rPr>
              <a:t>n</a:t>
            </a:r>
            <a:r>
              <a:rPr sz="2800" dirty="0">
                <a:solidFill>
                  <a:srgbClr val="2E2A1F"/>
                </a:solidFill>
                <a:latin typeface="Calibri"/>
                <a:cs typeface="Calibri"/>
              </a:rPr>
              <a:t>d</a:t>
            </a:r>
            <a:r>
              <a:rPr sz="2800" spc="-75" dirty="0">
                <a:solidFill>
                  <a:srgbClr val="2E2A1F"/>
                </a:solidFill>
                <a:latin typeface="Times New Roman"/>
                <a:cs typeface="Times New Roman"/>
              </a:rPr>
              <a:t> </a:t>
            </a:r>
            <a:r>
              <a:rPr sz="2800" dirty="0">
                <a:solidFill>
                  <a:srgbClr val="2E2A1F"/>
                </a:solidFill>
                <a:latin typeface="Calibri"/>
                <a:cs typeface="Calibri"/>
              </a:rPr>
              <a:t>s</a:t>
            </a:r>
            <a:r>
              <a:rPr sz="2800" spc="-50" dirty="0">
                <a:solidFill>
                  <a:srgbClr val="2E2A1F"/>
                </a:solidFill>
                <a:latin typeface="Calibri"/>
                <a:cs typeface="Calibri"/>
              </a:rPr>
              <a:t>t</a:t>
            </a:r>
            <a:r>
              <a:rPr sz="2800" spc="20" dirty="0">
                <a:solidFill>
                  <a:srgbClr val="2E2A1F"/>
                </a:solidFill>
                <a:latin typeface="Calibri"/>
                <a:cs typeface="Calibri"/>
              </a:rPr>
              <a:t>o</a:t>
            </a:r>
            <a:r>
              <a:rPr sz="2800" spc="5" dirty="0">
                <a:solidFill>
                  <a:srgbClr val="2E2A1F"/>
                </a:solidFill>
                <a:latin typeface="Calibri"/>
                <a:cs typeface="Calibri"/>
              </a:rPr>
              <a:t>r</a:t>
            </a:r>
            <a:r>
              <a:rPr sz="2800" spc="-10" dirty="0">
                <a:solidFill>
                  <a:srgbClr val="2E2A1F"/>
                </a:solidFill>
                <a:latin typeface="Calibri"/>
                <a:cs typeface="Calibri"/>
              </a:rPr>
              <a:t>e</a:t>
            </a:r>
            <a:r>
              <a:rPr sz="2800" dirty="0">
                <a:solidFill>
                  <a:srgbClr val="2E2A1F"/>
                </a:solidFill>
                <a:latin typeface="Calibri"/>
                <a:cs typeface="Calibri"/>
              </a:rPr>
              <a:t>d</a:t>
            </a:r>
            <a:r>
              <a:rPr sz="2800" spc="-175" dirty="0">
                <a:solidFill>
                  <a:srgbClr val="2E2A1F"/>
                </a:solidFill>
                <a:latin typeface="Times New Roman"/>
                <a:cs typeface="Times New Roman"/>
              </a:rPr>
              <a:t> </a:t>
            </a:r>
            <a:r>
              <a:rPr sz="2800" spc="-50" dirty="0">
                <a:solidFill>
                  <a:srgbClr val="2E2A1F"/>
                </a:solidFill>
                <a:latin typeface="Calibri"/>
                <a:cs typeface="Calibri"/>
              </a:rPr>
              <a:t>(</a:t>
            </a:r>
            <a:r>
              <a:rPr sz="2800" spc="-170" dirty="0">
                <a:solidFill>
                  <a:srgbClr val="2E2A1F"/>
                </a:solidFill>
                <a:latin typeface="Calibri"/>
                <a:cs typeface="Calibri"/>
              </a:rPr>
              <a:t>T</a:t>
            </a:r>
            <a:r>
              <a:rPr sz="2800" spc="20" dirty="0">
                <a:solidFill>
                  <a:srgbClr val="2E2A1F"/>
                </a:solidFill>
                <a:latin typeface="Calibri"/>
                <a:cs typeface="Calibri"/>
              </a:rPr>
              <a:t>o</a:t>
            </a:r>
            <a:r>
              <a:rPr sz="2800" dirty="0">
                <a:solidFill>
                  <a:srgbClr val="2E2A1F"/>
                </a:solidFill>
                <a:latin typeface="Calibri"/>
                <a:cs typeface="Calibri"/>
              </a:rPr>
              <a:t>p</a:t>
            </a:r>
            <a:r>
              <a:rPr sz="2800" spc="-175" dirty="0">
                <a:solidFill>
                  <a:srgbClr val="2E2A1F"/>
                </a:solidFill>
                <a:latin typeface="Times New Roman"/>
                <a:cs typeface="Times New Roman"/>
              </a:rPr>
              <a:t> </a:t>
            </a:r>
            <a:r>
              <a:rPr sz="2800" dirty="0">
                <a:solidFill>
                  <a:srgbClr val="2E2A1F"/>
                </a:solidFill>
                <a:latin typeface="Calibri"/>
                <a:cs typeface="Calibri"/>
              </a:rPr>
              <a:t>s</a:t>
            </a:r>
            <a:r>
              <a:rPr sz="2800" spc="-50" dirty="0">
                <a:solidFill>
                  <a:srgbClr val="2E2A1F"/>
                </a:solidFill>
                <a:latin typeface="Calibri"/>
                <a:cs typeface="Calibri"/>
              </a:rPr>
              <a:t>t</a:t>
            </a:r>
            <a:r>
              <a:rPr sz="2800" spc="-45" dirty="0">
                <a:solidFill>
                  <a:srgbClr val="2E2A1F"/>
                </a:solidFill>
                <a:latin typeface="Calibri"/>
                <a:cs typeface="Calibri"/>
              </a:rPr>
              <a:t>a</a:t>
            </a:r>
            <a:r>
              <a:rPr sz="2800" dirty="0">
                <a:solidFill>
                  <a:srgbClr val="2E2A1F"/>
                </a:solidFill>
                <a:latin typeface="Calibri"/>
                <a:cs typeface="Calibri"/>
              </a:rPr>
              <a:t>c</a:t>
            </a:r>
            <a:r>
              <a:rPr sz="2800" spc="10" dirty="0">
                <a:solidFill>
                  <a:srgbClr val="2E2A1F"/>
                </a:solidFill>
                <a:latin typeface="Calibri"/>
                <a:cs typeface="Calibri"/>
              </a:rPr>
              <a:t>k</a:t>
            </a:r>
            <a:r>
              <a:rPr sz="2800" dirty="0">
                <a:solidFill>
                  <a:srgbClr val="2E2A1F"/>
                </a:solidFill>
                <a:latin typeface="Calibri"/>
                <a:cs typeface="Calibri"/>
              </a:rPr>
              <a:t>)</a:t>
            </a:r>
            <a:endParaRPr sz="2800">
              <a:latin typeface="Calibri"/>
              <a:cs typeface="Calibri"/>
            </a:endParaRPr>
          </a:p>
        </p:txBody>
      </p:sp>
      <p:sp>
        <p:nvSpPr>
          <p:cNvPr id="7" name="object 7"/>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8" name="object 8"/>
          <p:cNvSpPr txBox="1"/>
          <p:nvPr/>
        </p:nvSpPr>
        <p:spPr>
          <a:xfrm>
            <a:off x="6357731" y="3130550"/>
            <a:ext cx="584200" cy="254000"/>
          </a:xfrm>
          <a:prstGeom prst="rect">
            <a:avLst/>
          </a:prstGeom>
          <a:ln w="13986">
            <a:solidFill>
              <a:srgbClr val="9BBDBC"/>
            </a:solidFill>
          </a:ln>
        </p:spPr>
        <p:txBody>
          <a:bodyPr vert="horz" wrap="square" lIns="0" tIns="0" rIns="0" bIns="0" rtlCol="0">
            <a:spAutoFit/>
          </a:bodyPr>
          <a:lstStyle/>
          <a:p>
            <a:pPr marL="36830">
              <a:lnSpc>
                <a:spcPct val="100000"/>
              </a:lnSpc>
            </a:pPr>
            <a:r>
              <a:rPr sz="1600" b="1" spc="20" dirty="0">
                <a:solidFill>
                  <a:srgbClr val="CC0000"/>
                </a:solidFill>
                <a:latin typeface="Arial"/>
                <a:cs typeface="Arial"/>
              </a:rPr>
              <a:t>pu</a:t>
            </a:r>
            <a:r>
              <a:rPr sz="1600" b="1" spc="10" dirty="0">
                <a:solidFill>
                  <a:srgbClr val="CC0000"/>
                </a:solidFill>
                <a:latin typeface="Arial"/>
                <a:cs typeface="Arial"/>
              </a:rPr>
              <a:t>s</a:t>
            </a:r>
            <a:r>
              <a:rPr sz="1600" b="1" dirty="0">
                <a:solidFill>
                  <a:srgbClr val="CC0000"/>
                </a:solidFill>
                <a:latin typeface="Arial"/>
                <a:cs typeface="Arial"/>
              </a:rPr>
              <a:t>h</a:t>
            </a:r>
            <a:endParaRPr sz="1600">
              <a:latin typeface="Arial"/>
              <a:cs typeface="Arial"/>
            </a:endParaRPr>
          </a:p>
        </p:txBody>
      </p:sp>
      <p:sp>
        <p:nvSpPr>
          <p:cNvPr id="9" name="object 9"/>
          <p:cNvSpPr/>
          <p:nvPr/>
        </p:nvSpPr>
        <p:spPr>
          <a:xfrm>
            <a:off x="8777081" y="3632193"/>
            <a:ext cx="469900" cy="254000"/>
          </a:xfrm>
          <a:custGeom>
            <a:avLst/>
            <a:gdLst/>
            <a:ahLst/>
            <a:cxnLst/>
            <a:rect l="l" t="t" r="r" b="b"/>
            <a:pathLst>
              <a:path w="469900" h="254000">
                <a:moveTo>
                  <a:pt x="0" y="253995"/>
                </a:moveTo>
                <a:lnTo>
                  <a:pt x="469904" y="253995"/>
                </a:lnTo>
                <a:lnTo>
                  <a:pt x="469904" y="0"/>
                </a:lnTo>
                <a:lnTo>
                  <a:pt x="0" y="0"/>
                </a:lnTo>
                <a:lnTo>
                  <a:pt x="0" y="253995"/>
                </a:lnTo>
                <a:close/>
              </a:path>
            </a:pathLst>
          </a:custGeom>
          <a:solidFill>
            <a:srgbClr val="FFFFFF"/>
          </a:solidFill>
        </p:spPr>
        <p:txBody>
          <a:bodyPr wrap="square" lIns="0" tIns="0" rIns="0" bIns="0" rtlCol="0"/>
          <a:lstStyle/>
          <a:p>
            <a:endParaRPr/>
          </a:p>
        </p:txBody>
      </p:sp>
      <p:sp>
        <p:nvSpPr>
          <p:cNvPr id="10" name="object 10"/>
          <p:cNvSpPr/>
          <p:nvPr/>
        </p:nvSpPr>
        <p:spPr>
          <a:xfrm>
            <a:off x="8777081" y="3632200"/>
            <a:ext cx="482600" cy="254000"/>
          </a:xfrm>
          <a:custGeom>
            <a:avLst/>
            <a:gdLst/>
            <a:ahLst/>
            <a:cxnLst/>
            <a:rect l="l" t="t" r="r" b="b"/>
            <a:pathLst>
              <a:path w="482600" h="254000">
                <a:moveTo>
                  <a:pt x="0" y="241310"/>
                </a:moveTo>
                <a:lnTo>
                  <a:pt x="0" y="253995"/>
                </a:lnTo>
                <a:lnTo>
                  <a:pt x="482595" y="253995"/>
                </a:lnTo>
                <a:lnTo>
                  <a:pt x="12710" y="253989"/>
                </a:lnTo>
                <a:lnTo>
                  <a:pt x="0" y="241310"/>
                </a:lnTo>
                <a:close/>
              </a:path>
              <a:path w="482600" h="254000">
                <a:moveTo>
                  <a:pt x="12710" y="0"/>
                </a:moveTo>
                <a:lnTo>
                  <a:pt x="0" y="12710"/>
                </a:lnTo>
                <a:lnTo>
                  <a:pt x="0" y="241310"/>
                </a:lnTo>
                <a:lnTo>
                  <a:pt x="12710" y="253989"/>
                </a:lnTo>
                <a:lnTo>
                  <a:pt x="12710" y="0"/>
                </a:lnTo>
                <a:close/>
              </a:path>
              <a:path w="482600" h="254000">
                <a:moveTo>
                  <a:pt x="469910" y="241310"/>
                </a:moveTo>
                <a:lnTo>
                  <a:pt x="12710" y="241310"/>
                </a:lnTo>
                <a:lnTo>
                  <a:pt x="12710" y="253989"/>
                </a:lnTo>
                <a:lnTo>
                  <a:pt x="469910" y="253989"/>
                </a:lnTo>
                <a:lnTo>
                  <a:pt x="469910" y="241310"/>
                </a:lnTo>
                <a:close/>
              </a:path>
              <a:path w="482600" h="254000">
                <a:moveTo>
                  <a:pt x="482595" y="0"/>
                </a:moveTo>
                <a:lnTo>
                  <a:pt x="469910" y="0"/>
                </a:lnTo>
                <a:lnTo>
                  <a:pt x="469910" y="253989"/>
                </a:lnTo>
                <a:lnTo>
                  <a:pt x="482595" y="253989"/>
                </a:lnTo>
                <a:lnTo>
                  <a:pt x="482595" y="0"/>
                </a:lnTo>
                <a:close/>
              </a:path>
              <a:path w="482600" h="254000">
                <a:moveTo>
                  <a:pt x="12710" y="0"/>
                </a:moveTo>
                <a:lnTo>
                  <a:pt x="0" y="0"/>
                </a:lnTo>
                <a:lnTo>
                  <a:pt x="0" y="12710"/>
                </a:lnTo>
                <a:lnTo>
                  <a:pt x="12710" y="0"/>
                </a:lnTo>
                <a:close/>
              </a:path>
              <a:path w="482600" h="254000">
                <a:moveTo>
                  <a:pt x="469910" y="0"/>
                </a:moveTo>
                <a:lnTo>
                  <a:pt x="12710" y="0"/>
                </a:lnTo>
                <a:lnTo>
                  <a:pt x="12710" y="12710"/>
                </a:lnTo>
                <a:lnTo>
                  <a:pt x="469910" y="12710"/>
                </a:lnTo>
                <a:lnTo>
                  <a:pt x="469910" y="0"/>
                </a:lnTo>
                <a:close/>
              </a:path>
            </a:pathLst>
          </a:custGeom>
          <a:solidFill>
            <a:srgbClr val="9BBDBC"/>
          </a:solidFill>
        </p:spPr>
        <p:txBody>
          <a:bodyPr wrap="square" lIns="0" tIns="0" rIns="0" bIns="0" rtlCol="0"/>
          <a:lstStyle/>
          <a:p>
            <a:endParaRPr/>
          </a:p>
        </p:txBody>
      </p:sp>
      <p:sp>
        <p:nvSpPr>
          <p:cNvPr id="11" name="object 11"/>
          <p:cNvSpPr txBox="1"/>
          <p:nvPr/>
        </p:nvSpPr>
        <p:spPr>
          <a:xfrm>
            <a:off x="8815191" y="3665707"/>
            <a:ext cx="403860" cy="228600"/>
          </a:xfrm>
          <a:prstGeom prst="rect">
            <a:avLst/>
          </a:prstGeom>
        </p:spPr>
        <p:txBody>
          <a:bodyPr vert="horz" wrap="square" lIns="0" tIns="0" rIns="0" bIns="0" rtlCol="0">
            <a:spAutoFit/>
          </a:bodyPr>
          <a:lstStyle/>
          <a:p>
            <a:pPr marL="12700">
              <a:lnSpc>
                <a:spcPct val="100000"/>
              </a:lnSpc>
            </a:pPr>
            <a:r>
              <a:rPr sz="1600" b="1" spc="20" dirty="0">
                <a:solidFill>
                  <a:srgbClr val="CC0000"/>
                </a:solidFill>
                <a:latin typeface="Arial"/>
                <a:cs typeface="Arial"/>
              </a:rPr>
              <a:t>po</a:t>
            </a:r>
            <a:r>
              <a:rPr sz="1600" b="1" dirty="0">
                <a:solidFill>
                  <a:srgbClr val="CC0000"/>
                </a:solidFill>
                <a:latin typeface="Arial"/>
                <a:cs typeface="Arial"/>
              </a:rPr>
              <a:t>p</a:t>
            </a:r>
            <a:endParaRPr sz="1600">
              <a:latin typeface="Arial"/>
              <a:cs typeface="Arial"/>
            </a:endParaRPr>
          </a:p>
        </p:txBody>
      </p:sp>
      <p:sp>
        <p:nvSpPr>
          <p:cNvPr id="12" name="object 12"/>
          <p:cNvSpPr txBox="1"/>
          <p:nvPr/>
        </p:nvSpPr>
        <p:spPr>
          <a:xfrm>
            <a:off x="8656426" y="4578350"/>
            <a:ext cx="584200" cy="254000"/>
          </a:xfrm>
          <a:prstGeom prst="rect">
            <a:avLst/>
          </a:prstGeom>
          <a:ln w="13967">
            <a:solidFill>
              <a:srgbClr val="9BBDBC"/>
            </a:solidFill>
          </a:ln>
        </p:spPr>
        <p:txBody>
          <a:bodyPr vert="horz" wrap="square" lIns="0" tIns="0" rIns="0" bIns="0" rtlCol="0">
            <a:spAutoFit/>
          </a:bodyPr>
          <a:lstStyle/>
          <a:p>
            <a:pPr marL="37465">
              <a:lnSpc>
                <a:spcPct val="100000"/>
              </a:lnSpc>
            </a:pPr>
            <a:r>
              <a:rPr sz="1600" b="1" spc="20" dirty="0">
                <a:solidFill>
                  <a:srgbClr val="CC0000"/>
                </a:solidFill>
                <a:latin typeface="Arial"/>
                <a:cs typeface="Arial"/>
              </a:rPr>
              <a:t>pu</a:t>
            </a:r>
            <a:r>
              <a:rPr sz="1600" b="1" spc="10" dirty="0">
                <a:solidFill>
                  <a:srgbClr val="CC0000"/>
                </a:solidFill>
                <a:latin typeface="Arial"/>
                <a:cs typeface="Arial"/>
              </a:rPr>
              <a:t>s</a:t>
            </a:r>
            <a:r>
              <a:rPr sz="1600" b="1" dirty="0">
                <a:solidFill>
                  <a:srgbClr val="CC0000"/>
                </a:solidFill>
                <a:latin typeface="Arial"/>
                <a:cs typeface="Arial"/>
              </a:rPr>
              <a:t>h</a:t>
            </a:r>
            <a:endParaRPr sz="1600">
              <a:latin typeface="Arial"/>
              <a:cs typeface="Arial"/>
            </a:endParaRPr>
          </a:p>
        </p:txBody>
      </p:sp>
      <p:sp>
        <p:nvSpPr>
          <p:cNvPr id="13" name="object 13"/>
          <p:cNvSpPr/>
          <p:nvPr/>
        </p:nvSpPr>
        <p:spPr>
          <a:xfrm>
            <a:off x="8700881" y="5842000"/>
            <a:ext cx="482600" cy="254000"/>
          </a:xfrm>
          <a:custGeom>
            <a:avLst/>
            <a:gdLst/>
            <a:ahLst/>
            <a:cxnLst/>
            <a:rect l="l" t="t" r="r" b="b"/>
            <a:pathLst>
              <a:path w="482600" h="254000">
                <a:moveTo>
                  <a:pt x="0" y="241304"/>
                </a:moveTo>
                <a:lnTo>
                  <a:pt x="0" y="253995"/>
                </a:lnTo>
                <a:lnTo>
                  <a:pt x="12710" y="253995"/>
                </a:lnTo>
                <a:lnTo>
                  <a:pt x="0" y="241304"/>
                </a:lnTo>
                <a:close/>
              </a:path>
              <a:path w="482600" h="254000">
                <a:moveTo>
                  <a:pt x="12710" y="0"/>
                </a:moveTo>
                <a:lnTo>
                  <a:pt x="0" y="12704"/>
                </a:lnTo>
                <a:lnTo>
                  <a:pt x="0" y="241304"/>
                </a:lnTo>
                <a:lnTo>
                  <a:pt x="12710" y="253995"/>
                </a:lnTo>
                <a:lnTo>
                  <a:pt x="12710" y="0"/>
                </a:lnTo>
                <a:close/>
              </a:path>
              <a:path w="482600" h="254000">
                <a:moveTo>
                  <a:pt x="469910" y="241304"/>
                </a:moveTo>
                <a:lnTo>
                  <a:pt x="12710" y="241304"/>
                </a:lnTo>
                <a:lnTo>
                  <a:pt x="12710" y="253995"/>
                </a:lnTo>
                <a:lnTo>
                  <a:pt x="469910" y="253995"/>
                </a:lnTo>
                <a:lnTo>
                  <a:pt x="469910" y="241304"/>
                </a:lnTo>
                <a:close/>
              </a:path>
              <a:path w="482600" h="254000">
                <a:moveTo>
                  <a:pt x="482595" y="0"/>
                </a:moveTo>
                <a:lnTo>
                  <a:pt x="469910" y="0"/>
                </a:lnTo>
                <a:lnTo>
                  <a:pt x="469910" y="253995"/>
                </a:lnTo>
                <a:lnTo>
                  <a:pt x="482595" y="253995"/>
                </a:lnTo>
                <a:lnTo>
                  <a:pt x="482595" y="0"/>
                </a:lnTo>
                <a:close/>
              </a:path>
              <a:path w="482600" h="254000">
                <a:moveTo>
                  <a:pt x="12710" y="0"/>
                </a:moveTo>
                <a:lnTo>
                  <a:pt x="0" y="0"/>
                </a:lnTo>
                <a:lnTo>
                  <a:pt x="0" y="12704"/>
                </a:lnTo>
                <a:lnTo>
                  <a:pt x="12710" y="0"/>
                </a:lnTo>
                <a:close/>
              </a:path>
              <a:path w="482600" h="254000">
                <a:moveTo>
                  <a:pt x="469910" y="0"/>
                </a:moveTo>
                <a:lnTo>
                  <a:pt x="12710" y="0"/>
                </a:lnTo>
                <a:lnTo>
                  <a:pt x="12710" y="12704"/>
                </a:lnTo>
                <a:lnTo>
                  <a:pt x="469910" y="12704"/>
                </a:lnTo>
                <a:lnTo>
                  <a:pt x="469910" y="0"/>
                </a:lnTo>
                <a:close/>
              </a:path>
            </a:pathLst>
          </a:custGeom>
          <a:solidFill>
            <a:srgbClr val="9BBDBC"/>
          </a:solidFill>
        </p:spPr>
        <p:txBody>
          <a:bodyPr wrap="square" lIns="0" tIns="0" rIns="0" bIns="0" rtlCol="0"/>
          <a:lstStyle/>
          <a:p>
            <a:endParaRPr/>
          </a:p>
        </p:txBody>
      </p:sp>
      <p:sp>
        <p:nvSpPr>
          <p:cNvPr id="14" name="object 14"/>
          <p:cNvSpPr txBox="1"/>
          <p:nvPr/>
        </p:nvSpPr>
        <p:spPr>
          <a:xfrm>
            <a:off x="8738991" y="5875509"/>
            <a:ext cx="403860" cy="228600"/>
          </a:xfrm>
          <a:prstGeom prst="rect">
            <a:avLst/>
          </a:prstGeom>
        </p:spPr>
        <p:txBody>
          <a:bodyPr vert="horz" wrap="square" lIns="0" tIns="0" rIns="0" bIns="0" rtlCol="0">
            <a:spAutoFit/>
          </a:bodyPr>
          <a:lstStyle/>
          <a:p>
            <a:pPr marL="12700">
              <a:lnSpc>
                <a:spcPct val="100000"/>
              </a:lnSpc>
            </a:pPr>
            <a:r>
              <a:rPr sz="1600" b="1" spc="20" dirty="0">
                <a:solidFill>
                  <a:srgbClr val="CC0000"/>
                </a:solidFill>
                <a:latin typeface="Arial"/>
                <a:cs typeface="Arial"/>
              </a:rPr>
              <a:t>po</a:t>
            </a:r>
            <a:r>
              <a:rPr sz="1600" b="1" dirty="0">
                <a:solidFill>
                  <a:srgbClr val="CC0000"/>
                </a:solidFill>
                <a:latin typeface="Arial"/>
                <a:cs typeface="Arial"/>
              </a:rPr>
              <a:t>p</a:t>
            </a:r>
            <a:endParaRPr sz="1600">
              <a:latin typeface="Arial"/>
              <a:cs typeface="Arial"/>
            </a:endParaRPr>
          </a:p>
        </p:txBody>
      </p:sp>
      <p:sp>
        <p:nvSpPr>
          <p:cNvPr id="15" name="object 15"/>
          <p:cNvSpPr/>
          <p:nvPr/>
        </p:nvSpPr>
        <p:spPr>
          <a:xfrm>
            <a:off x="8777081" y="4038596"/>
            <a:ext cx="469900" cy="241300"/>
          </a:xfrm>
          <a:custGeom>
            <a:avLst/>
            <a:gdLst/>
            <a:ahLst/>
            <a:cxnLst/>
            <a:rect l="l" t="t" r="r" b="b"/>
            <a:pathLst>
              <a:path w="469900" h="241300">
                <a:moveTo>
                  <a:pt x="0" y="241304"/>
                </a:moveTo>
                <a:lnTo>
                  <a:pt x="469904" y="241304"/>
                </a:lnTo>
                <a:lnTo>
                  <a:pt x="469904" y="0"/>
                </a:lnTo>
                <a:lnTo>
                  <a:pt x="0" y="0"/>
                </a:lnTo>
                <a:lnTo>
                  <a:pt x="0" y="241304"/>
                </a:lnTo>
                <a:close/>
              </a:path>
            </a:pathLst>
          </a:custGeom>
          <a:solidFill>
            <a:srgbClr val="FFFFFF"/>
          </a:solidFill>
        </p:spPr>
        <p:txBody>
          <a:bodyPr wrap="square" lIns="0" tIns="0" rIns="0" bIns="0" rtlCol="0"/>
          <a:lstStyle/>
          <a:p>
            <a:endParaRPr/>
          </a:p>
        </p:txBody>
      </p:sp>
      <p:sp>
        <p:nvSpPr>
          <p:cNvPr id="16" name="object 16"/>
          <p:cNvSpPr/>
          <p:nvPr/>
        </p:nvSpPr>
        <p:spPr>
          <a:xfrm>
            <a:off x="8777081" y="4286250"/>
            <a:ext cx="482600" cy="0"/>
          </a:xfrm>
          <a:custGeom>
            <a:avLst/>
            <a:gdLst/>
            <a:ahLst/>
            <a:cxnLst/>
            <a:rect l="l" t="t" r="r" b="b"/>
            <a:pathLst>
              <a:path w="482600">
                <a:moveTo>
                  <a:pt x="0" y="0"/>
                </a:moveTo>
                <a:lnTo>
                  <a:pt x="482595" y="0"/>
                </a:lnTo>
              </a:path>
            </a:pathLst>
          </a:custGeom>
          <a:ln w="13970">
            <a:solidFill>
              <a:srgbClr val="9BBDBC"/>
            </a:solidFill>
          </a:ln>
        </p:spPr>
        <p:txBody>
          <a:bodyPr wrap="square" lIns="0" tIns="0" rIns="0" bIns="0" rtlCol="0"/>
          <a:lstStyle/>
          <a:p>
            <a:endParaRPr/>
          </a:p>
        </p:txBody>
      </p:sp>
      <p:sp>
        <p:nvSpPr>
          <p:cNvPr id="17" name="object 17"/>
          <p:cNvSpPr/>
          <p:nvPr/>
        </p:nvSpPr>
        <p:spPr>
          <a:xfrm>
            <a:off x="8783436" y="4038600"/>
            <a:ext cx="0" cy="241300"/>
          </a:xfrm>
          <a:custGeom>
            <a:avLst/>
            <a:gdLst/>
            <a:ahLst/>
            <a:cxnLst/>
            <a:rect l="l" t="t" r="r" b="b"/>
            <a:pathLst>
              <a:path h="241300">
                <a:moveTo>
                  <a:pt x="0" y="0"/>
                </a:moveTo>
                <a:lnTo>
                  <a:pt x="0" y="241300"/>
                </a:lnTo>
              </a:path>
            </a:pathLst>
          </a:custGeom>
          <a:ln w="13980">
            <a:solidFill>
              <a:srgbClr val="9BBDBC"/>
            </a:solidFill>
          </a:ln>
        </p:spPr>
        <p:txBody>
          <a:bodyPr wrap="square" lIns="0" tIns="0" rIns="0" bIns="0" rtlCol="0"/>
          <a:lstStyle/>
          <a:p>
            <a:endParaRPr/>
          </a:p>
        </p:txBody>
      </p:sp>
      <p:sp>
        <p:nvSpPr>
          <p:cNvPr id="18" name="object 18"/>
          <p:cNvSpPr/>
          <p:nvPr/>
        </p:nvSpPr>
        <p:spPr>
          <a:xfrm>
            <a:off x="8777081" y="4032250"/>
            <a:ext cx="482600" cy="0"/>
          </a:xfrm>
          <a:custGeom>
            <a:avLst/>
            <a:gdLst/>
            <a:ahLst/>
            <a:cxnLst/>
            <a:rect l="l" t="t" r="r" b="b"/>
            <a:pathLst>
              <a:path w="482600">
                <a:moveTo>
                  <a:pt x="0" y="0"/>
                </a:moveTo>
                <a:lnTo>
                  <a:pt x="482595" y="0"/>
                </a:lnTo>
              </a:path>
            </a:pathLst>
          </a:custGeom>
          <a:ln w="13969">
            <a:solidFill>
              <a:srgbClr val="9BBDBC"/>
            </a:solidFill>
          </a:ln>
        </p:spPr>
        <p:txBody>
          <a:bodyPr wrap="square" lIns="0" tIns="0" rIns="0" bIns="0" rtlCol="0"/>
          <a:lstStyle/>
          <a:p>
            <a:endParaRPr/>
          </a:p>
        </p:txBody>
      </p:sp>
      <p:sp>
        <p:nvSpPr>
          <p:cNvPr id="19" name="object 19"/>
          <p:cNvSpPr/>
          <p:nvPr/>
        </p:nvSpPr>
        <p:spPr>
          <a:xfrm>
            <a:off x="9253334" y="4038589"/>
            <a:ext cx="0" cy="241300"/>
          </a:xfrm>
          <a:custGeom>
            <a:avLst/>
            <a:gdLst/>
            <a:ahLst/>
            <a:cxnLst/>
            <a:rect l="l" t="t" r="r" b="b"/>
            <a:pathLst>
              <a:path h="241300">
                <a:moveTo>
                  <a:pt x="0" y="0"/>
                </a:moveTo>
                <a:lnTo>
                  <a:pt x="0" y="241310"/>
                </a:lnTo>
              </a:path>
            </a:pathLst>
          </a:custGeom>
          <a:ln w="13955">
            <a:solidFill>
              <a:srgbClr val="9BBDBC"/>
            </a:solidFill>
          </a:ln>
        </p:spPr>
        <p:txBody>
          <a:bodyPr wrap="square" lIns="0" tIns="0" rIns="0" bIns="0" rtlCol="0"/>
          <a:lstStyle/>
          <a:p>
            <a:endParaRPr/>
          </a:p>
        </p:txBody>
      </p:sp>
      <p:sp>
        <p:nvSpPr>
          <p:cNvPr id="20" name="object 20"/>
          <p:cNvSpPr txBox="1"/>
          <p:nvPr/>
        </p:nvSpPr>
        <p:spPr>
          <a:xfrm>
            <a:off x="8815191" y="4059407"/>
            <a:ext cx="403860" cy="228600"/>
          </a:xfrm>
          <a:prstGeom prst="rect">
            <a:avLst/>
          </a:prstGeom>
        </p:spPr>
        <p:txBody>
          <a:bodyPr vert="horz" wrap="square" lIns="0" tIns="0" rIns="0" bIns="0" rtlCol="0">
            <a:spAutoFit/>
          </a:bodyPr>
          <a:lstStyle/>
          <a:p>
            <a:pPr marL="12700">
              <a:lnSpc>
                <a:spcPct val="100000"/>
              </a:lnSpc>
            </a:pPr>
            <a:r>
              <a:rPr sz="1600" b="1" spc="20" dirty="0">
                <a:solidFill>
                  <a:srgbClr val="CC0000"/>
                </a:solidFill>
                <a:latin typeface="Arial"/>
                <a:cs typeface="Arial"/>
              </a:rPr>
              <a:t>po</a:t>
            </a:r>
            <a:r>
              <a:rPr sz="1600" b="1" dirty="0">
                <a:solidFill>
                  <a:srgbClr val="CC0000"/>
                </a:solidFill>
                <a:latin typeface="Arial"/>
                <a:cs typeface="Arial"/>
              </a:rPr>
              <a:t>p</a:t>
            </a:r>
            <a:endParaRPr sz="1600">
              <a:latin typeface="Arial"/>
              <a:cs typeface="Arial"/>
            </a:endParaRPr>
          </a:p>
        </p:txBody>
      </p:sp>
    </p:spTree>
    <p:extLst>
      <p:ext uri="{BB962C8B-B14F-4D97-AF65-F5344CB8AC3E}">
        <p14:creationId xmlns:p14="http://schemas.microsoft.com/office/powerpoint/2010/main" val="2086871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5171" y="112580"/>
            <a:ext cx="9223058" cy="1460574"/>
          </a:xfrm>
          <a:prstGeom prst="rect">
            <a:avLst/>
          </a:prstGeom>
        </p:spPr>
        <p:txBody>
          <a:bodyPr vert="horz" wrap="square" lIns="0" tIns="0" rIns="0" bIns="0" rtlCol="0">
            <a:spAutoFit/>
          </a:bodyPr>
          <a:lstStyle/>
          <a:p>
            <a:pPr marL="88900">
              <a:lnSpc>
                <a:spcPts val="4875"/>
              </a:lnSpc>
            </a:pPr>
            <a:r>
              <a:rPr sz="4100" spc="-160" dirty="0"/>
              <a:t>E</a:t>
            </a:r>
            <a:r>
              <a:rPr sz="4100" spc="-195" dirty="0"/>
              <a:t>v</a:t>
            </a:r>
            <a:r>
              <a:rPr sz="4100" spc="-105" dirty="0"/>
              <a:t>a</a:t>
            </a:r>
            <a:r>
              <a:rPr sz="4100" spc="-120" dirty="0"/>
              <a:t>l</a:t>
            </a:r>
            <a:r>
              <a:rPr sz="4100" spc="-70" dirty="0"/>
              <a:t>u</a:t>
            </a:r>
            <a:r>
              <a:rPr sz="4100" spc="-105" dirty="0"/>
              <a:t>a</a:t>
            </a:r>
            <a:r>
              <a:rPr sz="4100" spc="-90" dirty="0"/>
              <a:t>t</a:t>
            </a:r>
            <a:r>
              <a:rPr sz="4100" spc="-155" dirty="0"/>
              <a:t>i</a:t>
            </a:r>
            <a:r>
              <a:rPr sz="4100" spc="-105" dirty="0"/>
              <a:t>o</a:t>
            </a:r>
            <a:r>
              <a:rPr sz="4100" dirty="0"/>
              <a:t>n</a:t>
            </a:r>
            <a:r>
              <a:rPr sz="4100" spc="-415" dirty="0">
                <a:latin typeface="Times New Roman"/>
                <a:cs typeface="Times New Roman"/>
              </a:rPr>
              <a:t> </a:t>
            </a:r>
            <a:r>
              <a:rPr sz="4100" spc="-105" dirty="0"/>
              <a:t>o</a:t>
            </a:r>
            <a:r>
              <a:rPr sz="4100" spc="-15" dirty="0"/>
              <a:t>f</a:t>
            </a:r>
            <a:r>
              <a:rPr sz="4100" spc="-370" dirty="0">
                <a:latin typeface="Times New Roman"/>
                <a:cs typeface="Times New Roman"/>
              </a:rPr>
              <a:t> </a:t>
            </a:r>
            <a:r>
              <a:rPr sz="4100" spc="-254" dirty="0"/>
              <a:t>P</a:t>
            </a:r>
            <a:r>
              <a:rPr sz="4100" spc="-105" dirty="0"/>
              <a:t>o</a:t>
            </a:r>
            <a:r>
              <a:rPr sz="4100" spc="-85" dirty="0"/>
              <a:t>s</a:t>
            </a:r>
            <a:r>
              <a:rPr sz="4100" spc="-90" dirty="0"/>
              <a:t>t</a:t>
            </a:r>
            <a:r>
              <a:rPr sz="4100" spc="-160" dirty="0"/>
              <a:t>f</a:t>
            </a:r>
            <a:r>
              <a:rPr sz="4100" spc="-155" dirty="0"/>
              <a:t>i</a:t>
            </a:r>
            <a:r>
              <a:rPr sz="4100" dirty="0"/>
              <a:t>x</a:t>
            </a:r>
            <a:r>
              <a:rPr sz="4100" spc="-210" dirty="0">
                <a:latin typeface="Times New Roman"/>
                <a:cs typeface="Times New Roman"/>
              </a:rPr>
              <a:t> </a:t>
            </a:r>
            <a:r>
              <a:rPr sz="4100" spc="-60" dirty="0"/>
              <a:t>E</a:t>
            </a:r>
            <a:r>
              <a:rPr sz="4100" spc="-85" dirty="0"/>
              <a:t>xp</a:t>
            </a:r>
            <a:r>
              <a:rPr sz="4100" spc="-215" dirty="0"/>
              <a:t>r</a:t>
            </a:r>
            <a:r>
              <a:rPr sz="4100" spc="-120" dirty="0"/>
              <a:t>e</a:t>
            </a:r>
            <a:r>
              <a:rPr sz="4100" spc="-85" dirty="0"/>
              <a:t>ss</a:t>
            </a:r>
            <a:r>
              <a:rPr sz="4100" spc="-155" dirty="0"/>
              <a:t>i</a:t>
            </a:r>
            <a:r>
              <a:rPr sz="4100" spc="-105" dirty="0"/>
              <a:t>o</a:t>
            </a:r>
            <a:r>
              <a:rPr sz="4100" dirty="0"/>
              <a:t>n</a:t>
            </a:r>
            <a:r>
              <a:rPr sz="4100" spc="-415" dirty="0">
                <a:latin typeface="Times New Roman"/>
                <a:cs typeface="Times New Roman"/>
              </a:rPr>
              <a:t> </a:t>
            </a:r>
            <a:r>
              <a:rPr sz="4100" spc="-140" dirty="0"/>
              <a:t>[</a:t>
            </a:r>
            <a:r>
              <a:rPr sz="4100" spc="-95" dirty="0"/>
              <a:t>2</a:t>
            </a:r>
            <a:r>
              <a:rPr sz="4100" dirty="0"/>
              <a:t>]</a:t>
            </a:r>
            <a:endParaRPr sz="4100" dirty="0">
              <a:latin typeface="Times New Roman"/>
              <a:cs typeface="Times New Roman"/>
            </a:endParaRPr>
          </a:p>
        </p:txBody>
      </p:sp>
      <p:sp>
        <p:nvSpPr>
          <p:cNvPr id="3" name="object 3"/>
          <p:cNvSpPr txBox="1"/>
          <p:nvPr/>
        </p:nvSpPr>
        <p:spPr>
          <a:xfrm>
            <a:off x="1042790" y="1363530"/>
            <a:ext cx="7884795" cy="4621778"/>
          </a:xfrm>
          <a:prstGeom prst="rect">
            <a:avLst/>
          </a:prstGeom>
        </p:spPr>
        <p:txBody>
          <a:bodyPr vert="horz" wrap="square" lIns="0" tIns="0" rIns="0" bIns="0" rtlCol="0">
            <a:spAutoFit/>
          </a:bodyPr>
          <a:lstStyle/>
          <a:p>
            <a:pPr marL="12700">
              <a:lnSpc>
                <a:spcPct val="100000"/>
              </a:lnSpc>
              <a:tabLst>
                <a:tab pos="354965" algn="l"/>
                <a:tab pos="697865" algn="l"/>
                <a:tab pos="1040765" algn="l"/>
                <a:tab pos="1383665" algn="l"/>
                <a:tab pos="1726564" algn="l"/>
                <a:tab pos="2069464" algn="l"/>
                <a:tab pos="2336165" algn="l"/>
                <a:tab pos="2679065" algn="l"/>
                <a:tab pos="3021965" algn="l"/>
                <a:tab pos="3364865" algn="l"/>
                <a:tab pos="3707765" algn="l"/>
              </a:tabLst>
            </a:pPr>
            <a:r>
              <a:rPr sz="2800" dirty="0">
                <a:solidFill>
                  <a:srgbClr val="9CBEBD"/>
                </a:solidFill>
                <a:latin typeface="Arial"/>
                <a:cs typeface="Arial"/>
              </a:rPr>
              <a:t>•	</a:t>
            </a:r>
            <a:r>
              <a:rPr sz="2800" b="1" spc="-15" dirty="0">
                <a:solidFill>
                  <a:srgbClr val="2E2A1F"/>
                </a:solidFill>
                <a:latin typeface="Calibri"/>
                <a:cs typeface="Calibri"/>
              </a:rPr>
              <a:t>6</a:t>
            </a:r>
            <a:r>
              <a:rPr sz="2800" b="1" spc="-15" dirty="0">
                <a:solidFill>
                  <a:srgbClr val="2E2A1F"/>
                </a:solidFill>
                <a:latin typeface="Times New Roman"/>
                <a:cs typeface="Times New Roman"/>
              </a:rPr>
              <a:t>	</a:t>
            </a:r>
            <a:r>
              <a:rPr sz="2800" b="1" spc="-15" dirty="0">
                <a:solidFill>
                  <a:srgbClr val="2E2A1F"/>
                </a:solidFill>
                <a:latin typeface="Calibri"/>
                <a:cs typeface="Calibri"/>
              </a:rPr>
              <a:t>2</a:t>
            </a:r>
            <a:r>
              <a:rPr sz="2800" b="1" spc="-15" dirty="0">
                <a:solidFill>
                  <a:srgbClr val="2E2A1F"/>
                </a:solidFill>
                <a:latin typeface="Times New Roman"/>
                <a:cs typeface="Times New Roman"/>
              </a:rPr>
              <a:t>	</a:t>
            </a:r>
            <a:r>
              <a:rPr sz="2800" b="1" spc="-15" dirty="0">
                <a:solidFill>
                  <a:srgbClr val="2E2A1F"/>
                </a:solidFill>
                <a:latin typeface="Calibri"/>
                <a:cs typeface="Calibri"/>
              </a:rPr>
              <a:t>+</a:t>
            </a:r>
            <a:r>
              <a:rPr sz="2800" b="1" spc="-15" dirty="0">
                <a:solidFill>
                  <a:srgbClr val="2E2A1F"/>
                </a:solidFill>
                <a:latin typeface="Times New Roman"/>
                <a:cs typeface="Times New Roman"/>
              </a:rPr>
              <a:t>	</a:t>
            </a:r>
            <a:r>
              <a:rPr sz="2800" b="1" spc="-15" dirty="0">
                <a:solidFill>
                  <a:srgbClr val="2E2A1F"/>
                </a:solidFill>
                <a:latin typeface="Calibri"/>
                <a:cs typeface="Calibri"/>
              </a:rPr>
              <a:t>3</a:t>
            </a:r>
            <a:r>
              <a:rPr sz="2800" b="1" spc="-15" dirty="0">
                <a:solidFill>
                  <a:srgbClr val="2E2A1F"/>
                </a:solidFill>
                <a:latin typeface="Times New Roman"/>
                <a:cs typeface="Times New Roman"/>
              </a:rPr>
              <a:t>	</a:t>
            </a:r>
            <a:r>
              <a:rPr sz="2800" b="1" spc="-15" dirty="0">
                <a:solidFill>
                  <a:srgbClr val="2E2A1F"/>
                </a:solidFill>
                <a:latin typeface="Calibri"/>
                <a:cs typeface="Calibri"/>
              </a:rPr>
              <a:t>1</a:t>
            </a:r>
            <a:r>
              <a:rPr sz="2800" b="1" spc="-15" dirty="0">
                <a:solidFill>
                  <a:srgbClr val="2E2A1F"/>
                </a:solidFill>
                <a:latin typeface="Times New Roman"/>
                <a:cs typeface="Times New Roman"/>
              </a:rPr>
              <a:t>	</a:t>
            </a:r>
            <a:r>
              <a:rPr sz="2800" b="1" spc="-15" dirty="0">
                <a:solidFill>
                  <a:srgbClr val="2E2A1F"/>
                </a:solidFill>
                <a:latin typeface="Calibri"/>
                <a:cs typeface="Calibri"/>
              </a:rPr>
              <a:t>-</a:t>
            </a:r>
            <a:r>
              <a:rPr sz="2800" b="1" spc="-15" dirty="0">
                <a:solidFill>
                  <a:srgbClr val="2E2A1F"/>
                </a:solidFill>
                <a:latin typeface="Times New Roman"/>
                <a:cs typeface="Times New Roman"/>
              </a:rPr>
              <a:t>	</a:t>
            </a:r>
            <a:r>
              <a:rPr sz="2800" b="1" spc="-15" dirty="0">
                <a:solidFill>
                  <a:srgbClr val="2E2A1F"/>
                </a:solidFill>
                <a:latin typeface="Calibri"/>
                <a:cs typeface="Calibri"/>
              </a:rPr>
              <a:t>4</a:t>
            </a:r>
            <a:r>
              <a:rPr sz="2800" b="1" spc="-15" dirty="0">
                <a:solidFill>
                  <a:srgbClr val="2E2A1F"/>
                </a:solidFill>
                <a:latin typeface="Times New Roman"/>
                <a:cs typeface="Times New Roman"/>
              </a:rPr>
              <a:t>	</a:t>
            </a:r>
            <a:r>
              <a:rPr sz="2800" b="1" spc="-15" dirty="0">
                <a:solidFill>
                  <a:srgbClr val="2E2A1F"/>
                </a:solidFill>
                <a:latin typeface="Calibri"/>
                <a:cs typeface="Calibri"/>
              </a:rPr>
              <a:t>*</a:t>
            </a:r>
            <a:r>
              <a:rPr sz="2800" b="1" spc="-15" dirty="0">
                <a:solidFill>
                  <a:srgbClr val="2E2A1F"/>
                </a:solidFill>
                <a:latin typeface="Times New Roman"/>
                <a:cs typeface="Times New Roman"/>
              </a:rPr>
              <a:t>	</a:t>
            </a:r>
            <a:r>
              <a:rPr sz="2800" b="1" spc="-15" dirty="0">
                <a:solidFill>
                  <a:srgbClr val="2E2A1F"/>
                </a:solidFill>
                <a:latin typeface="Calibri"/>
                <a:cs typeface="Calibri"/>
              </a:rPr>
              <a:t>7</a:t>
            </a:r>
            <a:r>
              <a:rPr sz="2800" b="1" spc="-15" dirty="0">
                <a:solidFill>
                  <a:srgbClr val="2E2A1F"/>
                </a:solidFill>
                <a:latin typeface="Times New Roman"/>
                <a:cs typeface="Times New Roman"/>
              </a:rPr>
              <a:t>	</a:t>
            </a:r>
            <a:r>
              <a:rPr sz="2800" b="1" spc="-15" dirty="0">
                <a:solidFill>
                  <a:srgbClr val="2E2A1F"/>
                </a:solidFill>
                <a:latin typeface="Calibri"/>
                <a:cs typeface="Calibri"/>
              </a:rPr>
              <a:t>+</a:t>
            </a:r>
            <a:r>
              <a:rPr sz="2800" b="1" spc="-15" dirty="0">
                <a:solidFill>
                  <a:srgbClr val="2E2A1F"/>
                </a:solidFill>
                <a:latin typeface="Times New Roman"/>
                <a:cs typeface="Times New Roman"/>
              </a:rPr>
              <a:t>	</a:t>
            </a:r>
            <a:r>
              <a:rPr sz="2800" b="1" spc="-15" dirty="0">
                <a:solidFill>
                  <a:srgbClr val="2E2A1F"/>
                </a:solidFill>
                <a:latin typeface="Calibri"/>
                <a:cs typeface="Calibri"/>
              </a:rPr>
              <a:t>*</a:t>
            </a:r>
            <a:endParaRPr sz="2800" dirty="0">
              <a:latin typeface="Calibri"/>
              <a:cs typeface="Calibri"/>
            </a:endParaRPr>
          </a:p>
          <a:p>
            <a:pPr marL="723900" marR="5080" indent="-342900">
              <a:lnSpc>
                <a:spcPts val="2600"/>
              </a:lnSpc>
              <a:spcBef>
                <a:spcPts val="459"/>
              </a:spcBef>
              <a:buClr>
                <a:srgbClr val="D2CB6B"/>
              </a:buClr>
              <a:buFont typeface="Arial"/>
              <a:buChar char="•"/>
              <a:tabLst>
                <a:tab pos="723900" algn="l"/>
              </a:tabLst>
            </a:pPr>
            <a:r>
              <a:rPr sz="2200" b="1" spc="-55" dirty="0">
                <a:solidFill>
                  <a:srgbClr val="2E2A1F"/>
                </a:solidFill>
                <a:latin typeface="Calibri"/>
                <a:cs typeface="Calibri"/>
              </a:rPr>
              <a:t>S</a:t>
            </a:r>
            <a:r>
              <a:rPr sz="2200" b="1" spc="-25" dirty="0">
                <a:solidFill>
                  <a:srgbClr val="2E2A1F"/>
                </a:solidFill>
                <a:latin typeface="Calibri"/>
                <a:cs typeface="Calibri"/>
              </a:rPr>
              <a:t>c</a:t>
            </a:r>
            <a:r>
              <a:rPr sz="2200" b="1" spc="-5" dirty="0">
                <a:solidFill>
                  <a:srgbClr val="2E2A1F"/>
                </a:solidFill>
                <a:latin typeface="Calibri"/>
                <a:cs typeface="Calibri"/>
              </a:rPr>
              <a:t>a</a:t>
            </a:r>
            <a:r>
              <a:rPr sz="2200" b="1" spc="-15" dirty="0">
                <a:solidFill>
                  <a:srgbClr val="2E2A1F"/>
                </a:solidFill>
                <a:latin typeface="Calibri"/>
                <a:cs typeface="Calibri"/>
              </a:rPr>
              <a:t>n</a:t>
            </a:r>
            <a:r>
              <a:rPr sz="2200" b="1" spc="-30" dirty="0">
                <a:solidFill>
                  <a:srgbClr val="2E2A1F"/>
                </a:solidFill>
                <a:latin typeface="Times New Roman"/>
                <a:cs typeface="Times New Roman"/>
              </a:rPr>
              <a:t> </a:t>
            </a:r>
            <a:r>
              <a:rPr sz="2200" b="1" spc="25" dirty="0">
                <a:solidFill>
                  <a:srgbClr val="2E2A1F"/>
                </a:solidFill>
                <a:latin typeface="Calibri"/>
                <a:cs typeface="Calibri"/>
              </a:rPr>
              <a:t>t</a:t>
            </a:r>
            <a:r>
              <a:rPr sz="2200" b="1" spc="0" dirty="0">
                <a:solidFill>
                  <a:srgbClr val="2E2A1F"/>
                </a:solidFill>
                <a:latin typeface="Calibri"/>
                <a:cs typeface="Calibri"/>
              </a:rPr>
              <a:t>h</a:t>
            </a:r>
            <a:r>
              <a:rPr sz="2200" b="1" dirty="0">
                <a:solidFill>
                  <a:srgbClr val="2E2A1F"/>
                </a:solidFill>
                <a:latin typeface="Calibri"/>
                <a:cs typeface="Calibri"/>
              </a:rPr>
              <a:t>e</a:t>
            </a:r>
            <a:r>
              <a:rPr sz="2200" b="1" spc="-60" dirty="0">
                <a:solidFill>
                  <a:srgbClr val="2E2A1F"/>
                </a:solidFill>
                <a:latin typeface="Times New Roman"/>
                <a:cs typeface="Times New Roman"/>
              </a:rPr>
              <a:t> </a:t>
            </a:r>
            <a:r>
              <a:rPr sz="2200" b="1" spc="-10" dirty="0">
                <a:solidFill>
                  <a:srgbClr val="2E2A1F"/>
                </a:solidFill>
                <a:latin typeface="Calibri"/>
                <a:cs typeface="Calibri"/>
              </a:rPr>
              <a:t>e</a:t>
            </a:r>
            <a:r>
              <a:rPr sz="2200" b="1" spc="-15" dirty="0">
                <a:solidFill>
                  <a:srgbClr val="2E2A1F"/>
                </a:solidFill>
                <a:latin typeface="Calibri"/>
                <a:cs typeface="Calibri"/>
              </a:rPr>
              <a:t>x</a:t>
            </a:r>
            <a:r>
              <a:rPr sz="2200" b="1" spc="0" dirty="0">
                <a:solidFill>
                  <a:srgbClr val="2E2A1F"/>
                </a:solidFill>
                <a:latin typeface="Calibri"/>
                <a:cs typeface="Calibri"/>
              </a:rPr>
              <a:t>p</a:t>
            </a:r>
            <a:r>
              <a:rPr sz="2200" b="1" spc="15" dirty="0">
                <a:solidFill>
                  <a:srgbClr val="2E2A1F"/>
                </a:solidFill>
                <a:latin typeface="Calibri"/>
                <a:cs typeface="Calibri"/>
              </a:rPr>
              <a:t>r</a:t>
            </a:r>
            <a:r>
              <a:rPr sz="2200" b="1" spc="-10" dirty="0">
                <a:solidFill>
                  <a:srgbClr val="2E2A1F"/>
                </a:solidFill>
                <a:latin typeface="Calibri"/>
                <a:cs typeface="Calibri"/>
              </a:rPr>
              <a:t>e</a:t>
            </a:r>
            <a:r>
              <a:rPr sz="2200" b="1" spc="5" dirty="0">
                <a:solidFill>
                  <a:srgbClr val="2E2A1F"/>
                </a:solidFill>
                <a:latin typeface="Calibri"/>
                <a:cs typeface="Calibri"/>
              </a:rPr>
              <a:t>ss</a:t>
            </a:r>
            <a:r>
              <a:rPr sz="2200" b="1" spc="-50" dirty="0">
                <a:solidFill>
                  <a:srgbClr val="2E2A1F"/>
                </a:solidFill>
                <a:latin typeface="Calibri"/>
                <a:cs typeface="Calibri"/>
              </a:rPr>
              <a:t>i</a:t>
            </a:r>
            <a:r>
              <a:rPr sz="2200" b="1" dirty="0">
                <a:solidFill>
                  <a:srgbClr val="2E2A1F"/>
                </a:solidFill>
                <a:latin typeface="Calibri"/>
                <a:cs typeface="Calibri"/>
              </a:rPr>
              <a:t>o</a:t>
            </a:r>
            <a:r>
              <a:rPr sz="2200" b="1" spc="-15" dirty="0">
                <a:solidFill>
                  <a:srgbClr val="2E2A1F"/>
                </a:solidFill>
                <a:latin typeface="Calibri"/>
                <a:cs typeface="Calibri"/>
              </a:rPr>
              <a:t>n</a:t>
            </a:r>
            <a:r>
              <a:rPr sz="2200" b="1" spc="-130" dirty="0">
                <a:solidFill>
                  <a:srgbClr val="2E2A1F"/>
                </a:solidFill>
                <a:latin typeface="Times New Roman"/>
                <a:cs typeface="Times New Roman"/>
              </a:rPr>
              <a:t> </a:t>
            </a:r>
            <a:r>
              <a:rPr sz="2200" b="1" dirty="0">
                <a:solidFill>
                  <a:srgbClr val="2E2A1F"/>
                </a:solidFill>
                <a:latin typeface="Calibri"/>
                <a:cs typeface="Calibri"/>
              </a:rPr>
              <a:t>f</a:t>
            </a:r>
            <a:r>
              <a:rPr sz="2200" b="1" spc="15" dirty="0">
                <a:solidFill>
                  <a:srgbClr val="2E2A1F"/>
                </a:solidFill>
                <a:latin typeface="Calibri"/>
                <a:cs typeface="Calibri"/>
              </a:rPr>
              <a:t>r</a:t>
            </a:r>
            <a:r>
              <a:rPr sz="2200" b="1" dirty="0">
                <a:solidFill>
                  <a:srgbClr val="2E2A1F"/>
                </a:solidFill>
                <a:latin typeface="Calibri"/>
                <a:cs typeface="Calibri"/>
              </a:rPr>
              <a:t>om</a:t>
            </a:r>
            <a:r>
              <a:rPr sz="2200" b="1" spc="-145" dirty="0">
                <a:solidFill>
                  <a:srgbClr val="2E2A1F"/>
                </a:solidFill>
                <a:latin typeface="Times New Roman"/>
                <a:cs typeface="Times New Roman"/>
              </a:rPr>
              <a:t> </a:t>
            </a:r>
            <a:r>
              <a:rPr sz="2200" b="1" spc="-50" dirty="0">
                <a:solidFill>
                  <a:srgbClr val="2E2A1F"/>
                </a:solidFill>
                <a:latin typeface="Calibri"/>
                <a:cs typeface="Calibri"/>
              </a:rPr>
              <a:t>l</a:t>
            </a:r>
            <a:r>
              <a:rPr sz="2200" b="1" spc="-10" dirty="0">
                <a:solidFill>
                  <a:srgbClr val="2E2A1F"/>
                </a:solidFill>
                <a:latin typeface="Calibri"/>
                <a:cs typeface="Calibri"/>
              </a:rPr>
              <a:t>e</a:t>
            </a:r>
            <a:r>
              <a:rPr sz="2200" b="1" dirty="0">
                <a:solidFill>
                  <a:srgbClr val="2E2A1F"/>
                </a:solidFill>
                <a:latin typeface="Calibri"/>
                <a:cs typeface="Calibri"/>
              </a:rPr>
              <a:t>f</a:t>
            </a:r>
            <a:r>
              <a:rPr sz="2200" b="1" spc="-10" dirty="0">
                <a:solidFill>
                  <a:srgbClr val="2E2A1F"/>
                </a:solidFill>
                <a:latin typeface="Calibri"/>
                <a:cs typeface="Calibri"/>
              </a:rPr>
              <a:t>t</a:t>
            </a:r>
            <a:r>
              <a:rPr sz="2200" b="1" spc="-15" dirty="0">
                <a:solidFill>
                  <a:srgbClr val="2E2A1F"/>
                </a:solidFill>
                <a:latin typeface="Times New Roman"/>
                <a:cs typeface="Times New Roman"/>
              </a:rPr>
              <a:t> </a:t>
            </a:r>
            <a:r>
              <a:rPr sz="2200" b="1" spc="25" dirty="0">
                <a:solidFill>
                  <a:srgbClr val="2E2A1F"/>
                </a:solidFill>
                <a:latin typeface="Calibri"/>
                <a:cs typeface="Calibri"/>
              </a:rPr>
              <a:t>t</a:t>
            </a:r>
            <a:r>
              <a:rPr sz="2200" b="1" spc="-15" dirty="0">
                <a:solidFill>
                  <a:srgbClr val="2E2A1F"/>
                </a:solidFill>
                <a:latin typeface="Calibri"/>
                <a:cs typeface="Calibri"/>
              </a:rPr>
              <a:t>o</a:t>
            </a:r>
            <a:r>
              <a:rPr sz="2200" b="1" spc="-135" dirty="0">
                <a:solidFill>
                  <a:srgbClr val="2E2A1F"/>
                </a:solidFill>
                <a:latin typeface="Times New Roman"/>
                <a:cs typeface="Times New Roman"/>
              </a:rPr>
              <a:t> </a:t>
            </a:r>
            <a:r>
              <a:rPr sz="2200" b="1" spc="15" dirty="0">
                <a:solidFill>
                  <a:srgbClr val="2E2A1F"/>
                </a:solidFill>
                <a:latin typeface="Calibri"/>
                <a:cs typeface="Calibri"/>
              </a:rPr>
              <a:t>r</a:t>
            </a:r>
            <a:r>
              <a:rPr sz="2200" b="1" spc="-50" dirty="0">
                <a:solidFill>
                  <a:srgbClr val="2E2A1F"/>
                </a:solidFill>
                <a:latin typeface="Calibri"/>
                <a:cs typeface="Calibri"/>
              </a:rPr>
              <a:t>i</a:t>
            </a:r>
            <a:r>
              <a:rPr sz="2200" b="1" spc="-45" dirty="0">
                <a:solidFill>
                  <a:srgbClr val="2E2A1F"/>
                </a:solidFill>
                <a:latin typeface="Calibri"/>
                <a:cs typeface="Calibri"/>
              </a:rPr>
              <a:t>g</a:t>
            </a:r>
            <a:r>
              <a:rPr sz="2200" b="1" spc="0" dirty="0">
                <a:solidFill>
                  <a:srgbClr val="2E2A1F"/>
                </a:solidFill>
                <a:latin typeface="Calibri"/>
                <a:cs typeface="Calibri"/>
              </a:rPr>
              <a:t>h</a:t>
            </a:r>
            <a:r>
              <a:rPr sz="2200" b="1" spc="25" dirty="0">
                <a:solidFill>
                  <a:srgbClr val="2E2A1F"/>
                </a:solidFill>
                <a:latin typeface="Calibri"/>
                <a:cs typeface="Calibri"/>
              </a:rPr>
              <a:t>t</a:t>
            </a:r>
            <a:r>
              <a:rPr sz="2200" b="1" dirty="0">
                <a:solidFill>
                  <a:srgbClr val="2E2A1F"/>
                </a:solidFill>
                <a:latin typeface="Calibri"/>
                <a:cs typeface="Calibri"/>
              </a:rPr>
              <a:t>.</a:t>
            </a:r>
            <a:r>
              <a:rPr sz="2200" b="1" spc="-40" dirty="0">
                <a:solidFill>
                  <a:srgbClr val="2E2A1F"/>
                </a:solidFill>
                <a:latin typeface="Times New Roman"/>
                <a:cs typeface="Times New Roman"/>
              </a:rPr>
              <a:t> </a:t>
            </a:r>
            <a:r>
              <a:rPr sz="2200" b="1" spc="-15" dirty="0">
                <a:solidFill>
                  <a:srgbClr val="C00000"/>
                </a:solidFill>
                <a:latin typeface="Calibri"/>
                <a:cs typeface="Calibri"/>
              </a:rPr>
              <a:t>6</a:t>
            </a:r>
            <a:r>
              <a:rPr sz="2200" b="1" spc="-65" dirty="0">
                <a:solidFill>
                  <a:srgbClr val="C00000"/>
                </a:solidFill>
                <a:latin typeface="Times New Roman"/>
                <a:cs typeface="Times New Roman"/>
              </a:rPr>
              <a:t> </a:t>
            </a:r>
            <a:r>
              <a:rPr sz="2200" b="1" spc="-5" dirty="0">
                <a:solidFill>
                  <a:srgbClr val="2E2A1F"/>
                </a:solidFill>
                <a:latin typeface="Calibri"/>
                <a:cs typeface="Calibri"/>
              </a:rPr>
              <a:t>a</a:t>
            </a:r>
            <a:r>
              <a:rPr sz="2200" b="1" spc="0" dirty="0">
                <a:solidFill>
                  <a:srgbClr val="2E2A1F"/>
                </a:solidFill>
                <a:latin typeface="Calibri"/>
                <a:cs typeface="Calibri"/>
              </a:rPr>
              <a:t>n</a:t>
            </a:r>
            <a:r>
              <a:rPr sz="2200" b="1" spc="-15" dirty="0">
                <a:solidFill>
                  <a:srgbClr val="2E2A1F"/>
                </a:solidFill>
                <a:latin typeface="Calibri"/>
                <a:cs typeface="Calibri"/>
              </a:rPr>
              <a:t>d</a:t>
            </a:r>
            <a:r>
              <a:rPr sz="2200" b="1" spc="-135" dirty="0">
                <a:solidFill>
                  <a:srgbClr val="2E2A1F"/>
                </a:solidFill>
                <a:latin typeface="Times New Roman"/>
                <a:cs typeface="Times New Roman"/>
              </a:rPr>
              <a:t> </a:t>
            </a:r>
            <a:r>
              <a:rPr sz="2200" b="1" spc="-15" dirty="0">
                <a:solidFill>
                  <a:srgbClr val="C00000"/>
                </a:solidFill>
                <a:latin typeface="Calibri"/>
                <a:cs typeface="Calibri"/>
              </a:rPr>
              <a:t>2</a:t>
            </a:r>
            <a:r>
              <a:rPr sz="2200" b="1" spc="-65" dirty="0">
                <a:solidFill>
                  <a:srgbClr val="C00000"/>
                </a:solidFill>
                <a:latin typeface="Times New Roman"/>
                <a:cs typeface="Times New Roman"/>
              </a:rPr>
              <a:t> </a:t>
            </a:r>
            <a:r>
              <a:rPr sz="2200" b="1" spc="-5" dirty="0">
                <a:solidFill>
                  <a:srgbClr val="2E2A1F"/>
                </a:solidFill>
                <a:latin typeface="Calibri"/>
                <a:cs typeface="Calibri"/>
              </a:rPr>
              <a:t>a</a:t>
            </a:r>
            <a:r>
              <a:rPr sz="2200" b="1" spc="15" dirty="0">
                <a:solidFill>
                  <a:srgbClr val="2E2A1F"/>
                </a:solidFill>
                <a:latin typeface="Calibri"/>
                <a:cs typeface="Calibri"/>
              </a:rPr>
              <a:t>r</a:t>
            </a:r>
            <a:r>
              <a:rPr sz="2200" b="1" dirty="0">
                <a:solidFill>
                  <a:srgbClr val="2E2A1F"/>
                </a:solidFill>
                <a:latin typeface="Calibri"/>
                <a:cs typeface="Calibri"/>
              </a:rPr>
              <a:t>e</a:t>
            </a:r>
            <a:r>
              <a:rPr sz="2200" b="1" spc="-60" dirty="0">
                <a:solidFill>
                  <a:srgbClr val="2E2A1F"/>
                </a:solidFill>
                <a:latin typeface="Times New Roman"/>
                <a:cs typeface="Times New Roman"/>
              </a:rPr>
              <a:t> </a:t>
            </a:r>
            <a:r>
              <a:rPr sz="2200" b="1" dirty="0">
                <a:solidFill>
                  <a:srgbClr val="2E2A1F"/>
                </a:solidFill>
                <a:latin typeface="Calibri"/>
                <a:cs typeface="Calibri"/>
              </a:rPr>
              <a:t>o</a:t>
            </a:r>
            <a:r>
              <a:rPr sz="2200" b="1" spc="0" dirty="0">
                <a:solidFill>
                  <a:srgbClr val="2E2A1F"/>
                </a:solidFill>
                <a:latin typeface="Calibri"/>
                <a:cs typeface="Calibri"/>
              </a:rPr>
              <a:t>p</a:t>
            </a:r>
            <a:r>
              <a:rPr sz="2200" b="1" spc="-10" dirty="0">
                <a:solidFill>
                  <a:srgbClr val="2E2A1F"/>
                </a:solidFill>
                <a:latin typeface="Calibri"/>
                <a:cs typeface="Calibri"/>
              </a:rPr>
              <a:t>e</a:t>
            </a:r>
            <a:r>
              <a:rPr sz="2200" b="1" spc="15" dirty="0">
                <a:solidFill>
                  <a:srgbClr val="2E2A1F"/>
                </a:solidFill>
                <a:latin typeface="Calibri"/>
                <a:cs typeface="Calibri"/>
              </a:rPr>
              <a:t>r</a:t>
            </a:r>
            <a:r>
              <a:rPr sz="2200" b="1" spc="-5" dirty="0">
                <a:solidFill>
                  <a:srgbClr val="2E2A1F"/>
                </a:solidFill>
                <a:latin typeface="Calibri"/>
                <a:cs typeface="Calibri"/>
              </a:rPr>
              <a:t>a</a:t>
            </a:r>
            <a:r>
              <a:rPr sz="2200" b="1" spc="0" dirty="0">
                <a:solidFill>
                  <a:srgbClr val="2E2A1F"/>
                </a:solidFill>
                <a:latin typeface="Calibri"/>
                <a:cs typeface="Calibri"/>
              </a:rPr>
              <a:t>nd</a:t>
            </a:r>
            <a:r>
              <a:rPr sz="2200" b="1" spc="-10" dirty="0">
                <a:solidFill>
                  <a:srgbClr val="2E2A1F"/>
                </a:solidFill>
                <a:latin typeface="Calibri"/>
                <a:cs typeface="Calibri"/>
              </a:rPr>
              <a:t>,</a:t>
            </a:r>
            <a:r>
              <a:rPr sz="2200" b="1" spc="-220" dirty="0">
                <a:solidFill>
                  <a:srgbClr val="2E2A1F"/>
                </a:solidFill>
                <a:latin typeface="Times New Roman"/>
                <a:cs typeface="Times New Roman"/>
              </a:rPr>
              <a:t> </a:t>
            </a:r>
            <a:r>
              <a:rPr sz="2200" b="1" spc="5" dirty="0">
                <a:solidFill>
                  <a:srgbClr val="2E2A1F"/>
                </a:solidFill>
                <a:latin typeface="Calibri"/>
                <a:cs typeface="Calibri"/>
              </a:rPr>
              <a:t>s</a:t>
            </a:r>
            <a:r>
              <a:rPr sz="2200" b="1" spc="-15" dirty="0">
                <a:solidFill>
                  <a:srgbClr val="2E2A1F"/>
                </a:solidFill>
                <a:latin typeface="Calibri"/>
                <a:cs typeface="Calibri"/>
              </a:rPr>
              <a:t>o</a:t>
            </a:r>
            <a:r>
              <a:rPr sz="2200" b="1" spc="-10" dirty="0">
                <a:solidFill>
                  <a:srgbClr val="2E2A1F"/>
                </a:solidFill>
                <a:latin typeface="Times New Roman"/>
                <a:cs typeface="Times New Roman"/>
              </a:rPr>
              <a:t> </a:t>
            </a:r>
            <a:r>
              <a:rPr sz="2200" b="1" spc="-40" dirty="0">
                <a:solidFill>
                  <a:srgbClr val="2E2A1F"/>
                </a:solidFill>
                <a:latin typeface="Calibri"/>
                <a:cs typeface="Calibri"/>
              </a:rPr>
              <a:t>w</a:t>
            </a:r>
            <a:r>
              <a:rPr sz="2200" b="1" dirty="0">
                <a:solidFill>
                  <a:srgbClr val="2E2A1F"/>
                </a:solidFill>
                <a:latin typeface="Calibri"/>
                <a:cs typeface="Calibri"/>
              </a:rPr>
              <a:t>e</a:t>
            </a:r>
            <a:r>
              <a:rPr sz="2200" b="1" spc="-60" dirty="0">
                <a:solidFill>
                  <a:srgbClr val="2E2A1F"/>
                </a:solidFill>
                <a:latin typeface="Times New Roman"/>
                <a:cs typeface="Times New Roman"/>
              </a:rPr>
              <a:t> </a:t>
            </a:r>
            <a:r>
              <a:rPr sz="2200" b="1" spc="0" dirty="0">
                <a:solidFill>
                  <a:srgbClr val="2E2A1F"/>
                </a:solidFill>
                <a:latin typeface="Calibri"/>
                <a:cs typeface="Calibri"/>
              </a:rPr>
              <a:t>pu</a:t>
            </a:r>
            <a:r>
              <a:rPr sz="2200" b="1" spc="5" dirty="0">
                <a:solidFill>
                  <a:srgbClr val="2E2A1F"/>
                </a:solidFill>
                <a:latin typeface="Calibri"/>
                <a:cs typeface="Calibri"/>
              </a:rPr>
              <a:t>s</a:t>
            </a:r>
            <a:r>
              <a:rPr sz="2200" b="1" spc="-15" dirty="0">
                <a:solidFill>
                  <a:srgbClr val="2E2A1F"/>
                </a:solidFill>
                <a:latin typeface="Calibri"/>
                <a:cs typeface="Calibri"/>
              </a:rPr>
              <a:t>h</a:t>
            </a:r>
            <a:r>
              <a:rPr sz="2200" b="1" spc="-130" dirty="0">
                <a:solidFill>
                  <a:srgbClr val="2E2A1F"/>
                </a:solidFill>
                <a:latin typeface="Times New Roman"/>
                <a:cs typeface="Times New Roman"/>
              </a:rPr>
              <a:t> </a:t>
            </a:r>
            <a:r>
              <a:rPr sz="2200" b="1" spc="25" dirty="0">
                <a:solidFill>
                  <a:srgbClr val="2E2A1F"/>
                </a:solidFill>
                <a:latin typeface="Calibri"/>
                <a:cs typeface="Calibri"/>
              </a:rPr>
              <a:t>t</a:t>
            </a:r>
            <a:r>
              <a:rPr sz="2200" b="1" spc="0" dirty="0">
                <a:solidFill>
                  <a:srgbClr val="2E2A1F"/>
                </a:solidFill>
                <a:latin typeface="Calibri"/>
                <a:cs typeface="Calibri"/>
              </a:rPr>
              <a:t>h</a:t>
            </a:r>
            <a:r>
              <a:rPr sz="2200" b="1" spc="-10" dirty="0">
                <a:solidFill>
                  <a:srgbClr val="2E2A1F"/>
                </a:solidFill>
                <a:latin typeface="Calibri"/>
                <a:cs typeface="Calibri"/>
              </a:rPr>
              <a:t>e</a:t>
            </a:r>
            <a:r>
              <a:rPr sz="2200" b="1" dirty="0">
                <a:solidFill>
                  <a:srgbClr val="2E2A1F"/>
                </a:solidFill>
                <a:latin typeface="Calibri"/>
                <a:cs typeface="Calibri"/>
              </a:rPr>
              <a:t>m</a:t>
            </a:r>
            <a:r>
              <a:rPr sz="2200" b="1" spc="-45" dirty="0">
                <a:solidFill>
                  <a:srgbClr val="2E2A1F"/>
                </a:solidFill>
                <a:latin typeface="Times New Roman"/>
                <a:cs typeface="Times New Roman"/>
              </a:rPr>
              <a:t> </a:t>
            </a:r>
            <a:r>
              <a:rPr sz="2200" b="1" spc="25" dirty="0">
                <a:solidFill>
                  <a:srgbClr val="2E2A1F"/>
                </a:solidFill>
                <a:latin typeface="Calibri"/>
                <a:cs typeface="Calibri"/>
              </a:rPr>
              <a:t>t</a:t>
            </a:r>
            <a:r>
              <a:rPr sz="2200" b="1" spc="-15" dirty="0">
                <a:solidFill>
                  <a:srgbClr val="2E2A1F"/>
                </a:solidFill>
                <a:latin typeface="Calibri"/>
                <a:cs typeface="Calibri"/>
              </a:rPr>
              <a:t>o</a:t>
            </a:r>
            <a:r>
              <a:rPr sz="2200" b="1" spc="-135" dirty="0">
                <a:solidFill>
                  <a:srgbClr val="2E2A1F"/>
                </a:solidFill>
                <a:latin typeface="Times New Roman"/>
                <a:cs typeface="Times New Roman"/>
              </a:rPr>
              <a:t> </a:t>
            </a:r>
            <a:r>
              <a:rPr sz="2200" b="1" spc="25" dirty="0">
                <a:solidFill>
                  <a:srgbClr val="2E2A1F"/>
                </a:solidFill>
                <a:latin typeface="Calibri"/>
                <a:cs typeface="Calibri"/>
              </a:rPr>
              <a:t>t</a:t>
            </a:r>
            <a:r>
              <a:rPr sz="2200" b="1" spc="0" dirty="0">
                <a:solidFill>
                  <a:srgbClr val="2E2A1F"/>
                </a:solidFill>
                <a:latin typeface="Calibri"/>
                <a:cs typeface="Calibri"/>
              </a:rPr>
              <a:t>h</a:t>
            </a:r>
            <a:r>
              <a:rPr sz="2200" b="1" dirty="0">
                <a:solidFill>
                  <a:srgbClr val="2E2A1F"/>
                </a:solidFill>
                <a:latin typeface="Calibri"/>
                <a:cs typeface="Calibri"/>
              </a:rPr>
              <a:t>e</a:t>
            </a:r>
            <a:r>
              <a:rPr sz="2200" b="1" spc="-160" dirty="0">
                <a:solidFill>
                  <a:srgbClr val="2E2A1F"/>
                </a:solidFill>
                <a:latin typeface="Times New Roman"/>
                <a:cs typeface="Times New Roman"/>
              </a:rPr>
              <a:t> </a:t>
            </a:r>
            <a:r>
              <a:rPr sz="2200" b="1" spc="5" dirty="0">
                <a:solidFill>
                  <a:srgbClr val="2E2A1F"/>
                </a:solidFill>
                <a:latin typeface="Calibri"/>
                <a:cs typeface="Calibri"/>
              </a:rPr>
              <a:t>s</a:t>
            </a:r>
            <a:r>
              <a:rPr sz="2200" b="1" spc="25" dirty="0">
                <a:solidFill>
                  <a:srgbClr val="2E2A1F"/>
                </a:solidFill>
                <a:latin typeface="Calibri"/>
                <a:cs typeface="Calibri"/>
              </a:rPr>
              <a:t>t</a:t>
            </a:r>
            <a:r>
              <a:rPr sz="2200" b="1" spc="-5" dirty="0">
                <a:solidFill>
                  <a:srgbClr val="2E2A1F"/>
                </a:solidFill>
                <a:latin typeface="Calibri"/>
                <a:cs typeface="Calibri"/>
              </a:rPr>
              <a:t>a</a:t>
            </a:r>
            <a:r>
              <a:rPr sz="2200" b="1" spc="-25" dirty="0">
                <a:solidFill>
                  <a:srgbClr val="2E2A1F"/>
                </a:solidFill>
                <a:latin typeface="Calibri"/>
                <a:cs typeface="Calibri"/>
              </a:rPr>
              <a:t>c</a:t>
            </a:r>
            <a:r>
              <a:rPr sz="2200" b="1" spc="25" dirty="0">
                <a:solidFill>
                  <a:srgbClr val="2E2A1F"/>
                </a:solidFill>
                <a:latin typeface="Calibri"/>
                <a:cs typeface="Calibri"/>
              </a:rPr>
              <a:t>k</a:t>
            </a:r>
            <a:r>
              <a:rPr sz="2200" b="1" dirty="0">
                <a:solidFill>
                  <a:srgbClr val="2E2A1F"/>
                </a:solidFill>
                <a:latin typeface="Calibri"/>
                <a:cs typeface="Calibri"/>
              </a:rPr>
              <a:t>.</a:t>
            </a:r>
            <a:endParaRPr sz="2200" dirty="0">
              <a:latin typeface="Calibri"/>
              <a:cs typeface="Calibri"/>
            </a:endParaRPr>
          </a:p>
          <a:p>
            <a:pPr marL="723265" marR="210185" indent="-342900">
              <a:lnSpc>
                <a:spcPts val="2500"/>
              </a:lnSpc>
              <a:spcBef>
                <a:spcPts val="480"/>
              </a:spcBef>
              <a:tabLst>
                <a:tab pos="723265" algn="l"/>
              </a:tabLst>
            </a:pPr>
            <a:r>
              <a:rPr sz="2200" dirty="0">
                <a:solidFill>
                  <a:srgbClr val="D2CB6B"/>
                </a:solidFill>
                <a:latin typeface="Arial"/>
                <a:cs typeface="Arial"/>
              </a:rPr>
              <a:t>•	</a:t>
            </a:r>
            <a:r>
              <a:rPr sz="2200" b="1" dirty="0">
                <a:solidFill>
                  <a:srgbClr val="C00000"/>
                </a:solidFill>
                <a:latin typeface="Calibri"/>
                <a:cs typeface="Calibri"/>
              </a:rPr>
              <a:t>+</a:t>
            </a:r>
            <a:r>
              <a:rPr sz="2200" b="1" spc="-50" dirty="0">
                <a:solidFill>
                  <a:srgbClr val="C00000"/>
                </a:solidFill>
                <a:latin typeface="Times New Roman"/>
                <a:cs typeface="Times New Roman"/>
              </a:rPr>
              <a:t> </a:t>
            </a:r>
            <a:r>
              <a:rPr sz="2200" b="1" spc="-50" dirty="0">
                <a:solidFill>
                  <a:srgbClr val="2E2A1F"/>
                </a:solidFill>
                <a:latin typeface="Calibri"/>
                <a:cs typeface="Calibri"/>
              </a:rPr>
              <a:t>i</a:t>
            </a:r>
            <a:r>
              <a:rPr sz="2200" b="1" spc="-10" dirty="0">
                <a:solidFill>
                  <a:srgbClr val="2E2A1F"/>
                </a:solidFill>
                <a:latin typeface="Calibri"/>
                <a:cs typeface="Calibri"/>
              </a:rPr>
              <a:t>s</a:t>
            </a:r>
            <a:r>
              <a:rPr sz="2200" b="1" spc="-30" dirty="0">
                <a:solidFill>
                  <a:srgbClr val="2E2A1F"/>
                </a:solidFill>
                <a:latin typeface="Times New Roman"/>
                <a:cs typeface="Times New Roman"/>
              </a:rPr>
              <a:t> </a:t>
            </a:r>
            <a:r>
              <a:rPr sz="2200" b="1" spc="-5" dirty="0">
                <a:solidFill>
                  <a:srgbClr val="2E2A1F"/>
                </a:solidFill>
                <a:latin typeface="Calibri"/>
                <a:cs typeface="Calibri"/>
              </a:rPr>
              <a:t>a</a:t>
            </a:r>
            <a:r>
              <a:rPr sz="2200" b="1" spc="-15" dirty="0">
                <a:solidFill>
                  <a:srgbClr val="2E2A1F"/>
                </a:solidFill>
                <a:latin typeface="Calibri"/>
                <a:cs typeface="Calibri"/>
              </a:rPr>
              <a:t>n</a:t>
            </a:r>
            <a:r>
              <a:rPr sz="2200" b="1" spc="-30" dirty="0">
                <a:solidFill>
                  <a:srgbClr val="2E2A1F"/>
                </a:solidFill>
                <a:latin typeface="Times New Roman"/>
                <a:cs typeface="Times New Roman"/>
              </a:rPr>
              <a:t> </a:t>
            </a:r>
            <a:r>
              <a:rPr sz="2200" b="1" dirty="0">
                <a:solidFill>
                  <a:srgbClr val="2E2A1F"/>
                </a:solidFill>
                <a:latin typeface="Calibri"/>
                <a:cs typeface="Calibri"/>
              </a:rPr>
              <a:t>o</a:t>
            </a:r>
            <a:r>
              <a:rPr sz="2200" b="1" spc="0" dirty="0">
                <a:solidFill>
                  <a:srgbClr val="2E2A1F"/>
                </a:solidFill>
                <a:latin typeface="Calibri"/>
                <a:cs typeface="Calibri"/>
              </a:rPr>
              <a:t>p</a:t>
            </a:r>
            <a:r>
              <a:rPr sz="2200" b="1" spc="-10" dirty="0">
                <a:solidFill>
                  <a:srgbClr val="2E2A1F"/>
                </a:solidFill>
                <a:latin typeface="Calibri"/>
                <a:cs typeface="Calibri"/>
              </a:rPr>
              <a:t>e</a:t>
            </a:r>
            <a:r>
              <a:rPr sz="2200" b="1" spc="15" dirty="0">
                <a:solidFill>
                  <a:srgbClr val="2E2A1F"/>
                </a:solidFill>
                <a:latin typeface="Calibri"/>
                <a:cs typeface="Calibri"/>
              </a:rPr>
              <a:t>r</a:t>
            </a:r>
            <a:r>
              <a:rPr sz="2200" b="1" spc="-5" dirty="0">
                <a:solidFill>
                  <a:srgbClr val="2E2A1F"/>
                </a:solidFill>
                <a:latin typeface="Calibri"/>
                <a:cs typeface="Calibri"/>
              </a:rPr>
              <a:t>a</a:t>
            </a:r>
            <a:r>
              <a:rPr sz="2200" b="1" spc="25" dirty="0">
                <a:solidFill>
                  <a:srgbClr val="2E2A1F"/>
                </a:solidFill>
                <a:latin typeface="Calibri"/>
                <a:cs typeface="Calibri"/>
              </a:rPr>
              <a:t>t</a:t>
            </a:r>
            <a:r>
              <a:rPr sz="2200" b="1" dirty="0">
                <a:solidFill>
                  <a:srgbClr val="2E2A1F"/>
                </a:solidFill>
                <a:latin typeface="Calibri"/>
                <a:cs typeface="Calibri"/>
              </a:rPr>
              <a:t>o</a:t>
            </a:r>
            <a:r>
              <a:rPr sz="2200" b="1" spc="-185" dirty="0">
                <a:solidFill>
                  <a:srgbClr val="2E2A1F"/>
                </a:solidFill>
                <a:latin typeface="Calibri"/>
                <a:cs typeface="Calibri"/>
              </a:rPr>
              <a:t>r</a:t>
            </a:r>
            <a:r>
              <a:rPr sz="2200" b="1" spc="-10" dirty="0">
                <a:solidFill>
                  <a:srgbClr val="2E2A1F"/>
                </a:solidFill>
                <a:latin typeface="Calibri"/>
                <a:cs typeface="Calibri"/>
              </a:rPr>
              <a:t>,</a:t>
            </a:r>
            <a:r>
              <a:rPr sz="2200" b="1" spc="-220" dirty="0">
                <a:solidFill>
                  <a:srgbClr val="2E2A1F"/>
                </a:solidFill>
                <a:latin typeface="Times New Roman"/>
                <a:cs typeface="Times New Roman"/>
              </a:rPr>
              <a:t> </a:t>
            </a:r>
            <a:r>
              <a:rPr sz="2200" b="1" spc="0" dirty="0">
                <a:solidFill>
                  <a:srgbClr val="2E2A1F"/>
                </a:solidFill>
                <a:latin typeface="Calibri"/>
                <a:cs typeface="Calibri"/>
              </a:rPr>
              <a:t>p</a:t>
            </a:r>
            <a:r>
              <a:rPr sz="2200" b="1" dirty="0">
                <a:solidFill>
                  <a:srgbClr val="2E2A1F"/>
                </a:solidFill>
                <a:latin typeface="Calibri"/>
                <a:cs typeface="Calibri"/>
              </a:rPr>
              <a:t>o</a:t>
            </a:r>
            <a:r>
              <a:rPr sz="2200" b="1" spc="-15" dirty="0">
                <a:solidFill>
                  <a:srgbClr val="2E2A1F"/>
                </a:solidFill>
                <a:latin typeface="Calibri"/>
                <a:cs typeface="Calibri"/>
              </a:rPr>
              <a:t>p</a:t>
            </a:r>
            <a:r>
              <a:rPr sz="2200" b="1" spc="-130" dirty="0">
                <a:solidFill>
                  <a:srgbClr val="2E2A1F"/>
                </a:solidFill>
                <a:latin typeface="Times New Roman"/>
                <a:cs typeface="Times New Roman"/>
              </a:rPr>
              <a:t> </a:t>
            </a:r>
            <a:r>
              <a:rPr sz="2200" b="1" spc="25" dirty="0">
                <a:solidFill>
                  <a:srgbClr val="2E2A1F"/>
                </a:solidFill>
                <a:latin typeface="Calibri"/>
                <a:cs typeface="Calibri"/>
              </a:rPr>
              <a:t>t</a:t>
            </a:r>
            <a:r>
              <a:rPr sz="2200" b="1" spc="-40" dirty="0">
                <a:solidFill>
                  <a:srgbClr val="2E2A1F"/>
                </a:solidFill>
                <a:latin typeface="Calibri"/>
                <a:cs typeface="Calibri"/>
              </a:rPr>
              <a:t>w</a:t>
            </a:r>
            <a:r>
              <a:rPr sz="2200" b="1" spc="-15" dirty="0">
                <a:solidFill>
                  <a:srgbClr val="2E2A1F"/>
                </a:solidFill>
                <a:latin typeface="Calibri"/>
                <a:cs typeface="Calibri"/>
              </a:rPr>
              <a:t>o</a:t>
            </a:r>
            <a:r>
              <a:rPr sz="2200" b="1" spc="-35" dirty="0">
                <a:solidFill>
                  <a:srgbClr val="2E2A1F"/>
                </a:solidFill>
                <a:latin typeface="Times New Roman"/>
                <a:cs typeface="Times New Roman"/>
              </a:rPr>
              <a:t> </a:t>
            </a:r>
            <a:r>
              <a:rPr sz="2200" b="1" spc="-50" dirty="0">
                <a:solidFill>
                  <a:srgbClr val="2E2A1F"/>
                </a:solidFill>
                <a:latin typeface="Calibri"/>
                <a:cs typeface="Calibri"/>
              </a:rPr>
              <a:t>l</a:t>
            </a:r>
            <a:r>
              <a:rPr sz="2200" b="1" spc="-5" dirty="0">
                <a:solidFill>
                  <a:srgbClr val="2E2A1F"/>
                </a:solidFill>
                <a:latin typeface="Calibri"/>
                <a:cs typeface="Calibri"/>
              </a:rPr>
              <a:t>a</a:t>
            </a:r>
            <a:r>
              <a:rPr sz="2200" b="1" spc="25" dirty="0">
                <a:solidFill>
                  <a:srgbClr val="2E2A1F"/>
                </a:solidFill>
                <a:latin typeface="Calibri"/>
                <a:cs typeface="Calibri"/>
              </a:rPr>
              <a:t>t</a:t>
            </a:r>
            <a:r>
              <a:rPr sz="2200" b="1" spc="-10" dirty="0">
                <a:solidFill>
                  <a:srgbClr val="2E2A1F"/>
                </a:solidFill>
                <a:latin typeface="Calibri"/>
                <a:cs typeface="Calibri"/>
              </a:rPr>
              <a:t>e</a:t>
            </a:r>
            <a:r>
              <a:rPr sz="2200" b="1" spc="5" dirty="0">
                <a:solidFill>
                  <a:srgbClr val="2E2A1F"/>
                </a:solidFill>
                <a:latin typeface="Calibri"/>
                <a:cs typeface="Calibri"/>
              </a:rPr>
              <a:t>s</a:t>
            </a:r>
            <a:r>
              <a:rPr sz="2200" b="1" spc="-10" dirty="0">
                <a:solidFill>
                  <a:srgbClr val="2E2A1F"/>
                </a:solidFill>
                <a:latin typeface="Calibri"/>
                <a:cs typeface="Calibri"/>
              </a:rPr>
              <a:t>t</a:t>
            </a:r>
            <a:r>
              <a:rPr sz="2200" b="1" spc="-215" dirty="0">
                <a:solidFill>
                  <a:srgbClr val="2E2A1F"/>
                </a:solidFill>
                <a:latin typeface="Times New Roman"/>
                <a:cs typeface="Times New Roman"/>
              </a:rPr>
              <a:t> </a:t>
            </a:r>
            <a:r>
              <a:rPr sz="2200" b="1" dirty="0">
                <a:solidFill>
                  <a:srgbClr val="2E2A1F"/>
                </a:solidFill>
                <a:latin typeface="Calibri"/>
                <a:cs typeface="Calibri"/>
              </a:rPr>
              <a:t>o</a:t>
            </a:r>
            <a:r>
              <a:rPr sz="2200" b="1" spc="0" dirty="0">
                <a:solidFill>
                  <a:srgbClr val="2E2A1F"/>
                </a:solidFill>
                <a:latin typeface="Calibri"/>
                <a:cs typeface="Calibri"/>
              </a:rPr>
              <a:t>p</a:t>
            </a:r>
            <a:r>
              <a:rPr sz="2200" b="1" spc="-10" dirty="0">
                <a:solidFill>
                  <a:srgbClr val="2E2A1F"/>
                </a:solidFill>
                <a:latin typeface="Calibri"/>
                <a:cs typeface="Calibri"/>
              </a:rPr>
              <a:t>e</a:t>
            </a:r>
            <a:r>
              <a:rPr sz="2200" b="1" spc="15" dirty="0">
                <a:solidFill>
                  <a:srgbClr val="2E2A1F"/>
                </a:solidFill>
                <a:latin typeface="Calibri"/>
                <a:cs typeface="Calibri"/>
              </a:rPr>
              <a:t>r</a:t>
            </a:r>
            <a:r>
              <a:rPr sz="2200" b="1" spc="-5" dirty="0">
                <a:solidFill>
                  <a:srgbClr val="2E2A1F"/>
                </a:solidFill>
                <a:latin typeface="Calibri"/>
                <a:cs typeface="Calibri"/>
              </a:rPr>
              <a:t>a</a:t>
            </a:r>
            <a:r>
              <a:rPr sz="2200" b="1" spc="0" dirty="0">
                <a:solidFill>
                  <a:srgbClr val="2E2A1F"/>
                </a:solidFill>
                <a:latin typeface="Calibri"/>
                <a:cs typeface="Calibri"/>
              </a:rPr>
              <a:t>nd</a:t>
            </a:r>
            <a:r>
              <a:rPr sz="2200" b="1" spc="-10" dirty="0">
                <a:solidFill>
                  <a:srgbClr val="2E2A1F"/>
                </a:solidFill>
                <a:latin typeface="Calibri"/>
                <a:cs typeface="Calibri"/>
              </a:rPr>
              <a:t>s</a:t>
            </a:r>
            <a:r>
              <a:rPr sz="2200" b="1" spc="-130" dirty="0">
                <a:solidFill>
                  <a:srgbClr val="2E2A1F"/>
                </a:solidFill>
                <a:latin typeface="Times New Roman"/>
                <a:cs typeface="Times New Roman"/>
              </a:rPr>
              <a:t> </a:t>
            </a:r>
            <a:r>
              <a:rPr sz="2200" b="1" dirty="0">
                <a:solidFill>
                  <a:srgbClr val="2E2A1F"/>
                </a:solidFill>
                <a:latin typeface="Calibri"/>
                <a:cs typeface="Calibri"/>
              </a:rPr>
              <a:t>f</a:t>
            </a:r>
            <a:r>
              <a:rPr sz="2200" b="1" spc="15" dirty="0">
                <a:solidFill>
                  <a:srgbClr val="2E2A1F"/>
                </a:solidFill>
                <a:latin typeface="Calibri"/>
                <a:cs typeface="Calibri"/>
              </a:rPr>
              <a:t>r</a:t>
            </a:r>
            <a:r>
              <a:rPr sz="2200" b="1" dirty="0">
                <a:solidFill>
                  <a:srgbClr val="2E2A1F"/>
                </a:solidFill>
                <a:latin typeface="Calibri"/>
                <a:cs typeface="Calibri"/>
              </a:rPr>
              <a:t>om</a:t>
            </a:r>
            <a:r>
              <a:rPr sz="2200" b="1" spc="-145" dirty="0">
                <a:solidFill>
                  <a:srgbClr val="2E2A1F"/>
                </a:solidFill>
                <a:latin typeface="Times New Roman"/>
                <a:cs typeface="Times New Roman"/>
              </a:rPr>
              <a:t> </a:t>
            </a:r>
            <a:r>
              <a:rPr sz="2200" b="1" spc="5" dirty="0">
                <a:solidFill>
                  <a:srgbClr val="2E2A1F"/>
                </a:solidFill>
                <a:latin typeface="Calibri"/>
                <a:cs typeface="Calibri"/>
              </a:rPr>
              <a:t>s</a:t>
            </a:r>
            <a:r>
              <a:rPr sz="2200" b="1" spc="25" dirty="0">
                <a:solidFill>
                  <a:srgbClr val="2E2A1F"/>
                </a:solidFill>
                <a:latin typeface="Calibri"/>
                <a:cs typeface="Calibri"/>
              </a:rPr>
              <a:t>t</a:t>
            </a:r>
            <a:r>
              <a:rPr sz="2200" b="1" spc="-5" dirty="0">
                <a:solidFill>
                  <a:srgbClr val="2E2A1F"/>
                </a:solidFill>
                <a:latin typeface="Calibri"/>
                <a:cs typeface="Calibri"/>
              </a:rPr>
              <a:t>a</a:t>
            </a:r>
            <a:r>
              <a:rPr sz="2200" b="1" spc="-25" dirty="0">
                <a:solidFill>
                  <a:srgbClr val="2E2A1F"/>
                </a:solidFill>
                <a:latin typeface="Calibri"/>
                <a:cs typeface="Calibri"/>
              </a:rPr>
              <a:t>c</a:t>
            </a:r>
            <a:r>
              <a:rPr sz="2200" b="1" spc="-15" dirty="0">
                <a:solidFill>
                  <a:srgbClr val="2E2A1F"/>
                </a:solidFill>
                <a:latin typeface="Calibri"/>
                <a:cs typeface="Calibri"/>
              </a:rPr>
              <a:t>k</a:t>
            </a:r>
            <a:r>
              <a:rPr sz="2200" b="1" spc="-120" dirty="0">
                <a:solidFill>
                  <a:srgbClr val="2E2A1F"/>
                </a:solidFill>
                <a:latin typeface="Times New Roman"/>
                <a:cs typeface="Times New Roman"/>
              </a:rPr>
              <a:t> </a:t>
            </a:r>
            <a:r>
              <a:rPr sz="2200" b="1" dirty="0">
                <a:solidFill>
                  <a:srgbClr val="2E2A1F"/>
                </a:solidFill>
                <a:latin typeface="Calibri"/>
                <a:cs typeface="Calibri"/>
              </a:rPr>
              <a:t>(</a:t>
            </a:r>
            <a:r>
              <a:rPr sz="2200" b="1" spc="-15" dirty="0">
                <a:solidFill>
                  <a:srgbClr val="C00000"/>
                </a:solidFill>
                <a:latin typeface="Calibri"/>
                <a:cs typeface="Calibri"/>
              </a:rPr>
              <a:t>6</a:t>
            </a:r>
            <a:r>
              <a:rPr sz="2200" b="1" spc="-65" dirty="0">
                <a:solidFill>
                  <a:srgbClr val="C00000"/>
                </a:solidFill>
                <a:latin typeface="Times New Roman"/>
                <a:cs typeface="Times New Roman"/>
              </a:rPr>
              <a:t> </a:t>
            </a:r>
            <a:r>
              <a:rPr sz="2200" b="1" spc="-20" dirty="0">
                <a:solidFill>
                  <a:srgbClr val="2E2A1F"/>
                </a:solidFill>
                <a:latin typeface="Calibri"/>
                <a:cs typeface="Calibri"/>
              </a:rPr>
              <a:t>&amp;</a:t>
            </a:r>
            <a:r>
              <a:rPr sz="2200" b="1" spc="-100" dirty="0">
                <a:solidFill>
                  <a:srgbClr val="2E2A1F"/>
                </a:solidFill>
                <a:latin typeface="Times New Roman"/>
                <a:cs typeface="Times New Roman"/>
              </a:rPr>
              <a:t> </a:t>
            </a:r>
            <a:r>
              <a:rPr sz="2200" b="1" spc="-30" dirty="0">
                <a:solidFill>
                  <a:srgbClr val="C00000"/>
                </a:solidFill>
                <a:latin typeface="Calibri"/>
                <a:cs typeface="Calibri"/>
              </a:rPr>
              <a:t>2</a:t>
            </a:r>
            <a:r>
              <a:rPr sz="2200" b="1" spc="0" dirty="0">
                <a:solidFill>
                  <a:srgbClr val="2E2A1F"/>
                </a:solidFill>
                <a:latin typeface="Calibri"/>
                <a:cs typeface="Calibri"/>
              </a:rPr>
              <a:t>)</a:t>
            </a:r>
            <a:r>
              <a:rPr sz="2200" b="1" spc="-10" dirty="0">
                <a:solidFill>
                  <a:srgbClr val="2E2A1F"/>
                </a:solidFill>
                <a:latin typeface="Calibri"/>
                <a:cs typeface="Calibri"/>
              </a:rPr>
              <a:t>,</a:t>
            </a:r>
            <a:r>
              <a:rPr sz="2200" b="1" spc="-10" dirty="0">
                <a:solidFill>
                  <a:srgbClr val="2E2A1F"/>
                </a:solidFill>
                <a:latin typeface="Times New Roman"/>
                <a:cs typeface="Times New Roman"/>
              </a:rPr>
              <a:t> </a:t>
            </a:r>
            <a:r>
              <a:rPr sz="2200" b="1" spc="-25" dirty="0">
                <a:solidFill>
                  <a:srgbClr val="2E2A1F"/>
                </a:solidFill>
                <a:latin typeface="Calibri"/>
                <a:cs typeface="Calibri"/>
              </a:rPr>
              <a:t>c</a:t>
            </a:r>
            <a:r>
              <a:rPr sz="2200" b="1" dirty="0">
                <a:solidFill>
                  <a:srgbClr val="2E2A1F"/>
                </a:solidFill>
                <a:latin typeface="Calibri"/>
                <a:cs typeface="Calibri"/>
              </a:rPr>
              <a:t>o</a:t>
            </a:r>
            <a:r>
              <a:rPr sz="2200" b="1" spc="5" dirty="0">
                <a:solidFill>
                  <a:srgbClr val="2E2A1F"/>
                </a:solidFill>
                <a:latin typeface="Calibri"/>
                <a:cs typeface="Calibri"/>
              </a:rPr>
              <a:t>m</a:t>
            </a:r>
            <a:r>
              <a:rPr sz="2200" b="1" spc="0" dirty="0">
                <a:solidFill>
                  <a:srgbClr val="2E2A1F"/>
                </a:solidFill>
                <a:latin typeface="Calibri"/>
                <a:cs typeface="Calibri"/>
              </a:rPr>
              <a:t>pu</a:t>
            </a:r>
            <a:r>
              <a:rPr sz="2200" b="1" spc="25" dirty="0">
                <a:solidFill>
                  <a:srgbClr val="2E2A1F"/>
                </a:solidFill>
                <a:latin typeface="Calibri"/>
                <a:cs typeface="Calibri"/>
              </a:rPr>
              <a:t>t</a:t>
            </a:r>
            <a:r>
              <a:rPr sz="2200" b="1" dirty="0">
                <a:solidFill>
                  <a:srgbClr val="2E2A1F"/>
                </a:solidFill>
                <a:latin typeface="Calibri"/>
                <a:cs typeface="Calibri"/>
              </a:rPr>
              <a:t>e</a:t>
            </a:r>
            <a:r>
              <a:rPr sz="2200" b="1" spc="-160" dirty="0">
                <a:solidFill>
                  <a:srgbClr val="2E2A1F"/>
                </a:solidFill>
                <a:latin typeface="Times New Roman"/>
                <a:cs typeface="Times New Roman"/>
              </a:rPr>
              <a:t> </a:t>
            </a:r>
            <a:r>
              <a:rPr sz="2200" b="1" spc="-5" dirty="0">
                <a:solidFill>
                  <a:srgbClr val="2E2A1F"/>
                </a:solidFill>
                <a:latin typeface="Calibri"/>
                <a:cs typeface="Calibri"/>
              </a:rPr>
              <a:t>a</a:t>
            </a:r>
            <a:r>
              <a:rPr sz="2200" b="1" spc="0" dirty="0">
                <a:solidFill>
                  <a:srgbClr val="2E2A1F"/>
                </a:solidFill>
                <a:latin typeface="Calibri"/>
                <a:cs typeface="Calibri"/>
              </a:rPr>
              <a:t>n</a:t>
            </a:r>
            <a:r>
              <a:rPr sz="2200" b="1" spc="-15" dirty="0">
                <a:solidFill>
                  <a:srgbClr val="2E2A1F"/>
                </a:solidFill>
                <a:latin typeface="Calibri"/>
                <a:cs typeface="Calibri"/>
              </a:rPr>
              <a:t>d</a:t>
            </a:r>
            <a:r>
              <a:rPr sz="2200" b="1" spc="-130" dirty="0">
                <a:solidFill>
                  <a:srgbClr val="2E2A1F"/>
                </a:solidFill>
                <a:latin typeface="Times New Roman"/>
                <a:cs typeface="Times New Roman"/>
              </a:rPr>
              <a:t> </a:t>
            </a:r>
            <a:r>
              <a:rPr sz="2200" b="1" spc="0" dirty="0">
                <a:solidFill>
                  <a:srgbClr val="2E2A1F"/>
                </a:solidFill>
                <a:latin typeface="Calibri"/>
                <a:cs typeface="Calibri"/>
              </a:rPr>
              <a:t>pus</a:t>
            </a:r>
            <a:r>
              <a:rPr sz="2200" b="1" spc="-15" dirty="0">
                <a:solidFill>
                  <a:srgbClr val="2E2A1F"/>
                </a:solidFill>
                <a:latin typeface="Calibri"/>
                <a:cs typeface="Calibri"/>
              </a:rPr>
              <a:t>h</a:t>
            </a:r>
            <a:r>
              <a:rPr sz="2200" b="1" spc="-130" dirty="0">
                <a:solidFill>
                  <a:srgbClr val="2E2A1F"/>
                </a:solidFill>
                <a:latin typeface="Times New Roman"/>
                <a:cs typeface="Times New Roman"/>
              </a:rPr>
              <a:t> </a:t>
            </a:r>
            <a:r>
              <a:rPr sz="2200" b="1" spc="25" dirty="0">
                <a:solidFill>
                  <a:srgbClr val="2E2A1F"/>
                </a:solidFill>
                <a:latin typeface="Calibri"/>
                <a:cs typeface="Calibri"/>
              </a:rPr>
              <a:t>t</a:t>
            </a:r>
            <a:r>
              <a:rPr sz="2200" b="1" spc="0" dirty="0">
                <a:solidFill>
                  <a:srgbClr val="2E2A1F"/>
                </a:solidFill>
                <a:latin typeface="Calibri"/>
                <a:cs typeface="Calibri"/>
              </a:rPr>
              <a:t>h</a:t>
            </a:r>
            <a:r>
              <a:rPr sz="2200" b="1" dirty="0">
                <a:solidFill>
                  <a:srgbClr val="2E2A1F"/>
                </a:solidFill>
                <a:latin typeface="Calibri"/>
                <a:cs typeface="Calibri"/>
              </a:rPr>
              <a:t>e</a:t>
            </a:r>
            <a:r>
              <a:rPr sz="2200" b="1" spc="-60" dirty="0">
                <a:solidFill>
                  <a:srgbClr val="2E2A1F"/>
                </a:solidFill>
                <a:latin typeface="Times New Roman"/>
                <a:cs typeface="Times New Roman"/>
              </a:rPr>
              <a:t> </a:t>
            </a:r>
            <a:r>
              <a:rPr sz="2200" b="1" spc="15" dirty="0">
                <a:solidFill>
                  <a:srgbClr val="2E2A1F"/>
                </a:solidFill>
                <a:latin typeface="Calibri"/>
                <a:cs typeface="Calibri"/>
              </a:rPr>
              <a:t>r</a:t>
            </a:r>
            <a:r>
              <a:rPr sz="2200" b="1" spc="-10" dirty="0">
                <a:solidFill>
                  <a:srgbClr val="2E2A1F"/>
                </a:solidFill>
                <a:latin typeface="Calibri"/>
                <a:cs typeface="Calibri"/>
              </a:rPr>
              <a:t>e</a:t>
            </a:r>
            <a:r>
              <a:rPr sz="2200" b="1" spc="0" dirty="0">
                <a:solidFill>
                  <a:srgbClr val="2E2A1F"/>
                </a:solidFill>
                <a:latin typeface="Calibri"/>
                <a:cs typeface="Calibri"/>
              </a:rPr>
              <a:t>su</a:t>
            </a:r>
            <a:r>
              <a:rPr sz="2200" b="1" spc="-50" dirty="0">
                <a:solidFill>
                  <a:srgbClr val="2E2A1F"/>
                </a:solidFill>
                <a:latin typeface="Calibri"/>
                <a:cs typeface="Calibri"/>
              </a:rPr>
              <a:t>l</a:t>
            </a:r>
            <a:r>
              <a:rPr sz="2200" b="1" spc="-10" dirty="0">
                <a:solidFill>
                  <a:srgbClr val="2E2A1F"/>
                </a:solidFill>
                <a:latin typeface="Calibri"/>
                <a:cs typeface="Calibri"/>
              </a:rPr>
              <a:t>t</a:t>
            </a:r>
            <a:r>
              <a:rPr sz="2200" b="1" spc="-114" dirty="0">
                <a:solidFill>
                  <a:srgbClr val="2E2A1F"/>
                </a:solidFill>
                <a:latin typeface="Times New Roman"/>
                <a:cs typeface="Times New Roman"/>
              </a:rPr>
              <a:t> </a:t>
            </a:r>
            <a:r>
              <a:rPr sz="2200" b="1" spc="-5" dirty="0">
                <a:solidFill>
                  <a:srgbClr val="2E2A1F"/>
                </a:solidFill>
                <a:latin typeface="Calibri"/>
                <a:cs typeface="Calibri"/>
              </a:rPr>
              <a:t>(</a:t>
            </a:r>
            <a:r>
              <a:rPr sz="2200" b="1" spc="-30" dirty="0">
                <a:solidFill>
                  <a:srgbClr val="C00000"/>
                </a:solidFill>
                <a:latin typeface="Calibri"/>
                <a:cs typeface="Calibri"/>
              </a:rPr>
              <a:t>8</a:t>
            </a:r>
            <a:r>
              <a:rPr sz="2200" b="1" spc="-10" dirty="0">
                <a:solidFill>
                  <a:srgbClr val="2E2A1F"/>
                </a:solidFill>
                <a:latin typeface="Calibri"/>
                <a:cs typeface="Calibri"/>
              </a:rPr>
              <a:t>)</a:t>
            </a:r>
            <a:r>
              <a:rPr sz="2200" b="1" spc="-35" dirty="0">
                <a:solidFill>
                  <a:srgbClr val="2E2A1F"/>
                </a:solidFill>
                <a:latin typeface="Times New Roman"/>
                <a:cs typeface="Times New Roman"/>
              </a:rPr>
              <a:t> </a:t>
            </a:r>
            <a:r>
              <a:rPr sz="2200" b="1" spc="0" dirty="0">
                <a:solidFill>
                  <a:srgbClr val="2E2A1F"/>
                </a:solidFill>
                <a:latin typeface="Calibri"/>
                <a:cs typeface="Calibri"/>
              </a:rPr>
              <a:t>b</a:t>
            </a:r>
            <a:r>
              <a:rPr sz="2200" b="1" spc="-5" dirty="0">
                <a:solidFill>
                  <a:srgbClr val="2E2A1F"/>
                </a:solidFill>
                <a:latin typeface="Calibri"/>
                <a:cs typeface="Calibri"/>
              </a:rPr>
              <a:t>a</a:t>
            </a:r>
            <a:r>
              <a:rPr sz="2200" b="1" spc="-25" dirty="0">
                <a:solidFill>
                  <a:srgbClr val="2E2A1F"/>
                </a:solidFill>
                <a:latin typeface="Calibri"/>
                <a:cs typeface="Calibri"/>
              </a:rPr>
              <a:t>c</a:t>
            </a:r>
            <a:r>
              <a:rPr sz="2200" b="1" spc="-15" dirty="0">
                <a:solidFill>
                  <a:srgbClr val="2E2A1F"/>
                </a:solidFill>
                <a:latin typeface="Calibri"/>
                <a:cs typeface="Calibri"/>
              </a:rPr>
              <a:t>k</a:t>
            </a:r>
            <a:r>
              <a:rPr sz="2200" b="1" spc="-110" dirty="0">
                <a:solidFill>
                  <a:srgbClr val="2E2A1F"/>
                </a:solidFill>
                <a:latin typeface="Times New Roman"/>
                <a:cs typeface="Times New Roman"/>
              </a:rPr>
              <a:t> </a:t>
            </a:r>
            <a:r>
              <a:rPr sz="2200" b="1" spc="25" dirty="0">
                <a:solidFill>
                  <a:srgbClr val="2E2A1F"/>
                </a:solidFill>
                <a:latin typeface="Calibri"/>
                <a:cs typeface="Calibri"/>
              </a:rPr>
              <a:t>t</a:t>
            </a:r>
            <a:r>
              <a:rPr sz="2200" b="1" spc="-15" dirty="0">
                <a:solidFill>
                  <a:srgbClr val="2E2A1F"/>
                </a:solidFill>
                <a:latin typeface="Calibri"/>
                <a:cs typeface="Calibri"/>
              </a:rPr>
              <a:t>o</a:t>
            </a:r>
            <a:r>
              <a:rPr sz="2200" b="1" spc="-35" dirty="0">
                <a:solidFill>
                  <a:srgbClr val="2E2A1F"/>
                </a:solidFill>
                <a:latin typeface="Times New Roman"/>
                <a:cs typeface="Times New Roman"/>
              </a:rPr>
              <a:t> </a:t>
            </a:r>
            <a:r>
              <a:rPr sz="2200" b="1" spc="5" dirty="0">
                <a:solidFill>
                  <a:srgbClr val="2E2A1F"/>
                </a:solidFill>
                <a:latin typeface="Calibri"/>
                <a:cs typeface="Calibri"/>
              </a:rPr>
              <a:t>s</a:t>
            </a:r>
            <a:r>
              <a:rPr sz="2200" b="1" spc="25" dirty="0">
                <a:solidFill>
                  <a:srgbClr val="2E2A1F"/>
                </a:solidFill>
                <a:latin typeface="Calibri"/>
                <a:cs typeface="Calibri"/>
              </a:rPr>
              <a:t>t</a:t>
            </a:r>
            <a:r>
              <a:rPr sz="2200" b="1" spc="-5" dirty="0">
                <a:solidFill>
                  <a:srgbClr val="2E2A1F"/>
                </a:solidFill>
                <a:latin typeface="Calibri"/>
                <a:cs typeface="Calibri"/>
              </a:rPr>
              <a:t>a</a:t>
            </a:r>
            <a:r>
              <a:rPr sz="2200" b="1" spc="-25" dirty="0">
                <a:solidFill>
                  <a:srgbClr val="2E2A1F"/>
                </a:solidFill>
                <a:latin typeface="Calibri"/>
                <a:cs typeface="Calibri"/>
              </a:rPr>
              <a:t>c</a:t>
            </a:r>
            <a:r>
              <a:rPr sz="2200" b="1" spc="25" dirty="0">
                <a:solidFill>
                  <a:srgbClr val="2E2A1F"/>
                </a:solidFill>
                <a:latin typeface="Calibri"/>
                <a:cs typeface="Calibri"/>
              </a:rPr>
              <a:t>k</a:t>
            </a:r>
            <a:r>
              <a:rPr sz="2200" b="1" dirty="0">
                <a:solidFill>
                  <a:srgbClr val="2E2A1F"/>
                </a:solidFill>
                <a:latin typeface="Calibri"/>
                <a:cs typeface="Calibri"/>
              </a:rPr>
              <a:t>.</a:t>
            </a:r>
            <a:endParaRPr sz="2200" dirty="0">
              <a:latin typeface="Calibri"/>
              <a:cs typeface="Calibri"/>
            </a:endParaRPr>
          </a:p>
          <a:p>
            <a:pPr marL="723900" indent="-342900">
              <a:lnSpc>
                <a:spcPct val="100000"/>
              </a:lnSpc>
              <a:spcBef>
                <a:spcPts val="400"/>
              </a:spcBef>
              <a:buClr>
                <a:srgbClr val="D2CB6B"/>
              </a:buClr>
              <a:buFont typeface="Arial"/>
              <a:buChar char="•"/>
              <a:tabLst>
                <a:tab pos="723900" algn="l"/>
              </a:tabLst>
            </a:pPr>
            <a:r>
              <a:rPr sz="2200" b="1" spc="30" dirty="0">
                <a:solidFill>
                  <a:srgbClr val="2E2A1F"/>
                </a:solidFill>
                <a:latin typeface="Calibri"/>
                <a:cs typeface="Calibri"/>
              </a:rPr>
              <a:t>C</a:t>
            </a:r>
            <a:r>
              <a:rPr sz="2200" b="1" dirty="0">
                <a:solidFill>
                  <a:srgbClr val="2E2A1F"/>
                </a:solidFill>
                <a:latin typeface="Calibri"/>
                <a:cs typeface="Calibri"/>
              </a:rPr>
              <a:t>o</a:t>
            </a:r>
            <a:r>
              <a:rPr sz="2200" b="1" spc="0" dirty="0">
                <a:solidFill>
                  <a:srgbClr val="2E2A1F"/>
                </a:solidFill>
                <a:latin typeface="Calibri"/>
                <a:cs typeface="Calibri"/>
              </a:rPr>
              <a:t>n</a:t>
            </a:r>
            <a:r>
              <a:rPr sz="2200" b="1" spc="25" dirty="0">
                <a:solidFill>
                  <a:srgbClr val="2E2A1F"/>
                </a:solidFill>
                <a:latin typeface="Calibri"/>
                <a:cs typeface="Calibri"/>
              </a:rPr>
              <a:t>t</a:t>
            </a:r>
            <a:r>
              <a:rPr sz="2200" b="1" spc="-50" dirty="0">
                <a:solidFill>
                  <a:srgbClr val="2E2A1F"/>
                </a:solidFill>
                <a:latin typeface="Calibri"/>
                <a:cs typeface="Calibri"/>
              </a:rPr>
              <a:t>i</a:t>
            </a:r>
            <a:r>
              <a:rPr sz="2200" b="1" spc="0" dirty="0">
                <a:solidFill>
                  <a:srgbClr val="2E2A1F"/>
                </a:solidFill>
                <a:latin typeface="Calibri"/>
                <a:cs typeface="Calibri"/>
              </a:rPr>
              <a:t>nu</a:t>
            </a:r>
            <a:r>
              <a:rPr sz="2200" b="1" dirty="0">
                <a:solidFill>
                  <a:srgbClr val="2E2A1F"/>
                </a:solidFill>
                <a:latin typeface="Calibri"/>
                <a:cs typeface="Calibri"/>
              </a:rPr>
              <a:t>e</a:t>
            </a:r>
            <a:r>
              <a:rPr sz="2200" b="1" spc="-160" dirty="0">
                <a:solidFill>
                  <a:srgbClr val="2E2A1F"/>
                </a:solidFill>
                <a:latin typeface="Times New Roman"/>
                <a:cs typeface="Times New Roman"/>
              </a:rPr>
              <a:t> </a:t>
            </a:r>
            <a:r>
              <a:rPr sz="2200" b="1" spc="5" dirty="0">
                <a:solidFill>
                  <a:srgbClr val="2E2A1F"/>
                </a:solidFill>
                <a:latin typeface="Calibri"/>
                <a:cs typeface="Calibri"/>
              </a:rPr>
              <a:t>s</a:t>
            </a:r>
            <a:r>
              <a:rPr sz="2200" b="1" spc="-25" dirty="0">
                <a:solidFill>
                  <a:srgbClr val="2E2A1F"/>
                </a:solidFill>
                <a:latin typeface="Calibri"/>
                <a:cs typeface="Calibri"/>
              </a:rPr>
              <a:t>c</a:t>
            </a:r>
            <a:r>
              <a:rPr sz="2200" b="1" spc="-5" dirty="0">
                <a:solidFill>
                  <a:srgbClr val="2E2A1F"/>
                </a:solidFill>
                <a:latin typeface="Calibri"/>
                <a:cs typeface="Calibri"/>
              </a:rPr>
              <a:t>a</a:t>
            </a:r>
            <a:r>
              <a:rPr sz="2200" b="1" spc="0" dirty="0">
                <a:solidFill>
                  <a:srgbClr val="2E2A1F"/>
                </a:solidFill>
                <a:latin typeface="Calibri"/>
                <a:cs typeface="Calibri"/>
              </a:rPr>
              <a:t>nn</a:t>
            </a:r>
            <a:r>
              <a:rPr sz="2200" b="1" spc="-50" dirty="0">
                <a:solidFill>
                  <a:srgbClr val="2E2A1F"/>
                </a:solidFill>
                <a:latin typeface="Calibri"/>
                <a:cs typeface="Calibri"/>
              </a:rPr>
              <a:t>i</a:t>
            </a:r>
            <a:r>
              <a:rPr sz="2200" b="1" spc="0" dirty="0">
                <a:solidFill>
                  <a:srgbClr val="2E2A1F"/>
                </a:solidFill>
                <a:latin typeface="Calibri"/>
                <a:cs typeface="Calibri"/>
              </a:rPr>
              <a:t>n</a:t>
            </a:r>
            <a:r>
              <a:rPr sz="2200" b="1" spc="-45" dirty="0">
                <a:solidFill>
                  <a:srgbClr val="2E2A1F"/>
                </a:solidFill>
                <a:latin typeface="Calibri"/>
                <a:cs typeface="Calibri"/>
              </a:rPr>
              <a:t>g</a:t>
            </a:r>
            <a:r>
              <a:rPr sz="2200" b="1" spc="-10" dirty="0">
                <a:solidFill>
                  <a:srgbClr val="2E2A1F"/>
                </a:solidFill>
                <a:latin typeface="Calibri"/>
                <a:cs typeface="Calibri"/>
              </a:rPr>
              <a:t>,</a:t>
            </a:r>
            <a:r>
              <a:rPr sz="2200" b="1" spc="-125" dirty="0">
                <a:solidFill>
                  <a:srgbClr val="2E2A1F"/>
                </a:solidFill>
                <a:latin typeface="Times New Roman"/>
                <a:cs typeface="Times New Roman"/>
              </a:rPr>
              <a:t> </a:t>
            </a:r>
            <a:r>
              <a:rPr sz="2200" b="1" spc="-15" dirty="0">
                <a:solidFill>
                  <a:srgbClr val="C00000"/>
                </a:solidFill>
                <a:latin typeface="Calibri"/>
                <a:cs typeface="Calibri"/>
              </a:rPr>
              <a:t>3</a:t>
            </a:r>
            <a:r>
              <a:rPr sz="2200" b="1" spc="-65" dirty="0">
                <a:solidFill>
                  <a:srgbClr val="C00000"/>
                </a:solidFill>
                <a:latin typeface="Times New Roman"/>
                <a:cs typeface="Times New Roman"/>
              </a:rPr>
              <a:t> </a:t>
            </a:r>
            <a:r>
              <a:rPr sz="2200" b="1" spc="-20" dirty="0">
                <a:solidFill>
                  <a:srgbClr val="2E2A1F"/>
                </a:solidFill>
                <a:latin typeface="Calibri"/>
                <a:cs typeface="Calibri"/>
              </a:rPr>
              <a:t>&amp;</a:t>
            </a:r>
            <a:r>
              <a:rPr sz="2200" b="1" dirty="0">
                <a:solidFill>
                  <a:srgbClr val="2E2A1F"/>
                </a:solidFill>
                <a:latin typeface="Times New Roman"/>
                <a:cs typeface="Times New Roman"/>
              </a:rPr>
              <a:t> </a:t>
            </a:r>
            <a:r>
              <a:rPr sz="2200" b="1" spc="-15" dirty="0">
                <a:solidFill>
                  <a:srgbClr val="C00000"/>
                </a:solidFill>
                <a:latin typeface="Calibri"/>
                <a:cs typeface="Calibri"/>
              </a:rPr>
              <a:t>1</a:t>
            </a:r>
            <a:r>
              <a:rPr sz="2200" b="1" spc="-65" dirty="0">
                <a:solidFill>
                  <a:srgbClr val="C00000"/>
                </a:solidFill>
                <a:latin typeface="Times New Roman"/>
                <a:cs typeface="Times New Roman"/>
              </a:rPr>
              <a:t> </a:t>
            </a:r>
            <a:r>
              <a:rPr sz="2200" b="1" spc="-5" dirty="0">
                <a:solidFill>
                  <a:srgbClr val="2E2A1F"/>
                </a:solidFill>
                <a:latin typeface="Calibri"/>
                <a:cs typeface="Calibri"/>
              </a:rPr>
              <a:t>a</a:t>
            </a:r>
            <a:r>
              <a:rPr sz="2200" b="1" spc="15" dirty="0">
                <a:solidFill>
                  <a:srgbClr val="2E2A1F"/>
                </a:solidFill>
                <a:latin typeface="Calibri"/>
                <a:cs typeface="Calibri"/>
              </a:rPr>
              <a:t>r</a:t>
            </a:r>
            <a:r>
              <a:rPr sz="2200" b="1" dirty="0">
                <a:solidFill>
                  <a:srgbClr val="2E2A1F"/>
                </a:solidFill>
                <a:latin typeface="Calibri"/>
                <a:cs typeface="Calibri"/>
              </a:rPr>
              <a:t>e</a:t>
            </a:r>
            <a:r>
              <a:rPr sz="2200" b="1" spc="-60" dirty="0">
                <a:solidFill>
                  <a:srgbClr val="2E2A1F"/>
                </a:solidFill>
                <a:latin typeface="Times New Roman"/>
                <a:cs typeface="Times New Roman"/>
              </a:rPr>
              <a:t> </a:t>
            </a:r>
            <a:r>
              <a:rPr sz="2200" b="1" dirty="0">
                <a:solidFill>
                  <a:srgbClr val="2E2A1F"/>
                </a:solidFill>
                <a:latin typeface="Calibri"/>
                <a:cs typeface="Calibri"/>
              </a:rPr>
              <a:t>o</a:t>
            </a:r>
            <a:r>
              <a:rPr sz="2200" b="1" spc="0" dirty="0">
                <a:solidFill>
                  <a:srgbClr val="2E2A1F"/>
                </a:solidFill>
                <a:latin typeface="Calibri"/>
                <a:cs typeface="Calibri"/>
              </a:rPr>
              <a:t>p</a:t>
            </a:r>
            <a:r>
              <a:rPr sz="2200" b="1" spc="-10" dirty="0">
                <a:solidFill>
                  <a:srgbClr val="2E2A1F"/>
                </a:solidFill>
                <a:latin typeface="Calibri"/>
                <a:cs typeface="Calibri"/>
              </a:rPr>
              <a:t>e</a:t>
            </a:r>
            <a:r>
              <a:rPr sz="2200" b="1" spc="15" dirty="0">
                <a:solidFill>
                  <a:srgbClr val="2E2A1F"/>
                </a:solidFill>
                <a:latin typeface="Calibri"/>
                <a:cs typeface="Calibri"/>
              </a:rPr>
              <a:t>r</a:t>
            </a:r>
            <a:r>
              <a:rPr sz="2200" b="1" spc="-5" dirty="0">
                <a:solidFill>
                  <a:srgbClr val="2E2A1F"/>
                </a:solidFill>
                <a:latin typeface="Calibri"/>
                <a:cs typeface="Calibri"/>
              </a:rPr>
              <a:t>a</a:t>
            </a:r>
            <a:r>
              <a:rPr sz="2200" b="1" spc="0" dirty="0">
                <a:solidFill>
                  <a:srgbClr val="2E2A1F"/>
                </a:solidFill>
                <a:latin typeface="Calibri"/>
                <a:cs typeface="Calibri"/>
              </a:rPr>
              <a:t>n</a:t>
            </a:r>
            <a:r>
              <a:rPr sz="2200" b="1" spc="-15" dirty="0">
                <a:solidFill>
                  <a:srgbClr val="2E2A1F"/>
                </a:solidFill>
                <a:latin typeface="Calibri"/>
                <a:cs typeface="Calibri"/>
              </a:rPr>
              <a:t>d</a:t>
            </a:r>
            <a:r>
              <a:rPr sz="2200" b="1" spc="-235" dirty="0">
                <a:solidFill>
                  <a:srgbClr val="2E2A1F"/>
                </a:solidFill>
                <a:latin typeface="Times New Roman"/>
                <a:cs typeface="Times New Roman"/>
              </a:rPr>
              <a:t> </a:t>
            </a:r>
            <a:r>
              <a:rPr sz="2200" spc="-70" dirty="0">
                <a:solidFill>
                  <a:srgbClr val="2E2A1F"/>
                </a:solidFill>
                <a:latin typeface="Wingdings"/>
                <a:cs typeface="Wingdings"/>
              </a:rPr>
              <a:t></a:t>
            </a:r>
            <a:r>
              <a:rPr sz="2200" spc="-5" dirty="0">
                <a:solidFill>
                  <a:srgbClr val="2E2A1F"/>
                </a:solidFill>
                <a:latin typeface="Times New Roman"/>
                <a:cs typeface="Times New Roman"/>
              </a:rPr>
              <a:t> </a:t>
            </a:r>
            <a:r>
              <a:rPr sz="2200" b="1" spc="0" dirty="0">
                <a:solidFill>
                  <a:srgbClr val="2E2A1F"/>
                </a:solidFill>
                <a:latin typeface="Calibri"/>
                <a:cs typeface="Calibri"/>
              </a:rPr>
              <a:t>pu</a:t>
            </a:r>
            <a:r>
              <a:rPr sz="2200" b="1" spc="5" dirty="0">
                <a:solidFill>
                  <a:srgbClr val="2E2A1F"/>
                </a:solidFill>
                <a:latin typeface="Calibri"/>
                <a:cs typeface="Calibri"/>
              </a:rPr>
              <a:t>s</a:t>
            </a:r>
            <a:r>
              <a:rPr sz="2200" b="1" spc="-15" dirty="0">
                <a:solidFill>
                  <a:srgbClr val="2E2A1F"/>
                </a:solidFill>
                <a:latin typeface="Calibri"/>
                <a:cs typeface="Calibri"/>
              </a:rPr>
              <a:t>h</a:t>
            </a:r>
            <a:r>
              <a:rPr sz="2200" b="1" spc="-130" dirty="0">
                <a:solidFill>
                  <a:srgbClr val="2E2A1F"/>
                </a:solidFill>
                <a:latin typeface="Times New Roman"/>
                <a:cs typeface="Times New Roman"/>
              </a:rPr>
              <a:t> </a:t>
            </a:r>
            <a:r>
              <a:rPr sz="2200" b="1" spc="25" dirty="0">
                <a:solidFill>
                  <a:srgbClr val="2E2A1F"/>
                </a:solidFill>
                <a:latin typeface="Calibri"/>
                <a:cs typeface="Calibri"/>
              </a:rPr>
              <a:t>t</a:t>
            </a:r>
            <a:r>
              <a:rPr sz="2200" b="1" spc="-15" dirty="0">
                <a:solidFill>
                  <a:srgbClr val="2E2A1F"/>
                </a:solidFill>
                <a:latin typeface="Calibri"/>
                <a:cs typeface="Calibri"/>
              </a:rPr>
              <a:t>o</a:t>
            </a:r>
            <a:r>
              <a:rPr sz="2200" b="1" spc="-135" dirty="0">
                <a:solidFill>
                  <a:srgbClr val="2E2A1F"/>
                </a:solidFill>
                <a:latin typeface="Times New Roman"/>
                <a:cs typeface="Times New Roman"/>
              </a:rPr>
              <a:t> </a:t>
            </a:r>
            <a:r>
              <a:rPr sz="2200" b="1" spc="5" dirty="0">
                <a:solidFill>
                  <a:srgbClr val="2E2A1F"/>
                </a:solidFill>
                <a:latin typeface="Calibri"/>
                <a:cs typeface="Calibri"/>
              </a:rPr>
              <a:t>s</a:t>
            </a:r>
            <a:r>
              <a:rPr sz="2200" b="1" spc="25" dirty="0">
                <a:solidFill>
                  <a:srgbClr val="2E2A1F"/>
                </a:solidFill>
                <a:latin typeface="Calibri"/>
                <a:cs typeface="Calibri"/>
              </a:rPr>
              <a:t>t</a:t>
            </a:r>
            <a:r>
              <a:rPr sz="2200" b="1" spc="-5" dirty="0">
                <a:solidFill>
                  <a:srgbClr val="2E2A1F"/>
                </a:solidFill>
                <a:latin typeface="Calibri"/>
                <a:cs typeface="Calibri"/>
              </a:rPr>
              <a:t>a</a:t>
            </a:r>
            <a:r>
              <a:rPr sz="2200" b="1" spc="-25" dirty="0">
                <a:solidFill>
                  <a:srgbClr val="2E2A1F"/>
                </a:solidFill>
                <a:latin typeface="Calibri"/>
                <a:cs typeface="Calibri"/>
              </a:rPr>
              <a:t>c</a:t>
            </a:r>
            <a:r>
              <a:rPr sz="2200" b="1" spc="25" dirty="0">
                <a:solidFill>
                  <a:srgbClr val="2E2A1F"/>
                </a:solidFill>
                <a:latin typeface="Calibri"/>
                <a:cs typeface="Calibri"/>
              </a:rPr>
              <a:t>k</a:t>
            </a:r>
            <a:r>
              <a:rPr sz="2200" b="1" dirty="0">
                <a:solidFill>
                  <a:srgbClr val="2E2A1F"/>
                </a:solidFill>
                <a:latin typeface="Calibri"/>
                <a:cs typeface="Calibri"/>
              </a:rPr>
              <a:t>.</a:t>
            </a:r>
            <a:endParaRPr sz="2200" dirty="0">
              <a:latin typeface="Calibri"/>
              <a:cs typeface="Calibri"/>
            </a:endParaRPr>
          </a:p>
          <a:p>
            <a:pPr marL="723900" indent="-342900">
              <a:lnSpc>
                <a:spcPct val="100000"/>
              </a:lnSpc>
              <a:spcBef>
                <a:spcPts val="360"/>
              </a:spcBef>
              <a:buClr>
                <a:srgbClr val="D2CB6B"/>
              </a:buClr>
              <a:buFont typeface="Arial"/>
              <a:buChar char="•"/>
              <a:tabLst>
                <a:tab pos="723900" algn="l"/>
              </a:tabLst>
            </a:pPr>
            <a:r>
              <a:rPr sz="2200" b="1" dirty="0">
                <a:solidFill>
                  <a:srgbClr val="C00000"/>
                </a:solidFill>
                <a:latin typeface="Calibri"/>
                <a:cs typeface="Calibri"/>
              </a:rPr>
              <a:t>-</a:t>
            </a:r>
            <a:r>
              <a:rPr sz="2200" b="1" spc="-25" dirty="0">
                <a:solidFill>
                  <a:srgbClr val="C00000"/>
                </a:solidFill>
                <a:latin typeface="Times New Roman"/>
                <a:cs typeface="Times New Roman"/>
              </a:rPr>
              <a:t> </a:t>
            </a:r>
            <a:r>
              <a:rPr sz="2200" b="1" spc="-50" dirty="0">
                <a:solidFill>
                  <a:srgbClr val="2E2A1F"/>
                </a:solidFill>
                <a:latin typeface="Calibri"/>
                <a:cs typeface="Calibri"/>
              </a:rPr>
              <a:t>i</a:t>
            </a:r>
            <a:r>
              <a:rPr sz="2200" b="1" spc="-10" dirty="0">
                <a:solidFill>
                  <a:srgbClr val="2E2A1F"/>
                </a:solidFill>
                <a:latin typeface="Calibri"/>
                <a:cs typeface="Calibri"/>
              </a:rPr>
              <a:t>s</a:t>
            </a:r>
            <a:r>
              <a:rPr sz="2200" b="1" spc="-30" dirty="0">
                <a:solidFill>
                  <a:srgbClr val="2E2A1F"/>
                </a:solidFill>
                <a:latin typeface="Times New Roman"/>
                <a:cs typeface="Times New Roman"/>
              </a:rPr>
              <a:t> </a:t>
            </a:r>
            <a:r>
              <a:rPr sz="2200" b="1" spc="-5" dirty="0">
                <a:solidFill>
                  <a:srgbClr val="2E2A1F"/>
                </a:solidFill>
                <a:latin typeface="Calibri"/>
                <a:cs typeface="Calibri"/>
              </a:rPr>
              <a:t>a</a:t>
            </a:r>
            <a:r>
              <a:rPr sz="2200" b="1" spc="-15" dirty="0">
                <a:solidFill>
                  <a:srgbClr val="2E2A1F"/>
                </a:solidFill>
                <a:latin typeface="Calibri"/>
                <a:cs typeface="Calibri"/>
              </a:rPr>
              <a:t>n</a:t>
            </a:r>
            <a:r>
              <a:rPr sz="2200" b="1" spc="-30" dirty="0">
                <a:solidFill>
                  <a:srgbClr val="2E2A1F"/>
                </a:solidFill>
                <a:latin typeface="Times New Roman"/>
                <a:cs typeface="Times New Roman"/>
              </a:rPr>
              <a:t> </a:t>
            </a:r>
            <a:r>
              <a:rPr sz="2200" b="1" dirty="0" smtClean="0">
                <a:solidFill>
                  <a:srgbClr val="2E2A1F"/>
                </a:solidFill>
                <a:latin typeface="Calibri"/>
                <a:cs typeface="Calibri"/>
              </a:rPr>
              <a:t>o</a:t>
            </a:r>
            <a:r>
              <a:rPr sz="2200" b="1" spc="0" dirty="0" smtClean="0">
                <a:solidFill>
                  <a:srgbClr val="2E2A1F"/>
                </a:solidFill>
                <a:latin typeface="Calibri"/>
                <a:cs typeface="Calibri"/>
              </a:rPr>
              <a:t>p</a:t>
            </a:r>
            <a:r>
              <a:rPr sz="2200" b="1" spc="-10" dirty="0" smtClean="0">
                <a:solidFill>
                  <a:srgbClr val="2E2A1F"/>
                </a:solidFill>
                <a:latin typeface="Calibri"/>
                <a:cs typeface="Calibri"/>
              </a:rPr>
              <a:t>e</a:t>
            </a:r>
            <a:r>
              <a:rPr sz="2200" b="1" spc="15" dirty="0" smtClean="0">
                <a:solidFill>
                  <a:srgbClr val="2E2A1F"/>
                </a:solidFill>
                <a:latin typeface="Calibri"/>
                <a:cs typeface="Calibri"/>
              </a:rPr>
              <a:t>r</a:t>
            </a:r>
            <a:r>
              <a:rPr sz="2200" b="1" spc="-5" dirty="0" smtClean="0">
                <a:solidFill>
                  <a:srgbClr val="2E2A1F"/>
                </a:solidFill>
                <a:latin typeface="Calibri"/>
                <a:cs typeface="Calibri"/>
              </a:rPr>
              <a:t>a</a:t>
            </a:r>
            <a:r>
              <a:rPr sz="2200" b="1" spc="25" dirty="0" smtClean="0">
                <a:solidFill>
                  <a:srgbClr val="2E2A1F"/>
                </a:solidFill>
                <a:latin typeface="Calibri"/>
                <a:cs typeface="Calibri"/>
              </a:rPr>
              <a:t>t</a:t>
            </a:r>
            <a:r>
              <a:rPr sz="2200" b="1" dirty="0" smtClean="0">
                <a:solidFill>
                  <a:srgbClr val="2E2A1F"/>
                </a:solidFill>
                <a:latin typeface="Calibri"/>
                <a:cs typeface="Calibri"/>
              </a:rPr>
              <a:t>or</a:t>
            </a:r>
            <a:r>
              <a:rPr lang="en-US" sz="2200" b="1" spc="-240" dirty="0">
                <a:solidFill>
                  <a:srgbClr val="2E2A1F"/>
                </a:solidFill>
                <a:latin typeface="Times New Roman"/>
                <a:cs typeface="Times New Roman"/>
              </a:rPr>
              <a:t> </a:t>
            </a:r>
            <a:r>
              <a:rPr lang="en-US" sz="2200" b="1" spc="-240" dirty="0" smtClean="0">
                <a:solidFill>
                  <a:srgbClr val="2E2A1F"/>
                </a:solidFill>
                <a:latin typeface="Times New Roman"/>
                <a:cs typeface="Times New Roman"/>
                <a:sym typeface="Wingdings" panose="05000000000000000000" pitchFamily="2" charset="2"/>
              </a:rPr>
              <a:t></a:t>
            </a:r>
            <a:r>
              <a:rPr sz="2200" spc="-105" dirty="0" smtClean="0">
                <a:solidFill>
                  <a:srgbClr val="2E2A1F"/>
                </a:solidFill>
                <a:latin typeface="Times New Roman"/>
                <a:cs typeface="Times New Roman"/>
              </a:rPr>
              <a:t> </a:t>
            </a:r>
            <a:r>
              <a:rPr sz="2200" b="1" spc="0" dirty="0">
                <a:solidFill>
                  <a:srgbClr val="2E2A1F"/>
                </a:solidFill>
                <a:latin typeface="Calibri"/>
                <a:cs typeface="Calibri"/>
              </a:rPr>
              <a:t>p</a:t>
            </a:r>
            <a:r>
              <a:rPr sz="2200" b="1" dirty="0">
                <a:solidFill>
                  <a:srgbClr val="2E2A1F"/>
                </a:solidFill>
                <a:latin typeface="Calibri"/>
                <a:cs typeface="Calibri"/>
              </a:rPr>
              <a:t>o</a:t>
            </a:r>
            <a:r>
              <a:rPr sz="2200" b="1" spc="-15" dirty="0">
                <a:solidFill>
                  <a:srgbClr val="2E2A1F"/>
                </a:solidFill>
                <a:latin typeface="Calibri"/>
                <a:cs typeface="Calibri"/>
              </a:rPr>
              <a:t>p</a:t>
            </a:r>
            <a:r>
              <a:rPr sz="2200" b="1" spc="-135" dirty="0">
                <a:solidFill>
                  <a:srgbClr val="2E2A1F"/>
                </a:solidFill>
                <a:latin typeface="Times New Roman"/>
                <a:cs typeface="Times New Roman"/>
              </a:rPr>
              <a:t> </a:t>
            </a:r>
            <a:r>
              <a:rPr lang="en-US" sz="2200" b="1" spc="-135" dirty="0" smtClean="0">
                <a:solidFill>
                  <a:srgbClr val="2E2A1F"/>
                </a:solidFill>
                <a:latin typeface="Times New Roman"/>
                <a:cs typeface="Times New Roman"/>
                <a:sym typeface="Wingdings" panose="05000000000000000000" pitchFamily="2" charset="2"/>
              </a:rPr>
              <a:t> c</a:t>
            </a:r>
            <a:r>
              <a:rPr sz="2200" b="1" dirty="0" smtClean="0">
                <a:solidFill>
                  <a:srgbClr val="2E2A1F"/>
                </a:solidFill>
                <a:latin typeface="Calibri"/>
                <a:cs typeface="Calibri"/>
              </a:rPr>
              <a:t>o</a:t>
            </a:r>
            <a:r>
              <a:rPr sz="2200" b="1" spc="5" dirty="0" smtClean="0">
                <a:solidFill>
                  <a:srgbClr val="2E2A1F"/>
                </a:solidFill>
                <a:latin typeface="Calibri"/>
                <a:cs typeface="Calibri"/>
              </a:rPr>
              <a:t>m</a:t>
            </a:r>
            <a:r>
              <a:rPr sz="2200" b="1" spc="0" dirty="0" smtClean="0">
                <a:solidFill>
                  <a:srgbClr val="2E2A1F"/>
                </a:solidFill>
                <a:latin typeface="Calibri"/>
                <a:cs typeface="Calibri"/>
              </a:rPr>
              <a:t>pu</a:t>
            </a:r>
            <a:r>
              <a:rPr sz="2200" b="1" spc="25" dirty="0" smtClean="0">
                <a:solidFill>
                  <a:srgbClr val="2E2A1F"/>
                </a:solidFill>
                <a:latin typeface="Calibri"/>
                <a:cs typeface="Calibri"/>
              </a:rPr>
              <a:t>t</a:t>
            </a:r>
            <a:r>
              <a:rPr sz="2200" b="1" dirty="0" smtClean="0">
                <a:solidFill>
                  <a:srgbClr val="2E2A1F"/>
                </a:solidFill>
                <a:latin typeface="Calibri"/>
                <a:cs typeface="Calibri"/>
              </a:rPr>
              <a:t>e</a:t>
            </a:r>
            <a:r>
              <a:rPr lang="en-US" sz="2200" b="1" dirty="0" smtClean="0">
                <a:solidFill>
                  <a:srgbClr val="2E2A1F"/>
                </a:solidFill>
                <a:latin typeface="Calibri"/>
                <a:cs typeface="Calibri"/>
              </a:rPr>
              <a:t> </a:t>
            </a:r>
            <a:r>
              <a:rPr lang="en-US" sz="2200" b="1" dirty="0" smtClean="0">
                <a:solidFill>
                  <a:srgbClr val="2E2A1F"/>
                </a:solidFill>
                <a:latin typeface="Calibri"/>
                <a:cs typeface="Calibri"/>
                <a:sym typeface="Wingdings" panose="05000000000000000000" pitchFamily="2" charset="2"/>
              </a:rPr>
              <a:t> </a:t>
            </a:r>
            <a:r>
              <a:rPr sz="2200" b="1" spc="0" dirty="0" smtClean="0">
                <a:solidFill>
                  <a:srgbClr val="2E2A1F"/>
                </a:solidFill>
                <a:latin typeface="Calibri"/>
                <a:cs typeface="Calibri"/>
              </a:rPr>
              <a:t>pu</a:t>
            </a:r>
            <a:r>
              <a:rPr sz="2200" b="1" spc="5" dirty="0" smtClean="0">
                <a:solidFill>
                  <a:srgbClr val="2E2A1F"/>
                </a:solidFill>
                <a:latin typeface="Calibri"/>
                <a:cs typeface="Calibri"/>
              </a:rPr>
              <a:t>s</a:t>
            </a:r>
            <a:r>
              <a:rPr sz="2200" b="1" spc="0" dirty="0" smtClean="0">
                <a:solidFill>
                  <a:srgbClr val="2E2A1F"/>
                </a:solidFill>
                <a:latin typeface="Calibri"/>
                <a:cs typeface="Calibri"/>
              </a:rPr>
              <a:t>h</a:t>
            </a:r>
            <a:r>
              <a:rPr sz="2200" b="1" dirty="0">
                <a:solidFill>
                  <a:srgbClr val="2E2A1F"/>
                </a:solidFill>
                <a:latin typeface="Calibri"/>
                <a:cs typeface="Calibri"/>
              </a:rPr>
              <a:t>.</a:t>
            </a:r>
            <a:endParaRPr sz="2200" dirty="0">
              <a:latin typeface="Calibri"/>
              <a:cs typeface="Calibri"/>
            </a:endParaRPr>
          </a:p>
          <a:p>
            <a:pPr marL="723900" indent="-342900">
              <a:lnSpc>
                <a:spcPct val="100000"/>
              </a:lnSpc>
              <a:spcBef>
                <a:spcPts val="360"/>
              </a:spcBef>
              <a:buClr>
                <a:srgbClr val="D2CB6B"/>
              </a:buClr>
              <a:buFont typeface="Arial"/>
              <a:buChar char="•"/>
              <a:tabLst>
                <a:tab pos="723900" algn="l"/>
              </a:tabLst>
            </a:pPr>
            <a:r>
              <a:rPr sz="2200" b="1" spc="-15" dirty="0">
                <a:solidFill>
                  <a:srgbClr val="C00000"/>
                </a:solidFill>
                <a:latin typeface="Calibri"/>
                <a:cs typeface="Calibri"/>
              </a:rPr>
              <a:t>4</a:t>
            </a:r>
            <a:r>
              <a:rPr sz="2200" b="1" spc="-65" dirty="0">
                <a:solidFill>
                  <a:srgbClr val="C00000"/>
                </a:solidFill>
                <a:latin typeface="Times New Roman"/>
                <a:cs typeface="Times New Roman"/>
              </a:rPr>
              <a:t> </a:t>
            </a:r>
            <a:r>
              <a:rPr sz="2200" b="1" spc="-50" dirty="0">
                <a:solidFill>
                  <a:srgbClr val="2E2A1F"/>
                </a:solidFill>
                <a:latin typeface="Calibri"/>
                <a:cs typeface="Calibri"/>
              </a:rPr>
              <a:t>i</a:t>
            </a:r>
            <a:r>
              <a:rPr sz="2200" b="1" spc="-10" dirty="0">
                <a:solidFill>
                  <a:srgbClr val="2E2A1F"/>
                </a:solidFill>
                <a:latin typeface="Calibri"/>
                <a:cs typeface="Calibri"/>
              </a:rPr>
              <a:t>s</a:t>
            </a:r>
            <a:r>
              <a:rPr sz="2200" b="1" spc="-30" dirty="0">
                <a:solidFill>
                  <a:srgbClr val="2E2A1F"/>
                </a:solidFill>
                <a:latin typeface="Times New Roman"/>
                <a:cs typeface="Times New Roman"/>
              </a:rPr>
              <a:t> </a:t>
            </a:r>
            <a:r>
              <a:rPr sz="2200" b="1" spc="-5" dirty="0">
                <a:solidFill>
                  <a:srgbClr val="2E2A1F"/>
                </a:solidFill>
                <a:latin typeface="Calibri"/>
                <a:cs typeface="Calibri"/>
              </a:rPr>
              <a:t>a</a:t>
            </a:r>
            <a:r>
              <a:rPr sz="2200" b="1" spc="-15" dirty="0">
                <a:solidFill>
                  <a:srgbClr val="2E2A1F"/>
                </a:solidFill>
                <a:latin typeface="Calibri"/>
                <a:cs typeface="Calibri"/>
              </a:rPr>
              <a:t>n</a:t>
            </a:r>
            <a:r>
              <a:rPr sz="2200" b="1" spc="-30" dirty="0">
                <a:solidFill>
                  <a:srgbClr val="2E2A1F"/>
                </a:solidFill>
                <a:latin typeface="Times New Roman"/>
                <a:cs typeface="Times New Roman"/>
              </a:rPr>
              <a:t> </a:t>
            </a:r>
            <a:r>
              <a:rPr sz="2200" b="1" dirty="0" smtClean="0">
                <a:solidFill>
                  <a:srgbClr val="2E2A1F"/>
                </a:solidFill>
                <a:latin typeface="Calibri"/>
                <a:cs typeface="Calibri"/>
              </a:rPr>
              <a:t>o</a:t>
            </a:r>
            <a:r>
              <a:rPr sz="2200" b="1" spc="0" dirty="0" smtClean="0">
                <a:solidFill>
                  <a:srgbClr val="2E2A1F"/>
                </a:solidFill>
                <a:latin typeface="Calibri"/>
                <a:cs typeface="Calibri"/>
              </a:rPr>
              <a:t>p</a:t>
            </a:r>
            <a:r>
              <a:rPr sz="2200" b="1" spc="-10" dirty="0" smtClean="0">
                <a:solidFill>
                  <a:srgbClr val="2E2A1F"/>
                </a:solidFill>
                <a:latin typeface="Calibri"/>
                <a:cs typeface="Calibri"/>
              </a:rPr>
              <a:t>e</a:t>
            </a:r>
            <a:r>
              <a:rPr sz="2200" b="1" spc="15" dirty="0" smtClean="0">
                <a:solidFill>
                  <a:srgbClr val="2E2A1F"/>
                </a:solidFill>
                <a:latin typeface="Calibri"/>
                <a:cs typeface="Calibri"/>
              </a:rPr>
              <a:t>r</a:t>
            </a:r>
            <a:r>
              <a:rPr sz="2200" b="1" spc="-5" dirty="0" smtClean="0">
                <a:solidFill>
                  <a:srgbClr val="2E2A1F"/>
                </a:solidFill>
                <a:latin typeface="Calibri"/>
                <a:cs typeface="Calibri"/>
              </a:rPr>
              <a:t>a</a:t>
            </a:r>
            <a:r>
              <a:rPr sz="2200" b="1" spc="0" dirty="0" smtClean="0">
                <a:solidFill>
                  <a:srgbClr val="2E2A1F"/>
                </a:solidFill>
                <a:latin typeface="Calibri"/>
                <a:cs typeface="Calibri"/>
              </a:rPr>
              <a:t>n</a:t>
            </a:r>
            <a:r>
              <a:rPr sz="2200" b="1" spc="-15" dirty="0" smtClean="0">
                <a:solidFill>
                  <a:srgbClr val="2E2A1F"/>
                </a:solidFill>
                <a:latin typeface="Calibri"/>
                <a:cs typeface="Calibri"/>
              </a:rPr>
              <a:t>d</a:t>
            </a:r>
            <a:r>
              <a:rPr lang="en-US" sz="2200" b="1" spc="-15" dirty="0" smtClean="0">
                <a:solidFill>
                  <a:srgbClr val="2E2A1F"/>
                </a:solidFill>
                <a:latin typeface="Calibri"/>
                <a:cs typeface="Calibri"/>
              </a:rPr>
              <a:t> </a:t>
            </a:r>
            <a:r>
              <a:rPr lang="en-US" sz="2200" b="1" dirty="0" smtClean="0">
                <a:solidFill>
                  <a:srgbClr val="2E2A1F"/>
                </a:solidFill>
                <a:cs typeface="Calibri"/>
                <a:sym typeface="Wingdings" panose="05000000000000000000" pitchFamily="2" charset="2"/>
              </a:rPr>
              <a:t> pu</a:t>
            </a:r>
            <a:r>
              <a:rPr sz="2200" b="1" spc="5" dirty="0" smtClean="0">
                <a:solidFill>
                  <a:srgbClr val="2E2A1F"/>
                </a:solidFill>
                <a:latin typeface="Calibri"/>
                <a:cs typeface="Calibri"/>
              </a:rPr>
              <a:t>s</a:t>
            </a:r>
            <a:r>
              <a:rPr sz="2200" b="1" spc="0" dirty="0" smtClean="0">
                <a:solidFill>
                  <a:srgbClr val="2E2A1F"/>
                </a:solidFill>
                <a:latin typeface="Calibri"/>
                <a:cs typeface="Calibri"/>
              </a:rPr>
              <a:t>h</a:t>
            </a:r>
            <a:r>
              <a:rPr sz="2200" b="1" dirty="0">
                <a:solidFill>
                  <a:srgbClr val="2E2A1F"/>
                </a:solidFill>
                <a:latin typeface="Calibri"/>
                <a:cs typeface="Calibri"/>
              </a:rPr>
              <a:t>.</a:t>
            </a:r>
            <a:endParaRPr sz="2200" dirty="0">
              <a:latin typeface="Calibri"/>
              <a:cs typeface="Calibri"/>
            </a:endParaRPr>
          </a:p>
          <a:p>
            <a:pPr marL="723900" indent="-342900">
              <a:lnSpc>
                <a:spcPct val="100000"/>
              </a:lnSpc>
              <a:spcBef>
                <a:spcPts val="459"/>
              </a:spcBef>
              <a:buClr>
                <a:srgbClr val="D2CB6B"/>
              </a:buClr>
              <a:buFont typeface="Arial"/>
              <a:buChar char="•"/>
              <a:tabLst>
                <a:tab pos="723900" algn="l"/>
              </a:tabLst>
            </a:pPr>
            <a:r>
              <a:rPr sz="2200" b="1" dirty="0">
                <a:solidFill>
                  <a:srgbClr val="C00000"/>
                </a:solidFill>
                <a:latin typeface="Calibri"/>
                <a:cs typeface="Calibri"/>
              </a:rPr>
              <a:t>*</a:t>
            </a:r>
            <a:r>
              <a:rPr sz="2200" b="1" spc="-50" dirty="0">
                <a:solidFill>
                  <a:srgbClr val="C00000"/>
                </a:solidFill>
                <a:latin typeface="Times New Roman"/>
                <a:cs typeface="Times New Roman"/>
              </a:rPr>
              <a:t> </a:t>
            </a:r>
            <a:r>
              <a:rPr sz="2200" b="1" spc="-50" dirty="0">
                <a:solidFill>
                  <a:srgbClr val="2E2A1F"/>
                </a:solidFill>
                <a:latin typeface="Calibri"/>
                <a:cs typeface="Calibri"/>
              </a:rPr>
              <a:t>i</a:t>
            </a:r>
            <a:r>
              <a:rPr sz="2200" b="1" spc="-10" dirty="0">
                <a:solidFill>
                  <a:srgbClr val="2E2A1F"/>
                </a:solidFill>
                <a:latin typeface="Calibri"/>
                <a:cs typeface="Calibri"/>
              </a:rPr>
              <a:t>s</a:t>
            </a:r>
            <a:r>
              <a:rPr sz="2200" b="1" spc="-30" dirty="0">
                <a:solidFill>
                  <a:srgbClr val="2E2A1F"/>
                </a:solidFill>
                <a:latin typeface="Times New Roman"/>
                <a:cs typeface="Times New Roman"/>
              </a:rPr>
              <a:t> </a:t>
            </a:r>
            <a:r>
              <a:rPr sz="2200" b="1" spc="-5" dirty="0">
                <a:solidFill>
                  <a:srgbClr val="2E2A1F"/>
                </a:solidFill>
                <a:latin typeface="Calibri"/>
                <a:cs typeface="Calibri"/>
              </a:rPr>
              <a:t>a</a:t>
            </a:r>
            <a:r>
              <a:rPr sz="2200" b="1" spc="-15" dirty="0">
                <a:solidFill>
                  <a:srgbClr val="2E2A1F"/>
                </a:solidFill>
                <a:latin typeface="Calibri"/>
                <a:cs typeface="Calibri"/>
              </a:rPr>
              <a:t>n</a:t>
            </a:r>
            <a:r>
              <a:rPr sz="2200" b="1" spc="-30" dirty="0">
                <a:solidFill>
                  <a:srgbClr val="2E2A1F"/>
                </a:solidFill>
                <a:latin typeface="Times New Roman"/>
                <a:cs typeface="Times New Roman"/>
              </a:rPr>
              <a:t> </a:t>
            </a:r>
            <a:r>
              <a:rPr sz="2200" b="1" dirty="0" smtClean="0">
                <a:solidFill>
                  <a:srgbClr val="2E2A1F"/>
                </a:solidFill>
                <a:latin typeface="Calibri"/>
                <a:cs typeface="Calibri"/>
              </a:rPr>
              <a:t>o</a:t>
            </a:r>
            <a:r>
              <a:rPr sz="2200" b="1" spc="0" dirty="0" smtClean="0">
                <a:solidFill>
                  <a:srgbClr val="2E2A1F"/>
                </a:solidFill>
                <a:latin typeface="Calibri"/>
                <a:cs typeface="Calibri"/>
              </a:rPr>
              <a:t>p</a:t>
            </a:r>
            <a:r>
              <a:rPr sz="2200" b="1" spc="-10" dirty="0" smtClean="0">
                <a:solidFill>
                  <a:srgbClr val="2E2A1F"/>
                </a:solidFill>
                <a:latin typeface="Calibri"/>
                <a:cs typeface="Calibri"/>
              </a:rPr>
              <a:t>e</a:t>
            </a:r>
            <a:r>
              <a:rPr sz="2200" b="1" spc="15" dirty="0" smtClean="0">
                <a:solidFill>
                  <a:srgbClr val="2E2A1F"/>
                </a:solidFill>
                <a:latin typeface="Calibri"/>
                <a:cs typeface="Calibri"/>
              </a:rPr>
              <a:t>r</a:t>
            </a:r>
            <a:r>
              <a:rPr sz="2200" b="1" spc="-5" dirty="0" smtClean="0">
                <a:solidFill>
                  <a:srgbClr val="2E2A1F"/>
                </a:solidFill>
                <a:latin typeface="Calibri"/>
                <a:cs typeface="Calibri"/>
              </a:rPr>
              <a:t>a</a:t>
            </a:r>
            <a:r>
              <a:rPr sz="2200" b="1" spc="25" dirty="0" smtClean="0">
                <a:solidFill>
                  <a:srgbClr val="2E2A1F"/>
                </a:solidFill>
                <a:latin typeface="Calibri"/>
                <a:cs typeface="Calibri"/>
              </a:rPr>
              <a:t>t</a:t>
            </a:r>
            <a:r>
              <a:rPr sz="2200" b="1" dirty="0" smtClean="0">
                <a:solidFill>
                  <a:srgbClr val="2E2A1F"/>
                </a:solidFill>
                <a:latin typeface="Calibri"/>
                <a:cs typeface="Calibri"/>
              </a:rPr>
              <a:t>or</a:t>
            </a:r>
            <a:r>
              <a:rPr lang="en-US" sz="2200" b="1" dirty="0" smtClean="0">
                <a:solidFill>
                  <a:srgbClr val="2E2A1F"/>
                </a:solidFill>
                <a:latin typeface="Calibri"/>
                <a:cs typeface="Calibri"/>
              </a:rPr>
              <a:t> </a:t>
            </a:r>
            <a:r>
              <a:rPr lang="en-US" sz="2200" b="1" dirty="0" smtClean="0">
                <a:solidFill>
                  <a:srgbClr val="2E2A1F"/>
                </a:solidFill>
                <a:cs typeface="Calibri"/>
                <a:sym typeface="Wingdings" panose="05000000000000000000" pitchFamily="2" charset="2"/>
              </a:rPr>
              <a:t> </a:t>
            </a:r>
            <a:r>
              <a:rPr sz="2200" b="1" spc="0" dirty="0" smtClean="0">
                <a:solidFill>
                  <a:srgbClr val="2E2A1F"/>
                </a:solidFill>
                <a:latin typeface="Calibri"/>
                <a:cs typeface="Calibri"/>
              </a:rPr>
              <a:t>p</a:t>
            </a:r>
            <a:r>
              <a:rPr sz="2200" b="1" dirty="0" smtClean="0">
                <a:solidFill>
                  <a:srgbClr val="2E2A1F"/>
                </a:solidFill>
                <a:latin typeface="Calibri"/>
                <a:cs typeface="Calibri"/>
              </a:rPr>
              <a:t>o</a:t>
            </a:r>
            <a:r>
              <a:rPr sz="2200" b="1" spc="-15" dirty="0" smtClean="0">
                <a:solidFill>
                  <a:srgbClr val="2E2A1F"/>
                </a:solidFill>
                <a:latin typeface="Calibri"/>
                <a:cs typeface="Calibri"/>
              </a:rPr>
              <a:t>p</a:t>
            </a:r>
            <a:r>
              <a:rPr sz="2200" b="1" spc="-35" dirty="0" smtClean="0">
                <a:solidFill>
                  <a:srgbClr val="2E2A1F"/>
                </a:solidFill>
                <a:latin typeface="Times New Roman"/>
                <a:cs typeface="Times New Roman"/>
              </a:rPr>
              <a:t> </a:t>
            </a:r>
            <a:r>
              <a:rPr lang="en-US" sz="2200" b="1" dirty="0">
                <a:solidFill>
                  <a:srgbClr val="2E2A1F"/>
                </a:solidFill>
                <a:cs typeface="Calibri"/>
                <a:sym typeface="Wingdings" panose="05000000000000000000" pitchFamily="2" charset="2"/>
              </a:rPr>
              <a:t> </a:t>
            </a:r>
            <a:r>
              <a:rPr sz="2200" b="1" spc="-25" dirty="0" smtClean="0">
                <a:solidFill>
                  <a:srgbClr val="2E2A1F"/>
                </a:solidFill>
                <a:latin typeface="Calibri"/>
                <a:cs typeface="Calibri"/>
              </a:rPr>
              <a:t>c</a:t>
            </a:r>
            <a:r>
              <a:rPr sz="2200" b="1" dirty="0" smtClean="0">
                <a:solidFill>
                  <a:srgbClr val="2E2A1F"/>
                </a:solidFill>
                <a:latin typeface="Calibri"/>
                <a:cs typeface="Calibri"/>
              </a:rPr>
              <a:t>o</a:t>
            </a:r>
            <a:r>
              <a:rPr sz="2200" b="1" spc="5" dirty="0" smtClean="0">
                <a:solidFill>
                  <a:srgbClr val="2E2A1F"/>
                </a:solidFill>
                <a:latin typeface="Calibri"/>
                <a:cs typeface="Calibri"/>
              </a:rPr>
              <a:t>m</a:t>
            </a:r>
            <a:r>
              <a:rPr sz="2200" b="1" spc="0" dirty="0" smtClean="0">
                <a:solidFill>
                  <a:srgbClr val="2E2A1F"/>
                </a:solidFill>
                <a:latin typeface="Calibri"/>
                <a:cs typeface="Calibri"/>
              </a:rPr>
              <a:t>pu</a:t>
            </a:r>
            <a:r>
              <a:rPr sz="2200" b="1" spc="25" dirty="0" smtClean="0">
                <a:solidFill>
                  <a:srgbClr val="2E2A1F"/>
                </a:solidFill>
                <a:latin typeface="Calibri"/>
                <a:cs typeface="Calibri"/>
              </a:rPr>
              <a:t>t</a:t>
            </a:r>
            <a:r>
              <a:rPr sz="2200" b="1" dirty="0" smtClean="0">
                <a:solidFill>
                  <a:srgbClr val="2E2A1F"/>
                </a:solidFill>
                <a:latin typeface="Calibri"/>
                <a:cs typeface="Calibri"/>
              </a:rPr>
              <a:t>e</a:t>
            </a:r>
            <a:r>
              <a:rPr sz="2200" b="1" spc="-160" dirty="0" smtClean="0">
                <a:solidFill>
                  <a:srgbClr val="2E2A1F"/>
                </a:solidFill>
                <a:latin typeface="Times New Roman"/>
                <a:cs typeface="Times New Roman"/>
              </a:rPr>
              <a:t> </a:t>
            </a:r>
            <a:r>
              <a:rPr lang="en-US" sz="2200" b="1" dirty="0">
                <a:solidFill>
                  <a:srgbClr val="2E2A1F"/>
                </a:solidFill>
                <a:cs typeface="Calibri"/>
                <a:sym typeface="Wingdings" panose="05000000000000000000" pitchFamily="2" charset="2"/>
              </a:rPr>
              <a:t> </a:t>
            </a:r>
            <a:r>
              <a:rPr sz="2200" b="1" spc="0" dirty="0" smtClean="0">
                <a:solidFill>
                  <a:srgbClr val="2E2A1F"/>
                </a:solidFill>
                <a:latin typeface="Calibri"/>
                <a:cs typeface="Calibri"/>
              </a:rPr>
              <a:t>pu</a:t>
            </a:r>
            <a:r>
              <a:rPr sz="2200" b="1" spc="5" dirty="0" smtClean="0">
                <a:solidFill>
                  <a:srgbClr val="2E2A1F"/>
                </a:solidFill>
                <a:latin typeface="Calibri"/>
                <a:cs typeface="Calibri"/>
              </a:rPr>
              <a:t>s</a:t>
            </a:r>
            <a:r>
              <a:rPr sz="2200" b="1" spc="0" dirty="0" smtClean="0">
                <a:solidFill>
                  <a:srgbClr val="2E2A1F"/>
                </a:solidFill>
                <a:latin typeface="Calibri"/>
                <a:cs typeface="Calibri"/>
              </a:rPr>
              <a:t>h</a:t>
            </a:r>
            <a:r>
              <a:rPr sz="2200" b="1" dirty="0">
                <a:solidFill>
                  <a:srgbClr val="2E2A1F"/>
                </a:solidFill>
                <a:latin typeface="Calibri"/>
                <a:cs typeface="Calibri"/>
              </a:rPr>
              <a:t>.</a:t>
            </a:r>
            <a:endParaRPr sz="2200" dirty="0">
              <a:latin typeface="Calibri"/>
              <a:cs typeface="Calibri"/>
            </a:endParaRPr>
          </a:p>
          <a:p>
            <a:pPr marL="723900" indent="-342900">
              <a:lnSpc>
                <a:spcPct val="100000"/>
              </a:lnSpc>
              <a:spcBef>
                <a:spcPts val="360"/>
              </a:spcBef>
              <a:buClr>
                <a:srgbClr val="D2CB6B"/>
              </a:buClr>
              <a:buFont typeface="Arial"/>
              <a:buChar char="•"/>
              <a:tabLst>
                <a:tab pos="723900" algn="l"/>
              </a:tabLst>
            </a:pPr>
            <a:r>
              <a:rPr sz="2200" b="1" spc="-15" dirty="0">
                <a:solidFill>
                  <a:srgbClr val="C00000"/>
                </a:solidFill>
                <a:latin typeface="Calibri"/>
                <a:cs typeface="Calibri"/>
              </a:rPr>
              <a:t>7</a:t>
            </a:r>
            <a:r>
              <a:rPr sz="2200" b="1" spc="-65" dirty="0">
                <a:solidFill>
                  <a:srgbClr val="C00000"/>
                </a:solidFill>
                <a:latin typeface="Times New Roman"/>
                <a:cs typeface="Times New Roman"/>
              </a:rPr>
              <a:t> </a:t>
            </a:r>
            <a:r>
              <a:rPr sz="2200" b="1" spc="-50" dirty="0">
                <a:solidFill>
                  <a:srgbClr val="2E2A1F"/>
                </a:solidFill>
                <a:latin typeface="Calibri"/>
                <a:cs typeface="Calibri"/>
              </a:rPr>
              <a:t>i</a:t>
            </a:r>
            <a:r>
              <a:rPr sz="2200" b="1" spc="-10" dirty="0">
                <a:solidFill>
                  <a:srgbClr val="2E2A1F"/>
                </a:solidFill>
                <a:latin typeface="Calibri"/>
                <a:cs typeface="Calibri"/>
              </a:rPr>
              <a:t>s</a:t>
            </a:r>
            <a:r>
              <a:rPr sz="2200" b="1" spc="-30" dirty="0">
                <a:solidFill>
                  <a:srgbClr val="2E2A1F"/>
                </a:solidFill>
                <a:latin typeface="Times New Roman"/>
                <a:cs typeface="Times New Roman"/>
              </a:rPr>
              <a:t> </a:t>
            </a:r>
            <a:r>
              <a:rPr sz="2200" b="1" spc="-5" dirty="0">
                <a:solidFill>
                  <a:srgbClr val="2E2A1F"/>
                </a:solidFill>
                <a:latin typeface="Calibri"/>
                <a:cs typeface="Calibri"/>
              </a:rPr>
              <a:t>a</a:t>
            </a:r>
            <a:r>
              <a:rPr sz="2200" b="1" spc="-15" dirty="0">
                <a:solidFill>
                  <a:srgbClr val="2E2A1F"/>
                </a:solidFill>
                <a:latin typeface="Calibri"/>
                <a:cs typeface="Calibri"/>
              </a:rPr>
              <a:t>n</a:t>
            </a:r>
            <a:r>
              <a:rPr sz="2200" b="1" spc="-30" dirty="0">
                <a:solidFill>
                  <a:srgbClr val="2E2A1F"/>
                </a:solidFill>
                <a:latin typeface="Times New Roman"/>
                <a:cs typeface="Times New Roman"/>
              </a:rPr>
              <a:t> </a:t>
            </a:r>
            <a:r>
              <a:rPr sz="2200" b="1" dirty="0">
                <a:solidFill>
                  <a:srgbClr val="2E2A1F"/>
                </a:solidFill>
                <a:latin typeface="Calibri"/>
                <a:cs typeface="Calibri"/>
              </a:rPr>
              <a:t>o</a:t>
            </a:r>
            <a:r>
              <a:rPr sz="2200" b="1" spc="0" dirty="0">
                <a:solidFill>
                  <a:srgbClr val="2E2A1F"/>
                </a:solidFill>
                <a:latin typeface="Calibri"/>
                <a:cs typeface="Calibri"/>
              </a:rPr>
              <a:t>p</a:t>
            </a:r>
            <a:r>
              <a:rPr sz="2200" b="1" spc="-10" dirty="0">
                <a:solidFill>
                  <a:srgbClr val="2E2A1F"/>
                </a:solidFill>
                <a:latin typeface="Calibri"/>
                <a:cs typeface="Calibri"/>
              </a:rPr>
              <a:t>e</a:t>
            </a:r>
            <a:r>
              <a:rPr sz="2200" b="1" spc="15" dirty="0">
                <a:solidFill>
                  <a:srgbClr val="2E2A1F"/>
                </a:solidFill>
                <a:latin typeface="Calibri"/>
                <a:cs typeface="Calibri"/>
              </a:rPr>
              <a:t>r</a:t>
            </a:r>
            <a:r>
              <a:rPr sz="2200" b="1" spc="-5" dirty="0">
                <a:solidFill>
                  <a:srgbClr val="2E2A1F"/>
                </a:solidFill>
                <a:latin typeface="Calibri"/>
                <a:cs typeface="Calibri"/>
              </a:rPr>
              <a:t>a</a:t>
            </a:r>
            <a:r>
              <a:rPr sz="2200" b="1" spc="0" dirty="0">
                <a:solidFill>
                  <a:srgbClr val="2E2A1F"/>
                </a:solidFill>
                <a:latin typeface="Calibri"/>
                <a:cs typeface="Calibri"/>
              </a:rPr>
              <a:t>n</a:t>
            </a:r>
            <a:r>
              <a:rPr sz="2200" b="1" spc="-15" dirty="0">
                <a:solidFill>
                  <a:srgbClr val="2E2A1F"/>
                </a:solidFill>
                <a:latin typeface="Calibri"/>
                <a:cs typeface="Calibri"/>
              </a:rPr>
              <a:t>d</a:t>
            </a:r>
            <a:r>
              <a:rPr sz="2200" b="1" spc="-235" dirty="0">
                <a:solidFill>
                  <a:srgbClr val="2E2A1F"/>
                </a:solidFill>
                <a:latin typeface="Times New Roman"/>
                <a:cs typeface="Times New Roman"/>
              </a:rPr>
              <a:t> </a:t>
            </a:r>
            <a:r>
              <a:rPr lang="en-US" sz="2200" b="1" dirty="0">
                <a:solidFill>
                  <a:srgbClr val="2E2A1F"/>
                </a:solidFill>
                <a:cs typeface="Calibri"/>
                <a:sym typeface="Wingdings" panose="05000000000000000000" pitchFamily="2" charset="2"/>
              </a:rPr>
              <a:t> </a:t>
            </a:r>
            <a:r>
              <a:rPr sz="2200" b="1" spc="0" dirty="0" smtClean="0">
                <a:solidFill>
                  <a:srgbClr val="2E2A1F"/>
                </a:solidFill>
                <a:latin typeface="Calibri"/>
                <a:cs typeface="Calibri"/>
              </a:rPr>
              <a:t>pu</a:t>
            </a:r>
            <a:r>
              <a:rPr sz="2200" b="1" spc="5" dirty="0" smtClean="0">
                <a:solidFill>
                  <a:srgbClr val="2E2A1F"/>
                </a:solidFill>
                <a:latin typeface="Calibri"/>
                <a:cs typeface="Calibri"/>
              </a:rPr>
              <a:t>s</a:t>
            </a:r>
            <a:r>
              <a:rPr sz="2200" b="1" spc="0" dirty="0" smtClean="0">
                <a:solidFill>
                  <a:srgbClr val="2E2A1F"/>
                </a:solidFill>
                <a:latin typeface="Calibri"/>
                <a:cs typeface="Calibri"/>
              </a:rPr>
              <a:t>h</a:t>
            </a:r>
            <a:r>
              <a:rPr sz="2200" b="1" dirty="0">
                <a:solidFill>
                  <a:srgbClr val="2E2A1F"/>
                </a:solidFill>
                <a:latin typeface="Calibri"/>
                <a:cs typeface="Calibri"/>
              </a:rPr>
              <a:t>.</a:t>
            </a:r>
            <a:endParaRPr sz="2200" dirty="0">
              <a:latin typeface="Calibri"/>
              <a:cs typeface="Calibri"/>
            </a:endParaRPr>
          </a:p>
          <a:p>
            <a:pPr marL="380365">
              <a:lnSpc>
                <a:spcPct val="100000"/>
              </a:lnSpc>
              <a:spcBef>
                <a:spcPts val="360"/>
              </a:spcBef>
              <a:tabLst>
                <a:tab pos="723265" algn="l"/>
              </a:tabLst>
            </a:pPr>
            <a:r>
              <a:rPr sz="2200" dirty="0">
                <a:solidFill>
                  <a:srgbClr val="D2CB6B"/>
                </a:solidFill>
                <a:latin typeface="Arial"/>
                <a:cs typeface="Arial"/>
              </a:rPr>
              <a:t>•	</a:t>
            </a:r>
            <a:r>
              <a:rPr sz="2200" b="1" dirty="0">
                <a:solidFill>
                  <a:srgbClr val="C00000"/>
                </a:solidFill>
                <a:latin typeface="Calibri"/>
                <a:cs typeface="Calibri"/>
              </a:rPr>
              <a:t>+</a:t>
            </a:r>
            <a:r>
              <a:rPr sz="2200" b="1" spc="-50" dirty="0">
                <a:solidFill>
                  <a:srgbClr val="C00000"/>
                </a:solidFill>
                <a:latin typeface="Times New Roman"/>
                <a:cs typeface="Times New Roman"/>
              </a:rPr>
              <a:t> </a:t>
            </a:r>
            <a:r>
              <a:rPr sz="2200" b="1" spc="-50" dirty="0">
                <a:solidFill>
                  <a:srgbClr val="2E2A1F"/>
                </a:solidFill>
                <a:latin typeface="Calibri"/>
                <a:cs typeface="Calibri"/>
              </a:rPr>
              <a:t>i</a:t>
            </a:r>
            <a:r>
              <a:rPr sz="2200" b="1" spc="-10" dirty="0">
                <a:solidFill>
                  <a:srgbClr val="2E2A1F"/>
                </a:solidFill>
                <a:latin typeface="Calibri"/>
                <a:cs typeface="Calibri"/>
              </a:rPr>
              <a:t>s</a:t>
            </a:r>
            <a:r>
              <a:rPr sz="2200" b="1" spc="-30" dirty="0">
                <a:solidFill>
                  <a:srgbClr val="2E2A1F"/>
                </a:solidFill>
                <a:latin typeface="Times New Roman"/>
                <a:cs typeface="Times New Roman"/>
              </a:rPr>
              <a:t> </a:t>
            </a:r>
            <a:r>
              <a:rPr sz="2200" b="1" spc="-5" dirty="0">
                <a:solidFill>
                  <a:srgbClr val="2E2A1F"/>
                </a:solidFill>
                <a:latin typeface="Calibri"/>
                <a:cs typeface="Calibri"/>
              </a:rPr>
              <a:t>a</a:t>
            </a:r>
            <a:r>
              <a:rPr sz="2200" b="1" spc="-15" dirty="0">
                <a:solidFill>
                  <a:srgbClr val="2E2A1F"/>
                </a:solidFill>
                <a:latin typeface="Calibri"/>
                <a:cs typeface="Calibri"/>
              </a:rPr>
              <a:t>n</a:t>
            </a:r>
            <a:r>
              <a:rPr sz="2200" b="1" spc="-30" dirty="0">
                <a:solidFill>
                  <a:srgbClr val="2E2A1F"/>
                </a:solidFill>
                <a:latin typeface="Times New Roman"/>
                <a:cs typeface="Times New Roman"/>
              </a:rPr>
              <a:t> </a:t>
            </a:r>
            <a:r>
              <a:rPr sz="2200" b="1" dirty="0">
                <a:solidFill>
                  <a:srgbClr val="2E2A1F"/>
                </a:solidFill>
                <a:latin typeface="Calibri"/>
                <a:cs typeface="Calibri"/>
              </a:rPr>
              <a:t>o</a:t>
            </a:r>
            <a:r>
              <a:rPr sz="2200" b="1" spc="0" dirty="0">
                <a:solidFill>
                  <a:srgbClr val="2E2A1F"/>
                </a:solidFill>
                <a:latin typeface="Calibri"/>
                <a:cs typeface="Calibri"/>
              </a:rPr>
              <a:t>p</a:t>
            </a:r>
            <a:r>
              <a:rPr sz="2200" b="1" spc="-10" dirty="0">
                <a:solidFill>
                  <a:srgbClr val="2E2A1F"/>
                </a:solidFill>
                <a:latin typeface="Calibri"/>
                <a:cs typeface="Calibri"/>
              </a:rPr>
              <a:t>e</a:t>
            </a:r>
            <a:r>
              <a:rPr sz="2200" b="1" spc="15" dirty="0">
                <a:solidFill>
                  <a:srgbClr val="2E2A1F"/>
                </a:solidFill>
                <a:latin typeface="Calibri"/>
                <a:cs typeface="Calibri"/>
              </a:rPr>
              <a:t>r</a:t>
            </a:r>
            <a:r>
              <a:rPr sz="2200" b="1" spc="-5" dirty="0">
                <a:solidFill>
                  <a:srgbClr val="2E2A1F"/>
                </a:solidFill>
                <a:latin typeface="Calibri"/>
                <a:cs typeface="Calibri"/>
              </a:rPr>
              <a:t>a</a:t>
            </a:r>
            <a:r>
              <a:rPr sz="2200" b="1" spc="25" dirty="0">
                <a:solidFill>
                  <a:srgbClr val="2E2A1F"/>
                </a:solidFill>
                <a:latin typeface="Calibri"/>
                <a:cs typeface="Calibri"/>
              </a:rPr>
              <a:t>t</a:t>
            </a:r>
            <a:r>
              <a:rPr sz="2200" b="1" dirty="0">
                <a:solidFill>
                  <a:srgbClr val="2E2A1F"/>
                </a:solidFill>
                <a:latin typeface="Calibri"/>
                <a:cs typeface="Calibri"/>
              </a:rPr>
              <a:t>or</a:t>
            </a:r>
            <a:r>
              <a:rPr sz="2200" b="1" spc="-240" dirty="0">
                <a:solidFill>
                  <a:srgbClr val="2E2A1F"/>
                </a:solidFill>
                <a:latin typeface="Times New Roman"/>
                <a:cs typeface="Times New Roman"/>
              </a:rPr>
              <a:t> </a:t>
            </a:r>
            <a:r>
              <a:rPr lang="en-US" sz="2200" b="1" dirty="0">
                <a:solidFill>
                  <a:srgbClr val="2E2A1F"/>
                </a:solidFill>
                <a:cs typeface="Calibri"/>
                <a:sym typeface="Wingdings" panose="05000000000000000000" pitchFamily="2" charset="2"/>
              </a:rPr>
              <a:t> </a:t>
            </a:r>
            <a:r>
              <a:rPr sz="2200" b="1" spc="0" dirty="0" smtClean="0">
                <a:solidFill>
                  <a:srgbClr val="2E2A1F"/>
                </a:solidFill>
                <a:latin typeface="Calibri"/>
                <a:cs typeface="Calibri"/>
              </a:rPr>
              <a:t>p</a:t>
            </a:r>
            <a:r>
              <a:rPr sz="2200" b="1" dirty="0" smtClean="0">
                <a:solidFill>
                  <a:srgbClr val="2E2A1F"/>
                </a:solidFill>
                <a:latin typeface="Calibri"/>
                <a:cs typeface="Calibri"/>
              </a:rPr>
              <a:t>o</a:t>
            </a:r>
            <a:r>
              <a:rPr sz="2200" b="1" spc="-15" dirty="0" smtClean="0">
                <a:solidFill>
                  <a:srgbClr val="2E2A1F"/>
                </a:solidFill>
                <a:latin typeface="Calibri"/>
                <a:cs typeface="Calibri"/>
              </a:rPr>
              <a:t>p</a:t>
            </a:r>
            <a:r>
              <a:rPr sz="2200" b="1" spc="-35" dirty="0" smtClean="0">
                <a:solidFill>
                  <a:srgbClr val="2E2A1F"/>
                </a:solidFill>
                <a:latin typeface="Times New Roman"/>
                <a:cs typeface="Times New Roman"/>
              </a:rPr>
              <a:t> </a:t>
            </a:r>
            <a:r>
              <a:rPr lang="en-US" sz="2200" b="1" dirty="0">
                <a:solidFill>
                  <a:srgbClr val="2E2A1F"/>
                </a:solidFill>
                <a:cs typeface="Calibri"/>
                <a:sym typeface="Wingdings" panose="05000000000000000000" pitchFamily="2" charset="2"/>
              </a:rPr>
              <a:t> </a:t>
            </a:r>
            <a:r>
              <a:rPr sz="2200" b="1" spc="-25" dirty="0" smtClean="0">
                <a:solidFill>
                  <a:srgbClr val="2E2A1F"/>
                </a:solidFill>
                <a:latin typeface="Calibri"/>
                <a:cs typeface="Calibri"/>
              </a:rPr>
              <a:t>c</a:t>
            </a:r>
            <a:r>
              <a:rPr sz="2200" b="1" dirty="0" smtClean="0">
                <a:solidFill>
                  <a:srgbClr val="2E2A1F"/>
                </a:solidFill>
                <a:latin typeface="Calibri"/>
                <a:cs typeface="Calibri"/>
              </a:rPr>
              <a:t>o</a:t>
            </a:r>
            <a:r>
              <a:rPr sz="2200" b="1" spc="5" dirty="0" smtClean="0">
                <a:solidFill>
                  <a:srgbClr val="2E2A1F"/>
                </a:solidFill>
                <a:latin typeface="Calibri"/>
                <a:cs typeface="Calibri"/>
              </a:rPr>
              <a:t>m</a:t>
            </a:r>
            <a:r>
              <a:rPr sz="2200" b="1" spc="0" dirty="0" smtClean="0">
                <a:solidFill>
                  <a:srgbClr val="2E2A1F"/>
                </a:solidFill>
                <a:latin typeface="Calibri"/>
                <a:cs typeface="Calibri"/>
              </a:rPr>
              <a:t>pu</a:t>
            </a:r>
            <a:r>
              <a:rPr sz="2200" b="1" spc="25" dirty="0" smtClean="0">
                <a:solidFill>
                  <a:srgbClr val="2E2A1F"/>
                </a:solidFill>
                <a:latin typeface="Calibri"/>
                <a:cs typeface="Calibri"/>
              </a:rPr>
              <a:t>t</a:t>
            </a:r>
            <a:r>
              <a:rPr sz="2200" b="1" dirty="0" smtClean="0">
                <a:solidFill>
                  <a:srgbClr val="2E2A1F"/>
                </a:solidFill>
                <a:latin typeface="Calibri"/>
                <a:cs typeface="Calibri"/>
              </a:rPr>
              <a:t>e</a:t>
            </a:r>
            <a:r>
              <a:rPr lang="en-US" sz="2200" b="1" dirty="0" smtClean="0">
                <a:solidFill>
                  <a:srgbClr val="2E2A1F"/>
                </a:solidFill>
                <a:latin typeface="Calibri"/>
                <a:cs typeface="Calibri"/>
              </a:rPr>
              <a:t> </a:t>
            </a:r>
            <a:r>
              <a:rPr lang="en-US" sz="2200" b="1" dirty="0" smtClean="0">
                <a:solidFill>
                  <a:srgbClr val="2E2A1F"/>
                </a:solidFill>
                <a:cs typeface="Calibri"/>
                <a:sym typeface="Wingdings" panose="05000000000000000000" pitchFamily="2" charset="2"/>
              </a:rPr>
              <a:t></a:t>
            </a:r>
            <a:r>
              <a:rPr sz="2200" spc="-105" dirty="0" smtClean="0">
                <a:solidFill>
                  <a:srgbClr val="2E2A1F"/>
                </a:solidFill>
                <a:latin typeface="Times New Roman"/>
                <a:cs typeface="Times New Roman"/>
              </a:rPr>
              <a:t> </a:t>
            </a:r>
            <a:r>
              <a:rPr sz="2200" b="1" spc="0" dirty="0">
                <a:solidFill>
                  <a:srgbClr val="2E2A1F"/>
                </a:solidFill>
                <a:latin typeface="Calibri"/>
                <a:cs typeface="Calibri"/>
              </a:rPr>
              <a:t>push</a:t>
            </a:r>
            <a:r>
              <a:rPr sz="2200" b="1" dirty="0">
                <a:solidFill>
                  <a:srgbClr val="2E2A1F"/>
                </a:solidFill>
                <a:latin typeface="Calibri"/>
                <a:cs typeface="Calibri"/>
              </a:rPr>
              <a:t>.</a:t>
            </a:r>
            <a:endParaRPr sz="2200" dirty="0">
              <a:latin typeface="Calibri"/>
              <a:cs typeface="Calibri"/>
            </a:endParaRPr>
          </a:p>
          <a:p>
            <a:pPr marL="723900" indent="-342900">
              <a:lnSpc>
                <a:spcPct val="100000"/>
              </a:lnSpc>
              <a:spcBef>
                <a:spcPts val="459"/>
              </a:spcBef>
              <a:buClr>
                <a:srgbClr val="D2CB6B"/>
              </a:buClr>
              <a:buFont typeface="Arial"/>
              <a:buChar char="•"/>
              <a:tabLst>
                <a:tab pos="723900" algn="l"/>
              </a:tabLst>
            </a:pPr>
            <a:r>
              <a:rPr sz="2200" b="1" dirty="0">
                <a:solidFill>
                  <a:srgbClr val="C00000"/>
                </a:solidFill>
                <a:latin typeface="Calibri"/>
                <a:cs typeface="Calibri"/>
              </a:rPr>
              <a:t>*</a:t>
            </a:r>
            <a:r>
              <a:rPr sz="2200" b="1" spc="-50" dirty="0">
                <a:solidFill>
                  <a:srgbClr val="C00000"/>
                </a:solidFill>
                <a:latin typeface="Times New Roman"/>
                <a:cs typeface="Times New Roman"/>
              </a:rPr>
              <a:t> </a:t>
            </a:r>
            <a:r>
              <a:rPr sz="2200" b="1" spc="-50" dirty="0">
                <a:solidFill>
                  <a:srgbClr val="2E2A1F"/>
                </a:solidFill>
                <a:latin typeface="Calibri"/>
                <a:cs typeface="Calibri"/>
              </a:rPr>
              <a:t>i</a:t>
            </a:r>
            <a:r>
              <a:rPr sz="2200" b="1" spc="-10" dirty="0">
                <a:solidFill>
                  <a:srgbClr val="2E2A1F"/>
                </a:solidFill>
                <a:latin typeface="Calibri"/>
                <a:cs typeface="Calibri"/>
              </a:rPr>
              <a:t>s</a:t>
            </a:r>
            <a:r>
              <a:rPr sz="2200" b="1" spc="-30" dirty="0">
                <a:solidFill>
                  <a:srgbClr val="2E2A1F"/>
                </a:solidFill>
                <a:latin typeface="Times New Roman"/>
                <a:cs typeface="Times New Roman"/>
              </a:rPr>
              <a:t> </a:t>
            </a:r>
            <a:r>
              <a:rPr sz="2200" b="1" spc="-5" dirty="0">
                <a:solidFill>
                  <a:srgbClr val="2E2A1F"/>
                </a:solidFill>
                <a:latin typeface="Calibri"/>
                <a:cs typeface="Calibri"/>
              </a:rPr>
              <a:t>a</a:t>
            </a:r>
            <a:r>
              <a:rPr sz="2200" b="1" spc="-15" dirty="0">
                <a:solidFill>
                  <a:srgbClr val="2E2A1F"/>
                </a:solidFill>
                <a:latin typeface="Calibri"/>
                <a:cs typeface="Calibri"/>
              </a:rPr>
              <a:t>n</a:t>
            </a:r>
            <a:r>
              <a:rPr sz="2200" b="1" spc="-30" dirty="0">
                <a:solidFill>
                  <a:srgbClr val="2E2A1F"/>
                </a:solidFill>
                <a:latin typeface="Times New Roman"/>
                <a:cs typeface="Times New Roman"/>
              </a:rPr>
              <a:t> </a:t>
            </a:r>
            <a:r>
              <a:rPr sz="2200" b="1" dirty="0">
                <a:solidFill>
                  <a:srgbClr val="2E2A1F"/>
                </a:solidFill>
                <a:latin typeface="Calibri"/>
                <a:cs typeface="Calibri"/>
              </a:rPr>
              <a:t>o</a:t>
            </a:r>
            <a:r>
              <a:rPr sz="2200" b="1" spc="0" dirty="0">
                <a:solidFill>
                  <a:srgbClr val="2E2A1F"/>
                </a:solidFill>
                <a:latin typeface="Calibri"/>
                <a:cs typeface="Calibri"/>
              </a:rPr>
              <a:t>p</a:t>
            </a:r>
            <a:r>
              <a:rPr sz="2200" b="1" spc="-10" dirty="0">
                <a:solidFill>
                  <a:srgbClr val="2E2A1F"/>
                </a:solidFill>
                <a:latin typeface="Calibri"/>
                <a:cs typeface="Calibri"/>
              </a:rPr>
              <a:t>e</a:t>
            </a:r>
            <a:r>
              <a:rPr sz="2200" b="1" spc="15" dirty="0">
                <a:solidFill>
                  <a:srgbClr val="2E2A1F"/>
                </a:solidFill>
                <a:latin typeface="Calibri"/>
                <a:cs typeface="Calibri"/>
              </a:rPr>
              <a:t>r</a:t>
            </a:r>
            <a:r>
              <a:rPr sz="2200" b="1" spc="-5" dirty="0">
                <a:solidFill>
                  <a:srgbClr val="2E2A1F"/>
                </a:solidFill>
                <a:latin typeface="Calibri"/>
                <a:cs typeface="Calibri"/>
              </a:rPr>
              <a:t>a</a:t>
            </a:r>
            <a:r>
              <a:rPr sz="2200" b="1" spc="25" dirty="0">
                <a:solidFill>
                  <a:srgbClr val="2E2A1F"/>
                </a:solidFill>
                <a:latin typeface="Calibri"/>
                <a:cs typeface="Calibri"/>
              </a:rPr>
              <a:t>t</a:t>
            </a:r>
            <a:r>
              <a:rPr sz="2200" b="1" dirty="0">
                <a:solidFill>
                  <a:srgbClr val="2E2A1F"/>
                </a:solidFill>
                <a:latin typeface="Calibri"/>
                <a:cs typeface="Calibri"/>
              </a:rPr>
              <a:t>or</a:t>
            </a:r>
            <a:r>
              <a:rPr sz="2200" b="1" spc="-240" dirty="0">
                <a:solidFill>
                  <a:srgbClr val="2E2A1F"/>
                </a:solidFill>
                <a:latin typeface="Times New Roman"/>
                <a:cs typeface="Times New Roman"/>
              </a:rPr>
              <a:t> </a:t>
            </a:r>
            <a:r>
              <a:rPr lang="en-US" sz="2200" b="1" dirty="0">
                <a:solidFill>
                  <a:srgbClr val="2E2A1F"/>
                </a:solidFill>
                <a:cs typeface="Calibri"/>
                <a:sym typeface="Wingdings" panose="05000000000000000000" pitchFamily="2" charset="2"/>
              </a:rPr>
              <a:t> </a:t>
            </a:r>
            <a:r>
              <a:rPr sz="2200" b="1" spc="0" dirty="0" smtClean="0">
                <a:solidFill>
                  <a:srgbClr val="2E2A1F"/>
                </a:solidFill>
                <a:latin typeface="Calibri"/>
                <a:cs typeface="Calibri"/>
              </a:rPr>
              <a:t>p</a:t>
            </a:r>
            <a:r>
              <a:rPr sz="2200" b="1" dirty="0" smtClean="0">
                <a:solidFill>
                  <a:srgbClr val="2E2A1F"/>
                </a:solidFill>
                <a:latin typeface="Calibri"/>
                <a:cs typeface="Calibri"/>
              </a:rPr>
              <a:t>o</a:t>
            </a:r>
            <a:r>
              <a:rPr sz="2200" b="1" spc="-15" dirty="0" smtClean="0">
                <a:solidFill>
                  <a:srgbClr val="2E2A1F"/>
                </a:solidFill>
                <a:latin typeface="Calibri"/>
                <a:cs typeface="Calibri"/>
              </a:rPr>
              <a:t>p</a:t>
            </a:r>
            <a:r>
              <a:rPr sz="2200" b="1" spc="-35" dirty="0" smtClean="0">
                <a:solidFill>
                  <a:srgbClr val="2E2A1F"/>
                </a:solidFill>
                <a:latin typeface="Times New Roman"/>
                <a:cs typeface="Times New Roman"/>
              </a:rPr>
              <a:t> </a:t>
            </a:r>
            <a:r>
              <a:rPr lang="en-US" sz="2200" b="1" dirty="0">
                <a:solidFill>
                  <a:srgbClr val="2E2A1F"/>
                </a:solidFill>
                <a:cs typeface="Calibri"/>
                <a:sym typeface="Wingdings" panose="05000000000000000000" pitchFamily="2" charset="2"/>
              </a:rPr>
              <a:t> </a:t>
            </a:r>
            <a:r>
              <a:rPr sz="2200" b="1" spc="-25" dirty="0" smtClean="0">
                <a:solidFill>
                  <a:srgbClr val="2E2A1F"/>
                </a:solidFill>
                <a:latin typeface="Calibri"/>
                <a:cs typeface="Calibri"/>
              </a:rPr>
              <a:t>c</a:t>
            </a:r>
            <a:r>
              <a:rPr sz="2200" b="1" dirty="0" smtClean="0">
                <a:solidFill>
                  <a:srgbClr val="2E2A1F"/>
                </a:solidFill>
                <a:latin typeface="Calibri"/>
                <a:cs typeface="Calibri"/>
              </a:rPr>
              <a:t>o</a:t>
            </a:r>
            <a:r>
              <a:rPr sz="2200" b="1" spc="5" dirty="0" smtClean="0">
                <a:solidFill>
                  <a:srgbClr val="2E2A1F"/>
                </a:solidFill>
                <a:latin typeface="Calibri"/>
                <a:cs typeface="Calibri"/>
              </a:rPr>
              <a:t>m</a:t>
            </a:r>
            <a:r>
              <a:rPr sz="2200" b="1" spc="0" dirty="0" smtClean="0">
                <a:solidFill>
                  <a:srgbClr val="2E2A1F"/>
                </a:solidFill>
                <a:latin typeface="Calibri"/>
                <a:cs typeface="Calibri"/>
              </a:rPr>
              <a:t>pu</a:t>
            </a:r>
            <a:r>
              <a:rPr sz="2200" b="1" spc="25" dirty="0" smtClean="0">
                <a:solidFill>
                  <a:srgbClr val="2E2A1F"/>
                </a:solidFill>
                <a:latin typeface="Calibri"/>
                <a:cs typeface="Calibri"/>
              </a:rPr>
              <a:t>t</a:t>
            </a:r>
            <a:r>
              <a:rPr sz="2200" b="1" dirty="0" smtClean="0">
                <a:solidFill>
                  <a:srgbClr val="2E2A1F"/>
                </a:solidFill>
                <a:latin typeface="Calibri"/>
                <a:cs typeface="Calibri"/>
              </a:rPr>
              <a:t>e</a:t>
            </a:r>
            <a:r>
              <a:rPr sz="2200" b="1" spc="-160" dirty="0" smtClean="0">
                <a:solidFill>
                  <a:srgbClr val="2E2A1F"/>
                </a:solidFill>
                <a:latin typeface="Times New Roman"/>
                <a:cs typeface="Times New Roman"/>
              </a:rPr>
              <a:t> </a:t>
            </a:r>
            <a:r>
              <a:rPr lang="en-US" sz="2200" b="1" dirty="0">
                <a:solidFill>
                  <a:srgbClr val="2E2A1F"/>
                </a:solidFill>
                <a:cs typeface="Calibri"/>
                <a:sym typeface="Wingdings" panose="05000000000000000000" pitchFamily="2" charset="2"/>
              </a:rPr>
              <a:t> </a:t>
            </a:r>
            <a:r>
              <a:rPr sz="2200" b="1" spc="0" dirty="0" smtClean="0">
                <a:solidFill>
                  <a:srgbClr val="2E2A1F"/>
                </a:solidFill>
                <a:latin typeface="Calibri"/>
                <a:cs typeface="Calibri"/>
              </a:rPr>
              <a:t>pu</a:t>
            </a:r>
            <a:r>
              <a:rPr sz="2200" b="1" spc="5" dirty="0" smtClean="0">
                <a:solidFill>
                  <a:srgbClr val="2E2A1F"/>
                </a:solidFill>
                <a:latin typeface="Calibri"/>
                <a:cs typeface="Calibri"/>
              </a:rPr>
              <a:t>s</a:t>
            </a:r>
            <a:r>
              <a:rPr sz="2200" b="1" spc="-15" dirty="0" smtClean="0">
                <a:solidFill>
                  <a:srgbClr val="2E2A1F"/>
                </a:solidFill>
                <a:latin typeface="Calibri"/>
                <a:cs typeface="Calibri"/>
              </a:rPr>
              <a:t>h</a:t>
            </a:r>
            <a:r>
              <a:rPr sz="2200" b="1" spc="-135" dirty="0" smtClean="0">
                <a:solidFill>
                  <a:srgbClr val="2E2A1F"/>
                </a:solidFill>
                <a:latin typeface="Times New Roman"/>
                <a:cs typeface="Times New Roman"/>
              </a:rPr>
              <a:t> </a:t>
            </a:r>
            <a:r>
              <a:rPr lang="en-US" sz="2200" b="1" dirty="0">
                <a:solidFill>
                  <a:srgbClr val="2E2A1F"/>
                </a:solidFill>
                <a:cs typeface="Calibri"/>
                <a:sym typeface="Wingdings" panose="05000000000000000000" pitchFamily="2" charset="2"/>
              </a:rPr>
              <a:t> </a:t>
            </a:r>
            <a:r>
              <a:rPr sz="2200" b="1" dirty="0" smtClean="0">
                <a:solidFill>
                  <a:srgbClr val="2E2A1F"/>
                </a:solidFill>
                <a:latin typeface="Calibri"/>
                <a:cs typeface="Calibri"/>
              </a:rPr>
              <a:t>f</a:t>
            </a:r>
            <a:r>
              <a:rPr sz="2200" b="1" spc="-50" dirty="0" smtClean="0">
                <a:solidFill>
                  <a:srgbClr val="2E2A1F"/>
                </a:solidFill>
                <a:latin typeface="Calibri"/>
                <a:cs typeface="Calibri"/>
              </a:rPr>
              <a:t>i</a:t>
            </a:r>
            <a:r>
              <a:rPr sz="2200" b="1" spc="0" dirty="0" smtClean="0">
                <a:solidFill>
                  <a:srgbClr val="2E2A1F"/>
                </a:solidFill>
                <a:latin typeface="Calibri"/>
                <a:cs typeface="Calibri"/>
              </a:rPr>
              <a:t>n</a:t>
            </a:r>
            <a:r>
              <a:rPr sz="2200" b="1" spc="-5" dirty="0" smtClean="0">
                <a:solidFill>
                  <a:srgbClr val="2E2A1F"/>
                </a:solidFill>
                <a:latin typeface="Calibri"/>
                <a:cs typeface="Calibri"/>
              </a:rPr>
              <a:t>a</a:t>
            </a:r>
            <a:r>
              <a:rPr sz="2200" b="1" spc="-10" dirty="0" smtClean="0">
                <a:solidFill>
                  <a:srgbClr val="2E2A1F"/>
                </a:solidFill>
                <a:latin typeface="Calibri"/>
                <a:cs typeface="Calibri"/>
              </a:rPr>
              <a:t>l</a:t>
            </a:r>
            <a:r>
              <a:rPr sz="2200" b="1" spc="-90" dirty="0" smtClean="0">
                <a:solidFill>
                  <a:srgbClr val="2E2A1F"/>
                </a:solidFill>
                <a:latin typeface="Times New Roman"/>
                <a:cs typeface="Times New Roman"/>
              </a:rPr>
              <a:t> </a:t>
            </a:r>
            <a:r>
              <a:rPr sz="2200" b="1" spc="15" dirty="0">
                <a:solidFill>
                  <a:srgbClr val="2E2A1F"/>
                </a:solidFill>
                <a:latin typeface="Calibri"/>
                <a:cs typeface="Calibri"/>
              </a:rPr>
              <a:t>r</a:t>
            </a:r>
            <a:r>
              <a:rPr sz="2200" b="1" spc="-10" dirty="0">
                <a:solidFill>
                  <a:srgbClr val="2E2A1F"/>
                </a:solidFill>
                <a:latin typeface="Calibri"/>
                <a:cs typeface="Calibri"/>
              </a:rPr>
              <a:t>e</a:t>
            </a:r>
            <a:r>
              <a:rPr sz="2200" b="1" spc="5" dirty="0">
                <a:solidFill>
                  <a:srgbClr val="2E2A1F"/>
                </a:solidFill>
                <a:latin typeface="Calibri"/>
                <a:cs typeface="Calibri"/>
              </a:rPr>
              <a:t>s</a:t>
            </a:r>
            <a:r>
              <a:rPr sz="2200" b="1" spc="0" dirty="0">
                <a:solidFill>
                  <a:srgbClr val="2E2A1F"/>
                </a:solidFill>
                <a:latin typeface="Calibri"/>
                <a:cs typeface="Calibri"/>
              </a:rPr>
              <a:t>u</a:t>
            </a:r>
            <a:r>
              <a:rPr sz="2200" b="1" spc="-50" dirty="0">
                <a:solidFill>
                  <a:srgbClr val="2E2A1F"/>
                </a:solidFill>
                <a:latin typeface="Calibri"/>
                <a:cs typeface="Calibri"/>
              </a:rPr>
              <a:t>l</a:t>
            </a:r>
            <a:r>
              <a:rPr sz="2200" b="1" spc="-10" dirty="0">
                <a:solidFill>
                  <a:srgbClr val="2E2A1F"/>
                </a:solidFill>
                <a:latin typeface="Calibri"/>
                <a:cs typeface="Calibri"/>
              </a:rPr>
              <a:t>t</a:t>
            </a:r>
            <a:endParaRPr sz="2200" dirty="0">
              <a:latin typeface="Calibri"/>
              <a:cs typeface="Calibri"/>
            </a:endParaRPr>
          </a:p>
        </p:txBody>
      </p:sp>
      <p:sp>
        <p:nvSpPr>
          <p:cNvPr id="4" name="object 4"/>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5" name="object 5"/>
          <p:cNvSpPr txBox="1"/>
          <p:nvPr/>
        </p:nvSpPr>
        <p:spPr>
          <a:xfrm>
            <a:off x="9437492" y="6109864"/>
            <a:ext cx="280035" cy="254000"/>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Arial"/>
                <a:cs typeface="Arial"/>
              </a:rPr>
              <a:t>1</a:t>
            </a:r>
            <a:r>
              <a:rPr sz="1800" dirty="0">
                <a:solidFill>
                  <a:srgbClr val="FFFFFF"/>
                </a:solidFill>
                <a:latin typeface="Arial"/>
                <a:cs typeface="Arial"/>
              </a:rPr>
              <a:t>3</a:t>
            </a:r>
            <a:endParaRPr sz="1800">
              <a:latin typeface="Arial"/>
              <a:cs typeface="Arial"/>
            </a:endParaRPr>
          </a:p>
        </p:txBody>
      </p:sp>
      <p:pic>
        <p:nvPicPr>
          <p:cNvPr id="71" name="Picture 70"/>
          <p:cNvPicPr>
            <a:picLocks noChangeAspect="1"/>
          </p:cNvPicPr>
          <p:nvPr/>
        </p:nvPicPr>
        <p:blipFill>
          <a:blip r:embed="rId3"/>
          <a:stretch>
            <a:fillRect/>
          </a:stretch>
        </p:blipFill>
        <p:spPr>
          <a:xfrm>
            <a:off x="1279525" y="5988050"/>
            <a:ext cx="8134350" cy="1676400"/>
          </a:xfrm>
          <a:prstGeom prst="rect">
            <a:avLst/>
          </a:prstGeom>
        </p:spPr>
      </p:pic>
      <p:sp>
        <p:nvSpPr>
          <p:cNvPr id="6" name="Slide Number Placeholder 5"/>
          <p:cNvSpPr>
            <a:spLocks noGrp="1"/>
          </p:cNvSpPr>
          <p:nvPr>
            <p:ph type="sldNum" sz="quarter" idx="12"/>
          </p:nvPr>
        </p:nvSpPr>
        <p:spPr/>
        <p:txBody>
          <a:bodyPr/>
          <a:lstStyle/>
          <a:p>
            <a:pPr marL="88900">
              <a:lnSpc>
                <a:spcPct val="100000"/>
              </a:lnSpc>
            </a:pPr>
            <a:fld id="{81D60167-4931-47E6-BA6A-407CBD079E47}" type="slidenum">
              <a:rPr lang="en-US" smtClean="0"/>
              <a:t>17</a:t>
            </a:fld>
            <a:endParaRPr lang="en-US" dirty="0"/>
          </a:p>
        </p:txBody>
      </p:sp>
    </p:spTree>
    <p:extLst>
      <p:ext uri="{BB962C8B-B14F-4D97-AF65-F5344CB8AC3E}">
        <p14:creationId xmlns:p14="http://schemas.microsoft.com/office/powerpoint/2010/main" val="1160369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9485" y="819237"/>
            <a:ext cx="6760209" cy="863600"/>
          </a:xfrm>
          <a:prstGeom prst="rect">
            <a:avLst/>
          </a:prstGeom>
        </p:spPr>
        <p:txBody>
          <a:bodyPr vert="horz" wrap="square" lIns="0" tIns="0" rIns="0" bIns="0" rtlCol="0">
            <a:spAutoFit/>
          </a:bodyPr>
          <a:lstStyle/>
          <a:p>
            <a:pPr marL="12700">
              <a:lnSpc>
                <a:spcPct val="100000"/>
              </a:lnSpc>
            </a:pPr>
            <a:r>
              <a:rPr sz="6600" spc="-114" dirty="0">
                <a:solidFill>
                  <a:srgbClr val="6E654B"/>
                </a:solidFill>
                <a:latin typeface="Cambria"/>
                <a:cs typeface="Cambria"/>
              </a:rPr>
              <a:t>Q</a:t>
            </a:r>
            <a:r>
              <a:rPr sz="6600" spc="-150" dirty="0">
                <a:solidFill>
                  <a:srgbClr val="6E654B"/>
                </a:solidFill>
                <a:latin typeface="Cambria"/>
                <a:cs typeface="Cambria"/>
              </a:rPr>
              <a:t>u</a:t>
            </a:r>
            <a:r>
              <a:rPr sz="6600" spc="-155" dirty="0">
                <a:solidFill>
                  <a:srgbClr val="6E654B"/>
                </a:solidFill>
                <a:latin typeface="Cambria"/>
                <a:cs typeface="Cambria"/>
              </a:rPr>
              <a:t>e</a:t>
            </a:r>
            <a:r>
              <a:rPr sz="6600" spc="-150" dirty="0">
                <a:solidFill>
                  <a:srgbClr val="6E654B"/>
                </a:solidFill>
                <a:latin typeface="Cambria"/>
                <a:cs typeface="Cambria"/>
              </a:rPr>
              <a:t>u</a:t>
            </a:r>
            <a:r>
              <a:rPr sz="6600" spc="-35" dirty="0">
                <a:solidFill>
                  <a:srgbClr val="6E654B"/>
                </a:solidFill>
                <a:latin typeface="Cambria"/>
                <a:cs typeface="Cambria"/>
              </a:rPr>
              <a:t>e</a:t>
            </a:r>
            <a:r>
              <a:rPr sz="6600" spc="-270" dirty="0">
                <a:solidFill>
                  <a:srgbClr val="6E654B"/>
                </a:solidFill>
                <a:latin typeface="Times New Roman"/>
                <a:cs typeface="Times New Roman"/>
              </a:rPr>
              <a:t> </a:t>
            </a:r>
            <a:r>
              <a:rPr sz="6600" spc="-114" dirty="0">
                <a:solidFill>
                  <a:srgbClr val="6E654B"/>
                </a:solidFill>
                <a:latin typeface="Cambria"/>
                <a:cs typeface="Cambria"/>
              </a:rPr>
              <a:t>A</a:t>
            </a:r>
            <a:r>
              <a:rPr sz="6600" spc="-75" dirty="0">
                <a:solidFill>
                  <a:srgbClr val="6E654B"/>
                </a:solidFill>
                <a:latin typeface="Cambria"/>
                <a:cs typeface="Cambria"/>
              </a:rPr>
              <a:t>pp</a:t>
            </a:r>
            <a:r>
              <a:rPr sz="6600" spc="-95" dirty="0">
                <a:solidFill>
                  <a:srgbClr val="6E654B"/>
                </a:solidFill>
                <a:latin typeface="Cambria"/>
                <a:cs typeface="Cambria"/>
              </a:rPr>
              <a:t>l</a:t>
            </a:r>
            <a:r>
              <a:rPr sz="6600" spc="-155" dirty="0">
                <a:solidFill>
                  <a:srgbClr val="6E654B"/>
                </a:solidFill>
                <a:latin typeface="Cambria"/>
                <a:cs typeface="Cambria"/>
              </a:rPr>
              <a:t>i</a:t>
            </a:r>
            <a:r>
              <a:rPr sz="6600" spc="-140" dirty="0">
                <a:solidFill>
                  <a:srgbClr val="6E654B"/>
                </a:solidFill>
                <a:latin typeface="Cambria"/>
                <a:cs typeface="Cambria"/>
              </a:rPr>
              <a:t>c</a:t>
            </a:r>
            <a:r>
              <a:rPr sz="6600" spc="-125" dirty="0">
                <a:solidFill>
                  <a:srgbClr val="6E654B"/>
                </a:solidFill>
                <a:latin typeface="Cambria"/>
                <a:cs typeface="Cambria"/>
              </a:rPr>
              <a:t>a</a:t>
            </a:r>
            <a:r>
              <a:rPr sz="6600" spc="-140" dirty="0">
                <a:solidFill>
                  <a:srgbClr val="6E654B"/>
                </a:solidFill>
                <a:latin typeface="Cambria"/>
                <a:cs typeface="Cambria"/>
              </a:rPr>
              <a:t>t</a:t>
            </a:r>
            <a:r>
              <a:rPr sz="6600" spc="-155" dirty="0">
                <a:solidFill>
                  <a:srgbClr val="6E654B"/>
                </a:solidFill>
                <a:latin typeface="Cambria"/>
                <a:cs typeface="Cambria"/>
              </a:rPr>
              <a:t>i</a:t>
            </a:r>
            <a:r>
              <a:rPr sz="6600" spc="-140" dirty="0">
                <a:solidFill>
                  <a:srgbClr val="6E654B"/>
                </a:solidFill>
                <a:latin typeface="Cambria"/>
                <a:cs typeface="Cambria"/>
              </a:rPr>
              <a:t>o</a:t>
            </a:r>
            <a:r>
              <a:rPr sz="6600" spc="-85" dirty="0">
                <a:solidFill>
                  <a:srgbClr val="6E654B"/>
                </a:solidFill>
                <a:latin typeface="Cambria"/>
                <a:cs typeface="Cambria"/>
              </a:rPr>
              <a:t>n</a:t>
            </a:r>
            <a:r>
              <a:rPr sz="6600" spc="-30" dirty="0">
                <a:solidFill>
                  <a:srgbClr val="6E654B"/>
                </a:solidFill>
                <a:latin typeface="Cambria"/>
                <a:cs typeface="Cambria"/>
              </a:rPr>
              <a:t>s</a:t>
            </a:r>
            <a:endParaRPr sz="6600">
              <a:latin typeface="Cambria"/>
              <a:cs typeface="Cambria"/>
            </a:endParaRPr>
          </a:p>
        </p:txBody>
      </p:sp>
      <p:sp>
        <p:nvSpPr>
          <p:cNvPr id="3" name="object 3"/>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4" name="object 4"/>
          <p:cNvSpPr/>
          <p:nvPr/>
        </p:nvSpPr>
        <p:spPr>
          <a:xfrm>
            <a:off x="2592208" y="2171711"/>
            <a:ext cx="4216389" cy="421638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18</a:t>
            </a:fld>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9485" y="936203"/>
            <a:ext cx="4669790" cy="609600"/>
          </a:xfrm>
          <a:prstGeom prst="rect">
            <a:avLst/>
          </a:prstGeom>
        </p:spPr>
        <p:txBody>
          <a:bodyPr vert="horz" wrap="square" lIns="0" tIns="0" rIns="0" bIns="0" rtlCol="0">
            <a:spAutoFit/>
          </a:bodyPr>
          <a:lstStyle/>
          <a:p>
            <a:pPr marL="12700">
              <a:lnSpc>
                <a:spcPct val="100000"/>
              </a:lnSpc>
            </a:pPr>
            <a:r>
              <a:rPr sz="4600" spc="-110" dirty="0">
                <a:solidFill>
                  <a:srgbClr val="665D46"/>
                </a:solidFill>
                <a:latin typeface="Cambria"/>
                <a:cs typeface="Cambria"/>
              </a:rPr>
              <a:t>Q</a:t>
            </a:r>
            <a:r>
              <a:rPr sz="4600" spc="-145" dirty="0">
                <a:solidFill>
                  <a:srgbClr val="665D46"/>
                </a:solidFill>
                <a:latin typeface="Cambria"/>
                <a:cs typeface="Cambria"/>
              </a:rPr>
              <a:t>u</a:t>
            </a:r>
            <a:r>
              <a:rPr sz="4600" spc="-170" dirty="0">
                <a:solidFill>
                  <a:srgbClr val="665D46"/>
                </a:solidFill>
                <a:latin typeface="Cambria"/>
                <a:cs typeface="Cambria"/>
              </a:rPr>
              <a:t>e</a:t>
            </a:r>
            <a:r>
              <a:rPr sz="4600" spc="-145" dirty="0">
                <a:solidFill>
                  <a:srgbClr val="665D46"/>
                </a:solidFill>
                <a:latin typeface="Cambria"/>
                <a:cs typeface="Cambria"/>
              </a:rPr>
              <a:t>u</a:t>
            </a:r>
            <a:r>
              <a:rPr sz="4600" spc="-25" dirty="0">
                <a:solidFill>
                  <a:srgbClr val="665D46"/>
                </a:solidFill>
                <a:latin typeface="Cambria"/>
                <a:cs typeface="Cambria"/>
              </a:rPr>
              <a:t>e</a:t>
            </a:r>
            <a:r>
              <a:rPr sz="4600" spc="-195" dirty="0">
                <a:solidFill>
                  <a:srgbClr val="665D46"/>
                </a:solidFill>
                <a:latin typeface="Times New Roman"/>
                <a:cs typeface="Times New Roman"/>
              </a:rPr>
              <a:t> </a:t>
            </a:r>
            <a:r>
              <a:rPr sz="4600" spc="-70" dirty="0">
                <a:solidFill>
                  <a:srgbClr val="665D46"/>
                </a:solidFill>
                <a:latin typeface="Cambria"/>
                <a:cs typeface="Cambria"/>
              </a:rPr>
              <a:t>A</a:t>
            </a:r>
            <a:r>
              <a:rPr sz="4600" spc="-60" dirty="0">
                <a:solidFill>
                  <a:srgbClr val="665D46"/>
                </a:solidFill>
                <a:latin typeface="Cambria"/>
                <a:cs typeface="Cambria"/>
              </a:rPr>
              <a:t>pp</a:t>
            </a:r>
            <a:r>
              <a:rPr sz="4600" spc="-155" dirty="0">
                <a:solidFill>
                  <a:srgbClr val="665D46"/>
                </a:solidFill>
                <a:latin typeface="Cambria"/>
                <a:cs typeface="Cambria"/>
              </a:rPr>
              <a:t>l</a:t>
            </a:r>
            <a:r>
              <a:rPr sz="4600" spc="-95" dirty="0">
                <a:solidFill>
                  <a:srgbClr val="665D46"/>
                </a:solidFill>
                <a:latin typeface="Cambria"/>
                <a:cs typeface="Cambria"/>
              </a:rPr>
              <a:t>i</a:t>
            </a:r>
            <a:r>
              <a:rPr sz="4600" spc="-155" dirty="0">
                <a:solidFill>
                  <a:srgbClr val="665D46"/>
                </a:solidFill>
                <a:latin typeface="Cambria"/>
                <a:cs typeface="Cambria"/>
              </a:rPr>
              <a:t>c</a:t>
            </a:r>
            <a:r>
              <a:rPr sz="4600" spc="-150" dirty="0">
                <a:solidFill>
                  <a:srgbClr val="665D46"/>
                </a:solidFill>
                <a:latin typeface="Cambria"/>
                <a:cs typeface="Cambria"/>
              </a:rPr>
              <a:t>a</a:t>
            </a:r>
            <a:r>
              <a:rPr sz="4600" spc="-60" dirty="0">
                <a:solidFill>
                  <a:srgbClr val="665D46"/>
                </a:solidFill>
                <a:latin typeface="Cambria"/>
                <a:cs typeface="Cambria"/>
              </a:rPr>
              <a:t>t</a:t>
            </a:r>
            <a:r>
              <a:rPr sz="4600" spc="-95" dirty="0">
                <a:solidFill>
                  <a:srgbClr val="665D46"/>
                </a:solidFill>
                <a:latin typeface="Cambria"/>
                <a:cs typeface="Cambria"/>
              </a:rPr>
              <a:t>i</a:t>
            </a:r>
            <a:r>
              <a:rPr sz="4600" spc="-170" dirty="0">
                <a:solidFill>
                  <a:srgbClr val="665D46"/>
                </a:solidFill>
                <a:latin typeface="Cambria"/>
                <a:cs typeface="Cambria"/>
              </a:rPr>
              <a:t>o</a:t>
            </a:r>
            <a:r>
              <a:rPr sz="4600" spc="-70" dirty="0">
                <a:solidFill>
                  <a:srgbClr val="665D46"/>
                </a:solidFill>
                <a:latin typeface="Cambria"/>
                <a:cs typeface="Cambria"/>
              </a:rPr>
              <a:t>n</a:t>
            </a:r>
            <a:r>
              <a:rPr sz="4600" spc="-20" dirty="0">
                <a:solidFill>
                  <a:srgbClr val="665D46"/>
                </a:solidFill>
                <a:latin typeface="Cambria"/>
                <a:cs typeface="Cambria"/>
              </a:rPr>
              <a:t>s</a:t>
            </a:r>
            <a:endParaRPr sz="4600">
              <a:latin typeface="Cambria"/>
              <a:cs typeface="Cambria"/>
            </a:endParaRPr>
          </a:p>
        </p:txBody>
      </p:sp>
      <p:sp>
        <p:nvSpPr>
          <p:cNvPr id="3" name="object 3"/>
          <p:cNvSpPr txBox="1"/>
          <p:nvPr/>
        </p:nvSpPr>
        <p:spPr>
          <a:xfrm>
            <a:off x="1423785" y="2340278"/>
            <a:ext cx="7138034" cy="2384425"/>
          </a:xfrm>
          <a:prstGeom prst="rect">
            <a:avLst/>
          </a:prstGeom>
        </p:spPr>
        <p:txBody>
          <a:bodyPr vert="horz" wrap="square" lIns="0" tIns="0" rIns="0" bIns="0" rtlCol="0">
            <a:spAutoFit/>
          </a:bodyPr>
          <a:lstStyle/>
          <a:p>
            <a:pPr marL="241300" indent="-228600">
              <a:lnSpc>
                <a:spcPct val="100000"/>
              </a:lnSpc>
              <a:buClr>
                <a:srgbClr val="A9A57B"/>
              </a:buClr>
              <a:buFont typeface="Arial"/>
              <a:buChar char="•"/>
              <a:tabLst>
                <a:tab pos="241300" algn="l"/>
              </a:tabLst>
            </a:pPr>
            <a:r>
              <a:rPr sz="3200" spc="25" dirty="0">
                <a:solidFill>
                  <a:srgbClr val="2E2A1F"/>
                </a:solidFill>
                <a:latin typeface="Calibri"/>
                <a:cs typeface="Calibri"/>
              </a:rPr>
              <a:t>A</a:t>
            </a:r>
            <a:r>
              <a:rPr sz="3200" spc="15" dirty="0">
                <a:solidFill>
                  <a:srgbClr val="2E2A1F"/>
                </a:solidFill>
                <a:latin typeface="Calibri"/>
                <a:cs typeface="Calibri"/>
              </a:rPr>
              <a:t>pp</a:t>
            </a:r>
            <a:r>
              <a:rPr sz="3200" spc="-40" dirty="0">
                <a:solidFill>
                  <a:srgbClr val="2E2A1F"/>
                </a:solidFill>
                <a:latin typeface="Calibri"/>
                <a:cs typeface="Calibri"/>
              </a:rPr>
              <a:t>li</a:t>
            </a:r>
            <a:r>
              <a:rPr sz="3200" spc="25" dirty="0">
                <a:solidFill>
                  <a:srgbClr val="2E2A1F"/>
                </a:solidFill>
                <a:latin typeface="Calibri"/>
                <a:cs typeface="Calibri"/>
              </a:rPr>
              <a:t>c</a:t>
            </a:r>
            <a:r>
              <a:rPr sz="3200" spc="-35" dirty="0">
                <a:solidFill>
                  <a:srgbClr val="2E2A1F"/>
                </a:solidFill>
                <a:latin typeface="Calibri"/>
                <a:cs typeface="Calibri"/>
              </a:rPr>
              <a:t>a</a:t>
            </a:r>
            <a:r>
              <a:rPr sz="3200" spc="10" dirty="0">
                <a:solidFill>
                  <a:srgbClr val="2E2A1F"/>
                </a:solidFill>
                <a:latin typeface="Calibri"/>
                <a:cs typeface="Calibri"/>
              </a:rPr>
              <a:t>t</a:t>
            </a:r>
            <a:r>
              <a:rPr sz="3200" spc="-40" dirty="0">
                <a:solidFill>
                  <a:srgbClr val="2E2A1F"/>
                </a:solidFill>
                <a:latin typeface="Calibri"/>
                <a:cs typeface="Calibri"/>
              </a:rPr>
              <a:t>i</a:t>
            </a:r>
            <a:r>
              <a:rPr sz="3200" spc="10" dirty="0">
                <a:solidFill>
                  <a:srgbClr val="2E2A1F"/>
                </a:solidFill>
                <a:latin typeface="Calibri"/>
                <a:cs typeface="Calibri"/>
              </a:rPr>
              <a:t>o</a:t>
            </a:r>
            <a:r>
              <a:rPr sz="3200" dirty="0">
                <a:solidFill>
                  <a:srgbClr val="2E2A1F"/>
                </a:solidFill>
                <a:latin typeface="Calibri"/>
                <a:cs typeface="Calibri"/>
              </a:rPr>
              <a:t>n</a:t>
            </a:r>
            <a:r>
              <a:rPr sz="3200" spc="-185" dirty="0">
                <a:solidFill>
                  <a:srgbClr val="2E2A1F"/>
                </a:solidFill>
                <a:latin typeface="Times New Roman"/>
                <a:cs typeface="Times New Roman"/>
              </a:rPr>
              <a:t> </a:t>
            </a:r>
            <a:r>
              <a:rPr sz="3200" spc="-20" dirty="0">
                <a:solidFill>
                  <a:srgbClr val="2E2A1F"/>
                </a:solidFill>
                <a:latin typeface="Calibri"/>
                <a:cs typeface="Calibri"/>
              </a:rPr>
              <a:t>1</a:t>
            </a:r>
            <a:r>
              <a:rPr sz="3200" spc="-25" dirty="0">
                <a:solidFill>
                  <a:srgbClr val="2E2A1F"/>
                </a:solidFill>
                <a:latin typeface="Times New Roman"/>
                <a:cs typeface="Times New Roman"/>
              </a:rPr>
              <a:t> </a:t>
            </a:r>
            <a:r>
              <a:rPr sz="3200" dirty="0">
                <a:solidFill>
                  <a:srgbClr val="2E2A1F"/>
                </a:solidFill>
                <a:latin typeface="Calibri"/>
                <a:cs typeface="Calibri"/>
              </a:rPr>
              <a:t>–</a:t>
            </a:r>
            <a:r>
              <a:rPr sz="3200" spc="-95" dirty="0">
                <a:solidFill>
                  <a:srgbClr val="2E2A1F"/>
                </a:solidFill>
                <a:latin typeface="Times New Roman"/>
                <a:cs typeface="Times New Roman"/>
              </a:rPr>
              <a:t> </a:t>
            </a:r>
            <a:r>
              <a:rPr sz="3200" spc="-160" dirty="0">
                <a:solidFill>
                  <a:srgbClr val="2E2A1F"/>
                </a:solidFill>
                <a:latin typeface="Calibri"/>
                <a:cs typeface="Calibri"/>
              </a:rPr>
              <a:t>R</a:t>
            </a:r>
            <a:r>
              <a:rPr sz="3200" spc="-15" dirty="0">
                <a:solidFill>
                  <a:srgbClr val="2E2A1F"/>
                </a:solidFill>
                <a:latin typeface="Calibri"/>
                <a:cs typeface="Calibri"/>
              </a:rPr>
              <a:t>e</a:t>
            </a:r>
            <a:r>
              <a:rPr sz="3200" spc="-60" dirty="0">
                <a:solidFill>
                  <a:srgbClr val="2E2A1F"/>
                </a:solidFill>
                <a:latin typeface="Calibri"/>
                <a:cs typeface="Calibri"/>
              </a:rPr>
              <a:t>v</a:t>
            </a:r>
            <a:r>
              <a:rPr sz="3200" spc="-15" dirty="0">
                <a:solidFill>
                  <a:srgbClr val="2E2A1F"/>
                </a:solidFill>
                <a:latin typeface="Calibri"/>
                <a:cs typeface="Calibri"/>
              </a:rPr>
              <a:t>e</a:t>
            </a:r>
            <a:r>
              <a:rPr sz="3200" spc="-130" dirty="0">
                <a:solidFill>
                  <a:srgbClr val="2E2A1F"/>
                </a:solidFill>
                <a:latin typeface="Calibri"/>
                <a:cs typeface="Calibri"/>
              </a:rPr>
              <a:t>r</a:t>
            </a:r>
            <a:r>
              <a:rPr sz="3200" spc="45" dirty="0">
                <a:solidFill>
                  <a:srgbClr val="2E2A1F"/>
                </a:solidFill>
                <a:latin typeface="Calibri"/>
                <a:cs typeface="Calibri"/>
              </a:rPr>
              <a:t>s</a:t>
            </a:r>
            <a:r>
              <a:rPr sz="3200" spc="-40" dirty="0">
                <a:solidFill>
                  <a:srgbClr val="2E2A1F"/>
                </a:solidFill>
                <a:latin typeface="Calibri"/>
                <a:cs typeface="Calibri"/>
              </a:rPr>
              <a:t>i</a:t>
            </a:r>
            <a:r>
              <a:rPr sz="3200" spc="15" dirty="0">
                <a:solidFill>
                  <a:srgbClr val="2E2A1F"/>
                </a:solidFill>
                <a:latin typeface="Calibri"/>
                <a:cs typeface="Calibri"/>
              </a:rPr>
              <a:t>n</a:t>
            </a:r>
            <a:r>
              <a:rPr sz="3200" spc="-15" dirty="0">
                <a:solidFill>
                  <a:srgbClr val="2E2A1F"/>
                </a:solidFill>
                <a:latin typeface="Calibri"/>
                <a:cs typeface="Calibri"/>
              </a:rPr>
              <a:t>g</a:t>
            </a:r>
            <a:r>
              <a:rPr sz="3200" spc="-10" dirty="0">
                <a:solidFill>
                  <a:srgbClr val="2E2A1F"/>
                </a:solidFill>
                <a:latin typeface="Times New Roman"/>
                <a:cs typeface="Times New Roman"/>
              </a:rPr>
              <a:t> </a:t>
            </a:r>
            <a:r>
              <a:rPr sz="3200" dirty="0">
                <a:solidFill>
                  <a:srgbClr val="2E2A1F"/>
                </a:solidFill>
                <a:latin typeface="Calibri"/>
                <a:cs typeface="Calibri"/>
              </a:rPr>
              <a:t>a</a:t>
            </a:r>
            <a:r>
              <a:rPr sz="3200" spc="-35" dirty="0">
                <a:solidFill>
                  <a:srgbClr val="2E2A1F"/>
                </a:solidFill>
                <a:latin typeface="Times New Roman"/>
                <a:cs typeface="Times New Roman"/>
              </a:rPr>
              <a:t> </a:t>
            </a:r>
            <a:r>
              <a:rPr sz="3200" spc="45" dirty="0">
                <a:solidFill>
                  <a:srgbClr val="2E2A1F"/>
                </a:solidFill>
                <a:latin typeface="Calibri"/>
                <a:cs typeface="Calibri"/>
              </a:rPr>
              <a:t>s</a:t>
            </a:r>
            <a:r>
              <a:rPr sz="3200" spc="10" dirty="0">
                <a:solidFill>
                  <a:srgbClr val="2E2A1F"/>
                </a:solidFill>
                <a:latin typeface="Calibri"/>
                <a:cs typeface="Calibri"/>
              </a:rPr>
              <a:t>t</a:t>
            </a:r>
            <a:r>
              <a:rPr sz="3200" spc="-35" dirty="0">
                <a:solidFill>
                  <a:srgbClr val="2E2A1F"/>
                </a:solidFill>
                <a:latin typeface="Calibri"/>
                <a:cs typeface="Calibri"/>
              </a:rPr>
              <a:t>a</a:t>
            </a:r>
            <a:r>
              <a:rPr sz="3200" spc="25" dirty="0">
                <a:solidFill>
                  <a:srgbClr val="2E2A1F"/>
                </a:solidFill>
                <a:latin typeface="Calibri"/>
                <a:cs typeface="Calibri"/>
              </a:rPr>
              <a:t>c</a:t>
            </a:r>
            <a:r>
              <a:rPr sz="3200" spc="-15" dirty="0">
                <a:solidFill>
                  <a:srgbClr val="2E2A1F"/>
                </a:solidFill>
                <a:latin typeface="Calibri"/>
                <a:cs typeface="Calibri"/>
              </a:rPr>
              <a:t>k</a:t>
            </a:r>
            <a:endParaRPr sz="3200">
              <a:latin typeface="Calibri"/>
              <a:cs typeface="Calibri"/>
            </a:endParaRPr>
          </a:p>
          <a:p>
            <a:pPr>
              <a:lnSpc>
                <a:spcPct val="100000"/>
              </a:lnSpc>
              <a:spcBef>
                <a:spcPts val="7"/>
              </a:spcBef>
              <a:buClr>
                <a:srgbClr val="A9A57B"/>
              </a:buClr>
              <a:buFont typeface="Arial"/>
              <a:buChar char="•"/>
            </a:pPr>
            <a:endParaRPr sz="3350">
              <a:latin typeface="Times New Roman"/>
              <a:cs typeface="Times New Roman"/>
            </a:endParaRPr>
          </a:p>
          <a:p>
            <a:pPr marL="241300" indent="-228600">
              <a:lnSpc>
                <a:spcPct val="100000"/>
              </a:lnSpc>
              <a:buClr>
                <a:srgbClr val="A9A57B"/>
              </a:buClr>
              <a:buFont typeface="Arial"/>
              <a:buChar char="•"/>
              <a:tabLst>
                <a:tab pos="241300" algn="l"/>
              </a:tabLst>
            </a:pPr>
            <a:r>
              <a:rPr sz="3200" spc="25" dirty="0">
                <a:solidFill>
                  <a:srgbClr val="2E2A1F"/>
                </a:solidFill>
                <a:latin typeface="Calibri"/>
                <a:cs typeface="Calibri"/>
              </a:rPr>
              <a:t>A</a:t>
            </a:r>
            <a:r>
              <a:rPr sz="3200" spc="15" dirty="0">
                <a:solidFill>
                  <a:srgbClr val="2E2A1F"/>
                </a:solidFill>
                <a:latin typeface="Calibri"/>
                <a:cs typeface="Calibri"/>
              </a:rPr>
              <a:t>pp</a:t>
            </a:r>
            <a:r>
              <a:rPr sz="3200" spc="-40" dirty="0">
                <a:solidFill>
                  <a:srgbClr val="2E2A1F"/>
                </a:solidFill>
                <a:latin typeface="Calibri"/>
                <a:cs typeface="Calibri"/>
              </a:rPr>
              <a:t>li</a:t>
            </a:r>
            <a:r>
              <a:rPr sz="3200" spc="25" dirty="0">
                <a:solidFill>
                  <a:srgbClr val="2E2A1F"/>
                </a:solidFill>
                <a:latin typeface="Calibri"/>
                <a:cs typeface="Calibri"/>
              </a:rPr>
              <a:t>c</a:t>
            </a:r>
            <a:r>
              <a:rPr sz="3200" spc="-35" dirty="0">
                <a:solidFill>
                  <a:srgbClr val="2E2A1F"/>
                </a:solidFill>
                <a:latin typeface="Calibri"/>
                <a:cs typeface="Calibri"/>
              </a:rPr>
              <a:t>a</a:t>
            </a:r>
            <a:r>
              <a:rPr sz="3200" spc="10" dirty="0">
                <a:solidFill>
                  <a:srgbClr val="2E2A1F"/>
                </a:solidFill>
                <a:latin typeface="Calibri"/>
                <a:cs typeface="Calibri"/>
              </a:rPr>
              <a:t>t</a:t>
            </a:r>
            <a:r>
              <a:rPr sz="3200" spc="-40" dirty="0">
                <a:solidFill>
                  <a:srgbClr val="2E2A1F"/>
                </a:solidFill>
                <a:latin typeface="Calibri"/>
                <a:cs typeface="Calibri"/>
              </a:rPr>
              <a:t>i</a:t>
            </a:r>
            <a:r>
              <a:rPr sz="3200" spc="10" dirty="0">
                <a:solidFill>
                  <a:srgbClr val="2E2A1F"/>
                </a:solidFill>
                <a:latin typeface="Calibri"/>
                <a:cs typeface="Calibri"/>
              </a:rPr>
              <a:t>o</a:t>
            </a:r>
            <a:r>
              <a:rPr sz="3200" dirty="0">
                <a:solidFill>
                  <a:srgbClr val="2E2A1F"/>
                </a:solidFill>
                <a:latin typeface="Calibri"/>
                <a:cs typeface="Calibri"/>
              </a:rPr>
              <a:t>n</a:t>
            </a:r>
            <a:r>
              <a:rPr sz="3200" spc="-185" dirty="0">
                <a:solidFill>
                  <a:srgbClr val="2E2A1F"/>
                </a:solidFill>
                <a:latin typeface="Times New Roman"/>
                <a:cs typeface="Times New Roman"/>
              </a:rPr>
              <a:t> </a:t>
            </a:r>
            <a:r>
              <a:rPr sz="3200" spc="-20" dirty="0">
                <a:solidFill>
                  <a:srgbClr val="2E2A1F"/>
                </a:solidFill>
                <a:latin typeface="Calibri"/>
                <a:cs typeface="Calibri"/>
              </a:rPr>
              <a:t>2</a:t>
            </a:r>
            <a:r>
              <a:rPr sz="3200" spc="-25" dirty="0">
                <a:solidFill>
                  <a:srgbClr val="2E2A1F"/>
                </a:solidFill>
                <a:latin typeface="Times New Roman"/>
                <a:cs typeface="Times New Roman"/>
              </a:rPr>
              <a:t> </a:t>
            </a:r>
            <a:r>
              <a:rPr sz="3200" dirty="0">
                <a:solidFill>
                  <a:srgbClr val="2E2A1F"/>
                </a:solidFill>
                <a:latin typeface="Calibri"/>
                <a:cs typeface="Calibri"/>
              </a:rPr>
              <a:t>–</a:t>
            </a:r>
            <a:r>
              <a:rPr sz="3200" spc="-95" dirty="0">
                <a:solidFill>
                  <a:srgbClr val="2E2A1F"/>
                </a:solidFill>
                <a:latin typeface="Times New Roman"/>
                <a:cs typeface="Times New Roman"/>
              </a:rPr>
              <a:t> </a:t>
            </a:r>
            <a:r>
              <a:rPr sz="3200" spc="-70" dirty="0">
                <a:solidFill>
                  <a:srgbClr val="2E2A1F"/>
                </a:solidFill>
                <a:latin typeface="Calibri"/>
                <a:cs typeface="Calibri"/>
              </a:rPr>
              <a:t>M</a:t>
            </a:r>
            <a:r>
              <a:rPr sz="3200" spc="-15" dirty="0">
                <a:solidFill>
                  <a:srgbClr val="2E2A1F"/>
                </a:solidFill>
                <a:latin typeface="Calibri"/>
                <a:cs typeface="Calibri"/>
              </a:rPr>
              <a:t>e</a:t>
            </a:r>
            <a:r>
              <a:rPr sz="3200" spc="45" dirty="0">
                <a:solidFill>
                  <a:srgbClr val="2E2A1F"/>
                </a:solidFill>
                <a:latin typeface="Calibri"/>
                <a:cs typeface="Calibri"/>
              </a:rPr>
              <a:t>ss</a:t>
            </a:r>
            <a:r>
              <a:rPr sz="3200" spc="-35" dirty="0">
                <a:solidFill>
                  <a:srgbClr val="2E2A1F"/>
                </a:solidFill>
                <a:latin typeface="Calibri"/>
                <a:cs typeface="Calibri"/>
              </a:rPr>
              <a:t>a</a:t>
            </a:r>
            <a:r>
              <a:rPr sz="3200" spc="-25" dirty="0">
                <a:solidFill>
                  <a:srgbClr val="2E2A1F"/>
                </a:solidFill>
                <a:latin typeface="Calibri"/>
                <a:cs typeface="Calibri"/>
              </a:rPr>
              <a:t>g</a:t>
            </a:r>
            <a:r>
              <a:rPr sz="3200" spc="-15" dirty="0">
                <a:solidFill>
                  <a:srgbClr val="2E2A1F"/>
                </a:solidFill>
                <a:latin typeface="Calibri"/>
                <a:cs typeface="Calibri"/>
              </a:rPr>
              <a:t>e</a:t>
            </a:r>
            <a:r>
              <a:rPr sz="3200" spc="-40" dirty="0">
                <a:solidFill>
                  <a:srgbClr val="2E2A1F"/>
                </a:solidFill>
                <a:latin typeface="Calibri"/>
                <a:cs typeface="Calibri"/>
              </a:rPr>
              <a:t>/</a:t>
            </a:r>
            <a:r>
              <a:rPr sz="3200" spc="-75" dirty="0">
                <a:solidFill>
                  <a:srgbClr val="2E2A1F"/>
                </a:solidFill>
                <a:latin typeface="Calibri"/>
                <a:cs typeface="Calibri"/>
              </a:rPr>
              <a:t>P</a:t>
            </a:r>
            <a:r>
              <a:rPr sz="3200" spc="-35" dirty="0">
                <a:solidFill>
                  <a:srgbClr val="2E2A1F"/>
                </a:solidFill>
                <a:latin typeface="Calibri"/>
                <a:cs typeface="Calibri"/>
              </a:rPr>
              <a:t>a</a:t>
            </a:r>
            <a:r>
              <a:rPr sz="3200" spc="25" dirty="0">
                <a:solidFill>
                  <a:srgbClr val="2E2A1F"/>
                </a:solidFill>
                <a:latin typeface="Calibri"/>
                <a:cs typeface="Calibri"/>
              </a:rPr>
              <a:t>c</a:t>
            </a:r>
            <a:r>
              <a:rPr sz="3200" spc="-70" dirty="0">
                <a:solidFill>
                  <a:srgbClr val="2E2A1F"/>
                </a:solidFill>
                <a:latin typeface="Calibri"/>
                <a:cs typeface="Calibri"/>
              </a:rPr>
              <a:t>k</a:t>
            </a:r>
            <a:r>
              <a:rPr sz="3200" spc="-15" dirty="0">
                <a:solidFill>
                  <a:srgbClr val="2E2A1F"/>
                </a:solidFill>
                <a:latin typeface="Calibri"/>
                <a:cs typeface="Calibri"/>
              </a:rPr>
              <a:t>et</a:t>
            </a:r>
            <a:r>
              <a:rPr sz="3200" spc="-175" dirty="0">
                <a:solidFill>
                  <a:srgbClr val="2E2A1F"/>
                </a:solidFill>
                <a:latin typeface="Times New Roman"/>
                <a:cs typeface="Times New Roman"/>
              </a:rPr>
              <a:t> </a:t>
            </a:r>
            <a:r>
              <a:rPr sz="3200" spc="15" dirty="0">
                <a:solidFill>
                  <a:srgbClr val="2E2A1F"/>
                </a:solidFill>
                <a:latin typeface="Calibri"/>
                <a:cs typeface="Calibri"/>
              </a:rPr>
              <a:t>qu</a:t>
            </a:r>
            <a:r>
              <a:rPr sz="3200" spc="-15" dirty="0">
                <a:solidFill>
                  <a:srgbClr val="2E2A1F"/>
                </a:solidFill>
                <a:latin typeface="Calibri"/>
                <a:cs typeface="Calibri"/>
              </a:rPr>
              <a:t>e</a:t>
            </a:r>
            <a:r>
              <a:rPr sz="3200" spc="15" dirty="0">
                <a:solidFill>
                  <a:srgbClr val="2E2A1F"/>
                </a:solidFill>
                <a:latin typeface="Calibri"/>
                <a:cs typeface="Calibri"/>
              </a:rPr>
              <a:t>u</a:t>
            </a:r>
            <a:r>
              <a:rPr sz="3200" spc="-15" dirty="0">
                <a:solidFill>
                  <a:srgbClr val="2E2A1F"/>
                </a:solidFill>
                <a:latin typeface="Calibri"/>
                <a:cs typeface="Calibri"/>
              </a:rPr>
              <a:t>e</a:t>
            </a:r>
            <a:r>
              <a:rPr sz="3200" spc="-40" dirty="0">
                <a:solidFill>
                  <a:srgbClr val="2E2A1F"/>
                </a:solidFill>
                <a:latin typeface="Calibri"/>
                <a:cs typeface="Calibri"/>
              </a:rPr>
              <a:t>i</a:t>
            </a:r>
            <a:r>
              <a:rPr sz="3200" spc="15" dirty="0">
                <a:solidFill>
                  <a:srgbClr val="2E2A1F"/>
                </a:solidFill>
                <a:latin typeface="Calibri"/>
                <a:cs typeface="Calibri"/>
              </a:rPr>
              <a:t>n</a:t>
            </a:r>
            <a:r>
              <a:rPr sz="3200" spc="-15" dirty="0">
                <a:solidFill>
                  <a:srgbClr val="2E2A1F"/>
                </a:solidFill>
                <a:latin typeface="Calibri"/>
                <a:cs typeface="Calibri"/>
              </a:rPr>
              <a:t>g</a:t>
            </a:r>
            <a:endParaRPr sz="3200">
              <a:latin typeface="Calibri"/>
              <a:cs typeface="Calibri"/>
            </a:endParaRPr>
          </a:p>
          <a:p>
            <a:pPr>
              <a:lnSpc>
                <a:spcPct val="100000"/>
              </a:lnSpc>
              <a:spcBef>
                <a:spcPts val="22"/>
              </a:spcBef>
              <a:buClr>
                <a:srgbClr val="A9A57B"/>
              </a:buClr>
              <a:buFont typeface="Arial"/>
              <a:buChar char="•"/>
            </a:pPr>
            <a:endParaRPr sz="3250">
              <a:latin typeface="Times New Roman"/>
              <a:cs typeface="Times New Roman"/>
            </a:endParaRPr>
          </a:p>
          <a:p>
            <a:pPr marL="241300" indent="-228600">
              <a:lnSpc>
                <a:spcPct val="100000"/>
              </a:lnSpc>
              <a:buClr>
                <a:srgbClr val="A9A57B"/>
              </a:buClr>
              <a:buFont typeface="Arial"/>
              <a:buChar char="•"/>
              <a:tabLst>
                <a:tab pos="241300" algn="l"/>
              </a:tabLst>
            </a:pPr>
            <a:r>
              <a:rPr sz="3200" spc="25" dirty="0">
                <a:solidFill>
                  <a:srgbClr val="2E2A1F"/>
                </a:solidFill>
                <a:latin typeface="Calibri"/>
                <a:cs typeface="Calibri"/>
              </a:rPr>
              <a:t>A</a:t>
            </a:r>
            <a:r>
              <a:rPr sz="3200" spc="15" dirty="0">
                <a:solidFill>
                  <a:srgbClr val="2E2A1F"/>
                </a:solidFill>
                <a:latin typeface="Calibri"/>
                <a:cs typeface="Calibri"/>
              </a:rPr>
              <a:t>pp</a:t>
            </a:r>
            <a:r>
              <a:rPr sz="3200" spc="-40" dirty="0">
                <a:solidFill>
                  <a:srgbClr val="2E2A1F"/>
                </a:solidFill>
                <a:latin typeface="Calibri"/>
                <a:cs typeface="Calibri"/>
              </a:rPr>
              <a:t>li</a:t>
            </a:r>
            <a:r>
              <a:rPr sz="3200" spc="25" dirty="0">
                <a:solidFill>
                  <a:srgbClr val="2E2A1F"/>
                </a:solidFill>
                <a:latin typeface="Calibri"/>
                <a:cs typeface="Calibri"/>
              </a:rPr>
              <a:t>c</a:t>
            </a:r>
            <a:r>
              <a:rPr sz="3200" spc="-35" dirty="0">
                <a:solidFill>
                  <a:srgbClr val="2E2A1F"/>
                </a:solidFill>
                <a:latin typeface="Calibri"/>
                <a:cs typeface="Calibri"/>
              </a:rPr>
              <a:t>a</a:t>
            </a:r>
            <a:r>
              <a:rPr sz="3200" spc="10" dirty="0">
                <a:solidFill>
                  <a:srgbClr val="2E2A1F"/>
                </a:solidFill>
                <a:latin typeface="Calibri"/>
                <a:cs typeface="Calibri"/>
              </a:rPr>
              <a:t>t</a:t>
            </a:r>
            <a:r>
              <a:rPr sz="3200" spc="-40" dirty="0">
                <a:solidFill>
                  <a:srgbClr val="2E2A1F"/>
                </a:solidFill>
                <a:latin typeface="Calibri"/>
                <a:cs typeface="Calibri"/>
              </a:rPr>
              <a:t>i</a:t>
            </a:r>
            <a:r>
              <a:rPr sz="3200" spc="10" dirty="0">
                <a:solidFill>
                  <a:srgbClr val="2E2A1F"/>
                </a:solidFill>
                <a:latin typeface="Calibri"/>
                <a:cs typeface="Calibri"/>
              </a:rPr>
              <a:t>o</a:t>
            </a:r>
            <a:r>
              <a:rPr sz="3200" dirty="0">
                <a:solidFill>
                  <a:srgbClr val="2E2A1F"/>
                </a:solidFill>
                <a:latin typeface="Calibri"/>
                <a:cs typeface="Calibri"/>
              </a:rPr>
              <a:t>n</a:t>
            </a:r>
            <a:r>
              <a:rPr sz="3200" spc="-185" dirty="0">
                <a:solidFill>
                  <a:srgbClr val="2E2A1F"/>
                </a:solidFill>
                <a:latin typeface="Times New Roman"/>
                <a:cs typeface="Times New Roman"/>
              </a:rPr>
              <a:t> </a:t>
            </a:r>
            <a:r>
              <a:rPr sz="3200" spc="-20" dirty="0">
                <a:solidFill>
                  <a:srgbClr val="2E2A1F"/>
                </a:solidFill>
                <a:latin typeface="Calibri"/>
                <a:cs typeface="Calibri"/>
              </a:rPr>
              <a:t>3</a:t>
            </a:r>
            <a:r>
              <a:rPr sz="3200" spc="-25" dirty="0">
                <a:solidFill>
                  <a:srgbClr val="2E2A1F"/>
                </a:solidFill>
                <a:latin typeface="Times New Roman"/>
                <a:cs typeface="Times New Roman"/>
              </a:rPr>
              <a:t> </a:t>
            </a:r>
            <a:r>
              <a:rPr sz="3200" dirty="0">
                <a:solidFill>
                  <a:srgbClr val="2E2A1F"/>
                </a:solidFill>
                <a:latin typeface="Calibri"/>
                <a:cs typeface="Calibri"/>
              </a:rPr>
              <a:t>–</a:t>
            </a:r>
            <a:r>
              <a:rPr sz="3200" spc="-95" dirty="0">
                <a:solidFill>
                  <a:srgbClr val="2E2A1F"/>
                </a:solidFill>
                <a:latin typeface="Times New Roman"/>
                <a:cs typeface="Times New Roman"/>
              </a:rPr>
              <a:t> </a:t>
            </a:r>
            <a:r>
              <a:rPr sz="3200" spc="-35" dirty="0">
                <a:solidFill>
                  <a:srgbClr val="2E2A1F"/>
                </a:solidFill>
                <a:latin typeface="Calibri"/>
                <a:cs typeface="Calibri"/>
              </a:rPr>
              <a:t>J</a:t>
            </a:r>
            <a:r>
              <a:rPr sz="3200" spc="10" dirty="0">
                <a:solidFill>
                  <a:srgbClr val="2E2A1F"/>
                </a:solidFill>
                <a:latin typeface="Calibri"/>
                <a:cs typeface="Calibri"/>
              </a:rPr>
              <a:t>o</a:t>
            </a:r>
            <a:r>
              <a:rPr sz="3200" dirty="0">
                <a:solidFill>
                  <a:srgbClr val="2E2A1F"/>
                </a:solidFill>
                <a:latin typeface="Calibri"/>
                <a:cs typeface="Calibri"/>
              </a:rPr>
              <a:t>b</a:t>
            </a:r>
            <a:r>
              <a:rPr sz="3200" spc="-85" dirty="0">
                <a:solidFill>
                  <a:srgbClr val="2E2A1F"/>
                </a:solidFill>
                <a:latin typeface="Times New Roman"/>
                <a:cs typeface="Times New Roman"/>
              </a:rPr>
              <a:t> </a:t>
            </a:r>
            <a:r>
              <a:rPr sz="3200" spc="45" dirty="0">
                <a:solidFill>
                  <a:srgbClr val="2E2A1F"/>
                </a:solidFill>
                <a:latin typeface="Calibri"/>
                <a:cs typeface="Calibri"/>
              </a:rPr>
              <a:t>s</a:t>
            </a:r>
            <a:r>
              <a:rPr sz="3200" spc="25" dirty="0">
                <a:solidFill>
                  <a:srgbClr val="2E2A1F"/>
                </a:solidFill>
                <a:latin typeface="Calibri"/>
                <a:cs typeface="Calibri"/>
              </a:rPr>
              <a:t>c</a:t>
            </a:r>
            <a:r>
              <a:rPr sz="3200" spc="15" dirty="0">
                <a:solidFill>
                  <a:srgbClr val="2E2A1F"/>
                </a:solidFill>
                <a:latin typeface="Calibri"/>
                <a:cs typeface="Calibri"/>
              </a:rPr>
              <a:t>h</a:t>
            </a:r>
            <a:r>
              <a:rPr sz="3200" spc="-15" dirty="0">
                <a:solidFill>
                  <a:srgbClr val="2E2A1F"/>
                </a:solidFill>
                <a:latin typeface="Calibri"/>
                <a:cs typeface="Calibri"/>
              </a:rPr>
              <a:t>e</a:t>
            </a:r>
            <a:r>
              <a:rPr sz="3200" spc="15" dirty="0">
                <a:solidFill>
                  <a:srgbClr val="2E2A1F"/>
                </a:solidFill>
                <a:latin typeface="Calibri"/>
                <a:cs typeface="Calibri"/>
              </a:rPr>
              <a:t>du</a:t>
            </a:r>
            <a:r>
              <a:rPr sz="3200" spc="-40" dirty="0">
                <a:solidFill>
                  <a:srgbClr val="2E2A1F"/>
                </a:solidFill>
                <a:latin typeface="Calibri"/>
                <a:cs typeface="Calibri"/>
              </a:rPr>
              <a:t>li</a:t>
            </a:r>
            <a:r>
              <a:rPr sz="3200" spc="15" dirty="0">
                <a:solidFill>
                  <a:srgbClr val="2E2A1F"/>
                </a:solidFill>
                <a:latin typeface="Calibri"/>
                <a:cs typeface="Calibri"/>
              </a:rPr>
              <a:t>n</a:t>
            </a:r>
            <a:r>
              <a:rPr sz="3200" spc="-15" dirty="0">
                <a:solidFill>
                  <a:srgbClr val="2E2A1F"/>
                </a:solidFill>
                <a:latin typeface="Calibri"/>
                <a:cs typeface="Calibri"/>
              </a:rPr>
              <a:t>g</a:t>
            </a:r>
            <a:endParaRPr sz="3200">
              <a:latin typeface="Calibri"/>
              <a:cs typeface="Calibri"/>
            </a:endParaRPr>
          </a:p>
        </p:txBody>
      </p:sp>
      <p:sp>
        <p:nvSpPr>
          <p:cNvPr id="4" name="object 4"/>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19</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9485" y="948903"/>
            <a:ext cx="2169160" cy="584200"/>
          </a:xfrm>
          <a:prstGeom prst="rect">
            <a:avLst/>
          </a:prstGeom>
        </p:spPr>
        <p:txBody>
          <a:bodyPr vert="horz" wrap="square" lIns="0" tIns="0" rIns="0" bIns="0" rtlCol="0">
            <a:spAutoFit/>
          </a:bodyPr>
          <a:lstStyle/>
          <a:p>
            <a:pPr marL="12700">
              <a:lnSpc>
                <a:spcPts val="5470"/>
              </a:lnSpc>
            </a:pPr>
            <a:r>
              <a:rPr sz="4600" spc="-120" dirty="0">
                <a:solidFill>
                  <a:srgbClr val="665D46"/>
                </a:solidFill>
                <a:latin typeface="Cambria"/>
                <a:cs typeface="Cambria"/>
              </a:rPr>
              <a:t>C</a:t>
            </a:r>
            <a:r>
              <a:rPr sz="4600" spc="-170" dirty="0">
                <a:solidFill>
                  <a:srgbClr val="665D46"/>
                </a:solidFill>
                <a:latin typeface="Cambria"/>
                <a:cs typeface="Cambria"/>
              </a:rPr>
              <a:t>o</a:t>
            </a:r>
            <a:r>
              <a:rPr sz="4600" spc="-70" dirty="0">
                <a:solidFill>
                  <a:srgbClr val="665D46"/>
                </a:solidFill>
                <a:latin typeface="Cambria"/>
                <a:cs typeface="Cambria"/>
              </a:rPr>
              <a:t>n</a:t>
            </a:r>
            <a:r>
              <a:rPr sz="4600" spc="-60" dirty="0">
                <a:solidFill>
                  <a:srgbClr val="665D46"/>
                </a:solidFill>
                <a:latin typeface="Cambria"/>
                <a:cs typeface="Cambria"/>
              </a:rPr>
              <a:t>t</a:t>
            </a:r>
            <a:r>
              <a:rPr sz="4600" spc="-170" dirty="0">
                <a:solidFill>
                  <a:srgbClr val="665D46"/>
                </a:solidFill>
                <a:latin typeface="Cambria"/>
                <a:cs typeface="Cambria"/>
              </a:rPr>
              <a:t>e</a:t>
            </a:r>
            <a:r>
              <a:rPr sz="4600" spc="-70" dirty="0">
                <a:solidFill>
                  <a:srgbClr val="665D46"/>
                </a:solidFill>
                <a:latin typeface="Cambria"/>
                <a:cs typeface="Cambria"/>
              </a:rPr>
              <a:t>n</a:t>
            </a:r>
            <a:r>
              <a:rPr sz="4600" spc="-60" dirty="0">
                <a:solidFill>
                  <a:srgbClr val="665D46"/>
                </a:solidFill>
                <a:latin typeface="Cambria"/>
                <a:cs typeface="Cambria"/>
              </a:rPr>
              <a:t>t</a:t>
            </a:r>
            <a:r>
              <a:rPr sz="4600" spc="-20" dirty="0">
                <a:solidFill>
                  <a:srgbClr val="665D46"/>
                </a:solidFill>
                <a:latin typeface="Cambria"/>
                <a:cs typeface="Cambria"/>
              </a:rPr>
              <a:t>s</a:t>
            </a:r>
            <a:endParaRPr sz="4600">
              <a:latin typeface="Cambria"/>
              <a:cs typeface="Cambria"/>
            </a:endParaRPr>
          </a:p>
        </p:txBody>
      </p:sp>
      <p:sp>
        <p:nvSpPr>
          <p:cNvPr id="3" name="object 3"/>
          <p:cNvSpPr txBox="1"/>
          <p:nvPr/>
        </p:nvSpPr>
        <p:spPr>
          <a:xfrm>
            <a:off x="1423785" y="2073578"/>
            <a:ext cx="3434715" cy="3467616"/>
          </a:xfrm>
          <a:prstGeom prst="rect">
            <a:avLst/>
          </a:prstGeom>
        </p:spPr>
        <p:txBody>
          <a:bodyPr vert="horz" wrap="square" lIns="0" tIns="0" rIns="0" bIns="0" rtlCol="0">
            <a:spAutoFit/>
          </a:bodyPr>
          <a:lstStyle/>
          <a:p>
            <a:pPr marL="241300" indent="-228600">
              <a:lnSpc>
                <a:spcPct val="100000"/>
              </a:lnSpc>
              <a:buClr>
                <a:srgbClr val="A9A57B"/>
              </a:buClr>
              <a:buFont typeface="Arial"/>
              <a:buChar char="•"/>
              <a:tabLst>
                <a:tab pos="241300" algn="l"/>
              </a:tabLst>
            </a:pPr>
            <a:r>
              <a:rPr sz="3200" spc="25" dirty="0">
                <a:solidFill>
                  <a:srgbClr val="2E2A1F"/>
                </a:solidFill>
                <a:latin typeface="Calibri"/>
                <a:cs typeface="Calibri"/>
              </a:rPr>
              <a:t>S</a:t>
            </a:r>
            <a:r>
              <a:rPr sz="3200" spc="10" dirty="0">
                <a:solidFill>
                  <a:srgbClr val="2E2A1F"/>
                </a:solidFill>
                <a:latin typeface="Calibri"/>
                <a:cs typeface="Calibri"/>
              </a:rPr>
              <a:t>t</a:t>
            </a:r>
            <a:r>
              <a:rPr sz="3200" spc="-35" dirty="0">
                <a:solidFill>
                  <a:srgbClr val="2E2A1F"/>
                </a:solidFill>
                <a:latin typeface="Calibri"/>
                <a:cs typeface="Calibri"/>
              </a:rPr>
              <a:t>a</a:t>
            </a:r>
            <a:r>
              <a:rPr sz="3200" spc="25" dirty="0">
                <a:solidFill>
                  <a:srgbClr val="2E2A1F"/>
                </a:solidFill>
                <a:latin typeface="Calibri"/>
                <a:cs typeface="Calibri"/>
              </a:rPr>
              <a:t>c</a:t>
            </a:r>
            <a:r>
              <a:rPr sz="3200" spc="-15" dirty="0">
                <a:solidFill>
                  <a:srgbClr val="2E2A1F"/>
                </a:solidFill>
                <a:latin typeface="Calibri"/>
                <a:cs typeface="Calibri"/>
              </a:rPr>
              <a:t>k</a:t>
            </a:r>
            <a:r>
              <a:rPr sz="3200" spc="-155" dirty="0">
                <a:solidFill>
                  <a:srgbClr val="2E2A1F"/>
                </a:solidFill>
                <a:latin typeface="Times New Roman"/>
                <a:cs typeface="Times New Roman"/>
              </a:rPr>
              <a:t> </a:t>
            </a:r>
            <a:r>
              <a:rPr sz="3200" spc="-35" dirty="0">
                <a:solidFill>
                  <a:srgbClr val="2E2A1F"/>
                </a:solidFill>
                <a:latin typeface="Calibri"/>
                <a:cs typeface="Calibri"/>
              </a:rPr>
              <a:t>a</a:t>
            </a:r>
            <a:r>
              <a:rPr sz="3200" spc="15" dirty="0">
                <a:solidFill>
                  <a:srgbClr val="2E2A1F"/>
                </a:solidFill>
                <a:latin typeface="Calibri"/>
                <a:cs typeface="Calibri"/>
              </a:rPr>
              <a:t>pp</a:t>
            </a:r>
            <a:r>
              <a:rPr sz="3200" spc="-40" dirty="0">
                <a:solidFill>
                  <a:srgbClr val="2E2A1F"/>
                </a:solidFill>
                <a:latin typeface="Calibri"/>
                <a:cs typeface="Calibri"/>
              </a:rPr>
              <a:t>li</a:t>
            </a:r>
            <a:r>
              <a:rPr sz="3200" spc="25" dirty="0">
                <a:solidFill>
                  <a:srgbClr val="2E2A1F"/>
                </a:solidFill>
                <a:latin typeface="Calibri"/>
                <a:cs typeface="Calibri"/>
              </a:rPr>
              <a:t>c</a:t>
            </a:r>
            <a:r>
              <a:rPr sz="3200" spc="-35" dirty="0">
                <a:solidFill>
                  <a:srgbClr val="2E2A1F"/>
                </a:solidFill>
                <a:latin typeface="Calibri"/>
                <a:cs typeface="Calibri"/>
              </a:rPr>
              <a:t>a</a:t>
            </a:r>
            <a:r>
              <a:rPr sz="3200" spc="10" dirty="0">
                <a:solidFill>
                  <a:srgbClr val="2E2A1F"/>
                </a:solidFill>
                <a:latin typeface="Calibri"/>
                <a:cs typeface="Calibri"/>
              </a:rPr>
              <a:t>t</a:t>
            </a:r>
            <a:r>
              <a:rPr sz="3200" spc="-40" dirty="0">
                <a:solidFill>
                  <a:srgbClr val="2E2A1F"/>
                </a:solidFill>
                <a:latin typeface="Calibri"/>
                <a:cs typeface="Calibri"/>
              </a:rPr>
              <a:t>i</a:t>
            </a:r>
            <a:r>
              <a:rPr sz="3200" spc="10" dirty="0">
                <a:solidFill>
                  <a:srgbClr val="2E2A1F"/>
                </a:solidFill>
                <a:latin typeface="Calibri"/>
                <a:cs typeface="Calibri"/>
              </a:rPr>
              <a:t>o</a:t>
            </a:r>
            <a:r>
              <a:rPr sz="3200" spc="15" dirty="0">
                <a:solidFill>
                  <a:srgbClr val="2E2A1F"/>
                </a:solidFill>
                <a:latin typeface="Calibri"/>
                <a:cs typeface="Calibri"/>
              </a:rPr>
              <a:t>n</a:t>
            </a:r>
            <a:r>
              <a:rPr sz="3200" dirty="0">
                <a:solidFill>
                  <a:srgbClr val="2E2A1F"/>
                </a:solidFill>
                <a:latin typeface="Calibri"/>
                <a:cs typeface="Calibri"/>
              </a:rPr>
              <a:t>s</a:t>
            </a:r>
            <a:endParaRPr sz="3200" dirty="0">
              <a:latin typeface="Calibri"/>
              <a:cs typeface="Calibri"/>
            </a:endParaRPr>
          </a:p>
          <a:p>
            <a:pPr marL="241300" indent="-228600">
              <a:lnSpc>
                <a:spcPct val="100000"/>
              </a:lnSpc>
              <a:spcBef>
                <a:spcPts val="760"/>
              </a:spcBef>
              <a:buClr>
                <a:srgbClr val="A9A57B"/>
              </a:buClr>
              <a:buFont typeface="Arial"/>
              <a:buChar char="•"/>
              <a:tabLst>
                <a:tab pos="241300" algn="l"/>
              </a:tabLst>
            </a:pPr>
            <a:r>
              <a:rPr sz="3200" spc="20">
                <a:solidFill>
                  <a:srgbClr val="2E2A1F"/>
                </a:solidFill>
                <a:latin typeface="Calibri"/>
                <a:cs typeface="Calibri"/>
              </a:rPr>
              <a:t>Q</a:t>
            </a:r>
            <a:r>
              <a:rPr sz="3200" spc="15">
                <a:solidFill>
                  <a:srgbClr val="2E2A1F"/>
                </a:solidFill>
                <a:latin typeface="Calibri"/>
                <a:cs typeface="Calibri"/>
              </a:rPr>
              <a:t>u</a:t>
            </a:r>
            <a:r>
              <a:rPr sz="3200" spc="-15">
                <a:solidFill>
                  <a:srgbClr val="2E2A1F"/>
                </a:solidFill>
                <a:latin typeface="Calibri"/>
                <a:cs typeface="Calibri"/>
              </a:rPr>
              <a:t>e</a:t>
            </a:r>
            <a:r>
              <a:rPr sz="3200" spc="15">
                <a:solidFill>
                  <a:srgbClr val="2E2A1F"/>
                </a:solidFill>
                <a:latin typeface="Calibri"/>
                <a:cs typeface="Calibri"/>
              </a:rPr>
              <a:t>u</a:t>
            </a:r>
            <a:r>
              <a:rPr sz="3200" spc="-20">
                <a:solidFill>
                  <a:srgbClr val="2E2A1F"/>
                </a:solidFill>
                <a:latin typeface="Calibri"/>
                <a:cs typeface="Calibri"/>
              </a:rPr>
              <a:t>e</a:t>
            </a:r>
            <a:r>
              <a:rPr sz="3200" spc="-195">
                <a:solidFill>
                  <a:srgbClr val="2E2A1F"/>
                </a:solidFill>
                <a:latin typeface="Times New Roman"/>
                <a:cs typeface="Times New Roman"/>
              </a:rPr>
              <a:t> </a:t>
            </a:r>
            <a:r>
              <a:rPr sz="3200" spc="-35" smtClean="0">
                <a:solidFill>
                  <a:srgbClr val="2E2A1F"/>
                </a:solidFill>
                <a:latin typeface="Calibri"/>
                <a:cs typeface="Calibri"/>
              </a:rPr>
              <a:t>a</a:t>
            </a:r>
            <a:r>
              <a:rPr sz="3200" spc="15" smtClean="0">
                <a:solidFill>
                  <a:srgbClr val="2E2A1F"/>
                </a:solidFill>
                <a:latin typeface="Calibri"/>
                <a:cs typeface="Calibri"/>
              </a:rPr>
              <a:t>pp</a:t>
            </a:r>
            <a:r>
              <a:rPr sz="3200" spc="-40" smtClean="0">
                <a:solidFill>
                  <a:srgbClr val="2E2A1F"/>
                </a:solidFill>
                <a:latin typeface="Calibri"/>
                <a:cs typeface="Calibri"/>
              </a:rPr>
              <a:t>li</a:t>
            </a:r>
            <a:r>
              <a:rPr sz="3200" spc="25" smtClean="0">
                <a:solidFill>
                  <a:srgbClr val="2E2A1F"/>
                </a:solidFill>
                <a:latin typeface="Calibri"/>
                <a:cs typeface="Calibri"/>
              </a:rPr>
              <a:t>c</a:t>
            </a:r>
            <a:r>
              <a:rPr sz="3200" spc="-35" smtClean="0">
                <a:solidFill>
                  <a:srgbClr val="2E2A1F"/>
                </a:solidFill>
                <a:latin typeface="Calibri"/>
                <a:cs typeface="Calibri"/>
              </a:rPr>
              <a:t>a</a:t>
            </a:r>
            <a:r>
              <a:rPr sz="3200" spc="10" smtClean="0">
                <a:solidFill>
                  <a:srgbClr val="2E2A1F"/>
                </a:solidFill>
                <a:latin typeface="Calibri"/>
                <a:cs typeface="Calibri"/>
              </a:rPr>
              <a:t>t</a:t>
            </a:r>
            <a:r>
              <a:rPr sz="3200" spc="-40" smtClean="0">
                <a:solidFill>
                  <a:srgbClr val="2E2A1F"/>
                </a:solidFill>
                <a:latin typeface="Calibri"/>
                <a:cs typeface="Calibri"/>
              </a:rPr>
              <a:t>i</a:t>
            </a:r>
            <a:r>
              <a:rPr sz="3200" spc="10" smtClean="0">
                <a:solidFill>
                  <a:srgbClr val="2E2A1F"/>
                </a:solidFill>
                <a:latin typeface="Calibri"/>
                <a:cs typeface="Calibri"/>
              </a:rPr>
              <a:t>o</a:t>
            </a:r>
            <a:r>
              <a:rPr sz="3200" spc="15" smtClean="0">
                <a:solidFill>
                  <a:srgbClr val="2E2A1F"/>
                </a:solidFill>
                <a:latin typeface="Calibri"/>
                <a:cs typeface="Calibri"/>
              </a:rPr>
              <a:t>n</a:t>
            </a:r>
            <a:r>
              <a:rPr sz="3200" smtClean="0">
                <a:solidFill>
                  <a:srgbClr val="2E2A1F"/>
                </a:solidFill>
                <a:latin typeface="Calibri"/>
                <a:cs typeface="Calibri"/>
              </a:rPr>
              <a:t>s</a:t>
            </a:r>
            <a:endParaRPr lang="en-US" sz="3200" smtClean="0">
              <a:solidFill>
                <a:srgbClr val="2E2A1F"/>
              </a:solidFill>
              <a:latin typeface="Calibri"/>
              <a:cs typeface="Calibri"/>
            </a:endParaRPr>
          </a:p>
          <a:p>
            <a:pPr marL="241300" indent="-228600">
              <a:lnSpc>
                <a:spcPct val="100000"/>
              </a:lnSpc>
              <a:spcBef>
                <a:spcPts val="760"/>
              </a:spcBef>
              <a:buClr>
                <a:srgbClr val="A9A57B"/>
              </a:buClr>
              <a:buFont typeface="Arial"/>
              <a:buChar char="•"/>
              <a:tabLst>
                <a:tab pos="241300" algn="l"/>
              </a:tabLst>
            </a:pPr>
            <a:r>
              <a:rPr lang="en-US" sz="3200" smtClean="0">
                <a:solidFill>
                  <a:srgbClr val="2E2A1F"/>
                </a:solidFill>
                <a:latin typeface="Calibri"/>
                <a:cs typeface="Calibri"/>
              </a:rPr>
              <a:t>Searching</a:t>
            </a:r>
          </a:p>
          <a:p>
            <a:pPr marL="698500" lvl="1" indent="-228600">
              <a:spcBef>
                <a:spcPts val="760"/>
              </a:spcBef>
              <a:buClr>
                <a:srgbClr val="A9A57B"/>
              </a:buClr>
              <a:buFont typeface="Arial"/>
              <a:buChar char="•"/>
              <a:tabLst>
                <a:tab pos="241300" algn="l"/>
              </a:tabLst>
            </a:pPr>
            <a:r>
              <a:rPr lang="en-US" sz="3200" smtClean="0">
                <a:solidFill>
                  <a:srgbClr val="2E2A1F"/>
                </a:solidFill>
                <a:latin typeface="Calibri"/>
                <a:cs typeface="Calibri"/>
              </a:rPr>
              <a:t>Linear</a:t>
            </a:r>
          </a:p>
          <a:p>
            <a:pPr marL="698500" lvl="1" indent="-228600">
              <a:spcBef>
                <a:spcPts val="760"/>
              </a:spcBef>
              <a:buClr>
                <a:srgbClr val="A9A57B"/>
              </a:buClr>
              <a:buFont typeface="Arial"/>
              <a:buChar char="•"/>
              <a:tabLst>
                <a:tab pos="241300" algn="l"/>
              </a:tabLst>
            </a:pPr>
            <a:r>
              <a:rPr lang="en-US" sz="3200" smtClean="0">
                <a:solidFill>
                  <a:srgbClr val="2E2A1F"/>
                </a:solidFill>
                <a:latin typeface="Calibri"/>
                <a:cs typeface="Calibri"/>
              </a:rPr>
              <a:t>Binary</a:t>
            </a:r>
            <a:endParaRPr lang="en-US" sz="3200">
              <a:solidFill>
                <a:srgbClr val="2E2A1F"/>
              </a:solidFill>
              <a:latin typeface="Calibri"/>
              <a:cs typeface="Calibri"/>
            </a:endParaRPr>
          </a:p>
          <a:p>
            <a:pPr marL="241300" indent="-228600">
              <a:spcBef>
                <a:spcPts val="760"/>
              </a:spcBef>
              <a:buClr>
                <a:srgbClr val="A9A57B"/>
              </a:buClr>
              <a:buFont typeface="Arial"/>
              <a:buChar char="•"/>
              <a:tabLst>
                <a:tab pos="241300" algn="l"/>
              </a:tabLst>
            </a:pPr>
            <a:r>
              <a:rPr lang="en-US" sz="3200" smtClean="0">
                <a:solidFill>
                  <a:srgbClr val="2E2A1F"/>
                </a:solidFill>
                <a:latin typeface="Calibri"/>
                <a:cs typeface="Calibri"/>
              </a:rPr>
              <a:t>Hash table</a:t>
            </a:r>
          </a:p>
        </p:txBody>
      </p:sp>
      <p:sp>
        <p:nvSpPr>
          <p:cNvPr id="4" name="object 4"/>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6" name="Slide Number Placeholder 3"/>
          <p:cNvSpPr txBox="1">
            <a:spLocks/>
          </p:cNvSpPr>
          <p:nvPr/>
        </p:nvSpPr>
        <p:spPr>
          <a:xfrm>
            <a:off x="165100" y="6902450"/>
            <a:ext cx="534670" cy="503767"/>
          </a:xfrm>
          <a:prstGeom prst="ellipse">
            <a:avLst/>
          </a:prstGeom>
          <a:solidFill>
            <a:schemeClr val="accent1"/>
          </a:solidFill>
        </p:spPr>
        <p:txBody>
          <a:bodyPr wrap="none" lIns="0" tIns="0" rIns="0" bIns="0" anchor="ctr" anchorCtr="1">
            <a:noAutofit/>
          </a:bodyPr>
          <a:lstStyle>
            <a:defPPr>
              <a:defRPr lang="de-DE"/>
            </a:defPPr>
            <a:lvl1pPr marL="0" algn="ctr" defTabSz="914400" rtl="0" eaLnBrk="1" latinLnBrk="0" hangingPunct="1">
              <a:defRPr kumimoji="0" sz="1543"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8900"/>
            <a:r>
              <a:rPr lang="en-US"/>
              <a:t>2</a:t>
            </a:r>
            <a:endParaRPr lang="en-US" dirty="0"/>
          </a:p>
        </p:txBody>
      </p:sp>
      <p:sp>
        <p:nvSpPr>
          <p:cNvPr id="5" name="Slide Number Placeholder 4"/>
          <p:cNvSpPr>
            <a:spLocks noGrp="1"/>
          </p:cNvSpPr>
          <p:nvPr>
            <p:ph type="sldNum" sz="quarter" idx="12"/>
          </p:nvPr>
        </p:nvSpPr>
        <p:spPr/>
        <p:txBody>
          <a:bodyPr/>
          <a:lstStyle/>
          <a:p>
            <a:pPr marL="88900">
              <a:lnSpc>
                <a:spcPct val="100000"/>
              </a:lnSpc>
            </a:pPr>
            <a:fld id="{81D60167-4931-47E6-BA6A-407CBD079E47}"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9485" y="745702"/>
            <a:ext cx="4167504" cy="584200"/>
          </a:xfrm>
          <a:prstGeom prst="rect">
            <a:avLst/>
          </a:prstGeom>
        </p:spPr>
        <p:txBody>
          <a:bodyPr vert="horz" wrap="square" lIns="0" tIns="0" rIns="0" bIns="0" rtlCol="0">
            <a:spAutoFit/>
          </a:bodyPr>
          <a:lstStyle/>
          <a:p>
            <a:pPr marL="12700">
              <a:lnSpc>
                <a:spcPts val="5470"/>
              </a:lnSpc>
            </a:pPr>
            <a:r>
              <a:rPr sz="4600" spc="-160" dirty="0">
                <a:solidFill>
                  <a:srgbClr val="665D46"/>
                </a:solidFill>
                <a:latin typeface="Cambria"/>
                <a:cs typeface="Cambria"/>
              </a:rPr>
              <a:t>R</a:t>
            </a:r>
            <a:r>
              <a:rPr sz="4600" spc="-170" dirty="0">
                <a:solidFill>
                  <a:srgbClr val="665D46"/>
                </a:solidFill>
                <a:latin typeface="Cambria"/>
                <a:cs typeface="Cambria"/>
              </a:rPr>
              <a:t>e</a:t>
            </a:r>
            <a:r>
              <a:rPr sz="4600" spc="-245" dirty="0">
                <a:solidFill>
                  <a:srgbClr val="665D46"/>
                </a:solidFill>
                <a:latin typeface="Cambria"/>
                <a:cs typeface="Cambria"/>
              </a:rPr>
              <a:t>v</a:t>
            </a:r>
            <a:r>
              <a:rPr sz="4600" spc="-170" dirty="0">
                <a:solidFill>
                  <a:srgbClr val="665D46"/>
                </a:solidFill>
                <a:latin typeface="Cambria"/>
                <a:cs typeface="Cambria"/>
              </a:rPr>
              <a:t>e</a:t>
            </a:r>
            <a:r>
              <a:rPr sz="4600" spc="-125" dirty="0">
                <a:solidFill>
                  <a:srgbClr val="665D46"/>
                </a:solidFill>
                <a:latin typeface="Cambria"/>
                <a:cs typeface="Cambria"/>
              </a:rPr>
              <a:t>r</a:t>
            </a:r>
            <a:r>
              <a:rPr sz="4600" spc="-100" dirty="0">
                <a:solidFill>
                  <a:srgbClr val="665D46"/>
                </a:solidFill>
                <a:latin typeface="Cambria"/>
                <a:cs typeface="Cambria"/>
              </a:rPr>
              <a:t>si</a:t>
            </a:r>
            <a:r>
              <a:rPr sz="4600" spc="-70" dirty="0">
                <a:solidFill>
                  <a:srgbClr val="665D46"/>
                </a:solidFill>
                <a:latin typeface="Cambria"/>
                <a:cs typeface="Cambria"/>
              </a:rPr>
              <a:t>n</a:t>
            </a:r>
            <a:r>
              <a:rPr sz="4600" dirty="0">
                <a:solidFill>
                  <a:srgbClr val="665D46"/>
                </a:solidFill>
                <a:latin typeface="Cambria"/>
                <a:cs typeface="Cambria"/>
              </a:rPr>
              <a:t>g</a:t>
            </a:r>
            <a:r>
              <a:rPr sz="4600" spc="-325" dirty="0">
                <a:solidFill>
                  <a:srgbClr val="665D46"/>
                </a:solidFill>
                <a:latin typeface="Times New Roman"/>
                <a:cs typeface="Times New Roman"/>
              </a:rPr>
              <a:t> </a:t>
            </a:r>
            <a:r>
              <a:rPr sz="4600" dirty="0">
                <a:solidFill>
                  <a:srgbClr val="665D46"/>
                </a:solidFill>
                <a:latin typeface="Cambria"/>
                <a:cs typeface="Cambria"/>
              </a:rPr>
              <a:t>a</a:t>
            </a:r>
            <a:r>
              <a:rPr sz="4600" spc="-400" dirty="0">
                <a:solidFill>
                  <a:srgbClr val="665D46"/>
                </a:solidFill>
                <a:latin typeface="Times New Roman"/>
                <a:cs typeface="Times New Roman"/>
              </a:rPr>
              <a:t> </a:t>
            </a:r>
            <a:r>
              <a:rPr sz="4600" spc="-85" dirty="0">
                <a:solidFill>
                  <a:srgbClr val="665D46"/>
                </a:solidFill>
                <a:latin typeface="Cambria"/>
                <a:cs typeface="Cambria"/>
              </a:rPr>
              <a:t>S</a:t>
            </a:r>
            <a:r>
              <a:rPr sz="4600" spc="-60" dirty="0">
                <a:solidFill>
                  <a:srgbClr val="665D46"/>
                </a:solidFill>
                <a:latin typeface="Cambria"/>
                <a:cs typeface="Cambria"/>
              </a:rPr>
              <a:t>t</a:t>
            </a:r>
            <a:r>
              <a:rPr sz="4600" spc="-150" dirty="0">
                <a:solidFill>
                  <a:srgbClr val="665D46"/>
                </a:solidFill>
                <a:latin typeface="Cambria"/>
                <a:cs typeface="Cambria"/>
              </a:rPr>
              <a:t>a</a:t>
            </a:r>
            <a:r>
              <a:rPr sz="4600" spc="-155" dirty="0">
                <a:solidFill>
                  <a:srgbClr val="665D46"/>
                </a:solidFill>
                <a:latin typeface="Cambria"/>
                <a:cs typeface="Cambria"/>
              </a:rPr>
              <a:t>c</a:t>
            </a:r>
            <a:r>
              <a:rPr sz="4600" dirty="0">
                <a:solidFill>
                  <a:srgbClr val="665D46"/>
                </a:solidFill>
                <a:latin typeface="Cambria"/>
                <a:cs typeface="Cambria"/>
              </a:rPr>
              <a:t>k</a:t>
            </a:r>
            <a:endParaRPr sz="4600">
              <a:latin typeface="Cambria"/>
              <a:cs typeface="Cambria"/>
            </a:endParaRPr>
          </a:p>
        </p:txBody>
      </p:sp>
      <p:sp>
        <p:nvSpPr>
          <p:cNvPr id="3" name="object 3"/>
          <p:cNvSpPr/>
          <p:nvPr/>
        </p:nvSpPr>
        <p:spPr>
          <a:xfrm>
            <a:off x="1233284" y="1955800"/>
            <a:ext cx="0" cy="5067300"/>
          </a:xfrm>
          <a:custGeom>
            <a:avLst/>
            <a:gdLst/>
            <a:ahLst/>
            <a:cxnLst/>
            <a:rect l="l" t="t" r="r" b="b"/>
            <a:pathLst>
              <a:path h="5067300">
                <a:moveTo>
                  <a:pt x="0" y="0"/>
                </a:moveTo>
                <a:lnTo>
                  <a:pt x="0" y="5067299"/>
                </a:lnTo>
              </a:path>
            </a:pathLst>
          </a:custGeom>
          <a:ln w="3175">
            <a:solidFill>
              <a:srgbClr val="2F2B1F"/>
            </a:solidFill>
          </a:ln>
        </p:spPr>
        <p:txBody>
          <a:bodyPr wrap="square" lIns="0" tIns="0" rIns="0" bIns="0" rtlCol="0"/>
          <a:lstStyle/>
          <a:p>
            <a:endParaRPr/>
          </a:p>
        </p:txBody>
      </p:sp>
      <p:sp>
        <p:nvSpPr>
          <p:cNvPr id="4" name="object 4"/>
          <p:cNvSpPr/>
          <p:nvPr/>
        </p:nvSpPr>
        <p:spPr>
          <a:xfrm>
            <a:off x="1233284" y="1955800"/>
            <a:ext cx="3898900" cy="5067300"/>
          </a:xfrm>
          <a:custGeom>
            <a:avLst/>
            <a:gdLst/>
            <a:ahLst/>
            <a:cxnLst/>
            <a:rect l="l" t="t" r="r" b="b"/>
            <a:pathLst>
              <a:path w="3898900" h="5067300">
                <a:moveTo>
                  <a:pt x="0" y="0"/>
                </a:moveTo>
                <a:lnTo>
                  <a:pt x="0" y="5067299"/>
                </a:lnTo>
                <a:lnTo>
                  <a:pt x="3898907" y="5067299"/>
                </a:lnTo>
                <a:lnTo>
                  <a:pt x="0" y="5067299"/>
                </a:lnTo>
                <a:lnTo>
                  <a:pt x="0" y="0"/>
                </a:lnTo>
                <a:close/>
              </a:path>
            </a:pathLst>
          </a:custGeom>
          <a:solidFill>
            <a:srgbClr val="2E2A1F"/>
          </a:solidFill>
        </p:spPr>
        <p:txBody>
          <a:bodyPr wrap="square" lIns="0" tIns="0" rIns="0" bIns="0" rtlCol="0"/>
          <a:lstStyle/>
          <a:p>
            <a:endParaRPr/>
          </a:p>
        </p:txBody>
      </p:sp>
      <p:sp>
        <p:nvSpPr>
          <p:cNvPr id="5" name="object 5"/>
          <p:cNvSpPr/>
          <p:nvPr/>
        </p:nvSpPr>
        <p:spPr>
          <a:xfrm>
            <a:off x="5125838" y="1955800"/>
            <a:ext cx="0" cy="5067300"/>
          </a:xfrm>
          <a:custGeom>
            <a:avLst/>
            <a:gdLst/>
            <a:ahLst/>
            <a:cxnLst/>
            <a:rect l="l" t="t" r="r" b="b"/>
            <a:pathLst>
              <a:path h="5067300">
                <a:moveTo>
                  <a:pt x="0" y="0"/>
                </a:moveTo>
                <a:lnTo>
                  <a:pt x="0" y="5067299"/>
                </a:lnTo>
              </a:path>
            </a:pathLst>
          </a:custGeom>
          <a:ln w="13976">
            <a:solidFill>
              <a:srgbClr val="2E2A1F"/>
            </a:solidFill>
          </a:ln>
        </p:spPr>
        <p:txBody>
          <a:bodyPr wrap="square" lIns="0" tIns="0" rIns="0" bIns="0" rtlCol="0"/>
          <a:lstStyle/>
          <a:p>
            <a:endParaRPr/>
          </a:p>
        </p:txBody>
      </p:sp>
      <p:sp>
        <p:nvSpPr>
          <p:cNvPr id="6" name="object 6"/>
          <p:cNvSpPr/>
          <p:nvPr/>
        </p:nvSpPr>
        <p:spPr>
          <a:xfrm>
            <a:off x="4643538" y="2438410"/>
            <a:ext cx="3886200" cy="5067300"/>
          </a:xfrm>
          <a:custGeom>
            <a:avLst/>
            <a:gdLst/>
            <a:ahLst/>
            <a:cxnLst/>
            <a:rect l="l" t="t" r="r" b="b"/>
            <a:pathLst>
              <a:path w="3886200" h="5067300">
                <a:moveTo>
                  <a:pt x="0" y="5067299"/>
                </a:moveTo>
                <a:lnTo>
                  <a:pt x="3886199" y="5067299"/>
                </a:lnTo>
                <a:lnTo>
                  <a:pt x="3886199" y="0"/>
                </a:lnTo>
                <a:lnTo>
                  <a:pt x="0" y="0"/>
                </a:lnTo>
                <a:lnTo>
                  <a:pt x="0" y="5067299"/>
                </a:lnTo>
                <a:close/>
              </a:path>
            </a:pathLst>
          </a:custGeom>
          <a:noFill/>
        </p:spPr>
        <p:txBody>
          <a:bodyPr wrap="square" lIns="0" tIns="0" rIns="0" bIns="0" rtlCol="0"/>
          <a:lstStyle/>
          <a:p>
            <a:endParaRPr/>
          </a:p>
        </p:txBody>
      </p:sp>
      <p:sp>
        <p:nvSpPr>
          <p:cNvPr id="7" name="object 7"/>
          <p:cNvSpPr/>
          <p:nvPr/>
        </p:nvSpPr>
        <p:spPr>
          <a:xfrm>
            <a:off x="1233284" y="1955800"/>
            <a:ext cx="3898900" cy="5067300"/>
          </a:xfrm>
          <a:custGeom>
            <a:avLst/>
            <a:gdLst/>
            <a:ahLst/>
            <a:cxnLst/>
            <a:rect l="l" t="t" r="r" b="b"/>
            <a:pathLst>
              <a:path w="3898900" h="5067300">
                <a:moveTo>
                  <a:pt x="0" y="5054595"/>
                </a:moveTo>
                <a:lnTo>
                  <a:pt x="0" y="5067299"/>
                </a:lnTo>
                <a:lnTo>
                  <a:pt x="12704" y="5067299"/>
                </a:lnTo>
                <a:lnTo>
                  <a:pt x="0" y="5054595"/>
                </a:lnTo>
                <a:close/>
              </a:path>
              <a:path w="3898900" h="5067300">
                <a:moveTo>
                  <a:pt x="12704" y="0"/>
                </a:moveTo>
                <a:lnTo>
                  <a:pt x="0" y="12710"/>
                </a:lnTo>
                <a:lnTo>
                  <a:pt x="0" y="5054595"/>
                </a:lnTo>
                <a:lnTo>
                  <a:pt x="12704" y="5067299"/>
                </a:lnTo>
                <a:lnTo>
                  <a:pt x="12704" y="0"/>
                </a:lnTo>
                <a:close/>
              </a:path>
              <a:path w="3898900" h="5067300">
                <a:moveTo>
                  <a:pt x="3886196" y="5054595"/>
                </a:moveTo>
                <a:lnTo>
                  <a:pt x="12704" y="5054595"/>
                </a:lnTo>
                <a:lnTo>
                  <a:pt x="12704" y="5067299"/>
                </a:lnTo>
                <a:lnTo>
                  <a:pt x="3886196" y="5067299"/>
                </a:lnTo>
                <a:lnTo>
                  <a:pt x="3886196" y="5054595"/>
                </a:lnTo>
                <a:close/>
              </a:path>
              <a:path w="3898900" h="5067300">
                <a:moveTo>
                  <a:pt x="3898907" y="0"/>
                </a:moveTo>
                <a:lnTo>
                  <a:pt x="3886196" y="0"/>
                </a:lnTo>
                <a:lnTo>
                  <a:pt x="3886196" y="5067299"/>
                </a:lnTo>
                <a:lnTo>
                  <a:pt x="3898907" y="5067299"/>
                </a:lnTo>
                <a:lnTo>
                  <a:pt x="3898907" y="0"/>
                </a:lnTo>
                <a:close/>
              </a:path>
              <a:path w="3898900" h="5067300">
                <a:moveTo>
                  <a:pt x="12704" y="0"/>
                </a:moveTo>
                <a:lnTo>
                  <a:pt x="0" y="0"/>
                </a:lnTo>
                <a:lnTo>
                  <a:pt x="0" y="12710"/>
                </a:lnTo>
                <a:lnTo>
                  <a:pt x="12704" y="0"/>
                </a:lnTo>
                <a:close/>
              </a:path>
              <a:path w="3898900" h="5067300">
                <a:moveTo>
                  <a:pt x="3886196" y="0"/>
                </a:moveTo>
                <a:lnTo>
                  <a:pt x="12704" y="0"/>
                </a:lnTo>
                <a:lnTo>
                  <a:pt x="12704" y="12710"/>
                </a:lnTo>
                <a:lnTo>
                  <a:pt x="3886196" y="12710"/>
                </a:lnTo>
                <a:lnTo>
                  <a:pt x="3886196" y="0"/>
                </a:lnTo>
                <a:close/>
              </a:path>
            </a:pathLst>
          </a:custGeom>
          <a:solidFill>
            <a:srgbClr val="2E2A1F"/>
          </a:solidFill>
        </p:spPr>
        <p:txBody>
          <a:bodyPr wrap="square" lIns="0" tIns="0" rIns="0" bIns="0" rtlCol="0"/>
          <a:lstStyle/>
          <a:p>
            <a:endParaRPr/>
          </a:p>
        </p:txBody>
      </p:sp>
      <p:sp>
        <p:nvSpPr>
          <p:cNvPr id="8" name="object 8"/>
          <p:cNvSpPr txBox="1">
            <a:spLocks noGrp="1"/>
          </p:cNvSpPr>
          <p:nvPr>
            <p:ph sz="quarter" idx="1"/>
          </p:nvPr>
        </p:nvSpPr>
        <p:spPr>
          <a:xfrm>
            <a:off x="1268538" y="1987270"/>
            <a:ext cx="4816157" cy="4246612"/>
          </a:xfrm>
          <a:prstGeom prst="rect">
            <a:avLst/>
          </a:prstGeom>
          <a:noFill/>
        </p:spPr>
        <p:txBody>
          <a:bodyPr vert="horz" wrap="square" lIns="0" tIns="0" rIns="0" bIns="0" rtlCol="0">
            <a:spAutoFit/>
          </a:bodyPr>
          <a:lstStyle/>
          <a:p>
            <a:pPr marL="203200">
              <a:lnSpc>
                <a:spcPct val="100000"/>
              </a:lnSpc>
            </a:pPr>
            <a:r>
              <a:rPr spc="10" dirty="0"/>
              <a:t>//</a:t>
            </a:r>
            <a:r>
              <a:rPr spc="-25" dirty="0"/>
              <a:t>R</a:t>
            </a:r>
            <a:r>
              <a:rPr spc="-15" dirty="0"/>
              <a:t>eve</a:t>
            </a:r>
            <a:r>
              <a:rPr spc="-40" dirty="0"/>
              <a:t>r</a:t>
            </a:r>
            <a:r>
              <a:rPr spc="0" dirty="0"/>
              <a:t>si</a:t>
            </a:r>
            <a:r>
              <a:rPr spc="-40" dirty="0"/>
              <a:t>n</a:t>
            </a:r>
            <a:r>
              <a:rPr dirty="0"/>
              <a:t>g</a:t>
            </a:r>
            <a:r>
              <a:rPr spc="-220" dirty="0">
                <a:latin typeface="Times New Roman"/>
                <a:cs typeface="Times New Roman"/>
              </a:rPr>
              <a:t> </a:t>
            </a:r>
            <a:r>
              <a:rPr spc="-20" dirty="0"/>
              <a:t>a</a:t>
            </a:r>
            <a:r>
              <a:rPr spc="-80" dirty="0">
                <a:latin typeface="Times New Roman"/>
                <a:cs typeface="Times New Roman"/>
              </a:rPr>
              <a:t> </a:t>
            </a:r>
            <a:r>
              <a:rPr spc="0" dirty="0"/>
              <a:t>s</a:t>
            </a:r>
            <a:r>
              <a:rPr spc="-25" dirty="0"/>
              <a:t>t</a:t>
            </a:r>
            <a:r>
              <a:rPr dirty="0"/>
              <a:t>a</a:t>
            </a:r>
            <a:r>
              <a:rPr spc="-45" dirty="0"/>
              <a:t>c</a:t>
            </a:r>
            <a:r>
              <a:rPr spc="-20" dirty="0"/>
              <a:t>k</a:t>
            </a:r>
          </a:p>
          <a:p>
            <a:pPr marL="294795" marR="2240915" indent="0">
              <a:lnSpc>
                <a:spcPct val="107600"/>
              </a:lnSpc>
              <a:spcBef>
                <a:spcPts val="1040"/>
              </a:spcBef>
              <a:buNone/>
            </a:pPr>
            <a:r>
              <a:rPr sz="2400" b="0" spc="-35" dirty="0">
                <a:latin typeface="Calibri"/>
                <a:cs typeface="Calibri"/>
              </a:rPr>
              <a:t>Q</a:t>
            </a:r>
            <a:r>
              <a:rPr sz="2400" b="0" spc="35" dirty="0">
                <a:latin typeface="Calibri"/>
                <a:cs typeface="Calibri"/>
              </a:rPr>
              <a:t>u</a:t>
            </a:r>
            <a:r>
              <a:rPr sz="2400" b="0" spc="-10" dirty="0">
                <a:latin typeface="Calibri"/>
                <a:cs typeface="Calibri"/>
              </a:rPr>
              <a:t>e</a:t>
            </a:r>
            <a:r>
              <a:rPr sz="2400" b="0" spc="35" dirty="0">
                <a:latin typeface="Calibri"/>
                <a:cs typeface="Calibri"/>
              </a:rPr>
              <a:t>u</a:t>
            </a:r>
            <a:r>
              <a:rPr sz="2400" b="0" spc="-15" dirty="0">
                <a:latin typeface="Calibri"/>
                <a:cs typeface="Calibri"/>
              </a:rPr>
              <a:t>e</a:t>
            </a:r>
            <a:r>
              <a:rPr sz="2400" b="0" spc="-95" dirty="0">
                <a:latin typeface="Times New Roman"/>
                <a:cs typeface="Times New Roman"/>
              </a:rPr>
              <a:t> </a:t>
            </a:r>
            <a:r>
              <a:rPr sz="2400" b="0" spc="35" dirty="0">
                <a:latin typeface="Calibri"/>
                <a:cs typeface="Calibri"/>
              </a:rPr>
              <a:t>q</a:t>
            </a:r>
            <a:r>
              <a:rPr sz="2400" b="0" spc="-10" dirty="0">
                <a:latin typeface="Calibri"/>
                <a:cs typeface="Calibri"/>
              </a:rPr>
              <a:t>;</a:t>
            </a:r>
            <a:r>
              <a:rPr sz="2400" b="0" spc="-10" dirty="0">
                <a:latin typeface="Times New Roman"/>
                <a:cs typeface="Times New Roman"/>
              </a:rPr>
              <a:t> </a:t>
            </a:r>
            <a:r>
              <a:rPr sz="2400" b="0" spc="-5" dirty="0">
                <a:latin typeface="Calibri"/>
                <a:cs typeface="Calibri"/>
              </a:rPr>
              <a:t>S</a:t>
            </a:r>
            <a:r>
              <a:rPr sz="2400" b="0" spc="-15" dirty="0">
                <a:latin typeface="Calibri"/>
                <a:cs typeface="Calibri"/>
              </a:rPr>
              <a:t>t</a:t>
            </a:r>
            <a:r>
              <a:rPr sz="2400" b="0" spc="50" dirty="0">
                <a:latin typeface="Calibri"/>
                <a:cs typeface="Calibri"/>
              </a:rPr>
              <a:t>a</a:t>
            </a:r>
            <a:r>
              <a:rPr sz="2400" b="0" spc="-30" dirty="0">
                <a:latin typeface="Calibri"/>
                <a:cs typeface="Calibri"/>
              </a:rPr>
              <a:t>c</a:t>
            </a:r>
            <a:r>
              <a:rPr sz="2400" b="0" spc="-15" dirty="0">
                <a:latin typeface="Calibri"/>
                <a:cs typeface="Calibri"/>
              </a:rPr>
              <a:t>k</a:t>
            </a:r>
            <a:r>
              <a:rPr sz="2400" b="0" spc="-95" dirty="0">
                <a:latin typeface="Times New Roman"/>
                <a:cs typeface="Times New Roman"/>
              </a:rPr>
              <a:t> </a:t>
            </a:r>
            <a:r>
              <a:rPr sz="2400" b="0" spc="-40" dirty="0">
                <a:latin typeface="Calibri"/>
                <a:cs typeface="Calibri"/>
              </a:rPr>
              <a:t>s</a:t>
            </a:r>
            <a:r>
              <a:rPr sz="2400" b="0" spc="-10" dirty="0">
                <a:latin typeface="Calibri"/>
                <a:cs typeface="Calibri"/>
              </a:rPr>
              <a:t>;</a:t>
            </a:r>
            <a:endParaRPr sz="2400" dirty="0">
              <a:latin typeface="Calibri"/>
              <a:cs typeface="Calibri"/>
            </a:endParaRPr>
          </a:p>
          <a:p>
            <a:pPr marL="294795" marR="1062355" indent="0">
              <a:lnSpc>
                <a:spcPct val="111100"/>
              </a:lnSpc>
              <a:buNone/>
            </a:pPr>
            <a:r>
              <a:rPr sz="2400" b="0" spc="-40" dirty="0" smtClean="0">
                <a:latin typeface="Calibri"/>
                <a:cs typeface="Calibri"/>
              </a:rPr>
              <a:t>w</a:t>
            </a:r>
            <a:r>
              <a:rPr sz="2400" b="0" spc="35" dirty="0" smtClean="0">
                <a:latin typeface="Calibri"/>
                <a:cs typeface="Calibri"/>
              </a:rPr>
              <a:t>h</a:t>
            </a:r>
            <a:r>
              <a:rPr sz="2400" b="0" spc="45" dirty="0" smtClean="0">
                <a:latin typeface="Calibri"/>
                <a:cs typeface="Calibri"/>
              </a:rPr>
              <a:t>il</a:t>
            </a:r>
            <a:r>
              <a:rPr sz="2400" b="0" spc="-10" dirty="0" smtClean="0">
                <a:latin typeface="Calibri"/>
                <a:cs typeface="Calibri"/>
              </a:rPr>
              <a:t>e</a:t>
            </a:r>
            <a:r>
              <a:rPr sz="2400" b="0" spc="-30" dirty="0">
                <a:latin typeface="Calibri"/>
                <a:cs typeface="Calibri"/>
              </a:rPr>
              <a:t>(</a:t>
            </a:r>
            <a:r>
              <a:rPr sz="2400" b="0" spc="0" dirty="0">
                <a:latin typeface="Calibri"/>
                <a:cs typeface="Calibri"/>
              </a:rPr>
              <a:t>!</a:t>
            </a:r>
            <a:r>
              <a:rPr sz="2400" b="0" spc="-40" dirty="0">
                <a:latin typeface="Calibri"/>
                <a:cs typeface="Calibri"/>
              </a:rPr>
              <a:t>s</a:t>
            </a:r>
            <a:r>
              <a:rPr sz="2400" b="0" spc="-10" dirty="0">
                <a:latin typeface="Calibri"/>
                <a:cs typeface="Calibri"/>
              </a:rPr>
              <a:t>.</a:t>
            </a:r>
            <a:r>
              <a:rPr sz="2400" b="0" spc="45" dirty="0">
                <a:latin typeface="Calibri"/>
                <a:cs typeface="Calibri"/>
              </a:rPr>
              <a:t>i</a:t>
            </a:r>
            <a:r>
              <a:rPr sz="2400" b="0" spc="-40" dirty="0">
                <a:latin typeface="Calibri"/>
                <a:cs typeface="Calibri"/>
              </a:rPr>
              <a:t>s</a:t>
            </a:r>
            <a:r>
              <a:rPr sz="2400" b="0" spc="25" dirty="0">
                <a:latin typeface="Calibri"/>
                <a:cs typeface="Calibri"/>
              </a:rPr>
              <a:t>E</a:t>
            </a:r>
            <a:r>
              <a:rPr sz="2400" b="0" spc="-40" dirty="0">
                <a:latin typeface="Calibri"/>
                <a:cs typeface="Calibri"/>
              </a:rPr>
              <a:t>m</a:t>
            </a:r>
            <a:r>
              <a:rPr sz="2400" b="0" spc="35" dirty="0">
                <a:latin typeface="Calibri"/>
                <a:cs typeface="Calibri"/>
              </a:rPr>
              <a:t>p</a:t>
            </a:r>
            <a:r>
              <a:rPr sz="2400" b="0" spc="-15" dirty="0">
                <a:latin typeface="Calibri"/>
                <a:cs typeface="Calibri"/>
              </a:rPr>
              <a:t>t</a:t>
            </a:r>
            <a:r>
              <a:rPr sz="2400" b="0" spc="-5" dirty="0">
                <a:latin typeface="Calibri"/>
                <a:cs typeface="Calibri"/>
              </a:rPr>
              <a:t>y</a:t>
            </a:r>
            <a:r>
              <a:rPr sz="2400" b="0" spc="-30" dirty="0">
                <a:latin typeface="Calibri"/>
                <a:cs typeface="Calibri"/>
              </a:rPr>
              <a:t>()</a:t>
            </a:r>
            <a:r>
              <a:rPr sz="2400" b="0" dirty="0">
                <a:latin typeface="Calibri"/>
                <a:cs typeface="Calibri"/>
              </a:rPr>
              <a:t>)</a:t>
            </a:r>
            <a:endParaRPr sz="2400" dirty="0">
              <a:latin typeface="Calibri"/>
              <a:cs typeface="Calibri"/>
            </a:endParaRPr>
          </a:p>
          <a:p>
            <a:pPr marL="294795" indent="0">
              <a:lnSpc>
                <a:spcPct val="100000"/>
              </a:lnSpc>
              <a:spcBef>
                <a:spcPts val="220"/>
              </a:spcBef>
              <a:buNone/>
              <a:tabLst>
                <a:tab pos="723265" algn="l"/>
              </a:tabLst>
            </a:pPr>
            <a:r>
              <a:rPr sz="2400" b="0" dirty="0">
                <a:latin typeface="Calibri"/>
                <a:cs typeface="Calibri"/>
              </a:rPr>
              <a:t>{</a:t>
            </a:r>
            <a:r>
              <a:rPr sz="2400" b="0" dirty="0">
                <a:latin typeface="Times New Roman"/>
                <a:cs typeface="Times New Roman"/>
              </a:rPr>
              <a:t>	</a:t>
            </a:r>
            <a:r>
              <a:rPr sz="2400" b="0" dirty="0">
                <a:latin typeface="Calibri"/>
                <a:cs typeface="Calibri"/>
              </a:rPr>
              <a:t>x</a:t>
            </a:r>
            <a:r>
              <a:rPr sz="2400" b="0" spc="-40" dirty="0">
                <a:latin typeface="Times New Roman"/>
                <a:cs typeface="Times New Roman"/>
              </a:rPr>
              <a:t> </a:t>
            </a:r>
            <a:r>
              <a:rPr sz="2400" b="0" dirty="0">
                <a:latin typeface="Calibri"/>
                <a:cs typeface="Calibri"/>
              </a:rPr>
              <a:t>=</a:t>
            </a:r>
            <a:r>
              <a:rPr sz="2400" b="0" spc="-40" dirty="0">
                <a:latin typeface="Calibri"/>
                <a:cs typeface="Calibri"/>
              </a:rPr>
              <a:t>s</a:t>
            </a:r>
            <a:r>
              <a:rPr sz="2400" b="0" spc="-10" dirty="0">
                <a:latin typeface="Calibri"/>
                <a:cs typeface="Calibri"/>
              </a:rPr>
              <a:t>.</a:t>
            </a:r>
            <a:r>
              <a:rPr sz="2400" b="0" spc="35" dirty="0">
                <a:latin typeface="Calibri"/>
                <a:cs typeface="Calibri"/>
              </a:rPr>
              <a:t>p</a:t>
            </a:r>
            <a:r>
              <a:rPr sz="2400" b="0" spc="30" dirty="0">
                <a:latin typeface="Calibri"/>
                <a:cs typeface="Calibri"/>
              </a:rPr>
              <a:t>o</a:t>
            </a:r>
            <a:r>
              <a:rPr sz="2400" b="0" spc="35" dirty="0">
                <a:latin typeface="Calibri"/>
                <a:cs typeface="Calibri"/>
              </a:rPr>
              <a:t>p</a:t>
            </a:r>
            <a:r>
              <a:rPr sz="2400" b="0" spc="-30" dirty="0">
                <a:latin typeface="Calibri"/>
                <a:cs typeface="Calibri"/>
              </a:rPr>
              <a:t>()</a:t>
            </a:r>
            <a:r>
              <a:rPr sz="2400" b="0" spc="-10" dirty="0">
                <a:latin typeface="Calibri"/>
                <a:cs typeface="Calibri"/>
              </a:rPr>
              <a:t>;</a:t>
            </a:r>
            <a:endParaRPr sz="2400" dirty="0">
              <a:latin typeface="Calibri"/>
              <a:cs typeface="Calibri"/>
            </a:endParaRPr>
          </a:p>
          <a:p>
            <a:pPr marL="523395" indent="0">
              <a:lnSpc>
                <a:spcPct val="100000"/>
              </a:lnSpc>
              <a:spcBef>
                <a:spcPts val="320"/>
              </a:spcBef>
              <a:buNone/>
            </a:pPr>
            <a:r>
              <a:rPr sz="2400" b="0" spc="35" dirty="0">
                <a:latin typeface="Calibri"/>
                <a:cs typeface="Calibri"/>
              </a:rPr>
              <a:t>q</a:t>
            </a:r>
            <a:r>
              <a:rPr sz="2400" b="0" spc="-10" dirty="0">
                <a:latin typeface="Calibri"/>
                <a:cs typeface="Calibri"/>
              </a:rPr>
              <a:t>.e</a:t>
            </a:r>
            <a:r>
              <a:rPr sz="2400" b="0" spc="35" dirty="0">
                <a:latin typeface="Calibri"/>
                <a:cs typeface="Calibri"/>
              </a:rPr>
              <a:t>nqu</a:t>
            </a:r>
            <a:r>
              <a:rPr sz="2400" b="0" spc="-10" dirty="0">
                <a:latin typeface="Calibri"/>
                <a:cs typeface="Calibri"/>
              </a:rPr>
              <a:t>e</a:t>
            </a:r>
            <a:r>
              <a:rPr sz="2400" b="0" spc="35" dirty="0">
                <a:latin typeface="Calibri"/>
                <a:cs typeface="Calibri"/>
              </a:rPr>
              <a:t>u</a:t>
            </a:r>
            <a:r>
              <a:rPr sz="2400" b="0" spc="-10" dirty="0">
                <a:latin typeface="Calibri"/>
                <a:cs typeface="Calibri"/>
              </a:rPr>
              <a:t>e</a:t>
            </a:r>
            <a:r>
              <a:rPr sz="2400" b="0" spc="-30" dirty="0">
                <a:latin typeface="Calibri"/>
                <a:cs typeface="Calibri"/>
              </a:rPr>
              <a:t>(</a:t>
            </a:r>
            <a:r>
              <a:rPr sz="2400" b="0" spc="-40" dirty="0">
                <a:latin typeface="Calibri"/>
                <a:cs typeface="Calibri"/>
              </a:rPr>
              <a:t>x</a:t>
            </a:r>
            <a:r>
              <a:rPr sz="2400" b="0" spc="-30" dirty="0">
                <a:latin typeface="Calibri"/>
                <a:cs typeface="Calibri"/>
              </a:rPr>
              <a:t>)</a:t>
            </a:r>
            <a:r>
              <a:rPr sz="2400" b="0" spc="-10" dirty="0">
                <a:latin typeface="Calibri"/>
                <a:cs typeface="Calibri"/>
              </a:rPr>
              <a:t>;</a:t>
            </a:r>
            <a:endParaRPr sz="2400" dirty="0">
              <a:latin typeface="Calibri"/>
              <a:cs typeface="Calibri"/>
            </a:endParaRPr>
          </a:p>
          <a:p>
            <a:pPr marL="294795" indent="0">
              <a:lnSpc>
                <a:spcPct val="100000"/>
              </a:lnSpc>
              <a:spcBef>
                <a:spcPts val="320"/>
              </a:spcBef>
              <a:buNone/>
            </a:pPr>
            <a:r>
              <a:rPr sz="2400" b="0" dirty="0">
                <a:latin typeface="Calibri"/>
                <a:cs typeface="Calibri"/>
              </a:rPr>
              <a:t>}</a:t>
            </a:r>
            <a:endParaRPr sz="2400" dirty="0">
              <a:latin typeface="Calibri"/>
              <a:cs typeface="Calibri"/>
            </a:endParaRPr>
          </a:p>
          <a:p>
            <a:pPr marL="294795" indent="0">
              <a:lnSpc>
                <a:spcPct val="100000"/>
              </a:lnSpc>
              <a:spcBef>
                <a:spcPts val="220"/>
              </a:spcBef>
              <a:buNone/>
            </a:pPr>
            <a:r>
              <a:rPr sz="2400" b="0" spc="-40" dirty="0">
                <a:latin typeface="Calibri"/>
                <a:cs typeface="Calibri"/>
              </a:rPr>
              <a:t>w</a:t>
            </a:r>
            <a:r>
              <a:rPr sz="2400" b="0" spc="35" dirty="0">
                <a:latin typeface="Calibri"/>
                <a:cs typeface="Calibri"/>
              </a:rPr>
              <a:t>h</a:t>
            </a:r>
            <a:r>
              <a:rPr sz="2400" b="0" spc="45" dirty="0">
                <a:latin typeface="Calibri"/>
                <a:cs typeface="Calibri"/>
              </a:rPr>
              <a:t>il</a:t>
            </a:r>
            <a:r>
              <a:rPr sz="2400" b="0" spc="-15" dirty="0">
                <a:latin typeface="Calibri"/>
                <a:cs typeface="Calibri"/>
              </a:rPr>
              <a:t>e</a:t>
            </a:r>
            <a:r>
              <a:rPr sz="2400" b="0" spc="-195" dirty="0">
                <a:latin typeface="Times New Roman"/>
                <a:cs typeface="Times New Roman"/>
              </a:rPr>
              <a:t> </a:t>
            </a:r>
            <a:r>
              <a:rPr sz="2400" b="0" spc="-30" dirty="0">
                <a:latin typeface="Calibri"/>
                <a:cs typeface="Calibri"/>
              </a:rPr>
              <a:t>(</a:t>
            </a:r>
            <a:r>
              <a:rPr sz="2400" b="0" spc="0" dirty="0">
                <a:latin typeface="Calibri"/>
                <a:cs typeface="Calibri"/>
              </a:rPr>
              <a:t>!</a:t>
            </a:r>
            <a:r>
              <a:rPr sz="2400" b="0" spc="35" dirty="0">
                <a:latin typeface="Calibri"/>
                <a:cs typeface="Calibri"/>
              </a:rPr>
              <a:t>q</a:t>
            </a:r>
            <a:r>
              <a:rPr sz="2400" b="0" spc="-10" dirty="0">
                <a:latin typeface="Calibri"/>
                <a:cs typeface="Calibri"/>
              </a:rPr>
              <a:t>.</a:t>
            </a:r>
            <a:r>
              <a:rPr sz="2400" b="0" spc="45" dirty="0">
                <a:latin typeface="Calibri"/>
                <a:cs typeface="Calibri"/>
              </a:rPr>
              <a:t>i</a:t>
            </a:r>
            <a:r>
              <a:rPr sz="2400" b="0" spc="-40" dirty="0">
                <a:latin typeface="Calibri"/>
                <a:cs typeface="Calibri"/>
              </a:rPr>
              <a:t>s</a:t>
            </a:r>
            <a:r>
              <a:rPr sz="2400" b="0" spc="25" dirty="0">
                <a:latin typeface="Calibri"/>
                <a:cs typeface="Calibri"/>
              </a:rPr>
              <a:t>E</a:t>
            </a:r>
            <a:r>
              <a:rPr sz="2400" b="0" spc="-40" dirty="0">
                <a:latin typeface="Calibri"/>
                <a:cs typeface="Calibri"/>
              </a:rPr>
              <a:t>m</a:t>
            </a:r>
            <a:r>
              <a:rPr sz="2400" b="0" spc="35" dirty="0">
                <a:latin typeface="Calibri"/>
                <a:cs typeface="Calibri"/>
              </a:rPr>
              <a:t>p</a:t>
            </a:r>
            <a:r>
              <a:rPr sz="2400" b="0" spc="-15" dirty="0">
                <a:latin typeface="Calibri"/>
                <a:cs typeface="Calibri"/>
              </a:rPr>
              <a:t>t</a:t>
            </a:r>
            <a:r>
              <a:rPr sz="2400" b="0" spc="-5" dirty="0">
                <a:latin typeface="Calibri"/>
                <a:cs typeface="Calibri"/>
              </a:rPr>
              <a:t>y</a:t>
            </a:r>
            <a:r>
              <a:rPr sz="2400" b="0" spc="-30" dirty="0">
                <a:latin typeface="Calibri"/>
                <a:cs typeface="Calibri"/>
              </a:rPr>
              <a:t>()</a:t>
            </a:r>
            <a:r>
              <a:rPr sz="2400" b="0" dirty="0">
                <a:latin typeface="Calibri"/>
                <a:cs typeface="Calibri"/>
              </a:rPr>
              <a:t>)</a:t>
            </a:r>
            <a:endParaRPr sz="2400" dirty="0">
              <a:latin typeface="Calibri"/>
              <a:cs typeface="Calibri"/>
            </a:endParaRPr>
          </a:p>
          <a:p>
            <a:pPr marL="294795" indent="0">
              <a:lnSpc>
                <a:spcPct val="100000"/>
              </a:lnSpc>
              <a:spcBef>
                <a:spcPts val="320"/>
              </a:spcBef>
              <a:buNone/>
              <a:tabLst>
                <a:tab pos="723265" algn="l"/>
              </a:tabLst>
            </a:pPr>
            <a:r>
              <a:rPr sz="2400" b="0" dirty="0">
                <a:latin typeface="Calibri"/>
                <a:cs typeface="Calibri"/>
              </a:rPr>
              <a:t>{</a:t>
            </a:r>
            <a:r>
              <a:rPr sz="2400" b="0" dirty="0">
                <a:latin typeface="Times New Roman"/>
                <a:cs typeface="Times New Roman"/>
              </a:rPr>
              <a:t>	</a:t>
            </a:r>
            <a:r>
              <a:rPr sz="2400" b="0" dirty="0">
                <a:latin typeface="Calibri"/>
                <a:cs typeface="Calibri"/>
              </a:rPr>
              <a:t>x</a:t>
            </a:r>
            <a:r>
              <a:rPr sz="2400" b="0" spc="-40" dirty="0">
                <a:latin typeface="Times New Roman"/>
                <a:cs typeface="Times New Roman"/>
              </a:rPr>
              <a:t> </a:t>
            </a:r>
            <a:r>
              <a:rPr sz="2400" b="0" dirty="0">
                <a:latin typeface="Calibri"/>
                <a:cs typeface="Calibri"/>
              </a:rPr>
              <a:t>=</a:t>
            </a:r>
            <a:r>
              <a:rPr sz="2400" b="0" spc="-100" dirty="0">
                <a:latin typeface="Times New Roman"/>
                <a:cs typeface="Times New Roman"/>
              </a:rPr>
              <a:t> </a:t>
            </a:r>
            <a:r>
              <a:rPr sz="2400" b="0" spc="35" dirty="0">
                <a:latin typeface="Calibri"/>
                <a:cs typeface="Calibri"/>
              </a:rPr>
              <a:t>q</a:t>
            </a:r>
            <a:r>
              <a:rPr sz="2400" b="0" spc="-10" dirty="0">
                <a:latin typeface="Calibri"/>
                <a:cs typeface="Calibri"/>
              </a:rPr>
              <a:t>.</a:t>
            </a:r>
            <a:r>
              <a:rPr sz="2400" b="0" spc="35" dirty="0">
                <a:latin typeface="Calibri"/>
                <a:cs typeface="Calibri"/>
              </a:rPr>
              <a:t>d</a:t>
            </a:r>
            <a:r>
              <a:rPr sz="2400" b="0" spc="-10" dirty="0">
                <a:latin typeface="Calibri"/>
                <a:cs typeface="Calibri"/>
              </a:rPr>
              <a:t>e</a:t>
            </a:r>
            <a:r>
              <a:rPr sz="2400" b="0" spc="35" dirty="0">
                <a:latin typeface="Calibri"/>
                <a:cs typeface="Calibri"/>
              </a:rPr>
              <a:t>qu</a:t>
            </a:r>
            <a:r>
              <a:rPr sz="2400" b="0" spc="-10" dirty="0">
                <a:latin typeface="Calibri"/>
                <a:cs typeface="Calibri"/>
              </a:rPr>
              <a:t>e</a:t>
            </a:r>
            <a:r>
              <a:rPr sz="2400" b="0" spc="35" dirty="0">
                <a:latin typeface="Calibri"/>
                <a:cs typeface="Calibri"/>
              </a:rPr>
              <a:t>u</a:t>
            </a:r>
            <a:r>
              <a:rPr sz="2400" b="0" spc="-10" dirty="0">
                <a:latin typeface="Calibri"/>
                <a:cs typeface="Calibri"/>
              </a:rPr>
              <a:t>e</a:t>
            </a:r>
            <a:r>
              <a:rPr sz="2400" b="0" spc="-30" dirty="0">
                <a:latin typeface="Calibri"/>
                <a:cs typeface="Calibri"/>
              </a:rPr>
              <a:t>()</a:t>
            </a:r>
            <a:r>
              <a:rPr sz="2400" b="0" spc="-10" dirty="0">
                <a:latin typeface="Calibri"/>
                <a:cs typeface="Calibri"/>
              </a:rPr>
              <a:t>;</a:t>
            </a:r>
            <a:endParaRPr sz="2400" dirty="0">
              <a:latin typeface="Calibri"/>
              <a:cs typeface="Calibri"/>
            </a:endParaRPr>
          </a:p>
          <a:p>
            <a:pPr marL="523395" indent="0">
              <a:lnSpc>
                <a:spcPct val="100000"/>
              </a:lnSpc>
              <a:spcBef>
                <a:spcPts val="320"/>
              </a:spcBef>
              <a:buNone/>
            </a:pPr>
            <a:r>
              <a:rPr sz="2400" b="0" spc="-40" dirty="0">
                <a:latin typeface="Calibri"/>
                <a:cs typeface="Calibri"/>
              </a:rPr>
              <a:t>s</a:t>
            </a:r>
            <a:r>
              <a:rPr sz="2400" b="0" spc="-10" dirty="0">
                <a:latin typeface="Calibri"/>
                <a:cs typeface="Calibri"/>
              </a:rPr>
              <a:t>.</a:t>
            </a:r>
            <a:r>
              <a:rPr sz="2400" b="0" spc="35" dirty="0">
                <a:latin typeface="Calibri"/>
                <a:cs typeface="Calibri"/>
              </a:rPr>
              <a:t>pu</a:t>
            </a:r>
            <a:r>
              <a:rPr sz="2400" b="0" spc="-40" dirty="0">
                <a:latin typeface="Calibri"/>
                <a:cs typeface="Calibri"/>
              </a:rPr>
              <a:t>s</a:t>
            </a:r>
            <a:r>
              <a:rPr sz="2400" b="0" spc="35" dirty="0">
                <a:latin typeface="Calibri"/>
                <a:cs typeface="Calibri"/>
              </a:rPr>
              <a:t>h</a:t>
            </a:r>
            <a:r>
              <a:rPr sz="2400" b="0" spc="-30" dirty="0">
                <a:latin typeface="Calibri"/>
                <a:cs typeface="Calibri"/>
              </a:rPr>
              <a:t>(</a:t>
            </a:r>
            <a:r>
              <a:rPr sz="2400" b="0" spc="-40" dirty="0">
                <a:latin typeface="Calibri"/>
                <a:cs typeface="Calibri"/>
              </a:rPr>
              <a:t>x</a:t>
            </a:r>
            <a:r>
              <a:rPr sz="2400" b="0" spc="-30" dirty="0">
                <a:latin typeface="Calibri"/>
                <a:cs typeface="Calibri"/>
              </a:rPr>
              <a:t>)</a:t>
            </a:r>
            <a:r>
              <a:rPr sz="2400" b="0" spc="-10" dirty="0">
                <a:latin typeface="Calibri"/>
                <a:cs typeface="Calibri"/>
              </a:rPr>
              <a:t>;</a:t>
            </a:r>
            <a:endParaRPr sz="2400" dirty="0">
              <a:latin typeface="Calibri"/>
              <a:cs typeface="Calibri"/>
            </a:endParaRPr>
          </a:p>
          <a:p>
            <a:pPr marL="294795" indent="0">
              <a:lnSpc>
                <a:spcPct val="100000"/>
              </a:lnSpc>
              <a:spcBef>
                <a:spcPts val="219"/>
              </a:spcBef>
              <a:buNone/>
            </a:pPr>
            <a:r>
              <a:rPr sz="2400" b="0" dirty="0">
                <a:latin typeface="Calibri"/>
                <a:cs typeface="Calibri"/>
              </a:rPr>
              <a:t>}</a:t>
            </a:r>
            <a:endParaRPr sz="2400" dirty="0">
              <a:latin typeface="Calibri"/>
              <a:cs typeface="Calibri"/>
            </a:endParaRPr>
          </a:p>
        </p:txBody>
      </p:sp>
      <p:sp>
        <p:nvSpPr>
          <p:cNvPr id="9" name="object 9"/>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10" name="object 10"/>
          <p:cNvSpPr txBox="1"/>
          <p:nvPr/>
        </p:nvSpPr>
        <p:spPr>
          <a:xfrm>
            <a:off x="9437492" y="6109864"/>
            <a:ext cx="280035" cy="254000"/>
          </a:xfrm>
          <a:prstGeom prst="rect">
            <a:avLst/>
          </a:prstGeom>
        </p:spPr>
        <p:txBody>
          <a:bodyPr vert="horz" wrap="square" lIns="0" tIns="0" rIns="0" bIns="0" rtlCol="0">
            <a:spAutoFit/>
          </a:bodyPr>
          <a:lstStyle/>
          <a:p>
            <a:pPr marL="12700">
              <a:lnSpc>
                <a:spcPct val="100000"/>
              </a:lnSpc>
            </a:pPr>
            <a:r>
              <a:rPr sz="1800" spc="-5" dirty="0">
                <a:solidFill>
                  <a:srgbClr val="FFFFFF"/>
                </a:solidFill>
                <a:latin typeface="Arial"/>
                <a:cs typeface="Arial"/>
              </a:rPr>
              <a:t>1</a:t>
            </a:r>
            <a:r>
              <a:rPr sz="1800" dirty="0">
                <a:solidFill>
                  <a:srgbClr val="FFFFFF"/>
                </a:solidFill>
                <a:latin typeface="Arial"/>
                <a:cs typeface="Arial"/>
              </a:rPr>
              <a:t>9</a:t>
            </a:r>
            <a:endParaRPr sz="1800">
              <a:latin typeface="Arial"/>
              <a:cs typeface="Arial"/>
            </a:endParaRPr>
          </a:p>
        </p:txBody>
      </p:sp>
      <p:sp>
        <p:nvSpPr>
          <p:cNvPr id="11" name="object 11"/>
          <p:cNvSpPr/>
          <p:nvPr/>
        </p:nvSpPr>
        <p:spPr>
          <a:xfrm>
            <a:off x="5233781" y="6642100"/>
            <a:ext cx="901700" cy="279400"/>
          </a:xfrm>
          <a:custGeom>
            <a:avLst/>
            <a:gdLst/>
            <a:ahLst/>
            <a:cxnLst/>
            <a:rect l="l" t="t" r="r" b="b"/>
            <a:pathLst>
              <a:path w="901700" h="279400">
                <a:moveTo>
                  <a:pt x="12710" y="0"/>
                </a:moveTo>
                <a:lnTo>
                  <a:pt x="0" y="12704"/>
                </a:lnTo>
                <a:lnTo>
                  <a:pt x="0" y="279404"/>
                </a:lnTo>
                <a:lnTo>
                  <a:pt x="901695" y="279404"/>
                </a:lnTo>
                <a:lnTo>
                  <a:pt x="901695" y="266699"/>
                </a:lnTo>
                <a:lnTo>
                  <a:pt x="12710" y="266699"/>
                </a:lnTo>
                <a:lnTo>
                  <a:pt x="12710" y="0"/>
                </a:lnTo>
                <a:close/>
              </a:path>
              <a:path w="901700" h="279400">
                <a:moveTo>
                  <a:pt x="901695" y="0"/>
                </a:moveTo>
                <a:lnTo>
                  <a:pt x="889010" y="0"/>
                </a:lnTo>
                <a:lnTo>
                  <a:pt x="889010" y="266699"/>
                </a:lnTo>
                <a:lnTo>
                  <a:pt x="901695" y="266699"/>
                </a:lnTo>
                <a:lnTo>
                  <a:pt x="901695" y="0"/>
                </a:lnTo>
                <a:close/>
              </a:path>
              <a:path w="901700" h="279400">
                <a:moveTo>
                  <a:pt x="12710" y="0"/>
                </a:moveTo>
                <a:lnTo>
                  <a:pt x="0" y="0"/>
                </a:lnTo>
                <a:lnTo>
                  <a:pt x="0" y="12704"/>
                </a:lnTo>
                <a:lnTo>
                  <a:pt x="12710" y="0"/>
                </a:lnTo>
                <a:close/>
              </a:path>
              <a:path w="901700" h="279400">
                <a:moveTo>
                  <a:pt x="889010" y="0"/>
                </a:moveTo>
                <a:lnTo>
                  <a:pt x="12710" y="0"/>
                </a:lnTo>
                <a:lnTo>
                  <a:pt x="12710" y="12704"/>
                </a:lnTo>
                <a:lnTo>
                  <a:pt x="889010" y="12704"/>
                </a:lnTo>
                <a:lnTo>
                  <a:pt x="889010" y="0"/>
                </a:lnTo>
                <a:close/>
              </a:path>
            </a:pathLst>
          </a:custGeom>
          <a:solidFill>
            <a:srgbClr val="2F2B1F"/>
          </a:solidFill>
        </p:spPr>
        <p:txBody>
          <a:bodyPr wrap="square" lIns="0" tIns="0" rIns="0" bIns="0" rtlCol="0"/>
          <a:lstStyle/>
          <a:p>
            <a:endParaRPr/>
          </a:p>
        </p:txBody>
      </p:sp>
      <p:sp>
        <p:nvSpPr>
          <p:cNvPr id="12" name="object 12"/>
          <p:cNvSpPr txBox="1"/>
          <p:nvPr/>
        </p:nvSpPr>
        <p:spPr>
          <a:xfrm>
            <a:off x="5576688" y="6649058"/>
            <a:ext cx="208915" cy="279400"/>
          </a:xfrm>
          <a:prstGeom prst="rect">
            <a:avLst/>
          </a:prstGeom>
        </p:spPr>
        <p:txBody>
          <a:bodyPr vert="horz" wrap="square" lIns="0" tIns="0" rIns="0" bIns="0" rtlCol="0">
            <a:spAutoFit/>
          </a:bodyPr>
          <a:lstStyle/>
          <a:p>
            <a:pPr marL="12700">
              <a:lnSpc>
                <a:spcPct val="100000"/>
              </a:lnSpc>
            </a:pPr>
            <a:r>
              <a:rPr sz="2000" b="1" dirty="0">
                <a:solidFill>
                  <a:srgbClr val="2E2A1F"/>
                </a:solidFill>
                <a:latin typeface="Arial"/>
                <a:cs typeface="Arial"/>
              </a:rPr>
              <a:t>D</a:t>
            </a:r>
            <a:endParaRPr sz="2000">
              <a:latin typeface="Arial"/>
              <a:cs typeface="Arial"/>
            </a:endParaRPr>
          </a:p>
        </p:txBody>
      </p:sp>
      <p:sp>
        <p:nvSpPr>
          <p:cNvPr id="13" name="object 13"/>
          <p:cNvSpPr/>
          <p:nvPr/>
        </p:nvSpPr>
        <p:spPr>
          <a:xfrm>
            <a:off x="5233781" y="6648450"/>
            <a:ext cx="901700" cy="0"/>
          </a:xfrm>
          <a:custGeom>
            <a:avLst/>
            <a:gdLst/>
            <a:ahLst/>
            <a:cxnLst/>
            <a:rect l="l" t="t" r="r" b="b"/>
            <a:pathLst>
              <a:path w="901700">
                <a:moveTo>
                  <a:pt x="0" y="0"/>
                </a:moveTo>
                <a:lnTo>
                  <a:pt x="901695" y="0"/>
                </a:lnTo>
              </a:path>
            </a:pathLst>
          </a:custGeom>
          <a:ln w="13970">
            <a:solidFill>
              <a:srgbClr val="2F2B1F"/>
            </a:solidFill>
          </a:ln>
        </p:spPr>
        <p:txBody>
          <a:bodyPr wrap="square" lIns="0" tIns="0" rIns="0" bIns="0" rtlCol="0"/>
          <a:lstStyle/>
          <a:p>
            <a:endParaRPr/>
          </a:p>
        </p:txBody>
      </p:sp>
      <p:sp>
        <p:nvSpPr>
          <p:cNvPr id="14" name="object 14"/>
          <p:cNvSpPr/>
          <p:nvPr/>
        </p:nvSpPr>
        <p:spPr>
          <a:xfrm>
            <a:off x="5240136" y="6375400"/>
            <a:ext cx="0" cy="266700"/>
          </a:xfrm>
          <a:custGeom>
            <a:avLst/>
            <a:gdLst/>
            <a:ahLst/>
            <a:cxnLst/>
            <a:rect l="l" t="t" r="r" b="b"/>
            <a:pathLst>
              <a:path h="266700">
                <a:moveTo>
                  <a:pt x="0" y="0"/>
                </a:moveTo>
                <a:lnTo>
                  <a:pt x="0" y="266700"/>
                </a:lnTo>
              </a:path>
            </a:pathLst>
          </a:custGeom>
          <a:ln w="13980">
            <a:solidFill>
              <a:srgbClr val="2F2B1F"/>
            </a:solidFill>
          </a:ln>
        </p:spPr>
        <p:txBody>
          <a:bodyPr wrap="square" lIns="0" tIns="0" rIns="0" bIns="0" rtlCol="0"/>
          <a:lstStyle/>
          <a:p>
            <a:endParaRPr/>
          </a:p>
        </p:txBody>
      </p:sp>
      <p:sp>
        <p:nvSpPr>
          <p:cNvPr id="15" name="object 15"/>
          <p:cNvSpPr/>
          <p:nvPr/>
        </p:nvSpPr>
        <p:spPr>
          <a:xfrm>
            <a:off x="5233781" y="6369050"/>
            <a:ext cx="901700" cy="0"/>
          </a:xfrm>
          <a:custGeom>
            <a:avLst/>
            <a:gdLst/>
            <a:ahLst/>
            <a:cxnLst/>
            <a:rect l="l" t="t" r="r" b="b"/>
            <a:pathLst>
              <a:path w="901700">
                <a:moveTo>
                  <a:pt x="0" y="0"/>
                </a:moveTo>
                <a:lnTo>
                  <a:pt x="901695" y="0"/>
                </a:lnTo>
              </a:path>
            </a:pathLst>
          </a:custGeom>
          <a:ln w="13970">
            <a:solidFill>
              <a:srgbClr val="2F2B1F"/>
            </a:solidFill>
          </a:ln>
        </p:spPr>
        <p:txBody>
          <a:bodyPr wrap="square" lIns="0" tIns="0" rIns="0" bIns="0" rtlCol="0"/>
          <a:lstStyle/>
          <a:p>
            <a:endParaRPr/>
          </a:p>
        </p:txBody>
      </p:sp>
      <p:sp>
        <p:nvSpPr>
          <p:cNvPr id="16" name="object 16"/>
          <p:cNvSpPr/>
          <p:nvPr/>
        </p:nvSpPr>
        <p:spPr>
          <a:xfrm>
            <a:off x="6129134" y="6375400"/>
            <a:ext cx="0" cy="266700"/>
          </a:xfrm>
          <a:custGeom>
            <a:avLst/>
            <a:gdLst/>
            <a:ahLst/>
            <a:cxnLst/>
            <a:rect l="l" t="t" r="r" b="b"/>
            <a:pathLst>
              <a:path h="266700">
                <a:moveTo>
                  <a:pt x="0" y="0"/>
                </a:moveTo>
                <a:lnTo>
                  <a:pt x="0" y="266699"/>
                </a:lnTo>
              </a:path>
            </a:pathLst>
          </a:custGeom>
          <a:ln w="13955">
            <a:solidFill>
              <a:srgbClr val="2F2B1F"/>
            </a:solidFill>
          </a:ln>
        </p:spPr>
        <p:txBody>
          <a:bodyPr wrap="square" lIns="0" tIns="0" rIns="0" bIns="0" rtlCol="0"/>
          <a:lstStyle/>
          <a:p>
            <a:endParaRPr/>
          </a:p>
        </p:txBody>
      </p:sp>
      <p:sp>
        <p:nvSpPr>
          <p:cNvPr id="17" name="object 17"/>
          <p:cNvSpPr txBox="1"/>
          <p:nvPr/>
        </p:nvSpPr>
        <p:spPr>
          <a:xfrm>
            <a:off x="5576688" y="6369666"/>
            <a:ext cx="208915" cy="279400"/>
          </a:xfrm>
          <a:prstGeom prst="rect">
            <a:avLst/>
          </a:prstGeom>
        </p:spPr>
        <p:txBody>
          <a:bodyPr vert="horz" wrap="square" lIns="0" tIns="0" rIns="0" bIns="0" rtlCol="0">
            <a:spAutoFit/>
          </a:bodyPr>
          <a:lstStyle/>
          <a:p>
            <a:pPr marL="12700">
              <a:lnSpc>
                <a:spcPct val="100000"/>
              </a:lnSpc>
            </a:pPr>
            <a:r>
              <a:rPr sz="2000" b="1" dirty="0">
                <a:solidFill>
                  <a:srgbClr val="2E2A1F"/>
                </a:solidFill>
                <a:latin typeface="Arial"/>
                <a:cs typeface="Arial"/>
              </a:rPr>
              <a:t>C</a:t>
            </a:r>
            <a:endParaRPr sz="2000">
              <a:latin typeface="Arial"/>
              <a:cs typeface="Arial"/>
            </a:endParaRPr>
          </a:p>
        </p:txBody>
      </p:sp>
      <p:sp>
        <p:nvSpPr>
          <p:cNvPr id="18" name="object 18"/>
          <p:cNvSpPr/>
          <p:nvPr/>
        </p:nvSpPr>
        <p:spPr>
          <a:xfrm>
            <a:off x="5233781" y="6095996"/>
            <a:ext cx="901700" cy="279400"/>
          </a:xfrm>
          <a:custGeom>
            <a:avLst/>
            <a:gdLst/>
            <a:ahLst/>
            <a:cxnLst/>
            <a:rect l="l" t="t" r="r" b="b"/>
            <a:pathLst>
              <a:path w="901700" h="279400">
                <a:moveTo>
                  <a:pt x="0" y="266699"/>
                </a:moveTo>
                <a:lnTo>
                  <a:pt x="0" y="279404"/>
                </a:lnTo>
                <a:lnTo>
                  <a:pt x="12710" y="279404"/>
                </a:lnTo>
                <a:lnTo>
                  <a:pt x="0" y="266699"/>
                </a:lnTo>
                <a:close/>
              </a:path>
              <a:path w="901700" h="279400">
                <a:moveTo>
                  <a:pt x="901695" y="0"/>
                </a:moveTo>
                <a:lnTo>
                  <a:pt x="0" y="0"/>
                </a:lnTo>
                <a:lnTo>
                  <a:pt x="0" y="266699"/>
                </a:lnTo>
                <a:lnTo>
                  <a:pt x="12710" y="279404"/>
                </a:lnTo>
                <a:lnTo>
                  <a:pt x="12710" y="12704"/>
                </a:lnTo>
                <a:lnTo>
                  <a:pt x="901695" y="12704"/>
                </a:lnTo>
                <a:lnTo>
                  <a:pt x="901695" y="0"/>
                </a:lnTo>
                <a:close/>
              </a:path>
              <a:path w="901700" h="279400">
                <a:moveTo>
                  <a:pt x="889010" y="266699"/>
                </a:moveTo>
                <a:lnTo>
                  <a:pt x="12710" y="266699"/>
                </a:lnTo>
                <a:lnTo>
                  <a:pt x="12710" y="279404"/>
                </a:lnTo>
                <a:lnTo>
                  <a:pt x="889010" y="279404"/>
                </a:lnTo>
                <a:lnTo>
                  <a:pt x="889010" y="266699"/>
                </a:lnTo>
                <a:close/>
              </a:path>
              <a:path w="901700" h="279400">
                <a:moveTo>
                  <a:pt x="901695" y="12704"/>
                </a:moveTo>
                <a:lnTo>
                  <a:pt x="889010" y="12704"/>
                </a:lnTo>
                <a:lnTo>
                  <a:pt x="889010" y="279404"/>
                </a:lnTo>
                <a:lnTo>
                  <a:pt x="901695" y="279404"/>
                </a:lnTo>
                <a:lnTo>
                  <a:pt x="901695" y="12704"/>
                </a:lnTo>
                <a:close/>
              </a:path>
            </a:pathLst>
          </a:custGeom>
          <a:solidFill>
            <a:srgbClr val="2F2B1F"/>
          </a:solidFill>
        </p:spPr>
        <p:txBody>
          <a:bodyPr wrap="square" lIns="0" tIns="0" rIns="0" bIns="0" rtlCol="0"/>
          <a:lstStyle/>
          <a:p>
            <a:endParaRPr/>
          </a:p>
        </p:txBody>
      </p:sp>
      <p:sp>
        <p:nvSpPr>
          <p:cNvPr id="19" name="object 19"/>
          <p:cNvSpPr/>
          <p:nvPr/>
        </p:nvSpPr>
        <p:spPr>
          <a:xfrm>
            <a:off x="5233781" y="5829296"/>
            <a:ext cx="901700" cy="279400"/>
          </a:xfrm>
          <a:custGeom>
            <a:avLst/>
            <a:gdLst/>
            <a:ahLst/>
            <a:cxnLst/>
            <a:rect l="l" t="t" r="r" b="b"/>
            <a:pathLst>
              <a:path w="901700" h="279400">
                <a:moveTo>
                  <a:pt x="0" y="266699"/>
                </a:moveTo>
                <a:lnTo>
                  <a:pt x="0" y="279404"/>
                </a:lnTo>
                <a:lnTo>
                  <a:pt x="12710" y="279404"/>
                </a:lnTo>
                <a:lnTo>
                  <a:pt x="0" y="266699"/>
                </a:lnTo>
                <a:close/>
              </a:path>
              <a:path w="901700" h="279400">
                <a:moveTo>
                  <a:pt x="12710" y="0"/>
                </a:moveTo>
                <a:lnTo>
                  <a:pt x="0" y="12704"/>
                </a:lnTo>
                <a:lnTo>
                  <a:pt x="0" y="266699"/>
                </a:lnTo>
                <a:lnTo>
                  <a:pt x="12710" y="279404"/>
                </a:lnTo>
                <a:lnTo>
                  <a:pt x="12710" y="0"/>
                </a:lnTo>
                <a:close/>
              </a:path>
              <a:path w="901700" h="279400">
                <a:moveTo>
                  <a:pt x="889010" y="266699"/>
                </a:moveTo>
                <a:lnTo>
                  <a:pt x="12710" y="266699"/>
                </a:lnTo>
                <a:lnTo>
                  <a:pt x="12710" y="279404"/>
                </a:lnTo>
                <a:lnTo>
                  <a:pt x="889010" y="279404"/>
                </a:lnTo>
                <a:lnTo>
                  <a:pt x="889010" y="266699"/>
                </a:lnTo>
                <a:close/>
              </a:path>
              <a:path w="901700" h="279400">
                <a:moveTo>
                  <a:pt x="901695" y="0"/>
                </a:moveTo>
                <a:lnTo>
                  <a:pt x="889010" y="0"/>
                </a:lnTo>
                <a:lnTo>
                  <a:pt x="889010" y="279404"/>
                </a:lnTo>
                <a:lnTo>
                  <a:pt x="901695" y="279404"/>
                </a:lnTo>
                <a:lnTo>
                  <a:pt x="901695" y="0"/>
                </a:lnTo>
                <a:close/>
              </a:path>
              <a:path w="901700" h="279400">
                <a:moveTo>
                  <a:pt x="12710" y="0"/>
                </a:moveTo>
                <a:lnTo>
                  <a:pt x="0" y="0"/>
                </a:lnTo>
                <a:lnTo>
                  <a:pt x="0" y="12704"/>
                </a:lnTo>
                <a:lnTo>
                  <a:pt x="12710" y="0"/>
                </a:lnTo>
                <a:close/>
              </a:path>
              <a:path w="901700" h="279400">
                <a:moveTo>
                  <a:pt x="889010" y="0"/>
                </a:moveTo>
                <a:lnTo>
                  <a:pt x="12710" y="0"/>
                </a:lnTo>
                <a:lnTo>
                  <a:pt x="12710" y="12704"/>
                </a:lnTo>
                <a:lnTo>
                  <a:pt x="889010" y="12704"/>
                </a:lnTo>
                <a:lnTo>
                  <a:pt x="889010" y="0"/>
                </a:lnTo>
                <a:close/>
              </a:path>
            </a:pathLst>
          </a:custGeom>
          <a:solidFill>
            <a:srgbClr val="2F2B1F"/>
          </a:solidFill>
        </p:spPr>
        <p:txBody>
          <a:bodyPr wrap="square" lIns="0" tIns="0" rIns="0" bIns="0" rtlCol="0"/>
          <a:lstStyle/>
          <a:p>
            <a:endParaRPr/>
          </a:p>
        </p:txBody>
      </p:sp>
      <p:sp>
        <p:nvSpPr>
          <p:cNvPr id="20" name="object 20"/>
          <p:cNvSpPr txBox="1"/>
          <p:nvPr/>
        </p:nvSpPr>
        <p:spPr>
          <a:xfrm>
            <a:off x="5576688" y="5836261"/>
            <a:ext cx="208915" cy="546100"/>
          </a:xfrm>
          <a:prstGeom prst="rect">
            <a:avLst/>
          </a:prstGeom>
        </p:spPr>
        <p:txBody>
          <a:bodyPr vert="horz" wrap="square" lIns="0" tIns="0" rIns="0" bIns="0" rtlCol="0">
            <a:spAutoFit/>
          </a:bodyPr>
          <a:lstStyle/>
          <a:p>
            <a:pPr marL="12700" marR="5080">
              <a:lnSpc>
                <a:spcPts val="2100"/>
              </a:lnSpc>
            </a:pPr>
            <a:r>
              <a:rPr sz="2000" b="1" dirty="0">
                <a:solidFill>
                  <a:srgbClr val="2E2A1F"/>
                </a:solidFill>
                <a:latin typeface="Arial"/>
                <a:cs typeface="Arial"/>
              </a:rPr>
              <a:t>A B</a:t>
            </a:r>
            <a:endParaRPr sz="2000">
              <a:latin typeface="Arial"/>
              <a:cs typeface="Arial"/>
            </a:endParaRPr>
          </a:p>
        </p:txBody>
      </p:sp>
      <p:sp>
        <p:nvSpPr>
          <p:cNvPr id="21" name="object 21"/>
          <p:cNvSpPr/>
          <p:nvPr/>
        </p:nvSpPr>
        <p:spPr>
          <a:xfrm>
            <a:off x="5233781" y="2832100"/>
            <a:ext cx="901700" cy="279400"/>
          </a:xfrm>
          <a:custGeom>
            <a:avLst/>
            <a:gdLst/>
            <a:ahLst/>
            <a:cxnLst/>
            <a:rect l="l" t="t" r="r" b="b"/>
            <a:pathLst>
              <a:path w="901700" h="279400">
                <a:moveTo>
                  <a:pt x="12710" y="0"/>
                </a:moveTo>
                <a:lnTo>
                  <a:pt x="0" y="12710"/>
                </a:lnTo>
                <a:lnTo>
                  <a:pt x="0" y="266699"/>
                </a:lnTo>
                <a:lnTo>
                  <a:pt x="12710" y="279410"/>
                </a:lnTo>
                <a:lnTo>
                  <a:pt x="12710" y="0"/>
                </a:lnTo>
                <a:close/>
              </a:path>
              <a:path w="901700" h="279400">
                <a:moveTo>
                  <a:pt x="0" y="266699"/>
                </a:moveTo>
                <a:lnTo>
                  <a:pt x="0" y="279404"/>
                </a:lnTo>
                <a:lnTo>
                  <a:pt x="12704" y="279404"/>
                </a:lnTo>
                <a:lnTo>
                  <a:pt x="0" y="266699"/>
                </a:lnTo>
                <a:close/>
              </a:path>
              <a:path w="901700" h="279400">
                <a:moveTo>
                  <a:pt x="889010" y="266699"/>
                </a:moveTo>
                <a:lnTo>
                  <a:pt x="12710" y="266699"/>
                </a:lnTo>
                <a:lnTo>
                  <a:pt x="12710" y="279404"/>
                </a:lnTo>
                <a:lnTo>
                  <a:pt x="889010" y="279404"/>
                </a:lnTo>
                <a:lnTo>
                  <a:pt x="889010" y="266699"/>
                </a:lnTo>
                <a:close/>
              </a:path>
              <a:path w="901700" h="279400">
                <a:moveTo>
                  <a:pt x="901695" y="0"/>
                </a:moveTo>
                <a:lnTo>
                  <a:pt x="889010" y="0"/>
                </a:lnTo>
                <a:lnTo>
                  <a:pt x="889010" y="279404"/>
                </a:lnTo>
                <a:lnTo>
                  <a:pt x="901695" y="279404"/>
                </a:lnTo>
                <a:lnTo>
                  <a:pt x="901695" y="0"/>
                </a:lnTo>
                <a:close/>
              </a:path>
              <a:path w="901700" h="279400">
                <a:moveTo>
                  <a:pt x="12710" y="0"/>
                </a:moveTo>
                <a:lnTo>
                  <a:pt x="0" y="0"/>
                </a:lnTo>
                <a:lnTo>
                  <a:pt x="0" y="12710"/>
                </a:lnTo>
                <a:lnTo>
                  <a:pt x="12710" y="0"/>
                </a:lnTo>
                <a:close/>
              </a:path>
              <a:path w="901700" h="279400">
                <a:moveTo>
                  <a:pt x="889010" y="0"/>
                </a:moveTo>
                <a:lnTo>
                  <a:pt x="12710" y="0"/>
                </a:lnTo>
                <a:lnTo>
                  <a:pt x="12710" y="12710"/>
                </a:lnTo>
                <a:lnTo>
                  <a:pt x="889010" y="12710"/>
                </a:lnTo>
                <a:lnTo>
                  <a:pt x="889010" y="0"/>
                </a:lnTo>
                <a:close/>
              </a:path>
            </a:pathLst>
          </a:custGeom>
          <a:solidFill>
            <a:srgbClr val="2F2B1F"/>
          </a:solidFill>
        </p:spPr>
        <p:txBody>
          <a:bodyPr wrap="square" lIns="0" tIns="0" rIns="0" bIns="0" rtlCol="0"/>
          <a:lstStyle/>
          <a:p>
            <a:endParaRPr/>
          </a:p>
        </p:txBody>
      </p:sp>
      <p:sp>
        <p:nvSpPr>
          <p:cNvPr id="22" name="object 22"/>
          <p:cNvSpPr txBox="1"/>
          <p:nvPr/>
        </p:nvSpPr>
        <p:spPr>
          <a:xfrm>
            <a:off x="5576688" y="2839059"/>
            <a:ext cx="208915" cy="279400"/>
          </a:xfrm>
          <a:prstGeom prst="rect">
            <a:avLst/>
          </a:prstGeom>
        </p:spPr>
        <p:txBody>
          <a:bodyPr vert="horz" wrap="square" lIns="0" tIns="0" rIns="0" bIns="0" rtlCol="0">
            <a:spAutoFit/>
          </a:bodyPr>
          <a:lstStyle/>
          <a:p>
            <a:pPr marL="12700">
              <a:lnSpc>
                <a:spcPct val="100000"/>
              </a:lnSpc>
            </a:pPr>
            <a:r>
              <a:rPr sz="2000" b="1" dirty="0">
                <a:solidFill>
                  <a:srgbClr val="2E2A1F"/>
                </a:solidFill>
                <a:latin typeface="Arial"/>
                <a:cs typeface="Arial"/>
              </a:rPr>
              <a:t>A</a:t>
            </a:r>
            <a:endParaRPr sz="2000">
              <a:latin typeface="Arial"/>
              <a:cs typeface="Arial"/>
            </a:endParaRPr>
          </a:p>
        </p:txBody>
      </p:sp>
      <p:sp>
        <p:nvSpPr>
          <p:cNvPr id="23" name="object 23"/>
          <p:cNvSpPr/>
          <p:nvPr/>
        </p:nvSpPr>
        <p:spPr>
          <a:xfrm>
            <a:off x="5233781" y="2838450"/>
            <a:ext cx="901700" cy="0"/>
          </a:xfrm>
          <a:custGeom>
            <a:avLst/>
            <a:gdLst/>
            <a:ahLst/>
            <a:cxnLst/>
            <a:rect l="l" t="t" r="r" b="b"/>
            <a:pathLst>
              <a:path w="901700">
                <a:moveTo>
                  <a:pt x="0" y="0"/>
                </a:moveTo>
                <a:lnTo>
                  <a:pt x="901695" y="0"/>
                </a:lnTo>
              </a:path>
            </a:pathLst>
          </a:custGeom>
          <a:ln w="13970">
            <a:solidFill>
              <a:srgbClr val="2F2B1F"/>
            </a:solidFill>
          </a:ln>
        </p:spPr>
        <p:txBody>
          <a:bodyPr wrap="square" lIns="0" tIns="0" rIns="0" bIns="0" rtlCol="0"/>
          <a:lstStyle/>
          <a:p>
            <a:endParaRPr/>
          </a:p>
        </p:txBody>
      </p:sp>
      <p:sp>
        <p:nvSpPr>
          <p:cNvPr id="24" name="object 24"/>
          <p:cNvSpPr/>
          <p:nvPr/>
        </p:nvSpPr>
        <p:spPr>
          <a:xfrm>
            <a:off x="5240136" y="2565400"/>
            <a:ext cx="0" cy="266700"/>
          </a:xfrm>
          <a:custGeom>
            <a:avLst/>
            <a:gdLst/>
            <a:ahLst/>
            <a:cxnLst/>
            <a:rect l="l" t="t" r="r" b="b"/>
            <a:pathLst>
              <a:path h="266700">
                <a:moveTo>
                  <a:pt x="0" y="0"/>
                </a:moveTo>
                <a:lnTo>
                  <a:pt x="0" y="266699"/>
                </a:lnTo>
              </a:path>
            </a:pathLst>
          </a:custGeom>
          <a:ln w="13980">
            <a:solidFill>
              <a:srgbClr val="2F2B1F"/>
            </a:solidFill>
          </a:ln>
        </p:spPr>
        <p:txBody>
          <a:bodyPr wrap="square" lIns="0" tIns="0" rIns="0" bIns="0" rtlCol="0"/>
          <a:lstStyle/>
          <a:p>
            <a:endParaRPr/>
          </a:p>
        </p:txBody>
      </p:sp>
      <p:sp>
        <p:nvSpPr>
          <p:cNvPr id="25" name="object 25"/>
          <p:cNvSpPr/>
          <p:nvPr/>
        </p:nvSpPr>
        <p:spPr>
          <a:xfrm>
            <a:off x="5233781" y="2559050"/>
            <a:ext cx="901700" cy="0"/>
          </a:xfrm>
          <a:custGeom>
            <a:avLst/>
            <a:gdLst/>
            <a:ahLst/>
            <a:cxnLst/>
            <a:rect l="l" t="t" r="r" b="b"/>
            <a:pathLst>
              <a:path w="901700">
                <a:moveTo>
                  <a:pt x="0" y="0"/>
                </a:moveTo>
                <a:lnTo>
                  <a:pt x="901695" y="0"/>
                </a:lnTo>
              </a:path>
            </a:pathLst>
          </a:custGeom>
          <a:ln w="13970">
            <a:solidFill>
              <a:srgbClr val="2F2B1F"/>
            </a:solidFill>
          </a:ln>
        </p:spPr>
        <p:txBody>
          <a:bodyPr wrap="square" lIns="0" tIns="0" rIns="0" bIns="0" rtlCol="0"/>
          <a:lstStyle/>
          <a:p>
            <a:endParaRPr/>
          </a:p>
        </p:txBody>
      </p:sp>
      <p:sp>
        <p:nvSpPr>
          <p:cNvPr id="26" name="object 26"/>
          <p:cNvSpPr/>
          <p:nvPr/>
        </p:nvSpPr>
        <p:spPr>
          <a:xfrm>
            <a:off x="6129134" y="2565400"/>
            <a:ext cx="0" cy="266700"/>
          </a:xfrm>
          <a:custGeom>
            <a:avLst/>
            <a:gdLst/>
            <a:ahLst/>
            <a:cxnLst/>
            <a:rect l="l" t="t" r="r" b="b"/>
            <a:pathLst>
              <a:path h="266700">
                <a:moveTo>
                  <a:pt x="0" y="0"/>
                </a:moveTo>
                <a:lnTo>
                  <a:pt x="0" y="266699"/>
                </a:lnTo>
              </a:path>
            </a:pathLst>
          </a:custGeom>
          <a:ln w="13955">
            <a:solidFill>
              <a:srgbClr val="2F2B1F"/>
            </a:solidFill>
          </a:ln>
        </p:spPr>
        <p:txBody>
          <a:bodyPr wrap="square" lIns="0" tIns="0" rIns="0" bIns="0" rtlCol="0"/>
          <a:lstStyle/>
          <a:p>
            <a:endParaRPr/>
          </a:p>
        </p:txBody>
      </p:sp>
      <p:sp>
        <p:nvSpPr>
          <p:cNvPr id="27" name="object 27"/>
          <p:cNvSpPr txBox="1"/>
          <p:nvPr/>
        </p:nvSpPr>
        <p:spPr>
          <a:xfrm>
            <a:off x="5576688" y="2559659"/>
            <a:ext cx="208915" cy="279400"/>
          </a:xfrm>
          <a:prstGeom prst="rect">
            <a:avLst/>
          </a:prstGeom>
        </p:spPr>
        <p:txBody>
          <a:bodyPr vert="horz" wrap="square" lIns="0" tIns="0" rIns="0" bIns="0" rtlCol="0">
            <a:spAutoFit/>
          </a:bodyPr>
          <a:lstStyle/>
          <a:p>
            <a:pPr marL="12700">
              <a:lnSpc>
                <a:spcPct val="100000"/>
              </a:lnSpc>
            </a:pPr>
            <a:r>
              <a:rPr sz="2000" b="1" dirty="0">
                <a:solidFill>
                  <a:srgbClr val="2E2A1F"/>
                </a:solidFill>
                <a:latin typeface="Arial"/>
                <a:cs typeface="Arial"/>
              </a:rPr>
              <a:t>B</a:t>
            </a:r>
            <a:endParaRPr sz="2000">
              <a:latin typeface="Arial"/>
              <a:cs typeface="Arial"/>
            </a:endParaRPr>
          </a:p>
        </p:txBody>
      </p:sp>
      <p:sp>
        <p:nvSpPr>
          <p:cNvPr id="28" name="object 28"/>
          <p:cNvSpPr/>
          <p:nvPr/>
        </p:nvSpPr>
        <p:spPr>
          <a:xfrm>
            <a:off x="5233781" y="2285989"/>
            <a:ext cx="901700" cy="279400"/>
          </a:xfrm>
          <a:custGeom>
            <a:avLst/>
            <a:gdLst/>
            <a:ahLst/>
            <a:cxnLst/>
            <a:rect l="l" t="t" r="r" b="b"/>
            <a:pathLst>
              <a:path w="901700" h="279400">
                <a:moveTo>
                  <a:pt x="901695" y="0"/>
                </a:moveTo>
                <a:lnTo>
                  <a:pt x="0" y="0"/>
                </a:lnTo>
                <a:lnTo>
                  <a:pt x="0" y="266699"/>
                </a:lnTo>
                <a:lnTo>
                  <a:pt x="12710" y="279410"/>
                </a:lnTo>
                <a:lnTo>
                  <a:pt x="12710" y="12710"/>
                </a:lnTo>
                <a:lnTo>
                  <a:pt x="901695" y="12710"/>
                </a:lnTo>
                <a:lnTo>
                  <a:pt x="901695" y="0"/>
                </a:lnTo>
                <a:close/>
              </a:path>
              <a:path w="901700" h="279400">
                <a:moveTo>
                  <a:pt x="0" y="266699"/>
                </a:moveTo>
                <a:lnTo>
                  <a:pt x="0" y="279404"/>
                </a:lnTo>
                <a:lnTo>
                  <a:pt x="12704" y="279404"/>
                </a:lnTo>
                <a:lnTo>
                  <a:pt x="0" y="266699"/>
                </a:lnTo>
                <a:close/>
              </a:path>
              <a:path w="901700" h="279400">
                <a:moveTo>
                  <a:pt x="889010" y="266699"/>
                </a:moveTo>
                <a:lnTo>
                  <a:pt x="12710" y="266699"/>
                </a:lnTo>
                <a:lnTo>
                  <a:pt x="12710" y="279404"/>
                </a:lnTo>
                <a:lnTo>
                  <a:pt x="889010" y="279404"/>
                </a:lnTo>
                <a:lnTo>
                  <a:pt x="889010" y="266699"/>
                </a:lnTo>
                <a:close/>
              </a:path>
              <a:path w="901700" h="279400">
                <a:moveTo>
                  <a:pt x="901695" y="12710"/>
                </a:moveTo>
                <a:lnTo>
                  <a:pt x="889010" y="12710"/>
                </a:lnTo>
                <a:lnTo>
                  <a:pt x="889010" y="279404"/>
                </a:lnTo>
                <a:lnTo>
                  <a:pt x="901695" y="279404"/>
                </a:lnTo>
                <a:lnTo>
                  <a:pt x="901695" y="12710"/>
                </a:lnTo>
                <a:close/>
              </a:path>
            </a:pathLst>
          </a:custGeom>
          <a:solidFill>
            <a:srgbClr val="2F2B1F"/>
          </a:solidFill>
        </p:spPr>
        <p:txBody>
          <a:bodyPr wrap="square" lIns="0" tIns="0" rIns="0" bIns="0" rtlCol="0"/>
          <a:lstStyle/>
          <a:p>
            <a:endParaRPr/>
          </a:p>
        </p:txBody>
      </p:sp>
      <p:sp>
        <p:nvSpPr>
          <p:cNvPr id="29" name="object 29"/>
          <p:cNvSpPr/>
          <p:nvPr/>
        </p:nvSpPr>
        <p:spPr>
          <a:xfrm>
            <a:off x="5233781" y="2019289"/>
            <a:ext cx="901700" cy="279400"/>
          </a:xfrm>
          <a:custGeom>
            <a:avLst/>
            <a:gdLst/>
            <a:ahLst/>
            <a:cxnLst/>
            <a:rect l="l" t="t" r="r" b="b"/>
            <a:pathLst>
              <a:path w="901700" h="279400">
                <a:moveTo>
                  <a:pt x="12710" y="0"/>
                </a:moveTo>
                <a:lnTo>
                  <a:pt x="0" y="12710"/>
                </a:lnTo>
                <a:lnTo>
                  <a:pt x="0" y="266699"/>
                </a:lnTo>
                <a:lnTo>
                  <a:pt x="12710" y="279410"/>
                </a:lnTo>
                <a:lnTo>
                  <a:pt x="12710" y="0"/>
                </a:lnTo>
                <a:close/>
              </a:path>
              <a:path w="901700" h="279400">
                <a:moveTo>
                  <a:pt x="0" y="266699"/>
                </a:moveTo>
                <a:lnTo>
                  <a:pt x="0" y="279404"/>
                </a:lnTo>
                <a:lnTo>
                  <a:pt x="12704" y="279404"/>
                </a:lnTo>
                <a:lnTo>
                  <a:pt x="0" y="266699"/>
                </a:lnTo>
                <a:close/>
              </a:path>
              <a:path w="901700" h="279400">
                <a:moveTo>
                  <a:pt x="889010" y="266699"/>
                </a:moveTo>
                <a:lnTo>
                  <a:pt x="12710" y="266699"/>
                </a:lnTo>
                <a:lnTo>
                  <a:pt x="12710" y="279404"/>
                </a:lnTo>
                <a:lnTo>
                  <a:pt x="889010" y="279404"/>
                </a:lnTo>
                <a:lnTo>
                  <a:pt x="889010" y="266699"/>
                </a:lnTo>
                <a:close/>
              </a:path>
              <a:path w="901700" h="279400">
                <a:moveTo>
                  <a:pt x="901695" y="0"/>
                </a:moveTo>
                <a:lnTo>
                  <a:pt x="889010" y="0"/>
                </a:lnTo>
                <a:lnTo>
                  <a:pt x="889010" y="279404"/>
                </a:lnTo>
                <a:lnTo>
                  <a:pt x="901695" y="279404"/>
                </a:lnTo>
                <a:lnTo>
                  <a:pt x="901695" y="0"/>
                </a:lnTo>
                <a:close/>
              </a:path>
              <a:path w="901700" h="279400">
                <a:moveTo>
                  <a:pt x="12710" y="0"/>
                </a:moveTo>
                <a:lnTo>
                  <a:pt x="0" y="0"/>
                </a:lnTo>
                <a:lnTo>
                  <a:pt x="0" y="12710"/>
                </a:lnTo>
                <a:lnTo>
                  <a:pt x="12710" y="0"/>
                </a:lnTo>
                <a:close/>
              </a:path>
              <a:path w="901700" h="279400">
                <a:moveTo>
                  <a:pt x="889010" y="0"/>
                </a:moveTo>
                <a:lnTo>
                  <a:pt x="12710" y="0"/>
                </a:lnTo>
                <a:lnTo>
                  <a:pt x="12710" y="12710"/>
                </a:lnTo>
                <a:lnTo>
                  <a:pt x="889010" y="12710"/>
                </a:lnTo>
                <a:lnTo>
                  <a:pt x="889010" y="0"/>
                </a:lnTo>
                <a:close/>
              </a:path>
            </a:pathLst>
          </a:custGeom>
          <a:solidFill>
            <a:srgbClr val="2F2B1F"/>
          </a:solidFill>
        </p:spPr>
        <p:txBody>
          <a:bodyPr wrap="square" lIns="0" tIns="0" rIns="0" bIns="0" rtlCol="0"/>
          <a:lstStyle/>
          <a:p>
            <a:endParaRPr/>
          </a:p>
        </p:txBody>
      </p:sp>
      <p:sp>
        <p:nvSpPr>
          <p:cNvPr id="30" name="object 30"/>
          <p:cNvSpPr txBox="1"/>
          <p:nvPr/>
        </p:nvSpPr>
        <p:spPr>
          <a:xfrm>
            <a:off x="5576688" y="2026258"/>
            <a:ext cx="208915" cy="546100"/>
          </a:xfrm>
          <a:prstGeom prst="rect">
            <a:avLst/>
          </a:prstGeom>
        </p:spPr>
        <p:txBody>
          <a:bodyPr vert="horz" wrap="square" lIns="0" tIns="0" rIns="0" bIns="0" rtlCol="0">
            <a:spAutoFit/>
          </a:bodyPr>
          <a:lstStyle/>
          <a:p>
            <a:pPr marL="12700" marR="5080">
              <a:lnSpc>
                <a:spcPts val="2100"/>
              </a:lnSpc>
            </a:pPr>
            <a:r>
              <a:rPr sz="2000" b="1" dirty="0">
                <a:solidFill>
                  <a:srgbClr val="2E2A1F"/>
                </a:solidFill>
                <a:latin typeface="Arial"/>
                <a:cs typeface="Arial"/>
              </a:rPr>
              <a:t>D C</a:t>
            </a:r>
            <a:endParaRPr sz="2000">
              <a:latin typeface="Arial"/>
              <a:cs typeface="Arial"/>
            </a:endParaRPr>
          </a:p>
        </p:txBody>
      </p:sp>
      <p:sp>
        <p:nvSpPr>
          <p:cNvPr id="31" name="object 31"/>
          <p:cNvSpPr txBox="1"/>
          <p:nvPr/>
        </p:nvSpPr>
        <p:spPr>
          <a:xfrm>
            <a:off x="5360788" y="1683358"/>
            <a:ext cx="675005" cy="254000"/>
          </a:xfrm>
          <a:prstGeom prst="rect">
            <a:avLst/>
          </a:prstGeom>
        </p:spPr>
        <p:txBody>
          <a:bodyPr vert="horz" wrap="square" lIns="0" tIns="0" rIns="0" bIns="0" rtlCol="0">
            <a:spAutoFit/>
          </a:bodyPr>
          <a:lstStyle/>
          <a:p>
            <a:pPr marL="12700">
              <a:lnSpc>
                <a:spcPct val="100000"/>
              </a:lnSpc>
            </a:pPr>
            <a:r>
              <a:rPr sz="2000" b="1" spc="-15" dirty="0">
                <a:solidFill>
                  <a:srgbClr val="9CBEBD"/>
                </a:solidFill>
                <a:latin typeface="Arial"/>
                <a:cs typeface="Arial"/>
              </a:rPr>
              <a:t>s</a:t>
            </a:r>
            <a:r>
              <a:rPr sz="2000" b="1" spc="30" dirty="0">
                <a:solidFill>
                  <a:srgbClr val="9CBEBD"/>
                </a:solidFill>
                <a:latin typeface="Arial"/>
                <a:cs typeface="Arial"/>
              </a:rPr>
              <a:t>t</a:t>
            </a:r>
            <a:r>
              <a:rPr sz="2000" b="1" spc="-15" dirty="0">
                <a:solidFill>
                  <a:srgbClr val="9CBEBD"/>
                </a:solidFill>
                <a:latin typeface="Arial"/>
                <a:cs typeface="Arial"/>
              </a:rPr>
              <a:t>ac</a:t>
            </a:r>
            <a:r>
              <a:rPr sz="2000" b="1" dirty="0">
                <a:solidFill>
                  <a:srgbClr val="9CBEBD"/>
                </a:solidFill>
                <a:latin typeface="Arial"/>
                <a:cs typeface="Arial"/>
              </a:rPr>
              <a:t>k</a:t>
            </a:r>
            <a:endParaRPr sz="2000">
              <a:latin typeface="Arial"/>
              <a:cs typeface="Arial"/>
            </a:endParaRPr>
          </a:p>
        </p:txBody>
      </p:sp>
      <p:sp>
        <p:nvSpPr>
          <p:cNvPr id="32" name="object 32"/>
          <p:cNvSpPr/>
          <p:nvPr/>
        </p:nvSpPr>
        <p:spPr>
          <a:xfrm>
            <a:off x="6465691" y="4565650"/>
            <a:ext cx="1511300" cy="0"/>
          </a:xfrm>
          <a:custGeom>
            <a:avLst/>
            <a:gdLst/>
            <a:ahLst/>
            <a:cxnLst/>
            <a:rect l="l" t="t" r="r" b="b"/>
            <a:pathLst>
              <a:path w="1511300">
                <a:moveTo>
                  <a:pt x="0" y="0"/>
                </a:moveTo>
                <a:lnTo>
                  <a:pt x="1511283" y="0"/>
                </a:lnTo>
              </a:path>
            </a:pathLst>
          </a:custGeom>
          <a:ln w="13970">
            <a:solidFill>
              <a:srgbClr val="2F2B1F"/>
            </a:solidFill>
          </a:ln>
        </p:spPr>
        <p:txBody>
          <a:bodyPr wrap="square" lIns="0" tIns="0" rIns="0" bIns="0" rtlCol="0"/>
          <a:lstStyle/>
          <a:p>
            <a:endParaRPr/>
          </a:p>
        </p:txBody>
      </p:sp>
      <p:sp>
        <p:nvSpPr>
          <p:cNvPr id="33" name="object 33"/>
          <p:cNvSpPr/>
          <p:nvPr/>
        </p:nvSpPr>
        <p:spPr>
          <a:xfrm>
            <a:off x="6472031" y="4152900"/>
            <a:ext cx="0" cy="406400"/>
          </a:xfrm>
          <a:custGeom>
            <a:avLst/>
            <a:gdLst/>
            <a:ahLst/>
            <a:cxnLst/>
            <a:rect l="l" t="t" r="r" b="b"/>
            <a:pathLst>
              <a:path h="406400">
                <a:moveTo>
                  <a:pt x="0" y="0"/>
                </a:moveTo>
                <a:lnTo>
                  <a:pt x="0" y="406400"/>
                </a:lnTo>
              </a:path>
            </a:pathLst>
          </a:custGeom>
          <a:ln w="13949">
            <a:solidFill>
              <a:srgbClr val="2F2B1F"/>
            </a:solidFill>
          </a:ln>
        </p:spPr>
        <p:txBody>
          <a:bodyPr wrap="square" lIns="0" tIns="0" rIns="0" bIns="0" rtlCol="0"/>
          <a:lstStyle/>
          <a:p>
            <a:endParaRPr/>
          </a:p>
        </p:txBody>
      </p:sp>
      <p:sp>
        <p:nvSpPr>
          <p:cNvPr id="34" name="object 34"/>
          <p:cNvSpPr/>
          <p:nvPr/>
        </p:nvSpPr>
        <p:spPr>
          <a:xfrm>
            <a:off x="6465691" y="4146550"/>
            <a:ext cx="1511300" cy="0"/>
          </a:xfrm>
          <a:custGeom>
            <a:avLst/>
            <a:gdLst/>
            <a:ahLst/>
            <a:cxnLst/>
            <a:rect l="l" t="t" r="r" b="b"/>
            <a:pathLst>
              <a:path w="1511300">
                <a:moveTo>
                  <a:pt x="0" y="0"/>
                </a:moveTo>
                <a:lnTo>
                  <a:pt x="1511283" y="0"/>
                </a:lnTo>
              </a:path>
            </a:pathLst>
          </a:custGeom>
          <a:ln w="13969">
            <a:solidFill>
              <a:srgbClr val="2F2B1F"/>
            </a:solidFill>
          </a:ln>
        </p:spPr>
        <p:txBody>
          <a:bodyPr wrap="square" lIns="0" tIns="0" rIns="0" bIns="0" rtlCol="0"/>
          <a:lstStyle/>
          <a:p>
            <a:endParaRPr/>
          </a:p>
        </p:txBody>
      </p:sp>
      <p:sp>
        <p:nvSpPr>
          <p:cNvPr id="35" name="object 35"/>
          <p:cNvSpPr/>
          <p:nvPr/>
        </p:nvSpPr>
        <p:spPr>
          <a:xfrm>
            <a:off x="6853037" y="4152889"/>
            <a:ext cx="0" cy="407034"/>
          </a:xfrm>
          <a:custGeom>
            <a:avLst/>
            <a:gdLst/>
            <a:ahLst/>
            <a:cxnLst/>
            <a:rect l="l" t="t" r="r" b="b"/>
            <a:pathLst>
              <a:path h="407035">
                <a:moveTo>
                  <a:pt x="0" y="0"/>
                </a:moveTo>
                <a:lnTo>
                  <a:pt x="0" y="406414"/>
                </a:lnTo>
              </a:path>
            </a:pathLst>
          </a:custGeom>
          <a:ln w="13961">
            <a:solidFill>
              <a:srgbClr val="2F2B1F"/>
            </a:solidFill>
          </a:ln>
        </p:spPr>
        <p:txBody>
          <a:bodyPr wrap="square" lIns="0" tIns="0" rIns="0" bIns="0" rtlCol="0"/>
          <a:lstStyle/>
          <a:p>
            <a:endParaRPr/>
          </a:p>
        </p:txBody>
      </p:sp>
      <p:sp>
        <p:nvSpPr>
          <p:cNvPr id="36" name="object 36"/>
          <p:cNvSpPr/>
          <p:nvPr/>
        </p:nvSpPr>
        <p:spPr>
          <a:xfrm>
            <a:off x="7221336" y="4152889"/>
            <a:ext cx="0" cy="407034"/>
          </a:xfrm>
          <a:custGeom>
            <a:avLst/>
            <a:gdLst/>
            <a:ahLst/>
            <a:cxnLst/>
            <a:rect l="l" t="t" r="r" b="b"/>
            <a:pathLst>
              <a:path h="407035">
                <a:moveTo>
                  <a:pt x="0" y="0"/>
                </a:moveTo>
                <a:lnTo>
                  <a:pt x="0" y="406414"/>
                </a:lnTo>
              </a:path>
            </a:pathLst>
          </a:custGeom>
          <a:ln w="13980">
            <a:solidFill>
              <a:srgbClr val="2F2B1F"/>
            </a:solidFill>
          </a:ln>
        </p:spPr>
        <p:txBody>
          <a:bodyPr wrap="square" lIns="0" tIns="0" rIns="0" bIns="0" rtlCol="0"/>
          <a:lstStyle/>
          <a:p>
            <a:endParaRPr/>
          </a:p>
        </p:txBody>
      </p:sp>
      <p:sp>
        <p:nvSpPr>
          <p:cNvPr id="37" name="object 37"/>
          <p:cNvSpPr/>
          <p:nvPr/>
        </p:nvSpPr>
        <p:spPr>
          <a:xfrm>
            <a:off x="7589626" y="4152889"/>
            <a:ext cx="0" cy="407034"/>
          </a:xfrm>
          <a:custGeom>
            <a:avLst/>
            <a:gdLst/>
            <a:ahLst/>
            <a:cxnLst/>
            <a:rect l="l" t="t" r="r" b="b"/>
            <a:pathLst>
              <a:path h="407035">
                <a:moveTo>
                  <a:pt x="0" y="0"/>
                </a:moveTo>
                <a:lnTo>
                  <a:pt x="0" y="406414"/>
                </a:lnTo>
              </a:path>
            </a:pathLst>
          </a:custGeom>
          <a:ln w="13980">
            <a:solidFill>
              <a:srgbClr val="2F2B1F"/>
            </a:solidFill>
          </a:ln>
        </p:spPr>
        <p:txBody>
          <a:bodyPr wrap="square" lIns="0" tIns="0" rIns="0" bIns="0" rtlCol="0"/>
          <a:lstStyle/>
          <a:p>
            <a:endParaRPr/>
          </a:p>
        </p:txBody>
      </p:sp>
      <p:sp>
        <p:nvSpPr>
          <p:cNvPr id="38" name="object 38"/>
          <p:cNvSpPr/>
          <p:nvPr/>
        </p:nvSpPr>
        <p:spPr>
          <a:xfrm>
            <a:off x="7970623" y="4152889"/>
            <a:ext cx="0" cy="407034"/>
          </a:xfrm>
          <a:custGeom>
            <a:avLst/>
            <a:gdLst/>
            <a:ahLst/>
            <a:cxnLst/>
            <a:rect l="l" t="t" r="r" b="b"/>
            <a:pathLst>
              <a:path h="407035">
                <a:moveTo>
                  <a:pt x="0" y="0"/>
                </a:moveTo>
                <a:lnTo>
                  <a:pt x="0" y="406414"/>
                </a:lnTo>
              </a:path>
            </a:pathLst>
          </a:custGeom>
          <a:ln w="13974">
            <a:solidFill>
              <a:srgbClr val="2F2B1F"/>
            </a:solidFill>
          </a:ln>
        </p:spPr>
        <p:txBody>
          <a:bodyPr wrap="square" lIns="0" tIns="0" rIns="0" bIns="0" rtlCol="0"/>
          <a:lstStyle/>
          <a:p>
            <a:endParaRPr/>
          </a:p>
        </p:txBody>
      </p:sp>
      <p:sp>
        <p:nvSpPr>
          <p:cNvPr id="39" name="object 39"/>
          <p:cNvSpPr txBox="1"/>
          <p:nvPr/>
        </p:nvSpPr>
        <p:spPr>
          <a:xfrm>
            <a:off x="6554589" y="4223360"/>
            <a:ext cx="1339215" cy="279400"/>
          </a:xfrm>
          <a:prstGeom prst="rect">
            <a:avLst/>
          </a:prstGeom>
        </p:spPr>
        <p:txBody>
          <a:bodyPr vert="horz" wrap="square" lIns="0" tIns="0" rIns="0" bIns="0" rtlCol="0">
            <a:spAutoFit/>
          </a:bodyPr>
          <a:lstStyle/>
          <a:p>
            <a:pPr marL="12700">
              <a:lnSpc>
                <a:spcPct val="100000"/>
              </a:lnSpc>
              <a:tabLst>
                <a:tab pos="380365" algn="l"/>
                <a:tab pos="748665" algn="l"/>
                <a:tab pos="1142365" algn="l"/>
              </a:tabLst>
            </a:pPr>
            <a:r>
              <a:rPr sz="2000" b="1" dirty="0">
                <a:solidFill>
                  <a:srgbClr val="2E2A1F"/>
                </a:solidFill>
                <a:latin typeface="Arial"/>
                <a:cs typeface="Arial"/>
              </a:rPr>
              <a:t>D	C	B	A</a:t>
            </a:r>
            <a:endParaRPr sz="2000">
              <a:latin typeface="Arial"/>
              <a:cs typeface="Arial"/>
            </a:endParaRPr>
          </a:p>
        </p:txBody>
      </p:sp>
      <p:sp>
        <p:nvSpPr>
          <p:cNvPr id="40" name="object 40"/>
          <p:cNvSpPr txBox="1"/>
          <p:nvPr/>
        </p:nvSpPr>
        <p:spPr>
          <a:xfrm>
            <a:off x="8103990" y="3956660"/>
            <a:ext cx="763905" cy="279400"/>
          </a:xfrm>
          <a:prstGeom prst="rect">
            <a:avLst/>
          </a:prstGeom>
        </p:spPr>
        <p:txBody>
          <a:bodyPr vert="horz" wrap="square" lIns="0" tIns="0" rIns="0" bIns="0" rtlCol="0">
            <a:spAutoFit/>
          </a:bodyPr>
          <a:lstStyle/>
          <a:p>
            <a:pPr marL="12700">
              <a:lnSpc>
                <a:spcPct val="100000"/>
              </a:lnSpc>
            </a:pPr>
            <a:r>
              <a:rPr sz="2000" b="1" spc="-25" dirty="0">
                <a:solidFill>
                  <a:srgbClr val="2E2A1F"/>
                </a:solidFill>
                <a:latin typeface="Arial"/>
                <a:cs typeface="Arial"/>
              </a:rPr>
              <a:t>qu</a:t>
            </a:r>
            <a:r>
              <a:rPr sz="2000" b="1" spc="-15" dirty="0">
                <a:solidFill>
                  <a:srgbClr val="2E2A1F"/>
                </a:solidFill>
                <a:latin typeface="Arial"/>
                <a:cs typeface="Arial"/>
              </a:rPr>
              <a:t>e</a:t>
            </a:r>
            <a:r>
              <a:rPr sz="2000" b="1" spc="-25" dirty="0">
                <a:solidFill>
                  <a:srgbClr val="2E2A1F"/>
                </a:solidFill>
                <a:latin typeface="Arial"/>
                <a:cs typeface="Arial"/>
              </a:rPr>
              <a:t>u</a:t>
            </a:r>
            <a:r>
              <a:rPr sz="2000" b="1" dirty="0">
                <a:solidFill>
                  <a:srgbClr val="2E2A1F"/>
                </a:solidFill>
                <a:latin typeface="Arial"/>
                <a:cs typeface="Arial"/>
              </a:rPr>
              <a:t>e</a:t>
            </a:r>
            <a:endParaRPr sz="2000">
              <a:latin typeface="Arial"/>
              <a:cs typeface="Arial"/>
            </a:endParaRPr>
          </a:p>
        </p:txBody>
      </p:sp>
      <p:sp>
        <p:nvSpPr>
          <p:cNvPr id="41" name="object 41"/>
          <p:cNvSpPr/>
          <p:nvPr/>
        </p:nvSpPr>
        <p:spPr>
          <a:xfrm>
            <a:off x="6084691" y="2159010"/>
            <a:ext cx="622300" cy="1993900"/>
          </a:xfrm>
          <a:custGeom>
            <a:avLst/>
            <a:gdLst/>
            <a:ahLst/>
            <a:cxnLst/>
            <a:rect l="l" t="t" r="r" b="b"/>
            <a:pathLst>
              <a:path w="622300" h="1993900">
                <a:moveTo>
                  <a:pt x="572076" y="1917679"/>
                </a:moveTo>
                <a:lnTo>
                  <a:pt x="546079" y="1917679"/>
                </a:lnTo>
                <a:lnTo>
                  <a:pt x="584179" y="1993879"/>
                </a:lnTo>
                <a:lnTo>
                  <a:pt x="615924" y="1930389"/>
                </a:lnTo>
                <a:lnTo>
                  <a:pt x="571499" y="1930389"/>
                </a:lnTo>
                <a:lnTo>
                  <a:pt x="572076" y="1917679"/>
                </a:lnTo>
                <a:close/>
              </a:path>
              <a:path w="622300" h="1993900">
                <a:moveTo>
                  <a:pt x="12679" y="0"/>
                </a:moveTo>
                <a:lnTo>
                  <a:pt x="0" y="12679"/>
                </a:lnTo>
                <a:lnTo>
                  <a:pt x="152399" y="177789"/>
                </a:lnTo>
                <a:lnTo>
                  <a:pt x="215889" y="253989"/>
                </a:lnTo>
                <a:lnTo>
                  <a:pt x="292089" y="342899"/>
                </a:lnTo>
                <a:lnTo>
                  <a:pt x="355579" y="444489"/>
                </a:lnTo>
                <a:lnTo>
                  <a:pt x="457199" y="647699"/>
                </a:lnTo>
                <a:lnTo>
                  <a:pt x="495299" y="761999"/>
                </a:lnTo>
                <a:lnTo>
                  <a:pt x="533399" y="901689"/>
                </a:lnTo>
                <a:lnTo>
                  <a:pt x="558789" y="1028699"/>
                </a:lnTo>
                <a:lnTo>
                  <a:pt x="571499" y="1181099"/>
                </a:lnTo>
                <a:lnTo>
                  <a:pt x="571499" y="1333499"/>
                </a:lnTo>
                <a:lnTo>
                  <a:pt x="584179" y="1498579"/>
                </a:lnTo>
                <a:lnTo>
                  <a:pt x="584179" y="1650979"/>
                </a:lnTo>
                <a:lnTo>
                  <a:pt x="571499" y="1930389"/>
                </a:lnTo>
                <a:lnTo>
                  <a:pt x="584179" y="1930389"/>
                </a:lnTo>
                <a:lnTo>
                  <a:pt x="596889" y="1650979"/>
                </a:lnTo>
                <a:lnTo>
                  <a:pt x="596889" y="1498579"/>
                </a:lnTo>
                <a:lnTo>
                  <a:pt x="584179" y="1333499"/>
                </a:lnTo>
                <a:lnTo>
                  <a:pt x="584179" y="1181099"/>
                </a:lnTo>
                <a:lnTo>
                  <a:pt x="571499" y="1028699"/>
                </a:lnTo>
                <a:lnTo>
                  <a:pt x="546079" y="888979"/>
                </a:lnTo>
                <a:lnTo>
                  <a:pt x="507979" y="761999"/>
                </a:lnTo>
                <a:lnTo>
                  <a:pt x="469879" y="647699"/>
                </a:lnTo>
                <a:lnTo>
                  <a:pt x="419099" y="533399"/>
                </a:lnTo>
                <a:lnTo>
                  <a:pt x="368289" y="431779"/>
                </a:lnTo>
                <a:lnTo>
                  <a:pt x="304799" y="342899"/>
                </a:lnTo>
                <a:lnTo>
                  <a:pt x="152399" y="165079"/>
                </a:lnTo>
                <a:lnTo>
                  <a:pt x="12679" y="0"/>
                </a:lnTo>
                <a:close/>
              </a:path>
              <a:path w="622300" h="1993900">
                <a:moveTo>
                  <a:pt x="622279" y="1917679"/>
                </a:moveTo>
                <a:lnTo>
                  <a:pt x="584757" y="1917679"/>
                </a:lnTo>
                <a:lnTo>
                  <a:pt x="584179" y="1930389"/>
                </a:lnTo>
                <a:lnTo>
                  <a:pt x="615924" y="1930389"/>
                </a:lnTo>
                <a:lnTo>
                  <a:pt x="622279" y="1917679"/>
                </a:lnTo>
                <a:close/>
              </a:path>
            </a:pathLst>
          </a:custGeom>
          <a:solidFill>
            <a:srgbClr val="2F2B1F"/>
          </a:solidFill>
        </p:spPr>
        <p:txBody>
          <a:bodyPr wrap="square" lIns="0" tIns="0" rIns="0" bIns="0" rtlCol="0"/>
          <a:lstStyle/>
          <a:p>
            <a:endParaRPr/>
          </a:p>
        </p:txBody>
      </p:sp>
      <p:sp>
        <p:nvSpPr>
          <p:cNvPr id="42" name="object 42"/>
          <p:cNvSpPr/>
          <p:nvPr/>
        </p:nvSpPr>
        <p:spPr>
          <a:xfrm>
            <a:off x="6084691" y="2451100"/>
            <a:ext cx="990600" cy="1689100"/>
          </a:xfrm>
          <a:custGeom>
            <a:avLst/>
            <a:gdLst/>
            <a:ahLst/>
            <a:cxnLst/>
            <a:rect l="l" t="t" r="r" b="b"/>
            <a:pathLst>
              <a:path w="990600" h="1689100">
                <a:moveTo>
                  <a:pt x="914399" y="1600199"/>
                </a:moveTo>
                <a:lnTo>
                  <a:pt x="939789" y="1689110"/>
                </a:lnTo>
                <a:lnTo>
                  <a:pt x="982145" y="1625589"/>
                </a:lnTo>
                <a:lnTo>
                  <a:pt x="939789" y="1625589"/>
                </a:lnTo>
                <a:lnTo>
                  <a:pt x="940955" y="1604629"/>
                </a:lnTo>
                <a:lnTo>
                  <a:pt x="914399" y="1600199"/>
                </a:lnTo>
                <a:close/>
              </a:path>
              <a:path w="990600" h="1689100">
                <a:moveTo>
                  <a:pt x="940955" y="1604629"/>
                </a:moveTo>
                <a:lnTo>
                  <a:pt x="939789" y="1625589"/>
                </a:lnTo>
                <a:lnTo>
                  <a:pt x="952499" y="1625589"/>
                </a:lnTo>
                <a:lnTo>
                  <a:pt x="953546" y="1606729"/>
                </a:lnTo>
                <a:lnTo>
                  <a:pt x="940955" y="1604629"/>
                </a:lnTo>
                <a:close/>
              </a:path>
              <a:path w="990600" h="1689100">
                <a:moveTo>
                  <a:pt x="953546" y="1606729"/>
                </a:moveTo>
                <a:lnTo>
                  <a:pt x="952499" y="1625589"/>
                </a:lnTo>
                <a:lnTo>
                  <a:pt x="982145" y="1625589"/>
                </a:lnTo>
                <a:lnTo>
                  <a:pt x="990599" y="1612910"/>
                </a:lnTo>
                <a:lnTo>
                  <a:pt x="953546" y="1606729"/>
                </a:lnTo>
                <a:close/>
              </a:path>
              <a:path w="990600" h="1689100">
                <a:moveTo>
                  <a:pt x="673089" y="457199"/>
                </a:moveTo>
                <a:lnTo>
                  <a:pt x="749289" y="558789"/>
                </a:lnTo>
                <a:lnTo>
                  <a:pt x="812779" y="647699"/>
                </a:lnTo>
                <a:lnTo>
                  <a:pt x="863589" y="761999"/>
                </a:lnTo>
                <a:lnTo>
                  <a:pt x="901689" y="876299"/>
                </a:lnTo>
                <a:lnTo>
                  <a:pt x="927079" y="1003310"/>
                </a:lnTo>
                <a:lnTo>
                  <a:pt x="952499" y="1257299"/>
                </a:lnTo>
                <a:lnTo>
                  <a:pt x="952499" y="1396989"/>
                </a:lnTo>
                <a:lnTo>
                  <a:pt x="940955" y="1604629"/>
                </a:lnTo>
                <a:lnTo>
                  <a:pt x="953546" y="1606729"/>
                </a:lnTo>
                <a:lnTo>
                  <a:pt x="965179" y="1396989"/>
                </a:lnTo>
                <a:lnTo>
                  <a:pt x="965179" y="1257299"/>
                </a:lnTo>
                <a:lnTo>
                  <a:pt x="952499" y="1130289"/>
                </a:lnTo>
                <a:lnTo>
                  <a:pt x="939789" y="1003310"/>
                </a:lnTo>
                <a:lnTo>
                  <a:pt x="914399" y="876299"/>
                </a:lnTo>
                <a:lnTo>
                  <a:pt x="876299" y="761999"/>
                </a:lnTo>
                <a:lnTo>
                  <a:pt x="825489" y="647699"/>
                </a:lnTo>
                <a:lnTo>
                  <a:pt x="761999" y="546110"/>
                </a:lnTo>
                <a:lnTo>
                  <a:pt x="673089" y="457199"/>
                </a:lnTo>
                <a:close/>
              </a:path>
              <a:path w="990600" h="1689100">
                <a:moveTo>
                  <a:pt x="0" y="0"/>
                </a:moveTo>
                <a:lnTo>
                  <a:pt x="0" y="12710"/>
                </a:lnTo>
                <a:lnTo>
                  <a:pt x="241279" y="152399"/>
                </a:lnTo>
                <a:lnTo>
                  <a:pt x="368289" y="228599"/>
                </a:lnTo>
                <a:lnTo>
                  <a:pt x="469879" y="292089"/>
                </a:lnTo>
                <a:lnTo>
                  <a:pt x="571499" y="380999"/>
                </a:lnTo>
                <a:lnTo>
                  <a:pt x="673089" y="457199"/>
                </a:lnTo>
                <a:lnTo>
                  <a:pt x="584179" y="368289"/>
                </a:lnTo>
                <a:lnTo>
                  <a:pt x="482589" y="292089"/>
                </a:lnTo>
                <a:lnTo>
                  <a:pt x="253989" y="139689"/>
                </a:lnTo>
                <a:lnTo>
                  <a:pt x="0" y="0"/>
                </a:lnTo>
                <a:close/>
              </a:path>
            </a:pathLst>
          </a:custGeom>
          <a:solidFill>
            <a:srgbClr val="2F2B1F"/>
          </a:solidFill>
        </p:spPr>
        <p:txBody>
          <a:bodyPr wrap="square" lIns="0" tIns="0" rIns="0" bIns="0" rtlCol="0"/>
          <a:lstStyle/>
          <a:p>
            <a:endParaRPr/>
          </a:p>
        </p:txBody>
      </p:sp>
      <p:sp>
        <p:nvSpPr>
          <p:cNvPr id="43" name="object 43"/>
          <p:cNvSpPr/>
          <p:nvPr/>
        </p:nvSpPr>
        <p:spPr>
          <a:xfrm>
            <a:off x="6110081" y="2743189"/>
            <a:ext cx="1282700" cy="1409700"/>
          </a:xfrm>
          <a:custGeom>
            <a:avLst/>
            <a:gdLst/>
            <a:ahLst/>
            <a:cxnLst/>
            <a:rect l="l" t="t" r="r" b="b"/>
            <a:pathLst>
              <a:path w="1282700" h="1409700">
                <a:moveTo>
                  <a:pt x="1206489" y="1320820"/>
                </a:moveTo>
                <a:lnTo>
                  <a:pt x="1244589" y="1409699"/>
                </a:lnTo>
                <a:lnTo>
                  <a:pt x="1276334" y="1346210"/>
                </a:lnTo>
                <a:lnTo>
                  <a:pt x="1244589" y="1346210"/>
                </a:lnTo>
                <a:lnTo>
                  <a:pt x="1244589" y="1327160"/>
                </a:lnTo>
                <a:lnTo>
                  <a:pt x="1206489" y="1320820"/>
                </a:lnTo>
                <a:close/>
              </a:path>
              <a:path w="1282700" h="1409700">
                <a:moveTo>
                  <a:pt x="1244589" y="1327160"/>
                </a:moveTo>
                <a:lnTo>
                  <a:pt x="1244589" y="1346210"/>
                </a:lnTo>
                <a:lnTo>
                  <a:pt x="1257299" y="1346210"/>
                </a:lnTo>
                <a:lnTo>
                  <a:pt x="1257299" y="1329275"/>
                </a:lnTo>
                <a:lnTo>
                  <a:pt x="1244589" y="1327160"/>
                </a:lnTo>
                <a:close/>
              </a:path>
              <a:path w="1282700" h="1409700">
                <a:moveTo>
                  <a:pt x="1257299" y="1329275"/>
                </a:moveTo>
                <a:lnTo>
                  <a:pt x="1257299" y="1346210"/>
                </a:lnTo>
                <a:lnTo>
                  <a:pt x="1276334" y="1346210"/>
                </a:lnTo>
                <a:lnTo>
                  <a:pt x="1282689" y="1333499"/>
                </a:lnTo>
                <a:lnTo>
                  <a:pt x="1257299" y="1329275"/>
                </a:lnTo>
                <a:close/>
              </a:path>
              <a:path w="1282700" h="1409700">
                <a:moveTo>
                  <a:pt x="1117610" y="584210"/>
                </a:moveTo>
                <a:lnTo>
                  <a:pt x="1142999" y="635020"/>
                </a:lnTo>
                <a:lnTo>
                  <a:pt x="1193810" y="723899"/>
                </a:lnTo>
                <a:lnTo>
                  <a:pt x="1219199" y="838199"/>
                </a:lnTo>
                <a:lnTo>
                  <a:pt x="1244589" y="939820"/>
                </a:lnTo>
                <a:lnTo>
                  <a:pt x="1244589" y="1327160"/>
                </a:lnTo>
                <a:lnTo>
                  <a:pt x="1257299" y="1329275"/>
                </a:lnTo>
                <a:lnTo>
                  <a:pt x="1257299" y="939820"/>
                </a:lnTo>
                <a:lnTo>
                  <a:pt x="1231910" y="825520"/>
                </a:lnTo>
                <a:lnTo>
                  <a:pt x="1206489" y="723899"/>
                </a:lnTo>
                <a:lnTo>
                  <a:pt x="1155710" y="622310"/>
                </a:lnTo>
                <a:lnTo>
                  <a:pt x="1117610" y="584210"/>
                </a:lnTo>
                <a:close/>
              </a:path>
              <a:path w="1282700" h="1409700">
                <a:moveTo>
                  <a:pt x="1041410" y="495299"/>
                </a:moveTo>
                <a:lnTo>
                  <a:pt x="1079510" y="546110"/>
                </a:lnTo>
                <a:lnTo>
                  <a:pt x="1117610" y="584210"/>
                </a:lnTo>
                <a:lnTo>
                  <a:pt x="1079510" y="533399"/>
                </a:lnTo>
                <a:lnTo>
                  <a:pt x="1041410" y="495299"/>
                </a:lnTo>
                <a:close/>
              </a:path>
              <a:path w="1282700" h="1409700">
                <a:moveTo>
                  <a:pt x="761999" y="304799"/>
                </a:moveTo>
                <a:lnTo>
                  <a:pt x="889010" y="380999"/>
                </a:lnTo>
                <a:lnTo>
                  <a:pt x="1041410" y="495299"/>
                </a:lnTo>
                <a:lnTo>
                  <a:pt x="990599" y="444520"/>
                </a:lnTo>
                <a:lnTo>
                  <a:pt x="889010" y="368320"/>
                </a:lnTo>
                <a:lnTo>
                  <a:pt x="761999" y="304799"/>
                </a:lnTo>
                <a:close/>
              </a:path>
              <a:path w="1282700" h="1409700">
                <a:moveTo>
                  <a:pt x="12710" y="0"/>
                </a:moveTo>
                <a:lnTo>
                  <a:pt x="0" y="12710"/>
                </a:lnTo>
                <a:lnTo>
                  <a:pt x="165110" y="63520"/>
                </a:lnTo>
                <a:lnTo>
                  <a:pt x="330189" y="127010"/>
                </a:lnTo>
                <a:lnTo>
                  <a:pt x="482589" y="177820"/>
                </a:lnTo>
                <a:lnTo>
                  <a:pt x="761999" y="304799"/>
                </a:lnTo>
                <a:lnTo>
                  <a:pt x="634989" y="228599"/>
                </a:lnTo>
                <a:lnTo>
                  <a:pt x="482589" y="165110"/>
                </a:lnTo>
                <a:lnTo>
                  <a:pt x="330189" y="114299"/>
                </a:lnTo>
                <a:lnTo>
                  <a:pt x="165110" y="50810"/>
                </a:lnTo>
                <a:lnTo>
                  <a:pt x="12710" y="0"/>
                </a:lnTo>
                <a:close/>
              </a:path>
            </a:pathLst>
          </a:custGeom>
          <a:solidFill>
            <a:srgbClr val="2F2B1F"/>
          </a:solidFill>
        </p:spPr>
        <p:txBody>
          <a:bodyPr wrap="square" lIns="0" tIns="0" rIns="0" bIns="0" rtlCol="0"/>
          <a:lstStyle/>
          <a:p>
            <a:endParaRPr/>
          </a:p>
        </p:txBody>
      </p:sp>
      <p:sp>
        <p:nvSpPr>
          <p:cNvPr id="44" name="object 44"/>
          <p:cNvSpPr/>
          <p:nvPr/>
        </p:nvSpPr>
        <p:spPr>
          <a:xfrm>
            <a:off x="6110081" y="2971789"/>
            <a:ext cx="1676400" cy="1169035"/>
          </a:xfrm>
          <a:custGeom>
            <a:avLst/>
            <a:gdLst/>
            <a:ahLst/>
            <a:cxnLst/>
            <a:rect l="l" t="t" r="r" b="b"/>
            <a:pathLst>
              <a:path w="1676400" h="1169035">
                <a:moveTo>
                  <a:pt x="1600199" y="1079510"/>
                </a:moveTo>
                <a:lnTo>
                  <a:pt x="1625589" y="1168420"/>
                </a:lnTo>
                <a:lnTo>
                  <a:pt x="1667945" y="1104899"/>
                </a:lnTo>
                <a:lnTo>
                  <a:pt x="1625589" y="1104899"/>
                </a:lnTo>
                <a:lnTo>
                  <a:pt x="1632275" y="1084860"/>
                </a:lnTo>
                <a:lnTo>
                  <a:pt x="1600199" y="1079510"/>
                </a:lnTo>
                <a:close/>
              </a:path>
              <a:path w="1676400" h="1169035">
                <a:moveTo>
                  <a:pt x="1632275" y="1084860"/>
                </a:moveTo>
                <a:lnTo>
                  <a:pt x="1625589" y="1104899"/>
                </a:lnTo>
                <a:lnTo>
                  <a:pt x="1638299" y="1104899"/>
                </a:lnTo>
                <a:lnTo>
                  <a:pt x="1644315" y="1086868"/>
                </a:lnTo>
                <a:lnTo>
                  <a:pt x="1632275" y="1084860"/>
                </a:lnTo>
                <a:close/>
              </a:path>
              <a:path w="1676400" h="1169035">
                <a:moveTo>
                  <a:pt x="1644315" y="1086868"/>
                </a:moveTo>
                <a:lnTo>
                  <a:pt x="1638299" y="1104899"/>
                </a:lnTo>
                <a:lnTo>
                  <a:pt x="1667945" y="1104899"/>
                </a:lnTo>
                <a:lnTo>
                  <a:pt x="1676399" y="1092220"/>
                </a:lnTo>
                <a:lnTo>
                  <a:pt x="1644315" y="1086868"/>
                </a:lnTo>
                <a:close/>
              </a:path>
              <a:path w="1676400" h="1169035">
                <a:moveTo>
                  <a:pt x="0" y="0"/>
                </a:moveTo>
                <a:lnTo>
                  <a:pt x="0" y="12710"/>
                </a:lnTo>
                <a:lnTo>
                  <a:pt x="215889" y="50810"/>
                </a:lnTo>
                <a:lnTo>
                  <a:pt x="431810" y="101620"/>
                </a:lnTo>
                <a:lnTo>
                  <a:pt x="622310" y="152399"/>
                </a:lnTo>
                <a:lnTo>
                  <a:pt x="825489" y="203210"/>
                </a:lnTo>
                <a:lnTo>
                  <a:pt x="1003310" y="266699"/>
                </a:lnTo>
                <a:lnTo>
                  <a:pt x="1155710" y="317510"/>
                </a:lnTo>
                <a:lnTo>
                  <a:pt x="1231910" y="355610"/>
                </a:lnTo>
                <a:lnTo>
                  <a:pt x="1295399" y="380999"/>
                </a:lnTo>
                <a:lnTo>
                  <a:pt x="1358889" y="419099"/>
                </a:lnTo>
                <a:lnTo>
                  <a:pt x="1460510" y="495299"/>
                </a:lnTo>
                <a:lnTo>
                  <a:pt x="1536710" y="571499"/>
                </a:lnTo>
                <a:lnTo>
                  <a:pt x="1587489" y="647699"/>
                </a:lnTo>
                <a:lnTo>
                  <a:pt x="1600199" y="685799"/>
                </a:lnTo>
                <a:lnTo>
                  <a:pt x="1625589" y="774710"/>
                </a:lnTo>
                <a:lnTo>
                  <a:pt x="1638299" y="876299"/>
                </a:lnTo>
                <a:lnTo>
                  <a:pt x="1638299" y="1066799"/>
                </a:lnTo>
                <a:lnTo>
                  <a:pt x="1632275" y="1084860"/>
                </a:lnTo>
                <a:lnTo>
                  <a:pt x="1644315" y="1086868"/>
                </a:lnTo>
                <a:lnTo>
                  <a:pt x="1651010" y="1066799"/>
                </a:lnTo>
                <a:lnTo>
                  <a:pt x="1651010" y="876299"/>
                </a:lnTo>
                <a:lnTo>
                  <a:pt x="1638299" y="774710"/>
                </a:lnTo>
                <a:lnTo>
                  <a:pt x="1612910" y="685799"/>
                </a:lnTo>
                <a:lnTo>
                  <a:pt x="1600199" y="647699"/>
                </a:lnTo>
                <a:lnTo>
                  <a:pt x="1574810" y="596920"/>
                </a:lnTo>
                <a:lnTo>
                  <a:pt x="1549389" y="558820"/>
                </a:lnTo>
                <a:lnTo>
                  <a:pt x="1473189" y="482620"/>
                </a:lnTo>
                <a:lnTo>
                  <a:pt x="1422410" y="444520"/>
                </a:lnTo>
                <a:lnTo>
                  <a:pt x="1358889" y="406420"/>
                </a:lnTo>
                <a:lnTo>
                  <a:pt x="1308110" y="368320"/>
                </a:lnTo>
                <a:lnTo>
                  <a:pt x="1231910" y="342899"/>
                </a:lnTo>
                <a:lnTo>
                  <a:pt x="1168389" y="304799"/>
                </a:lnTo>
                <a:lnTo>
                  <a:pt x="1079510" y="279410"/>
                </a:lnTo>
                <a:lnTo>
                  <a:pt x="1003310" y="254020"/>
                </a:lnTo>
                <a:lnTo>
                  <a:pt x="825489" y="190499"/>
                </a:lnTo>
                <a:lnTo>
                  <a:pt x="634989" y="139720"/>
                </a:lnTo>
                <a:lnTo>
                  <a:pt x="431810" y="88910"/>
                </a:lnTo>
                <a:lnTo>
                  <a:pt x="215889" y="38099"/>
                </a:lnTo>
                <a:lnTo>
                  <a:pt x="0" y="0"/>
                </a:lnTo>
                <a:close/>
              </a:path>
            </a:pathLst>
          </a:custGeom>
          <a:solidFill>
            <a:srgbClr val="2F2B1F"/>
          </a:solidFill>
        </p:spPr>
        <p:txBody>
          <a:bodyPr wrap="square" lIns="0" tIns="0" rIns="0" bIns="0" rtlCol="0"/>
          <a:lstStyle/>
          <a:p>
            <a:endParaRPr/>
          </a:p>
        </p:txBody>
      </p:sp>
      <p:sp>
        <p:nvSpPr>
          <p:cNvPr id="45" name="object 45"/>
          <p:cNvSpPr txBox="1"/>
          <p:nvPr/>
        </p:nvSpPr>
        <p:spPr>
          <a:xfrm>
            <a:off x="6770489" y="2356435"/>
            <a:ext cx="2199005" cy="558800"/>
          </a:xfrm>
          <a:prstGeom prst="rect">
            <a:avLst/>
          </a:prstGeom>
        </p:spPr>
        <p:txBody>
          <a:bodyPr vert="horz" wrap="square" lIns="0" tIns="0" rIns="0" bIns="0" rtlCol="0">
            <a:spAutoFit/>
          </a:bodyPr>
          <a:lstStyle/>
          <a:p>
            <a:pPr marL="12700" marR="5080">
              <a:lnSpc>
                <a:spcPts val="2200"/>
              </a:lnSpc>
            </a:pPr>
            <a:r>
              <a:rPr sz="2000" spc="-35" dirty="0">
                <a:solidFill>
                  <a:srgbClr val="2E2A1F"/>
                </a:solidFill>
                <a:latin typeface="Arial"/>
                <a:cs typeface="Arial"/>
              </a:rPr>
              <a:t>P</a:t>
            </a:r>
            <a:r>
              <a:rPr sz="2000" spc="-15" dirty="0">
                <a:solidFill>
                  <a:srgbClr val="2E2A1F"/>
                </a:solidFill>
                <a:latin typeface="Arial"/>
                <a:cs typeface="Arial"/>
              </a:rPr>
              <a:t>o</a:t>
            </a:r>
            <a:r>
              <a:rPr sz="2000" dirty="0">
                <a:solidFill>
                  <a:srgbClr val="2E2A1F"/>
                </a:solidFill>
                <a:latin typeface="Arial"/>
                <a:cs typeface="Arial"/>
              </a:rPr>
              <a:t>p</a:t>
            </a:r>
            <a:r>
              <a:rPr sz="2000" spc="30" dirty="0">
                <a:solidFill>
                  <a:srgbClr val="2E2A1F"/>
                </a:solidFill>
                <a:latin typeface="Arial"/>
                <a:cs typeface="Arial"/>
              </a:rPr>
              <a:t> </a:t>
            </a:r>
            <a:r>
              <a:rPr sz="2000" spc="40" dirty="0">
                <a:solidFill>
                  <a:srgbClr val="2E2A1F"/>
                </a:solidFill>
                <a:latin typeface="Arial"/>
                <a:cs typeface="Arial"/>
              </a:rPr>
              <a:t>f</a:t>
            </a:r>
            <a:r>
              <a:rPr sz="2000" spc="30" dirty="0">
                <a:solidFill>
                  <a:srgbClr val="2E2A1F"/>
                </a:solidFill>
                <a:latin typeface="Arial"/>
                <a:cs typeface="Arial"/>
              </a:rPr>
              <a:t>r</a:t>
            </a:r>
            <a:r>
              <a:rPr sz="2000" spc="-15" dirty="0">
                <a:solidFill>
                  <a:srgbClr val="2E2A1F"/>
                </a:solidFill>
                <a:latin typeface="Arial"/>
                <a:cs typeface="Arial"/>
              </a:rPr>
              <a:t>o</a:t>
            </a:r>
            <a:r>
              <a:rPr sz="2000" dirty="0">
                <a:solidFill>
                  <a:srgbClr val="2E2A1F"/>
                </a:solidFill>
                <a:latin typeface="Arial"/>
                <a:cs typeface="Arial"/>
              </a:rPr>
              <a:t>m</a:t>
            </a:r>
            <a:r>
              <a:rPr sz="2000" spc="-25" dirty="0">
                <a:solidFill>
                  <a:srgbClr val="2E2A1F"/>
                </a:solidFill>
                <a:latin typeface="Arial"/>
                <a:cs typeface="Arial"/>
              </a:rPr>
              <a:t> </a:t>
            </a:r>
            <a:r>
              <a:rPr sz="2000" dirty="0">
                <a:solidFill>
                  <a:srgbClr val="2E2A1F"/>
                </a:solidFill>
                <a:latin typeface="Arial"/>
                <a:cs typeface="Arial"/>
              </a:rPr>
              <a:t>s</a:t>
            </a:r>
            <a:r>
              <a:rPr sz="2000" spc="40" dirty="0">
                <a:solidFill>
                  <a:srgbClr val="2E2A1F"/>
                </a:solidFill>
                <a:latin typeface="Arial"/>
                <a:cs typeface="Arial"/>
              </a:rPr>
              <a:t>t</a:t>
            </a:r>
            <a:r>
              <a:rPr sz="2000" spc="-15" dirty="0">
                <a:solidFill>
                  <a:srgbClr val="2E2A1F"/>
                </a:solidFill>
                <a:latin typeface="Arial"/>
                <a:cs typeface="Arial"/>
              </a:rPr>
              <a:t>a</a:t>
            </a:r>
            <a:r>
              <a:rPr sz="2000" dirty="0">
                <a:solidFill>
                  <a:srgbClr val="2E2A1F"/>
                </a:solidFill>
                <a:latin typeface="Arial"/>
                <a:cs typeface="Arial"/>
              </a:rPr>
              <a:t>ck</a:t>
            </a:r>
            <a:r>
              <a:rPr sz="2000" spc="-60" dirty="0">
                <a:solidFill>
                  <a:srgbClr val="2E2A1F"/>
                </a:solidFill>
                <a:latin typeface="Arial"/>
                <a:cs typeface="Arial"/>
              </a:rPr>
              <a:t> </a:t>
            </a:r>
            <a:r>
              <a:rPr sz="2000" spc="-15" dirty="0">
                <a:solidFill>
                  <a:srgbClr val="2E2A1F"/>
                </a:solidFill>
                <a:latin typeface="Arial"/>
                <a:cs typeface="Arial"/>
              </a:rPr>
              <a:t>a</a:t>
            </a:r>
            <a:r>
              <a:rPr sz="2000" spc="-114" dirty="0">
                <a:solidFill>
                  <a:srgbClr val="2E2A1F"/>
                </a:solidFill>
                <a:latin typeface="Arial"/>
                <a:cs typeface="Arial"/>
              </a:rPr>
              <a:t>n</a:t>
            </a:r>
            <a:r>
              <a:rPr sz="2000" dirty="0">
                <a:solidFill>
                  <a:srgbClr val="2E2A1F"/>
                </a:solidFill>
                <a:latin typeface="Arial"/>
                <a:cs typeface="Arial"/>
              </a:rPr>
              <a:t>d </a:t>
            </a:r>
            <a:r>
              <a:rPr sz="2000" spc="-45" dirty="0">
                <a:solidFill>
                  <a:srgbClr val="2E2A1F"/>
                </a:solidFill>
                <a:latin typeface="Arial"/>
                <a:cs typeface="Arial"/>
              </a:rPr>
              <a:t>i</a:t>
            </a:r>
            <a:r>
              <a:rPr sz="2000" spc="-114" dirty="0">
                <a:solidFill>
                  <a:srgbClr val="2E2A1F"/>
                </a:solidFill>
                <a:latin typeface="Arial"/>
                <a:cs typeface="Arial"/>
              </a:rPr>
              <a:t>n</a:t>
            </a:r>
            <a:r>
              <a:rPr sz="2000" dirty="0">
                <a:solidFill>
                  <a:srgbClr val="2E2A1F"/>
                </a:solidFill>
                <a:latin typeface="Arial"/>
                <a:cs typeface="Arial"/>
              </a:rPr>
              <a:t>s</a:t>
            </a:r>
            <a:r>
              <a:rPr sz="2000" spc="-15" dirty="0">
                <a:solidFill>
                  <a:srgbClr val="2E2A1F"/>
                </a:solidFill>
                <a:latin typeface="Arial"/>
                <a:cs typeface="Arial"/>
              </a:rPr>
              <a:t>e</a:t>
            </a:r>
            <a:r>
              <a:rPr sz="2000" spc="30" dirty="0">
                <a:solidFill>
                  <a:srgbClr val="2E2A1F"/>
                </a:solidFill>
                <a:latin typeface="Arial"/>
                <a:cs typeface="Arial"/>
              </a:rPr>
              <a:t>r</a:t>
            </a:r>
            <a:r>
              <a:rPr sz="2000" dirty="0">
                <a:solidFill>
                  <a:srgbClr val="2E2A1F"/>
                </a:solidFill>
                <a:latin typeface="Arial"/>
                <a:cs typeface="Arial"/>
              </a:rPr>
              <a:t>t</a:t>
            </a:r>
            <a:r>
              <a:rPr sz="2000" spc="85" dirty="0">
                <a:solidFill>
                  <a:srgbClr val="2E2A1F"/>
                </a:solidFill>
                <a:latin typeface="Arial"/>
                <a:cs typeface="Arial"/>
              </a:rPr>
              <a:t> </a:t>
            </a:r>
            <a:r>
              <a:rPr sz="2000" spc="-45" dirty="0">
                <a:solidFill>
                  <a:srgbClr val="2E2A1F"/>
                </a:solidFill>
                <a:latin typeface="Arial"/>
                <a:cs typeface="Arial"/>
              </a:rPr>
              <a:t>i</a:t>
            </a:r>
            <a:r>
              <a:rPr sz="2000" spc="-114" dirty="0">
                <a:solidFill>
                  <a:srgbClr val="2E2A1F"/>
                </a:solidFill>
                <a:latin typeface="Arial"/>
                <a:cs typeface="Arial"/>
              </a:rPr>
              <a:t>n</a:t>
            </a:r>
            <a:r>
              <a:rPr sz="2000" spc="40" dirty="0">
                <a:solidFill>
                  <a:srgbClr val="2E2A1F"/>
                </a:solidFill>
                <a:latin typeface="Arial"/>
                <a:cs typeface="Arial"/>
              </a:rPr>
              <a:t>t</a:t>
            </a:r>
            <a:r>
              <a:rPr sz="2000" dirty="0">
                <a:solidFill>
                  <a:srgbClr val="2E2A1F"/>
                </a:solidFill>
                <a:latin typeface="Arial"/>
                <a:cs typeface="Arial"/>
              </a:rPr>
              <a:t>o</a:t>
            </a:r>
            <a:r>
              <a:rPr sz="2000" spc="130" dirty="0">
                <a:solidFill>
                  <a:srgbClr val="2E2A1F"/>
                </a:solidFill>
                <a:latin typeface="Arial"/>
                <a:cs typeface="Arial"/>
              </a:rPr>
              <a:t> </a:t>
            </a:r>
            <a:r>
              <a:rPr sz="2000" dirty="0">
                <a:solidFill>
                  <a:srgbClr val="2E2A1F"/>
                </a:solidFill>
                <a:latin typeface="Arial"/>
                <a:cs typeface="Arial"/>
              </a:rPr>
              <a:t>a</a:t>
            </a:r>
            <a:r>
              <a:rPr sz="2000" spc="30" dirty="0">
                <a:solidFill>
                  <a:srgbClr val="2E2A1F"/>
                </a:solidFill>
                <a:latin typeface="Arial"/>
                <a:cs typeface="Arial"/>
              </a:rPr>
              <a:t> </a:t>
            </a:r>
            <a:r>
              <a:rPr sz="2000" spc="-15" dirty="0">
                <a:solidFill>
                  <a:srgbClr val="2E2A1F"/>
                </a:solidFill>
                <a:latin typeface="Arial"/>
                <a:cs typeface="Arial"/>
              </a:rPr>
              <a:t>q</a:t>
            </a:r>
            <a:r>
              <a:rPr sz="2000" spc="-114" dirty="0">
                <a:solidFill>
                  <a:srgbClr val="2E2A1F"/>
                </a:solidFill>
                <a:latin typeface="Arial"/>
                <a:cs typeface="Arial"/>
              </a:rPr>
              <a:t>u</a:t>
            </a:r>
            <a:r>
              <a:rPr sz="2000" spc="-15" dirty="0">
                <a:solidFill>
                  <a:srgbClr val="2E2A1F"/>
                </a:solidFill>
                <a:latin typeface="Arial"/>
                <a:cs typeface="Arial"/>
              </a:rPr>
              <a:t>e</a:t>
            </a:r>
            <a:r>
              <a:rPr sz="2000" spc="-114" dirty="0">
                <a:solidFill>
                  <a:srgbClr val="2E2A1F"/>
                </a:solidFill>
                <a:latin typeface="Arial"/>
                <a:cs typeface="Arial"/>
              </a:rPr>
              <a:t>u</a:t>
            </a:r>
            <a:r>
              <a:rPr sz="2000" dirty="0">
                <a:solidFill>
                  <a:srgbClr val="2E2A1F"/>
                </a:solidFill>
                <a:latin typeface="Arial"/>
                <a:cs typeface="Arial"/>
              </a:rPr>
              <a:t>e</a:t>
            </a:r>
            <a:endParaRPr sz="2000">
              <a:latin typeface="Arial"/>
              <a:cs typeface="Arial"/>
            </a:endParaRPr>
          </a:p>
        </p:txBody>
      </p:sp>
      <p:sp>
        <p:nvSpPr>
          <p:cNvPr id="46" name="object 46"/>
          <p:cNvSpPr/>
          <p:nvPr/>
        </p:nvSpPr>
        <p:spPr>
          <a:xfrm>
            <a:off x="6122791" y="4559304"/>
            <a:ext cx="596900" cy="2235200"/>
          </a:xfrm>
          <a:custGeom>
            <a:avLst/>
            <a:gdLst/>
            <a:ahLst/>
            <a:cxnLst/>
            <a:rect l="l" t="t" r="r" b="b"/>
            <a:pathLst>
              <a:path w="596900" h="2235200">
                <a:moveTo>
                  <a:pt x="25389" y="2146291"/>
                </a:moveTo>
                <a:lnTo>
                  <a:pt x="0" y="2235195"/>
                </a:lnTo>
                <a:lnTo>
                  <a:pt x="76199" y="2197095"/>
                </a:lnTo>
                <a:lnTo>
                  <a:pt x="63494" y="2184391"/>
                </a:lnTo>
                <a:lnTo>
                  <a:pt x="50779" y="2184391"/>
                </a:lnTo>
                <a:lnTo>
                  <a:pt x="38099" y="2171699"/>
                </a:lnTo>
                <a:lnTo>
                  <a:pt x="44115" y="2165015"/>
                </a:lnTo>
                <a:lnTo>
                  <a:pt x="25389" y="2146291"/>
                </a:lnTo>
                <a:close/>
              </a:path>
              <a:path w="596900" h="2235200">
                <a:moveTo>
                  <a:pt x="44115" y="2165015"/>
                </a:moveTo>
                <a:lnTo>
                  <a:pt x="38099" y="2171699"/>
                </a:lnTo>
                <a:lnTo>
                  <a:pt x="50779" y="2184391"/>
                </a:lnTo>
                <a:lnTo>
                  <a:pt x="56431" y="2177329"/>
                </a:lnTo>
                <a:lnTo>
                  <a:pt x="44115" y="2165015"/>
                </a:lnTo>
                <a:close/>
              </a:path>
              <a:path w="596900" h="2235200">
                <a:moveTo>
                  <a:pt x="56431" y="2177329"/>
                </a:moveTo>
                <a:lnTo>
                  <a:pt x="50779" y="2184391"/>
                </a:lnTo>
                <a:lnTo>
                  <a:pt x="63494" y="2184391"/>
                </a:lnTo>
                <a:lnTo>
                  <a:pt x="56431" y="2177329"/>
                </a:lnTo>
                <a:close/>
              </a:path>
              <a:path w="596900" h="2235200">
                <a:moveTo>
                  <a:pt x="584179" y="0"/>
                </a:moveTo>
                <a:lnTo>
                  <a:pt x="571499" y="0"/>
                </a:lnTo>
                <a:lnTo>
                  <a:pt x="584179" y="380999"/>
                </a:lnTo>
                <a:lnTo>
                  <a:pt x="584179" y="558795"/>
                </a:lnTo>
                <a:lnTo>
                  <a:pt x="571499" y="736591"/>
                </a:lnTo>
                <a:lnTo>
                  <a:pt x="571499" y="914399"/>
                </a:lnTo>
                <a:lnTo>
                  <a:pt x="558789" y="1079491"/>
                </a:lnTo>
                <a:lnTo>
                  <a:pt x="533399" y="1231891"/>
                </a:lnTo>
                <a:lnTo>
                  <a:pt x="457199" y="1511295"/>
                </a:lnTo>
                <a:lnTo>
                  <a:pt x="355579" y="1739895"/>
                </a:lnTo>
                <a:lnTo>
                  <a:pt x="292089" y="1854195"/>
                </a:lnTo>
                <a:lnTo>
                  <a:pt x="215889" y="1943099"/>
                </a:lnTo>
                <a:lnTo>
                  <a:pt x="152399" y="2044695"/>
                </a:lnTo>
                <a:lnTo>
                  <a:pt x="44115" y="2165015"/>
                </a:lnTo>
                <a:lnTo>
                  <a:pt x="56431" y="2177329"/>
                </a:lnTo>
                <a:lnTo>
                  <a:pt x="152399" y="2057399"/>
                </a:lnTo>
                <a:lnTo>
                  <a:pt x="304799" y="1854195"/>
                </a:lnTo>
                <a:lnTo>
                  <a:pt x="368289" y="1752599"/>
                </a:lnTo>
                <a:lnTo>
                  <a:pt x="419099" y="1638299"/>
                </a:lnTo>
                <a:lnTo>
                  <a:pt x="469879" y="1511295"/>
                </a:lnTo>
                <a:lnTo>
                  <a:pt x="507979" y="1384291"/>
                </a:lnTo>
                <a:lnTo>
                  <a:pt x="546079" y="1231891"/>
                </a:lnTo>
                <a:lnTo>
                  <a:pt x="571499" y="1079491"/>
                </a:lnTo>
                <a:lnTo>
                  <a:pt x="584179" y="914399"/>
                </a:lnTo>
                <a:lnTo>
                  <a:pt x="584179" y="736591"/>
                </a:lnTo>
                <a:lnTo>
                  <a:pt x="596889" y="558795"/>
                </a:lnTo>
                <a:lnTo>
                  <a:pt x="596889" y="380999"/>
                </a:lnTo>
                <a:lnTo>
                  <a:pt x="584179" y="0"/>
                </a:lnTo>
                <a:close/>
              </a:path>
            </a:pathLst>
          </a:custGeom>
          <a:solidFill>
            <a:srgbClr val="2F2B1F"/>
          </a:solidFill>
        </p:spPr>
        <p:txBody>
          <a:bodyPr wrap="square" lIns="0" tIns="0" rIns="0" bIns="0" rtlCol="0"/>
          <a:lstStyle/>
          <a:p>
            <a:endParaRPr/>
          </a:p>
        </p:txBody>
      </p:sp>
      <p:sp>
        <p:nvSpPr>
          <p:cNvPr id="47" name="object 47"/>
          <p:cNvSpPr/>
          <p:nvPr/>
        </p:nvSpPr>
        <p:spPr>
          <a:xfrm>
            <a:off x="6097371" y="4533896"/>
            <a:ext cx="978535" cy="1981200"/>
          </a:xfrm>
          <a:custGeom>
            <a:avLst/>
            <a:gdLst/>
            <a:ahLst/>
            <a:cxnLst/>
            <a:rect l="l" t="t" r="r" b="b"/>
            <a:pathLst>
              <a:path w="978534" h="1981200">
                <a:moveTo>
                  <a:pt x="50810" y="1917704"/>
                </a:moveTo>
                <a:lnTo>
                  <a:pt x="0" y="1981199"/>
                </a:lnTo>
                <a:lnTo>
                  <a:pt x="88910" y="1981199"/>
                </a:lnTo>
                <a:lnTo>
                  <a:pt x="73671" y="1955804"/>
                </a:lnTo>
                <a:lnTo>
                  <a:pt x="63520" y="1955804"/>
                </a:lnTo>
                <a:lnTo>
                  <a:pt x="50810" y="1943099"/>
                </a:lnTo>
                <a:lnTo>
                  <a:pt x="61892" y="1936174"/>
                </a:lnTo>
                <a:lnTo>
                  <a:pt x="50810" y="1917704"/>
                </a:lnTo>
                <a:close/>
              </a:path>
              <a:path w="978534" h="1981200">
                <a:moveTo>
                  <a:pt x="61892" y="1936174"/>
                </a:moveTo>
                <a:lnTo>
                  <a:pt x="50810" y="1943099"/>
                </a:lnTo>
                <a:lnTo>
                  <a:pt x="63520" y="1955804"/>
                </a:lnTo>
                <a:lnTo>
                  <a:pt x="70771" y="1950970"/>
                </a:lnTo>
                <a:lnTo>
                  <a:pt x="61892" y="1936174"/>
                </a:lnTo>
                <a:close/>
              </a:path>
              <a:path w="978534" h="1981200">
                <a:moveTo>
                  <a:pt x="70771" y="1950970"/>
                </a:moveTo>
                <a:lnTo>
                  <a:pt x="63520" y="1955804"/>
                </a:lnTo>
                <a:lnTo>
                  <a:pt x="73671" y="1955804"/>
                </a:lnTo>
                <a:lnTo>
                  <a:pt x="70771" y="1950970"/>
                </a:lnTo>
                <a:close/>
              </a:path>
              <a:path w="978534" h="1981200">
                <a:moveTo>
                  <a:pt x="977920" y="0"/>
                </a:moveTo>
                <a:lnTo>
                  <a:pt x="965210" y="0"/>
                </a:lnTo>
                <a:lnTo>
                  <a:pt x="965210" y="660404"/>
                </a:lnTo>
                <a:lnTo>
                  <a:pt x="952499" y="812804"/>
                </a:lnTo>
                <a:lnTo>
                  <a:pt x="927110" y="952499"/>
                </a:lnTo>
                <a:lnTo>
                  <a:pt x="889010" y="1092208"/>
                </a:lnTo>
                <a:lnTo>
                  <a:pt x="838199" y="1219199"/>
                </a:lnTo>
                <a:lnTo>
                  <a:pt x="761999" y="1346204"/>
                </a:lnTo>
                <a:lnTo>
                  <a:pt x="685799" y="1447799"/>
                </a:lnTo>
                <a:lnTo>
                  <a:pt x="482620" y="1651004"/>
                </a:lnTo>
                <a:lnTo>
                  <a:pt x="368320" y="1739908"/>
                </a:lnTo>
                <a:lnTo>
                  <a:pt x="254020" y="1816108"/>
                </a:lnTo>
                <a:lnTo>
                  <a:pt x="61892" y="1936174"/>
                </a:lnTo>
                <a:lnTo>
                  <a:pt x="70771" y="1950970"/>
                </a:lnTo>
                <a:lnTo>
                  <a:pt x="254020" y="1828799"/>
                </a:lnTo>
                <a:lnTo>
                  <a:pt x="380999" y="1739908"/>
                </a:lnTo>
                <a:lnTo>
                  <a:pt x="495299" y="1651004"/>
                </a:lnTo>
                <a:lnTo>
                  <a:pt x="596920" y="1562099"/>
                </a:lnTo>
                <a:lnTo>
                  <a:pt x="698510" y="1460504"/>
                </a:lnTo>
                <a:lnTo>
                  <a:pt x="850910" y="1231904"/>
                </a:lnTo>
                <a:lnTo>
                  <a:pt x="901720" y="1104899"/>
                </a:lnTo>
                <a:lnTo>
                  <a:pt x="939820" y="965204"/>
                </a:lnTo>
                <a:lnTo>
                  <a:pt x="965210" y="812804"/>
                </a:lnTo>
                <a:lnTo>
                  <a:pt x="977920" y="660404"/>
                </a:lnTo>
                <a:lnTo>
                  <a:pt x="977920" y="0"/>
                </a:lnTo>
                <a:close/>
              </a:path>
            </a:pathLst>
          </a:custGeom>
          <a:solidFill>
            <a:srgbClr val="2F2B1F"/>
          </a:solidFill>
        </p:spPr>
        <p:txBody>
          <a:bodyPr wrap="square" lIns="0" tIns="0" rIns="0" bIns="0" rtlCol="0"/>
          <a:lstStyle/>
          <a:p>
            <a:endParaRPr/>
          </a:p>
        </p:txBody>
      </p:sp>
      <p:sp>
        <p:nvSpPr>
          <p:cNvPr id="48" name="object 48"/>
          <p:cNvSpPr/>
          <p:nvPr/>
        </p:nvSpPr>
        <p:spPr>
          <a:xfrm>
            <a:off x="6110081" y="4533896"/>
            <a:ext cx="1295400" cy="1714500"/>
          </a:xfrm>
          <a:custGeom>
            <a:avLst/>
            <a:gdLst/>
            <a:ahLst/>
            <a:cxnLst/>
            <a:rect l="l" t="t" r="r" b="b"/>
            <a:pathLst>
              <a:path w="1295400" h="1714500">
                <a:moveTo>
                  <a:pt x="63489" y="1651004"/>
                </a:moveTo>
                <a:lnTo>
                  <a:pt x="0" y="1714499"/>
                </a:lnTo>
                <a:lnTo>
                  <a:pt x="88910" y="1714499"/>
                </a:lnTo>
                <a:lnTo>
                  <a:pt x="83829" y="1701808"/>
                </a:lnTo>
                <a:lnTo>
                  <a:pt x="63489" y="1701808"/>
                </a:lnTo>
                <a:lnTo>
                  <a:pt x="63489" y="1689104"/>
                </a:lnTo>
                <a:lnTo>
                  <a:pt x="76199" y="1682750"/>
                </a:lnTo>
                <a:lnTo>
                  <a:pt x="63489" y="1651004"/>
                </a:lnTo>
                <a:close/>
              </a:path>
              <a:path w="1295400" h="1714500">
                <a:moveTo>
                  <a:pt x="76199" y="1682750"/>
                </a:moveTo>
                <a:lnTo>
                  <a:pt x="63489" y="1689104"/>
                </a:lnTo>
                <a:lnTo>
                  <a:pt x="63489" y="1701808"/>
                </a:lnTo>
                <a:lnTo>
                  <a:pt x="80756" y="1694133"/>
                </a:lnTo>
                <a:lnTo>
                  <a:pt x="76199" y="1682750"/>
                </a:lnTo>
                <a:close/>
              </a:path>
              <a:path w="1295400" h="1714500">
                <a:moveTo>
                  <a:pt x="80756" y="1694133"/>
                </a:moveTo>
                <a:lnTo>
                  <a:pt x="63489" y="1701808"/>
                </a:lnTo>
                <a:lnTo>
                  <a:pt x="83829" y="1701808"/>
                </a:lnTo>
                <a:lnTo>
                  <a:pt x="80756" y="1694133"/>
                </a:lnTo>
                <a:close/>
              </a:path>
              <a:path w="1295400" h="1714500">
                <a:moveTo>
                  <a:pt x="1206489" y="889004"/>
                </a:moveTo>
                <a:lnTo>
                  <a:pt x="1168389" y="939808"/>
                </a:lnTo>
                <a:lnTo>
                  <a:pt x="1142999" y="1003304"/>
                </a:lnTo>
                <a:lnTo>
                  <a:pt x="1066799" y="1104899"/>
                </a:lnTo>
                <a:lnTo>
                  <a:pt x="965210" y="1206508"/>
                </a:lnTo>
                <a:lnTo>
                  <a:pt x="901689" y="1257299"/>
                </a:lnTo>
                <a:lnTo>
                  <a:pt x="787389" y="1333499"/>
                </a:lnTo>
                <a:lnTo>
                  <a:pt x="647699" y="1422404"/>
                </a:lnTo>
                <a:lnTo>
                  <a:pt x="495299" y="1498604"/>
                </a:lnTo>
                <a:lnTo>
                  <a:pt x="330189" y="1574804"/>
                </a:lnTo>
                <a:lnTo>
                  <a:pt x="165110" y="1638299"/>
                </a:lnTo>
                <a:lnTo>
                  <a:pt x="76199" y="1682750"/>
                </a:lnTo>
                <a:lnTo>
                  <a:pt x="80756" y="1694133"/>
                </a:lnTo>
                <a:lnTo>
                  <a:pt x="177789" y="1651004"/>
                </a:lnTo>
                <a:lnTo>
                  <a:pt x="342899" y="1574804"/>
                </a:lnTo>
                <a:lnTo>
                  <a:pt x="495299" y="1511308"/>
                </a:lnTo>
                <a:lnTo>
                  <a:pt x="647699" y="1435108"/>
                </a:lnTo>
                <a:lnTo>
                  <a:pt x="787389" y="1346204"/>
                </a:lnTo>
                <a:lnTo>
                  <a:pt x="914399" y="1257299"/>
                </a:lnTo>
                <a:lnTo>
                  <a:pt x="977889" y="1219199"/>
                </a:lnTo>
                <a:lnTo>
                  <a:pt x="1028699" y="1168408"/>
                </a:lnTo>
                <a:lnTo>
                  <a:pt x="1066799" y="1117604"/>
                </a:lnTo>
                <a:lnTo>
                  <a:pt x="1117610" y="1066799"/>
                </a:lnTo>
                <a:lnTo>
                  <a:pt x="1155710" y="1003304"/>
                </a:lnTo>
                <a:lnTo>
                  <a:pt x="1181099" y="952499"/>
                </a:lnTo>
                <a:lnTo>
                  <a:pt x="1206489" y="889004"/>
                </a:lnTo>
                <a:close/>
              </a:path>
              <a:path w="1295400" h="1714500">
                <a:moveTo>
                  <a:pt x="1282689" y="0"/>
                </a:moveTo>
                <a:lnTo>
                  <a:pt x="1270010" y="0"/>
                </a:lnTo>
                <a:lnTo>
                  <a:pt x="1282689" y="152399"/>
                </a:lnTo>
                <a:lnTo>
                  <a:pt x="1282689" y="431804"/>
                </a:lnTo>
                <a:lnTo>
                  <a:pt x="1270010" y="571499"/>
                </a:lnTo>
                <a:lnTo>
                  <a:pt x="1257299" y="698504"/>
                </a:lnTo>
                <a:lnTo>
                  <a:pt x="1219199" y="825508"/>
                </a:lnTo>
                <a:lnTo>
                  <a:pt x="1206489" y="889004"/>
                </a:lnTo>
                <a:lnTo>
                  <a:pt x="1231910" y="825508"/>
                </a:lnTo>
                <a:lnTo>
                  <a:pt x="1270010" y="698504"/>
                </a:lnTo>
                <a:lnTo>
                  <a:pt x="1282689" y="571499"/>
                </a:lnTo>
                <a:lnTo>
                  <a:pt x="1295399" y="431804"/>
                </a:lnTo>
                <a:lnTo>
                  <a:pt x="1295399" y="152399"/>
                </a:lnTo>
                <a:lnTo>
                  <a:pt x="1282689" y="0"/>
                </a:lnTo>
                <a:close/>
              </a:path>
            </a:pathLst>
          </a:custGeom>
          <a:solidFill>
            <a:srgbClr val="2F2B1F"/>
          </a:solidFill>
        </p:spPr>
        <p:txBody>
          <a:bodyPr wrap="square" lIns="0" tIns="0" rIns="0" bIns="0" rtlCol="0"/>
          <a:lstStyle/>
          <a:p>
            <a:endParaRPr/>
          </a:p>
        </p:txBody>
      </p:sp>
      <p:sp>
        <p:nvSpPr>
          <p:cNvPr id="49" name="object 49"/>
          <p:cNvSpPr/>
          <p:nvPr/>
        </p:nvSpPr>
        <p:spPr>
          <a:xfrm>
            <a:off x="6097371" y="4533896"/>
            <a:ext cx="1676400" cy="1422400"/>
          </a:xfrm>
          <a:custGeom>
            <a:avLst/>
            <a:gdLst/>
            <a:ahLst/>
            <a:cxnLst/>
            <a:rect l="l" t="t" r="r" b="b"/>
            <a:pathLst>
              <a:path w="1676400" h="1422400">
                <a:moveTo>
                  <a:pt x="63520" y="1346204"/>
                </a:moveTo>
                <a:lnTo>
                  <a:pt x="0" y="1409699"/>
                </a:lnTo>
                <a:lnTo>
                  <a:pt x="88910" y="1422404"/>
                </a:lnTo>
                <a:lnTo>
                  <a:pt x="80448" y="1397008"/>
                </a:lnTo>
                <a:lnTo>
                  <a:pt x="63520" y="1397008"/>
                </a:lnTo>
                <a:lnTo>
                  <a:pt x="63520" y="1384304"/>
                </a:lnTo>
                <a:lnTo>
                  <a:pt x="75239" y="1381374"/>
                </a:lnTo>
                <a:lnTo>
                  <a:pt x="63520" y="1346204"/>
                </a:lnTo>
                <a:close/>
              </a:path>
              <a:path w="1676400" h="1422400">
                <a:moveTo>
                  <a:pt x="75239" y="1381374"/>
                </a:moveTo>
                <a:lnTo>
                  <a:pt x="63520" y="1384304"/>
                </a:lnTo>
                <a:lnTo>
                  <a:pt x="63520" y="1397008"/>
                </a:lnTo>
                <a:lnTo>
                  <a:pt x="79146" y="1393101"/>
                </a:lnTo>
                <a:lnTo>
                  <a:pt x="75239" y="1381374"/>
                </a:lnTo>
                <a:close/>
              </a:path>
              <a:path w="1676400" h="1422400">
                <a:moveTo>
                  <a:pt x="79146" y="1393101"/>
                </a:moveTo>
                <a:lnTo>
                  <a:pt x="63520" y="1397008"/>
                </a:lnTo>
                <a:lnTo>
                  <a:pt x="80448" y="1397008"/>
                </a:lnTo>
                <a:lnTo>
                  <a:pt x="79146" y="1393101"/>
                </a:lnTo>
                <a:close/>
              </a:path>
              <a:path w="1676400" h="1422400">
                <a:moveTo>
                  <a:pt x="1663720" y="0"/>
                </a:moveTo>
                <a:lnTo>
                  <a:pt x="1651010" y="0"/>
                </a:lnTo>
                <a:lnTo>
                  <a:pt x="1651010" y="127004"/>
                </a:lnTo>
                <a:lnTo>
                  <a:pt x="1663720" y="241304"/>
                </a:lnTo>
                <a:lnTo>
                  <a:pt x="1663720" y="355604"/>
                </a:lnTo>
                <a:lnTo>
                  <a:pt x="1651010" y="469904"/>
                </a:lnTo>
                <a:lnTo>
                  <a:pt x="1625620" y="571499"/>
                </a:lnTo>
                <a:lnTo>
                  <a:pt x="1600199" y="622304"/>
                </a:lnTo>
                <a:lnTo>
                  <a:pt x="1587520" y="673108"/>
                </a:lnTo>
                <a:lnTo>
                  <a:pt x="1549420" y="723899"/>
                </a:lnTo>
                <a:lnTo>
                  <a:pt x="1523999" y="774704"/>
                </a:lnTo>
                <a:lnTo>
                  <a:pt x="1435120" y="863608"/>
                </a:lnTo>
                <a:lnTo>
                  <a:pt x="1371599" y="901708"/>
                </a:lnTo>
                <a:lnTo>
                  <a:pt x="1320820" y="952499"/>
                </a:lnTo>
                <a:lnTo>
                  <a:pt x="1092220" y="1066799"/>
                </a:lnTo>
                <a:lnTo>
                  <a:pt x="1016020" y="1092208"/>
                </a:lnTo>
                <a:lnTo>
                  <a:pt x="825520" y="1168408"/>
                </a:lnTo>
                <a:lnTo>
                  <a:pt x="635020" y="1231904"/>
                </a:lnTo>
                <a:lnTo>
                  <a:pt x="431810" y="1282708"/>
                </a:lnTo>
                <a:lnTo>
                  <a:pt x="215920" y="1346204"/>
                </a:lnTo>
                <a:lnTo>
                  <a:pt x="75239" y="1381374"/>
                </a:lnTo>
                <a:lnTo>
                  <a:pt x="79146" y="1393101"/>
                </a:lnTo>
                <a:lnTo>
                  <a:pt x="215920" y="1358908"/>
                </a:lnTo>
                <a:lnTo>
                  <a:pt x="431810" y="1295399"/>
                </a:lnTo>
                <a:lnTo>
                  <a:pt x="635020" y="1244608"/>
                </a:lnTo>
                <a:lnTo>
                  <a:pt x="838199" y="1181099"/>
                </a:lnTo>
                <a:lnTo>
                  <a:pt x="1104899" y="1066799"/>
                </a:lnTo>
                <a:lnTo>
                  <a:pt x="1181099" y="1041404"/>
                </a:lnTo>
                <a:lnTo>
                  <a:pt x="1257299" y="1003304"/>
                </a:lnTo>
                <a:lnTo>
                  <a:pt x="1320820" y="965204"/>
                </a:lnTo>
                <a:lnTo>
                  <a:pt x="1384310" y="914399"/>
                </a:lnTo>
                <a:lnTo>
                  <a:pt x="1435120" y="876299"/>
                </a:lnTo>
                <a:lnTo>
                  <a:pt x="1523999" y="787408"/>
                </a:lnTo>
                <a:lnTo>
                  <a:pt x="1562099" y="736604"/>
                </a:lnTo>
                <a:lnTo>
                  <a:pt x="1638299" y="584204"/>
                </a:lnTo>
                <a:lnTo>
                  <a:pt x="1663720" y="469904"/>
                </a:lnTo>
                <a:lnTo>
                  <a:pt x="1676399" y="355604"/>
                </a:lnTo>
                <a:lnTo>
                  <a:pt x="1676399" y="241304"/>
                </a:lnTo>
                <a:lnTo>
                  <a:pt x="1663720" y="127004"/>
                </a:lnTo>
                <a:lnTo>
                  <a:pt x="1663720" y="0"/>
                </a:lnTo>
                <a:close/>
              </a:path>
            </a:pathLst>
          </a:custGeom>
          <a:solidFill>
            <a:srgbClr val="2F2B1F"/>
          </a:solidFill>
        </p:spPr>
        <p:txBody>
          <a:bodyPr wrap="square" lIns="0" tIns="0" rIns="0" bIns="0" rtlCol="0"/>
          <a:lstStyle/>
          <a:p>
            <a:endParaRPr/>
          </a:p>
        </p:txBody>
      </p:sp>
      <p:sp>
        <p:nvSpPr>
          <p:cNvPr id="50" name="object 50"/>
          <p:cNvSpPr txBox="1"/>
          <p:nvPr/>
        </p:nvSpPr>
        <p:spPr>
          <a:xfrm>
            <a:off x="6440289" y="6420434"/>
            <a:ext cx="2592705" cy="558800"/>
          </a:xfrm>
          <a:prstGeom prst="rect">
            <a:avLst/>
          </a:prstGeom>
        </p:spPr>
        <p:txBody>
          <a:bodyPr vert="horz" wrap="square" lIns="0" tIns="0" rIns="0" bIns="0" rtlCol="0">
            <a:spAutoFit/>
          </a:bodyPr>
          <a:lstStyle/>
          <a:p>
            <a:pPr marL="12700" marR="5080">
              <a:lnSpc>
                <a:spcPts val="2200"/>
              </a:lnSpc>
            </a:pPr>
            <a:r>
              <a:rPr sz="2000" spc="-45" dirty="0">
                <a:solidFill>
                  <a:srgbClr val="2E2A1F"/>
                </a:solidFill>
                <a:latin typeface="Arial"/>
                <a:cs typeface="Arial"/>
              </a:rPr>
              <a:t>D</a:t>
            </a:r>
            <a:r>
              <a:rPr sz="2000" spc="-15" dirty="0">
                <a:solidFill>
                  <a:srgbClr val="2E2A1F"/>
                </a:solidFill>
                <a:latin typeface="Arial"/>
                <a:cs typeface="Arial"/>
              </a:rPr>
              <a:t>e</a:t>
            </a:r>
            <a:r>
              <a:rPr sz="2000" spc="-45" dirty="0">
                <a:solidFill>
                  <a:srgbClr val="2E2A1F"/>
                </a:solidFill>
                <a:latin typeface="Arial"/>
                <a:cs typeface="Arial"/>
              </a:rPr>
              <a:t>l</a:t>
            </a:r>
            <a:r>
              <a:rPr sz="2000" spc="-15" dirty="0">
                <a:solidFill>
                  <a:srgbClr val="2E2A1F"/>
                </a:solidFill>
                <a:latin typeface="Arial"/>
                <a:cs typeface="Arial"/>
              </a:rPr>
              <a:t>e</a:t>
            </a:r>
            <a:r>
              <a:rPr sz="2000" spc="40" dirty="0">
                <a:solidFill>
                  <a:srgbClr val="2E2A1F"/>
                </a:solidFill>
                <a:latin typeface="Arial"/>
                <a:cs typeface="Arial"/>
              </a:rPr>
              <a:t>t</a:t>
            </a:r>
            <a:r>
              <a:rPr sz="2000" dirty="0">
                <a:solidFill>
                  <a:srgbClr val="2E2A1F"/>
                </a:solidFill>
                <a:latin typeface="Arial"/>
                <a:cs typeface="Arial"/>
              </a:rPr>
              <a:t>e</a:t>
            </a:r>
            <a:r>
              <a:rPr sz="2000" spc="30" dirty="0">
                <a:solidFill>
                  <a:srgbClr val="2E2A1F"/>
                </a:solidFill>
                <a:latin typeface="Arial"/>
                <a:cs typeface="Arial"/>
              </a:rPr>
              <a:t> </a:t>
            </a:r>
            <a:r>
              <a:rPr sz="2000" spc="40" dirty="0">
                <a:solidFill>
                  <a:srgbClr val="2E2A1F"/>
                </a:solidFill>
                <a:latin typeface="Arial"/>
                <a:cs typeface="Arial"/>
              </a:rPr>
              <a:t>f</a:t>
            </a:r>
            <a:r>
              <a:rPr sz="2000" spc="30" dirty="0">
                <a:solidFill>
                  <a:srgbClr val="2E2A1F"/>
                </a:solidFill>
                <a:latin typeface="Arial"/>
                <a:cs typeface="Arial"/>
              </a:rPr>
              <a:t>r</a:t>
            </a:r>
            <a:r>
              <a:rPr sz="2000" spc="-15" dirty="0">
                <a:solidFill>
                  <a:srgbClr val="2E2A1F"/>
                </a:solidFill>
                <a:latin typeface="Arial"/>
                <a:cs typeface="Arial"/>
              </a:rPr>
              <a:t>o</a:t>
            </a:r>
            <a:r>
              <a:rPr sz="2000" dirty="0">
                <a:solidFill>
                  <a:srgbClr val="2E2A1F"/>
                </a:solidFill>
                <a:latin typeface="Arial"/>
                <a:cs typeface="Arial"/>
              </a:rPr>
              <a:t>m</a:t>
            </a:r>
            <a:r>
              <a:rPr sz="2000" spc="-25" dirty="0">
                <a:solidFill>
                  <a:srgbClr val="2E2A1F"/>
                </a:solidFill>
                <a:latin typeface="Arial"/>
                <a:cs typeface="Arial"/>
              </a:rPr>
              <a:t> </a:t>
            </a:r>
            <a:r>
              <a:rPr sz="2000" spc="-15" dirty="0">
                <a:solidFill>
                  <a:srgbClr val="2E2A1F"/>
                </a:solidFill>
                <a:latin typeface="Arial"/>
                <a:cs typeface="Arial"/>
              </a:rPr>
              <a:t>q</a:t>
            </a:r>
            <a:r>
              <a:rPr sz="2000" spc="-114" dirty="0">
                <a:solidFill>
                  <a:srgbClr val="2E2A1F"/>
                </a:solidFill>
                <a:latin typeface="Arial"/>
                <a:cs typeface="Arial"/>
              </a:rPr>
              <a:t>u</a:t>
            </a:r>
            <a:r>
              <a:rPr sz="2000" spc="-15" dirty="0">
                <a:solidFill>
                  <a:srgbClr val="2E2A1F"/>
                </a:solidFill>
                <a:latin typeface="Arial"/>
                <a:cs typeface="Arial"/>
              </a:rPr>
              <a:t>e</a:t>
            </a:r>
            <a:r>
              <a:rPr sz="2000" spc="-114" dirty="0">
                <a:solidFill>
                  <a:srgbClr val="2E2A1F"/>
                </a:solidFill>
                <a:latin typeface="Arial"/>
                <a:cs typeface="Arial"/>
              </a:rPr>
              <a:t>u</a:t>
            </a:r>
            <a:r>
              <a:rPr sz="2000" dirty="0">
                <a:solidFill>
                  <a:srgbClr val="2E2A1F"/>
                </a:solidFill>
                <a:latin typeface="Arial"/>
                <a:cs typeface="Arial"/>
              </a:rPr>
              <a:t>e</a:t>
            </a:r>
            <a:r>
              <a:rPr sz="2000" spc="229" dirty="0">
                <a:solidFill>
                  <a:srgbClr val="2E2A1F"/>
                </a:solidFill>
                <a:latin typeface="Arial"/>
                <a:cs typeface="Arial"/>
              </a:rPr>
              <a:t> </a:t>
            </a:r>
            <a:r>
              <a:rPr sz="2000" spc="-15" dirty="0">
                <a:solidFill>
                  <a:srgbClr val="2E2A1F"/>
                </a:solidFill>
                <a:latin typeface="Arial"/>
                <a:cs typeface="Arial"/>
              </a:rPr>
              <a:t>a</a:t>
            </a:r>
            <a:r>
              <a:rPr sz="2000" spc="-114" dirty="0">
                <a:solidFill>
                  <a:srgbClr val="2E2A1F"/>
                </a:solidFill>
                <a:latin typeface="Arial"/>
                <a:cs typeface="Arial"/>
              </a:rPr>
              <a:t>n</a:t>
            </a:r>
            <a:r>
              <a:rPr sz="2000" dirty="0">
                <a:solidFill>
                  <a:srgbClr val="2E2A1F"/>
                </a:solidFill>
                <a:latin typeface="Arial"/>
                <a:cs typeface="Arial"/>
              </a:rPr>
              <a:t>d </a:t>
            </a:r>
            <a:r>
              <a:rPr sz="2000" spc="-35" dirty="0">
                <a:solidFill>
                  <a:srgbClr val="2E2A1F"/>
                </a:solidFill>
                <a:latin typeface="Arial"/>
                <a:cs typeface="Arial"/>
              </a:rPr>
              <a:t>P</a:t>
            </a:r>
            <a:r>
              <a:rPr sz="2000" spc="-114" dirty="0">
                <a:solidFill>
                  <a:srgbClr val="2E2A1F"/>
                </a:solidFill>
                <a:latin typeface="Arial"/>
                <a:cs typeface="Arial"/>
              </a:rPr>
              <a:t>u</a:t>
            </a:r>
            <a:r>
              <a:rPr sz="2000" dirty="0">
                <a:solidFill>
                  <a:srgbClr val="2E2A1F"/>
                </a:solidFill>
                <a:latin typeface="Arial"/>
                <a:cs typeface="Arial"/>
              </a:rPr>
              <a:t>sh</a:t>
            </a:r>
            <a:r>
              <a:rPr sz="2000" spc="130" dirty="0">
                <a:solidFill>
                  <a:srgbClr val="2E2A1F"/>
                </a:solidFill>
                <a:latin typeface="Arial"/>
                <a:cs typeface="Arial"/>
              </a:rPr>
              <a:t> </a:t>
            </a:r>
            <a:r>
              <a:rPr sz="2000" spc="-15" dirty="0">
                <a:solidFill>
                  <a:srgbClr val="2E2A1F"/>
                </a:solidFill>
                <a:latin typeface="Arial"/>
                <a:cs typeface="Arial"/>
              </a:rPr>
              <a:t>o</a:t>
            </a:r>
            <a:r>
              <a:rPr sz="2000" spc="-114" dirty="0">
                <a:solidFill>
                  <a:srgbClr val="2E2A1F"/>
                </a:solidFill>
                <a:latin typeface="Arial"/>
                <a:cs typeface="Arial"/>
              </a:rPr>
              <a:t>n</a:t>
            </a:r>
            <a:r>
              <a:rPr sz="2000" spc="40" dirty="0">
                <a:solidFill>
                  <a:srgbClr val="2E2A1F"/>
                </a:solidFill>
                <a:latin typeface="Arial"/>
                <a:cs typeface="Arial"/>
              </a:rPr>
              <a:t>t</a:t>
            </a:r>
            <a:r>
              <a:rPr sz="2000" dirty="0">
                <a:solidFill>
                  <a:srgbClr val="2E2A1F"/>
                </a:solidFill>
                <a:latin typeface="Arial"/>
                <a:cs typeface="Arial"/>
              </a:rPr>
              <a:t>o</a:t>
            </a:r>
            <a:r>
              <a:rPr sz="2000" spc="130" dirty="0">
                <a:solidFill>
                  <a:srgbClr val="2E2A1F"/>
                </a:solidFill>
                <a:latin typeface="Arial"/>
                <a:cs typeface="Arial"/>
              </a:rPr>
              <a:t> </a:t>
            </a:r>
            <a:r>
              <a:rPr sz="2000" dirty="0">
                <a:solidFill>
                  <a:srgbClr val="2E2A1F"/>
                </a:solidFill>
                <a:latin typeface="Arial"/>
                <a:cs typeface="Arial"/>
              </a:rPr>
              <a:t>s</a:t>
            </a:r>
            <a:r>
              <a:rPr sz="2000" spc="40" dirty="0">
                <a:solidFill>
                  <a:srgbClr val="2E2A1F"/>
                </a:solidFill>
                <a:latin typeface="Arial"/>
                <a:cs typeface="Arial"/>
              </a:rPr>
              <a:t>t</a:t>
            </a:r>
            <a:r>
              <a:rPr sz="2000" spc="-15" dirty="0">
                <a:solidFill>
                  <a:srgbClr val="2E2A1F"/>
                </a:solidFill>
                <a:latin typeface="Arial"/>
                <a:cs typeface="Arial"/>
              </a:rPr>
              <a:t>a</a:t>
            </a:r>
            <a:r>
              <a:rPr sz="2000" dirty="0">
                <a:solidFill>
                  <a:srgbClr val="2E2A1F"/>
                </a:solidFill>
                <a:latin typeface="Arial"/>
                <a:cs typeface="Arial"/>
              </a:rPr>
              <a:t>ck</a:t>
            </a:r>
            <a:endParaRPr sz="2000">
              <a:latin typeface="Arial"/>
              <a:cs typeface="Arial"/>
            </a:endParaRPr>
          </a:p>
        </p:txBody>
      </p:sp>
      <p:sp>
        <p:nvSpPr>
          <p:cNvPr id="51" name="Slide Number Placeholder 50"/>
          <p:cNvSpPr>
            <a:spLocks noGrp="1"/>
          </p:cNvSpPr>
          <p:nvPr>
            <p:ph type="sldNum" sz="quarter" idx="12"/>
          </p:nvPr>
        </p:nvSpPr>
        <p:spPr/>
        <p:txBody>
          <a:bodyPr/>
          <a:lstStyle/>
          <a:p>
            <a:pPr marL="88900">
              <a:lnSpc>
                <a:spcPct val="100000"/>
              </a:lnSpc>
            </a:pPr>
            <a:fld id="{81D60167-4931-47E6-BA6A-407CBD079E47}" type="slidenum">
              <a:rPr lang="en-US" smtClean="0"/>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9485" y="948903"/>
            <a:ext cx="7101205" cy="584200"/>
          </a:xfrm>
          <a:prstGeom prst="rect">
            <a:avLst/>
          </a:prstGeom>
        </p:spPr>
        <p:txBody>
          <a:bodyPr vert="horz" wrap="square" lIns="0" tIns="0" rIns="0" bIns="0" rtlCol="0">
            <a:spAutoFit/>
          </a:bodyPr>
          <a:lstStyle/>
          <a:p>
            <a:pPr marL="12700">
              <a:lnSpc>
                <a:spcPts val="5470"/>
              </a:lnSpc>
            </a:pPr>
            <a:r>
              <a:rPr sz="4600" spc="-55" dirty="0">
                <a:solidFill>
                  <a:srgbClr val="665D46"/>
                </a:solidFill>
                <a:latin typeface="Cambria"/>
                <a:cs typeface="Cambria"/>
              </a:rPr>
              <a:t>M</a:t>
            </a:r>
            <a:r>
              <a:rPr sz="4600" spc="-170" dirty="0">
                <a:solidFill>
                  <a:srgbClr val="665D46"/>
                </a:solidFill>
                <a:latin typeface="Cambria"/>
                <a:cs typeface="Cambria"/>
              </a:rPr>
              <a:t>e</a:t>
            </a:r>
            <a:r>
              <a:rPr sz="4600" spc="-100" dirty="0">
                <a:solidFill>
                  <a:srgbClr val="665D46"/>
                </a:solidFill>
                <a:latin typeface="Cambria"/>
                <a:cs typeface="Cambria"/>
              </a:rPr>
              <a:t>ss</a:t>
            </a:r>
            <a:r>
              <a:rPr sz="4600" spc="-150" dirty="0">
                <a:solidFill>
                  <a:srgbClr val="665D46"/>
                </a:solidFill>
                <a:latin typeface="Cambria"/>
                <a:cs typeface="Cambria"/>
              </a:rPr>
              <a:t>a</a:t>
            </a:r>
            <a:r>
              <a:rPr sz="4600" spc="-75" dirty="0">
                <a:solidFill>
                  <a:srgbClr val="665D46"/>
                </a:solidFill>
                <a:latin typeface="Cambria"/>
                <a:cs typeface="Cambria"/>
              </a:rPr>
              <a:t>g</a:t>
            </a:r>
            <a:r>
              <a:rPr sz="4600" spc="-170" dirty="0">
                <a:solidFill>
                  <a:srgbClr val="665D46"/>
                </a:solidFill>
                <a:latin typeface="Cambria"/>
                <a:cs typeface="Cambria"/>
              </a:rPr>
              <a:t>e</a:t>
            </a:r>
            <a:r>
              <a:rPr sz="4600" spc="-60" dirty="0">
                <a:solidFill>
                  <a:srgbClr val="665D46"/>
                </a:solidFill>
                <a:latin typeface="Cambria"/>
                <a:cs typeface="Cambria"/>
              </a:rPr>
              <a:t>/</a:t>
            </a:r>
            <a:r>
              <a:rPr sz="4600" spc="-245" dirty="0">
                <a:solidFill>
                  <a:srgbClr val="665D46"/>
                </a:solidFill>
                <a:latin typeface="Cambria"/>
                <a:cs typeface="Cambria"/>
              </a:rPr>
              <a:t>P</a:t>
            </a:r>
            <a:r>
              <a:rPr sz="4600" spc="-150" dirty="0">
                <a:solidFill>
                  <a:srgbClr val="665D46"/>
                </a:solidFill>
                <a:latin typeface="Cambria"/>
                <a:cs typeface="Cambria"/>
              </a:rPr>
              <a:t>a</a:t>
            </a:r>
            <a:r>
              <a:rPr sz="4600" spc="-155" dirty="0">
                <a:solidFill>
                  <a:srgbClr val="665D46"/>
                </a:solidFill>
                <a:latin typeface="Cambria"/>
                <a:cs typeface="Cambria"/>
              </a:rPr>
              <a:t>c</a:t>
            </a:r>
            <a:r>
              <a:rPr sz="4600" spc="-215" dirty="0">
                <a:solidFill>
                  <a:srgbClr val="665D46"/>
                </a:solidFill>
                <a:latin typeface="Cambria"/>
                <a:cs typeface="Cambria"/>
              </a:rPr>
              <a:t>k</a:t>
            </a:r>
            <a:r>
              <a:rPr sz="4600" spc="-170" dirty="0">
                <a:solidFill>
                  <a:srgbClr val="665D46"/>
                </a:solidFill>
                <a:latin typeface="Cambria"/>
                <a:cs typeface="Cambria"/>
              </a:rPr>
              <a:t>e</a:t>
            </a:r>
            <a:r>
              <a:rPr sz="4600" dirty="0">
                <a:solidFill>
                  <a:srgbClr val="665D46"/>
                </a:solidFill>
                <a:latin typeface="Cambria"/>
                <a:cs typeface="Cambria"/>
              </a:rPr>
              <a:t>t</a:t>
            </a:r>
            <a:r>
              <a:rPr sz="4600" spc="-210" dirty="0">
                <a:solidFill>
                  <a:srgbClr val="665D46"/>
                </a:solidFill>
                <a:latin typeface="Times New Roman"/>
                <a:cs typeface="Times New Roman"/>
              </a:rPr>
              <a:t> </a:t>
            </a:r>
            <a:r>
              <a:rPr sz="4600" spc="-110" dirty="0">
                <a:solidFill>
                  <a:srgbClr val="665D46"/>
                </a:solidFill>
                <a:latin typeface="Cambria"/>
                <a:cs typeface="Cambria"/>
              </a:rPr>
              <a:t>Q</a:t>
            </a:r>
            <a:r>
              <a:rPr sz="4600" spc="-145" dirty="0">
                <a:solidFill>
                  <a:srgbClr val="665D46"/>
                </a:solidFill>
                <a:latin typeface="Cambria"/>
                <a:cs typeface="Cambria"/>
              </a:rPr>
              <a:t>u</a:t>
            </a:r>
            <a:r>
              <a:rPr sz="4600" spc="-170" dirty="0">
                <a:solidFill>
                  <a:srgbClr val="665D46"/>
                </a:solidFill>
                <a:latin typeface="Cambria"/>
                <a:cs typeface="Cambria"/>
              </a:rPr>
              <a:t>e</a:t>
            </a:r>
            <a:r>
              <a:rPr sz="4600" spc="-145" dirty="0">
                <a:solidFill>
                  <a:srgbClr val="665D46"/>
                </a:solidFill>
                <a:latin typeface="Cambria"/>
                <a:cs typeface="Cambria"/>
              </a:rPr>
              <a:t>u</a:t>
            </a:r>
            <a:r>
              <a:rPr sz="4600" spc="-170" dirty="0">
                <a:solidFill>
                  <a:srgbClr val="665D46"/>
                </a:solidFill>
                <a:latin typeface="Cambria"/>
                <a:cs typeface="Cambria"/>
              </a:rPr>
              <a:t>e</a:t>
            </a:r>
            <a:r>
              <a:rPr sz="4600" spc="-95" dirty="0">
                <a:solidFill>
                  <a:srgbClr val="665D46"/>
                </a:solidFill>
                <a:latin typeface="Cambria"/>
                <a:cs typeface="Cambria"/>
              </a:rPr>
              <a:t>i</a:t>
            </a:r>
            <a:r>
              <a:rPr sz="4600" spc="-70" dirty="0">
                <a:solidFill>
                  <a:srgbClr val="665D46"/>
                </a:solidFill>
                <a:latin typeface="Cambria"/>
                <a:cs typeface="Cambria"/>
              </a:rPr>
              <a:t>n</a:t>
            </a:r>
            <a:r>
              <a:rPr sz="4600" dirty="0">
                <a:solidFill>
                  <a:srgbClr val="665D46"/>
                </a:solidFill>
                <a:latin typeface="Cambria"/>
                <a:cs typeface="Cambria"/>
              </a:rPr>
              <a:t>g</a:t>
            </a:r>
            <a:r>
              <a:rPr sz="4600" spc="-220" dirty="0">
                <a:solidFill>
                  <a:srgbClr val="665D46"/>
                </a:solidFill>
                <a:latin typeface="Times New Roman"/>
                <a:cs typeface="Times New Roman"/>
              </a:rPr>
              <a:t> </a:t>
            </a:r>
            <a:r>
              <a:rPr sz="4600" spc="-114" dirty="0">
                <a:solidFill>
                  <a:srgbClr val="665D46"/>
                </a:solidFill>
                <a:latin typeface="Cambria"/>
                <a:cs typeface="Cambria"/>
              </a:rPr>
              <a:t>[</a:t>
            </a:r>
            <a:r>
              <a:rPr sz="4600" spc="-180" dirty="0">
                <a:solidFill>
                  <a:srgbClr val="665D46"/>
                </a:solidFill>
                <a:latin typeface="Cambria"/>
                <a:cs typeface="Cambria"/>
              </a:rPr>
              <a:t>1</a:t>
            </a:r>
            <a:r>
              <a:rPr sz="4600" dirty="0">
                <a:solidFill>
                  <a:srgbClr val="665D46"/>
                </a:solidFill>
                <a:latin typeface="Cambria"/>
                <a:cs typeface="Cambria"/>
              </a:rPr>
              <a:t>]</a:t>
            </a:r>
            <a:endParaRPr sz="4600">
              <a:latin typeface="Cambria"/>
              <a:cs typeface="Cambria"/>
            </a:endParaRPr>
          </a:p>
        </p:txBody>
      </p:sp>
      <p:sp>
        <p:nvSpPr>
          <p:cNvPr id="3" name="object 3"/>
          <p:cNvSpPr/>
          <p:nvPr/>
        </p:nvSpPr>
        <p:spPr>
          <a:xfrm>
            <a:off x="1296808" y="3086111"/>
            <a:ext cx="7607289" cy="337818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5" name="object 5"/>
          <p:cNvSpPr txBox="1"/>
          <p:nvPr/>
        </p:nvSpPr>
        <p:spPr>
          <a:xfrm>
            <a:off x="1385685" y="1905035"/>
            <a:ext cx="6687820" cy="622300"/>
          </a:xfrm>
          <a:prstGeom prst="rect">
            <a:avLst/>
          </a:prstGeom>
        </p:spPr>
        <p:txBody>
          <a:bodyPr vert="horz" wrap="square" lIns="0" tIns="0" rIns="0" bIns="0" rtlCol="0">
            <a:spAutoFit/>
          </a:bodyPr>
          <a:lstStyle/>
          <a:p>
            <a:pPr marL="12700" marR="5080">
              <a:lnSpc>
                <a:spcPct val="102299"/>
              </a:lnSpc>
              <a:tabLst>
                <a:tab pos="3834765" algn="l"/>
              </a:tabLst>
            </a:pPr>
            <a:r>
              <a:rPr sz="2200" b="1" dirty="0">
                <a:solidFill>
                  <a:srgbClr val="2E2A1F"/>
                </a:solidFill>
                <a:latin typeface="Arial"/>
                <a:cs typeface="Arial"/>
              </a:rPr>
              <a:t>A</a:t>
            </a:r>
            <a:r>
              <a:rPr sz="2200" b="1" spc="-100" dirty="0">
                <a:solidFill>
                  <a:srgbClr val="2E2A1F"/>
                </a:solidFill>
                <a:latin typeface="Arial"/>
                <a:cs typeface="Arial"/>
              </a:rPr>
              <a:t> </a:t>
            </a:r>
            <a:r>
              <a:rPr sz="2200" b="1" spc="-45" dirty="0">
                <a:solidFill>
                  <a:srgbClr val="2E2A1F"/>
                </a:solidFill>
                <a:latin typeface="Arial"/>
                <a:cs typeface="Arial"/>
              </a:rPr>
              <a:t>qu</a:t>
            </a:r>
            <a:r>
              <a:rPr sz="2200" b="1" spc="-25" dirty="0">
                <a:solidFill>
                  <a:srgbClr val="2E2A1F"/>
                </a:solidFill>
                <a:latin typeface="Arial"/>
                <a:cs typeface="Arial"/>
              </a:rPr>
              <a:t>e</a:t>
            </a:r>
            <a:r>
              <a:rPr sz="2200" b="1" spc="-45" dirty="0">
                <a:solidFill>
                  <a:srgbClr val="2E2A1F"/>
                </a:solidFill>
                <a:latin typeface="Arial"/>
                <a:cs typeface="Arial"/>
              </a:rPr>
              <a:t>u</a:t>
            </a:r>
            <a:r>
              <a:rPr sz="2200" b="1" dirty="0">
                <a:solidFill>
                  <a:srgbClr val="2E2A1F"/>
                </a:solidFill>
                <a:latin typeface="Arial"/>
                <a:cs typeface="Arial"/>
              </a:rPr>
              <a:t>e</a:t>
            </a:r>
            <a:r>
              <a:rPr sz="2200" b="1" spc="165" dirty="0">
                <a:solidFill>
                  <a:srgbClr val="2E2A1F"/>
                </a:solidFill>
                <a:latin typeface="Arial"/>
                <a:cs typeface="Arial"/>
              </a:rPr>
              <a:t> </a:t>
            </a:r>
            <a:r>
              <a:rPr sz="2200" b="1" spc="-114" dirty="0">
                <a:solidFill>
                  <a:srgbClr val="2E2A1F"/>
                </a:solidFill>
                <a:latin typeface="Arial"/>
                <a:cs typeface="Arial"/>
              </a:rPr>
              <a:t>i</a:t>
            </a:r>
            <a:r>
              <a:rPr sz="2200" b="1" dirty="0">
                <a:solidFill>
                  <a:srgbClr val="2E2A1F"/>
                </a:solidFill>
                <a:latin typeface="Arial"/>
                <a:cs typeface="Arial"/>
              </a:rPr>
              <a:t>s</a:t>
            </a:r>
            <a:r>
              <a:rPr sz="2200" b="1" spc="165" dirty="0">
                <a:solidFill>
                  <a:srgbClr val="2E2A1F"/>
                </a:solidFill>
                <a:latin typeface="Arial"/>
                <a:cs typeface="Arial"/>
              </a:rPr>
              <a:t> </a:t>
            </a:r>
            <a:r>
              <a:rPr sz="2200" b="1" spc="-45" dirty="0">
                <a:solidFill>
                  <a:srgbClr val="2E2A1F"/>
                </a:solidFill>
                <a:latin typeface="Arial"/>
                <a:cs typeface="Arial"/>
              </a:rPr>
              <a:t>u</a:t>
            </a:r>
            <a:r>
              <a:rPr sz="2200" b="1" spc="-25" dirty="0">
                <a:solidFill>
                  <a:srgbClr val="2E2A1F"/>
                </a:solidFill>
                <a:latin typeface="Arial"/>
                <a:cs typeface="Arial"/>
              </a:rPr>
              <a:t>se</a:t>
            </a:r>
            <a:r>
              <a:rPr sz="2200" b="1" dirty="0">
                <a:solidFill>
                  <a:srgbClr val="2E2A1F"/>
                </a:solidFill>
                <a:latin typeface="Arial"/>
                <a:cs typeface="Arial"/>
              </a:rPr>
              <a:t>d</a:t>
            </a:r>
            <a:r>
              <a:rPr sz="2200" b="1" spc="40" dirty="0">
                <a:solidFill>
                  <a:srgbClr val="2E2A1F"/>
                </a:solidFill>
                <a:latin typeface="Arial"/>
                <a:cs typeface="Arial"/>
              </a:rPr>
              <a:t> </a:t>
            </a:r>
            <a:r>
              <a:rPr sz="2200" b="1" spc="-35" dirty="0">
                <a:solidFill>
                  <a:srgbClr val="2E2A1F"/>
                </a:solidFill>
                <a:latin typeface="Arial"/>
                <a:cs typeface="Arial"/>
              </a:rPr>
              <a:t>t</a:t>
            </a:r>
            <a:r>
              <a:rPr sz="2200" b="1" dirty="0">
                <a:solidFill>
                  <a:srgbClr val="2E2A1F"/>
                </a:solidFill>
                <a:latin typeface="Arial"/>
                <a:cs typeface="Arial"/>
              </a:rPr>
              <a:t>o</a:t>
            </a:r>
            <a:r>
              <a:rPr sz="2200" b="1" spc="40" dirty="0">
                <a:solidFill>
                  <a:srgbClr val="2E2A1F"/>
                </a:solidFill>
                <a:latin typeface="Arial"/>
                <a:cs typeface="Arial"/>
              </a:rPr>
              <a:t> </a:t>
            </a:r>
            <a:r>
              <a:rPr sz="2200" b="1" spc="-114" dirty="0">
                <a:solidFill>
                  <a:srgbClr val="2E2A1F"/>
                </a:solidFill>
                <a:latin typeface="Arial"/>
                <a:cs typeface="Arial"/>
              </a:rPr>
              <a:t>i</a:t>
            </a:r>
            <a:r>
              <a:rPr sz="2200" b="1" spc="-45" dirty="0">
                <a:solidFill>
                  <a:srgbClr val="2E2A1F"/>
                </a:solidFill>
                <a:latin typeface="Arial"/>
                <a:cs typeface="Arial"/>
              </a:rPr>
              <a:t>n</a:t>
            </a:r>
            <a:r>
              <a:rPr sz="2200" b="1" spc="-35" dirty="0">
                <a:solidFill>
                  <a:srgbClr val="2E2A1F"/>
                </a:solidFill>
                <a:latin typeface="Arial"/>
                <a:cs typeface="Arial"/>
              </a:rPr>
              <a:t>t</a:t>
            </a:r>
            <a:r>
              <a:rPr sz="2200" b="1" spc="-25" dirty="0">
                <a:solidFill>
                  <a:srgbClr val="2E2A1F"/>
                </a:solidFill>
                <a:latin typeface="Arial"/>
                <a:cs typeface="Arial"/>
              </a:rPr>
              <a:t>e</a:t>
            </a:r>
            <a:r>
              <a:rPr sz="2200" b="1" spc="-45" dirty="0">
                <a:solidFill>
                  <a:srgbClr val="2E2A1F"/>
                </a:solidFill>
                <a:latin typeface="Arial"/>
                <a:cs typeface="Arial"/>
              </a:rPr>
              <a:t>g</a:t>
            </a:r>
            <a:r>
              <a:rPr sz="2200" b="1" spc="-60" dirty="0">
                <a:solidFill>
                  <a:srgbClr val="2E2A1F"/>
                </a:solidFill>
                <a:latin typeface="Arial"/>
                <a:cs typeface="Arial"/>
              </a:rPr>
              <a:t>r</a:t>
            </a:r>
            <a:r>
              <a:rPr sz="2200" b="1" spc="-25" dirty="0">
                <a:solidFill>
                  <a:srgbClr val="2E2A1F"/>
                </a:solidFill>
                <a:latin typeface="Arial"/>
                <a:cs typeface="Arial"/>
              </a:rPr>
              <a:t>a</a:t>
            </a:r>
            <a:r>
              <a:rPr sz="2200" b="1" spc="-35" dirty="0">
                <a:solidFill>
                  <a:srgbClr val="2E2A1F"/>
                </a:solidFill>
                <a:latin typeface="Arial"/>
                <a:cs typeface="Arial"/>
              </a:rPr>
              <a:t>t</a:t>
            </a:r>
            <a:r>
              <a:rPr sz="2200" b="1" dirty="0">
                <a:solidFill>
                  <a:srgbClr val="2E2A1F"/>
                </a:solidFill>
                <a:latin typeface="Arial"/>
                <a:cs typeface="Arial"/>
              </a:rPr>
              <a:t>e	</a:t>
            </a:r>
            <a:r>
              <a:rPr sz="2200" b="1" spc="-60" dirty="0">
                <a:solidFill>
                  <a:srgbClr val="2E2A1F"/>
                </a:solidFill>
                <a:latin typeface="Arial"/>
                <a:cs typeface="Arial"/>
              </a:rPr>
              <a:t>m</a:t>
            </a:r>
            <a:r>
              <a:rPr sz="2200" b="1" spc="-25" dirty="0">
                <a:solidFill>
                  <a:srgbClr val="2E2A1F"/>
                </a:solidFill>
                <a:latin typeface="Arial"/>
                <a:cs typeface="Arial"/>
              </a:rPr>
              <a:t>essa</a:t>
            </a:r>
            <a:r>
              <a:rPr sz="2200" b="1" spc="-45" dirty="0">
                <a:solidFill>
                  <a:srgbClr val="2E2A1F"/>
                </a:solidFill>
                <a:latin typeface="Arial"/>
                <a:cs typeface="Arial"/>
              </a:rPr>
              <a:t>g</a:t>
            </a:r>
            <a:r>
              <a:rPr sz="2200" b="1" spc="-25" dirty="0">
                <a:solidFill>
                  <a:srgbClr val="2E2A1F"/>
                </a:solidFill>
                <a:latin typeface="Arial"/>
                <a:cs typeface="Arial"/>
              </a:rPr>
              <a:t>e</a:t>
            </a:r>
            <a:r>
              <a:rPr sz="2200" b="1" dirty="0">
                <a:solidFill>
                  <a:srgbClr val="2E2A1F"/>
                </a:solidFill>
                <a:latin typeface="Arial"/>
                <a:cs typeface="Arial"/>
              </a:rPr>
              <a:t>s</a:t>
            </a:r>
            <a:r>
              <a:rPr sz="2200" b="1" spc="165" dirty="0">
                <a:solidFill>
                  <a:srgbClr val="2E2A1F"/>
                </a:solidFill>
                <a:latin typeface="Arial"/>
                <a:cs typeface="Arial"/>
              </a:rPr>
              <a:t> </a:t>
            </a:r>
            <a:r>
              <a:rPr sz="2200" b="1" spc="-25" dirty="0">
                <a:solidFill>
                  <a:srgbClr val="2E2A1F"/>
                </a:solidFill>
                <a:latin typeface="Arial"/>
                <a:cs typeface="Arial"/>
              </a:rPr>
              <a:t>c</a:t>
            </a:r>
            <a:r>
              <a:rPr sz="2200" b="1" spc="-45" dirty="0">
                <a:solidFill>
                  <a:srgbClr val="2E2A1F"/>
                </a:solidFill>
                <a:latin typeface="Arial"/>
                <a:cs typeface="Arial"/>
              </a:rPr>
              <a:t>o</a:t>
            </a:r>
            <a:r>
              <a:rPr sz="2200" b="1" spc="-60" dirty="0">
                <a:solidFill>
                  <a:srgbClr val="2E2A1F"/>
                </a:solidFill>
                <a:latin typeface="Arial"/>
                <a:cs typeface="Arial"/>
              </a:rPr>
              <a:t>m</a:t>
            </a:r>
            <a:r>
              <a:rPr sz="2200" b="1" dirty="0">
                <a:solidFill>
                  <a:srgbClr val="2E2A1F"/>
                </a:solidFill>
                <a:latin typeface="Arial"/>
                <a:cs typeface="Arial"/>
              </a:rPr>
              <a:t>e</a:t>
            </a:r>
            <a:r>
              <a:rPr sz="2200" b="1" spc="165" dirty="0">
                <a:solidFill>
                  <a:srgbClr val="2E2A1F"/>
                </a:solidFill>
                <a:latin typeface="Arial"/>
                <a:cs typeface="Arial"/>
              </a:rPr>
              <a:t> </a:t>
            </a:r>
            <a:r>
              <a:rPr sz="2200" b="1" spc="-35" dirty="0">
                <a:solidFill>
                  <a:srgbClr val="2E2A1F"/>
                </a:solidFill>
                <a:latin typeface="Arial"/>
                <a:cs typeface="Arial"/>
              </a:rPr>
              <a:t>f</a:t>
            </a:r>
            <a:r>
              <a:rPr sz="2200" b="1" spc="-60" dirty="0">
                <a:solidFill>
                  <a:srgbClr val="2E2A1F"/>
                </a:solidFill>
                <a:latin typeface="Arial"/>
                <a:cs typeface="Arial"/>
              </a:rPr>
              <a:t>r</a:t>
            </a:r>
            <a:r>
              <a:rPr sz="2200" b="1" spc="-45" dirty="0">
                <a:solidFill>
                  <a:srgbClr val="2E2A1F"/>
                </a:solidFill>
                <a:latin typeface="Arial"/>
                <a:cs typeface="Arial"/>
              </a:rPr>
              <a:t>o</a:t>
            </a:r>
            <a:r>
              <a:rPr sz="2200" b="1" dirty="0">
                <a:solidFill>
                  <a:srgbClr val="2E2A1F"/>
                </a:solidFill>
                <a:latin typeface="Arial"/>
                <a:cs typeface="Arial"/>
              </a:rPr>
              <a:t>m </a:t>
            </a:r>
            <a:r>
              <a:rPr sz="2200" b="1" spc="-45" dirty="0">
                <a:solidFill>
                  <a:srgbClr val="2E2A1F"/>
                </a:solidFill>
                <a:latin typeface="Arial"/>
                <a:cs typeface="Arial"/>
              </a:rPr>
              <a:t>d</a:t>
            </a:r>
            <a:r>
              <a:rPr sz="2200" b="1" spc="-114" dirty="0">
                <a:solidFill>
                  <a:srgbClr val="2E2A1F"/>
                </a:solidFill>
                <a:latin typeface="Arial"/>
                <a:cs typeface="Arial"/>
              </a:rPr>
              <a:t>i</a:t>
            </a:r>
            <a:r>
              <a:rPr sz="2200" b="1" spc="-35" dirty="0">
                <a:solidFill>
                  <a:srgbClr val="2E2A1F"/>
                </a:solidFill>
                <a:latin typeface="Arial"/>
                <a:cs typeface="Arial"/>
              </a:rPr>
              <a:t>ff</a:t>
            </a:r>
            <a:r>
              <a:rPr sz="2200" b="1" spc="-25" dirty="0">
                <a:solidFill>
                  <a:srgbClr val="2E2A1F"/>
                </a:solidFill>
                <a:latin typeface="Arial"/>
                <a:cs typeface="Arial"/>
              </a:rPr>
              <a:t>e</a:t>
            </a:r>
            <a:r>
              <a:rPr sz="2200" b="1" spc="-60" dirty="0">
                <a:solidFill>
                  <a:srgbClr val="2E2A1F"/>
                </a:solidFill>
                <a:latin typeface="Arial"/>
                <a:cs typeface="Arial"/>
              </a:rPr>
              <a:t>r</a:t>
            </a:r>
            <a:r>
              <a:rPr sz="2200" b="1" spc="-25" dirty="0">
                <a:solidFill>
                  <a:srgbClr val="2E2A1F"/>
                </a:solidFill>
                <a:latin typeface="Arial"/>
                <a:cs typeface="Arial"/>
              </a:rPr>
              <a:t>e</a:t>
            </a:r>
            <a:r>
              <a:rPr sz="2200" b="1" spc="-45" dirty="0">
                <a:solidFill>
                  <a:srgbClr val="2E2A1F"/>
                </a:solidFill>
                <a:latin typeface="Arial"/>
                <a:cs typeface="Arial"/>
              </a:rPr>
              <a:t>n</a:t>
            </a:r>
            <a:r>
              <a:rPr sz="2200" b="1" dirty="0">
                <a:solidFill>
                  <a:srgbClr val="2E2A1F"/>
                </a:solidFill>
                <a:latin typeface="Arial"/>
                <a:cs typeface="Arial"/>
              </a:rPr>
              <a:t>t </a:t>
            </a:r>
            <a:r>
              <a:rPr sz="2200" b="1" spc="-260" dirty="0">
                <a:solidFill>
                  <a:srgbClr val="2E2A1F"/>
                </a:solidFill>
                <a:latin typeface="Arial"/>
                <a:cs typeface="Arial"/>
              </a:rPr>
              <a:t> </a:t>
            </a:r>
            <a:r>
              <a:rPr sz="2200" b="1" spc="-25" dirty="0">
                <a:solidFill>
                  <a:srgbClr val="2E2A1F"/>
                </a:solidFill>
                <a:latin typeface="Arial"/>
                <a:cs typeface="Arial"/>
              </a:rPr>
              <a:t>se</a:t>
            </a:r>
            <a:r>
              <a:rPr sz="2200" b="1" spc="-45" dirty="0">
                <a:solidFill>
                  <a:srgbClr val="2E2A1F"/>
                </a:solidFill>
                <a:latin typeface="Arial"/>
                <a:cs typeface="Arial"/>
              </a:rPr>
              <a:t>nd</a:t>
            </a:r>
            <a:r>
              <a:rPr sz="2200" b="1" spc="-25" dirty="0">
                <a:solidFill>
                  <a:srgbClr val="2E2A1F"/>
                </a:solidFill>
                <a:latin typeface="Arial"/>
                <a:cs typeface="Arial"/>
              </a:rPr>
              <a:t>e</a:t>
            </a:r>
            <a:r>
              <a:rPr sz="2200" b="1" spc="-60" dirty="0">
                <a:solidFill>
                  <a:srgbClr val="2E2A1F"/>
                </a:solidFill>
                <a:latin typeface="Arial"/>
                <a:cs typeface="Arial"/>
              </a:rPr>
              <a:t>r</a:t>
            </a:r>
            <a:r>
              <a:rPr sz="2200" b="1" dirty="0">
                <a:solidFill>
                  <a:srgbClr val="2E2A1F"/>
                </a:solidFill>
                <a:latin typeface="Arial"/>
                <a:cs typeface="Arial"/>
              </a:rPr>
              <a:t>s</a:t>
            </a:r>
            <a:r>
              <a:rPr sz="2200" b="1" spc="265" dirty="0">
                <a:solidFill>
                  <a:srgbClr val="2E2A1F"/>
                </a:solidFill>
                <a:latin typeface="Arial"/>
                <a:cs typeface="Arial"/>
              </a:rPr>
              <a:t> </a:t>
            </a:r>
            <a:r>
              <a:rPr sz="2200" b="1" spc="-35" dirty="0">
                <a:solidFill>
                  <a:srgbClr val="2E2A1F"/>
                </a:solidFill>
                <a:latin typeface="Arial"/>
                <a:cs typeface="Arial"/>
              </a:rPr>
              <a:t>t</a:t>
            </a:r>
            <a:r>
              <a:rPr sz="2200" b="1" dirty="0">
                <a:solidFill>
                  <a:srgbClr val="2E2A1F"/>
                </a:solidFill>
                <a:latin typeface="Arial"/>
                <a:cs typeface="Arial"/>
              </a:rPr>
              <a:t>o</a:t>
            </a:r>
            <a:r>
              <a:rPr sz="2200" b="1" spc="40" dirty="0">
                <a:solidFill>
                  <a:srgbClr val="2E2A1F"/>
                </a:solidFill>
                <a:latin typeface="Arial"/>
                <a:cs typeface="Arial"/>
              </a:rPr>
              <a:t> </a:t>
            </a:r>
            <a:r>
              <a:rPr sz="2200" b="1" spc="-60" dirty="0">
                <a:solidFill>
                  <a:srgbClr val="2E2A1F"/>
                </a:solidFill>
                <a:latin typeface="Arial"/>
                <a:cs typeface="Arial"/>
              </a:rPr>
              <a:t>r</a:t>
            </a:r>
            <a:r>
              <a:rPr sz="2200" b="1" spc="-25" dirty="0">
                <a:solidFill>
                  <a:srgbClr val="2E2A1F"/>
                </a:solidFill>
                <a:latin typeface="Arial"/>
                <a:cs typeface="Arial"/>
              </a:rPr>
              <a:t>ece</a:t>
            </a:r>
            <a:r>
              <a:rPr sz="2200" b="1" spc="-114" dirty="0">
                <a:solidFill>
                  <a:srgbClr val="2E2A1F"/>
                </a:solidFill>
                <a:latin typeface="Arial"/>
                <a:cs typeface="Arial"/>
              </a:rPr>
              <a:t>i</a:t>
            </a:r>
            <a:r>
              <a:rPr sz="2200" b="1" spc="75" dirty="0">
                <a:solidFill>
                  <a:srgbClr val="2E2A1F"/>
                </a:solidFill>
                <a:latin typeface="Arial"/>
                <a:cs typeface="Arial"/>
              </a:rPr>
              <a:t>v</a:t>
            </a:r>
            <a:r>
              <a:rPr sz="2200" b="1" spc="-25" dirty="0">
                <a:solidFill>
                  <a:srgbClr val="2E2A1F"/>
                </a:solidFill>
                <a:latin typeface="Arial"/>
                <a:cs typeface="Arial"/>
              </a:rPr>
              <a:t>e</a:t>
            </a:r>
            <a:r>
              <a:rPr sz="2200" b="1" dirty="0">
                <a:solidFill>
                  <a:srgbClr val="2E2A1F"/>
                </a:solidFill>
                <a:latin typeface="Arial"/>
                <a:cs typeface="Arial"/>
              </a:rPr>
              <a:t>r</a:t>
            </a:r>
            <a:endParaRPr sz="220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21</a:t>
            </a:fld>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3" name="object 3"/>
          <p:cNvSpPr/>
          <p:nvPr/>
        </p:nvSpPr>
        <p:spPr>
          <a:xfrm>
            <a:off x="1144402" y="1790711"/>
            <a:ext cx="7670810" cy="520698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80884" y="1727200"/>
            <a:ext cx="7772400" cy="457200"/>
          </a:xfrm>
          <a:custGeom>
            <a:avLst/>
            <a:gdLst/>
            <a:ahLst/>
            <a:cxnLst/>
            <a:rect l="l" t="t" r="r" b="b"/>
            <a:pathLst>
              <a:path w="7772400" h="457200">
                <a:moveTo>
                  <a:pt x="0" y="457199"/>
                </a:moveTo>
                <a:lnTo>
                  <a:pt x="7772399" y="457199"/>
                </a:lnTo>
                <a:lnTo>
                  <a:pt x="7772399" y="0"/>
                </a:lnTo>
                <a:lnTo>
                  <a:pt x="0" y="0"/>
                </a:lnTo>
                <a:lnTo>
                  <a:pt x="0" y="457199"/>
                </a:lnTo>
                <a:close/>
              </a:path>
            </a:pathLst>
          </a:custGeom>
          <a:solidFill>
            <a:srgbClr val="FFFFFF"/>
          </a:solidFill>
        </p:spPr>
        <p:txBody>
          <a:bodyPr wrap="square" lIns="0" tIns="0" rIns="0" bIns="0" rtlCol="0"/>
          <a:lstStyle/>
          <a:p>
            <a:endParaRPr/>
          </a:p>
        </p:txBody>
      </p:sp>
      <p:sp>
        <p:nvSpPr>
          <p:cNvPr id="5" name="object 5"/>
          <p:cNvSpPr txBox="1"/>
          <p:nvPr/>
        </p:nvSpPr>
        <p:spPr>
          <a:xfrm>
            <a:off x="1309485" y="936203"/>
            <a:ext cx="7229475" cy="1032510"/>
          </a:xfrm>
          <a:prstGeom prst="rect">
            <a:avLst/>
          </a:prstGeom>
        </p:spPr>
        <p:txBody>
          <a:bodyPr vert="horz" wrap="square" lIns="0" tIns="0" rIns="0" bIns="0" rtlCol="0">
            <a:spAutoFit/>
          </a:bodyPr>
          <a:lstStyle/>
          <a:p>
            <a:pPr marL="12700">
              <a:lnSpc>
                <a:spcPct val="100000"/>
              </a:lnSpc>
            </a:pPr>
            <a:r>
              <a:rPr sz="4600" spc="-55" dirty="0">
                <a:solidFill>
                  <a:srgbClr val="665D46"/>
                </a:solidFill>
                <a:latin typeface="Cambria"/>
                <a:cs typeface="Cambria"/>
              </a:rPr>
              <a:t>M</a:t>
            </a:r>
            <a:r>
              <a:rPr sz="4600" spc="-170" dirty="0">
                <a:solidFill>
                  <a:srgbClr val="665D46"/>
                </a:solidFill>
                <a:latin typeface="Cambria"/>
                <a:cs typeface="Cambria"/>
              </a:rPr>
              <a:t>e</a:t>
            </a:r>
            <a:r>
              <a:rPr sz="4600" spc="-100" dirty="0">
                <a:solidFill>
                  <a:srgbClr val="665D46"/>
                </a:solidFill>
                <a:latin typeface="Cambria"/>
                <a:cs typeface="Cambria"/>
              </a:rPr>
              <a:t>ss</a:t>
            </a:r>
            <a:r>
              <a:rPr sz="4600" spc="-150" dirty="0">
                <a:solidFill>
                  <a:srgbClr val="665D46"/>
                </a:solidFill>
                <a:latin typeface="Cambria"/>
                <a:cs typeface="Cambria"/>
              </a:rPr>
              <a:t>a</a:t>
            </a:r>
            <a:r>
              <a:rPr sz="4600" spc="-75" dirty="0">
                <a:solidFill>
                  <a:srgbClr val="665D46"/>
                </a:solidFill>
                <a:latin typeface="Cambria"/>
                <a:cs typeface="Cambria"/>
              </a:rPr>
              <a:t>g</a:t>
            </a:r>
            <a:r>
              <a:rPr sz="4600" spc="-170" dirty="0">
                <a:solidFill>
                  <a:srgbClr val="665D46"/>
                </a:solidFill>
                <a:latin typeface="Cambria"/>
                <a:cs typeface="Cambria"/>
              </a:rPr>
              <a:t>e</a:t>
            </a:r>
            <a:r>
              <a:rPr sz="4600" spc="-60" dirty="0">
                <a:solidFill>
                  <a:srgbClr val="665D46"/>
                </a:solidFill>
                <a:latin typeface="Cambria"/>
                <a:cs typeface="Cambria"/>
              </a:rPr>
              <a:t>/</a:t>
            </a:r>
            <a:r>
              <a:rPr sz="4600" spc="-245" dirty="0">
                <a:solidFill>
                  <a:srgbClr val="665D46"/>
                </a:solidFill>
                <a:latin typeface="Cambria"/>
                <a:cs typeface="Cambria"/>
              </a:rPr>
              <a:t>P</a:t>
            </a:r>
            <a:r>
              <a:rPr sz="4600" spc="-150" dirty="0">
                <a:solidFill>
                  <a:srgbClr val="665D46"/>
                </a:solidFill>
                <a:latin typeface="Cambria"/>
                <a:cs typeface="Cambria"/>
              </a:rPr>
              <a:t>a</a:t>
            </a:r>
            <a:r>
              <a:rPr sz="4600" spc="-155" dirty="0">
                <a:solidFill>
                  <a:srgbClr val="665D46"/>
                </a:solidFill>
                <a:latin typeface="Cambria"/>
                <a:cs typeface="Cambria"/>
              </a:rPr>
              <a:t>c</a:t>
            </a:r>
            <a:r>
              <a:rPr sz="4600" spc="-215" dirty="0">
                <a:solidFill>
                  <a:srgbClr val="665D46"/>
                </a:solidFill>
                <a:latin typeface="Cambria"/>
                <a:cs typeface="Cambria"/>
              </a:rPr>
              <a:t>k</a:t>
            </a:r>
            <a:r>
              <a:rPr sz="4600" spc="-170" dirty="0">
                <a:solidFill>
                  <a:srgbClr val="665D46"/>
                </a:solidFill>
                <a:latin typeface="Cambria"/>
                <a:cs typeface="Cambria"/>
              </a:rPr>
              <a:t>e</a:t>
            </a:r>
            <a:r>
              <a:rPr sz="4600" dirty="0">
                <a:solidFill>
                  <a:srgbClr val="665D46"/>
                </a:solidFill>
                <a:latin typeface="Cambria"/>
                <a:cs typeface="Cambria"/>
              </a:rPr>
              <a:t>t</a:t>
            </a:r>
            <a:r>
              <a:rPr sz="4600" spc="-210" dirty="0">
                <a:solidFill>
                  <a:srgbClr val="665D46"/>
                </a:solidFill>
                <a:latin typeface="Times New Roman"/>
                <a:cs typeface="Times New Roman"/>
              </a:rPr>
              <a:t> </a:t>
            </a:r>
            <a:r>
              <a:rPr sz="4600" spc="-110" dirty="0">
                <a:solidFill>
                  <a:srgbClr val="665D46"/>
                </a:solidFill>
                <a:latin typeface="Cambria"/>
                <a:cs typeface="Cambria"/>
              </a:rPr>
              <a:t>Q</a:t>
            </a:r>
            <a:r>
              <a:rPr sz="4600" spc="-145" dirty="0">
                <a:solidFill>
                  <a:srgbClr val="665D46"/>
                </a:solidFill>
                <a:latin typeface="Cambria"/>
                <a:cs typeface="Cambria"/>
              </a:rPr>
              <a:t>u</a:t>
            </a:r>
            <a:r>
              <a:rPr sz="4600" spc="-170" dirty="0">
                <a:solidFill>
                  <a:srgbClr val="665D46"/>
                </a:solidFill>
                <a:latin typeface="Cambria"/>
                <a:cs typeface="Cambria"/>
              </a:rPr>
              <a:t>e</a:t>
            </a:r>
            <a:r>
              <a:rPr sz="4600" spc="-145" dirty="0">
                <a:solidFill>
                  <a:srgbClr val="665D46"/>
                </a:solidFill>
                <a:latin typeface="Cambria"/>
                <a:cs typeface="Cambria"/>
              </a:rPr>
              <a:t>u</a:t>
            </a:r>
            <a:r>
              <a:rPr sz="4600" spc="-170" dirty="0">
                <a:solidFill>
                  <a:srgbClr val="665D46"/>
                </a:solidFill>
                <a:latin typeface="Cambria"/>
                <a:cs typeface="Cambria"/>
              </a:rPr>
              <a:t>e</a:t>
            </a:r>
            <a:r>
              <a:rPr sz="4600" spc="-95" dirty="0">
                <a:solidFill>
                  <a:srgbClr val="665D46"/>
                </a:solidFill>
                <a:latin typeface="Cambria"/>
                <a:cs typeface="Cambria"/>
              </a:rPr>
              <a:t>i</a:t>
            </a:r>
            <a:r>
              <a:rPr sz="4600" spc="-70" dirty="0">
                <a:solidFill>
                  <a:srgbClr val="665D46"/>
                </a:solidFill>
                <a:latin typeface="Cambria"/>
                <a:cs typeface="Cambria"/>
              </a:rPr>
              <a:t>n</a:t>
            </a:r>
            <a:r>
              <a:rPr sz="4600" dirty="0">
                <a:solidFill>
                  <a:srgbClr val="665D46"/>
                </a:solidFill>
                <a:latin typeface="Cambria"/>
                <a:cs typeface="Cambria"/>
              </a:rPr>
              <a:t>g</a:t>
            </a:r>
            <a:r>
              <a:rPr sz="4600" spc="-220" dirty="0">
                <a:solidFill>
                  <a:srgbClr val="665D46"/>
                </a:solidFill>
                <a:latin typeface="Times New Roman"/>
                <a:cs typeface="Times New Roman"/>
              </a:rPr>
              <a:t> </a:t>
            </a:r>
            <a:r>
              <a:rPr sz="4600" spc="-114" dirty="0">
                <a:solidFill>
                  <a:srgbClr val="665D46"/>
                </a:solidFill>
                <a:latin typeface="Cambria"/>
                <a:cs typeface="Cambria"/>
              </a:rPr>
              <a:t>[</a:t>
            </a:r>
            <a:r>
              <a:rPr sz="4600" spc="-180" dirty="0">
                <a:solidFill>
                  <a:srgbClr val="665D46"/>
                </a:solidFill>
                <a:latin typeface="Cambria"/>
                <a:cs typeface="Cambria"/>
              </a:rPr>
              <a:t>2</a:t>
            </a:r>
            <a:r>
              <a:rPr sz="4600" dirty="0">
                <a:solidFill>
                  <a:srgbClr val="665D46"/>
                </a:solidFill>
                <a:latin typeface="Cambria"/>
                <a:cs typeface="Cambria"/>
              </a:rPr>
              <a:t>]</a:t>
            </a:r>
            <a:endParaRPr sz="4600">
              <a:latin typeface="Cambria"/>
              <a:cs typeface="Cambria"/>
            </a:endParaRPr>
          </a:p>
          <a:p>
            <a:pPr marL="101600">
              <a:lnSpc>
                <a:spcPct val="100000"/>
              </a:lnSpc>
              <a:spcBef>
                <a:spcPts val="580"/>
              </a:spcBef>
            </a:pPr>
            <a:r>
              <a:rPr sz="2200" b="1" dirty="0">
                <a:solidFill>
                  <a:srgbClr val="2E2A1F"/>
                </a:solidFill>
                <a:latin typeface="Arial"/>
                <a:cs typeface="Arial"/>
              </a:rPr>
              <a:t>A</a:t>
            </a:r>
            <a:r>
              <a:rPr sz="2200" b="1" spc="-100" dirty="0">
                <a:solidFill>
                  <a:srgbClr val="2E2A1F"/>
                </a:solidFill>
                <a:latin typeface="Arial"/>
                <a:cs typeface="Arial"/>
              </a:rPr>
              <a:t> </a:t>
            </a:r>
            <a:r>
              <a:rPr sz="2200" b="1" spc="-45" dirty="0">
                <a:solidFill>
                  <a:srgbClr val="2E2A1F"/>
                </a:solidFill>
                <a:latin typeface="Arial"/>
                <a:cs typeface="Arial"/>
              </a:rPr>
              <a:t>qu</a:t>
            </a:r>
            <a:r>
              <a:rPr sz="2200" b="1" spc="-25" dirty="0">
                <a:solidFill>
                  <a:srgbClr val="2E2A1F"/>
                </a:solidFill>
                <a:latin typeface="Arial"/>
                <a:cs typeface="Arial"/>
              </a:rPr>
              <a:t>e</a:t>
            </a:r>
            <a:r>
              <a:rPr sz="2200" b="1" spc="-45" dirty="0">
                <a:solidFill>
                  <a:srgbClr val="2E2A1F"/>
                </a:solidFill>
                <a:latin typeface="Arial"/>
                <a:cs typeface="Arial"/>
              </a:rPr>
              <a:t>u</a:t>
            </a:r>
            <a:r>
              <a:rPr sz="2200" b="1" dirty="0">
                <a:solidFill>
                  <a:srgbClr val="2E2A1F"/>
                </a:solidFill>
                <a:latin typeface="Arial"/>
                <a:cs typeface="Arial"/>
              </a:rPr>
              <a:t>e</a:t>
            </a:r>
            <a:r>
              <a:rPr sz="2200" b="1" spc="165" dirty="0">
                <a:solidFill>
                  <a:srgbClr val="2E2A1F"/>
                </a:solidFill>
                <a:latin typeface="Arial"/>
                <a:cs typeface="Arial"/>
              </a:rPr>
              <a:t> </a:t>
            </a:r>
            <a:r>
              <a:rPr sz="2200" b="1" spc="-114" dirty="0">
                <a:solidFill>
                  <a:srgbClr val="2E2A1F"/>
                </a:solidFill>
                <a:latin typeface="Arial"/>
                <a:cs typeface="Arial"/>
              </a:rPr>
              <a:t>i</a:t>
            </a:r>
            <a:r>
              <a:rPr sz="2200" b="1" dirty="0">
                <a:solidFill>
                  <a:srgbClr val="2E2A1F"/>
                </a:solidFill>
                <a:latin typeface="Arial"/>
                <a:cs typeface="Arial"/>
              </a:rPr>
              <a:t>s</a:t>
            </a:r>
            <a:r>
              <a:rPr sz="2200" b="1" spc="165" dirty="0">
                <a:solidFill>
                  <a:srgbClr val="2E2A1F"/>
                </a:solidFill>
                <a:latin typeface="Arial"/>
                <a:cs typeface="Arial"/>
              </a:rPr>
              <a:t> </a:t>
            </a:r>
            <a:r>
              <a:rPr sz="2200" b="1" spc="-45" dirty="0">
                <a:solidFill>
                  <a:srgbClr val="2E2A1F"/>
                </a:solidFill>
                <a:latin typeface="Arial"/>
                <a:cs typeface="Arial"/>
              </a:rPr>
              <a:t>u</a:t>
            </a:r>
            <a:r>
              <a:rPr sz="2200" b="1" spc="-25" dirty="0">
                <a:solidFill>
                  <a:srgbClr val="2E2A1F"/>
                </a:solidFill>
                <a:latin typeface="Arial"/>
                <a:cs typeface="Arial"/>
              </a:rPr>
              <a:t>se</a:t>
            </a:r>
            <a:r>
              <a:rPr sz="2200" b="1" dirty="0">
                <a:solidFill>
                  <a:srgbClr val="2E2A1F"/>
                </a:solidFill>
                <a:latin typeface="Arial"/>
                <a:cs typeface="Arial"/>
              </a:rPr>
              <a:t>d</a:t>
            </a:r>
            <a:r>
              <a:rPr sz="2200" b="1" spc="40" dirty="0">
                <a:solidFill>
                  <a:srgbClr val="2E2A1F"/>
                </a:solidFill>
                <a:latin typeface="Arial"/>
                <a:cs typeface="Arial"/>
              </a:rPr>
              <a:t> </a:t>
            </a:r>
            <a:r>
              <a:rPr sz="2200" b="1" spc="-35" dirty="0">
                <a:solidFill>
                  <a:srgbClr val="2E2A1F"/>
                </a:solidFill>
                <a:latin typeface="Arial"/>
                <a:cs typeface="Arial"/>
              </a:rPr>
              <a:t>t</a:t>
            </a:r>
            <a:r>
              <a:rPr sz="2200" b="1" dirty="0">
                <a:solidFill>
                  <a:srgbClr val="2E2A1F"/>
                </a:solidFill>
                <a:latin typeface="Arial"/>
                <a:cs typeface="Arial"/>
              </a:rPr>
              <a:t>o</a:t>
            </a:r>
            <a:r>
              <a:rPr sz="2200" b="1" spc="40" dirty="0">
                <a:solidFill>
                  <a:srgbClr val="2E2A1F"/>
                </a:solidFill>
                <a:latin typeface="Arial"/>
                <a:cs typeface="Arial"/>
              </a:rPr>
              <a:t> </a:t>
            </a:r>
            <a:r>
              <a:rPr sz="2200" b="1" spc="-25" dirty="0">
                <a:solidFill>
                  <a:srgbClr val="2E2A1F"/>
                </a:solidFill>
                <a:latin typeface="Arial"/>
                <a:cs typeface="Arial"/>
              </a:rPr>
              <a:t>c</a:t>
            </a:r>
            <a:r>
              <a:rPr sz="2200" b="1" spc="-45" dirty="0">
                <a:solidFill>
                  <a:srgbClr val="2E2A1F"/>
                </a:solidFill>
                <a:latin typeface="Arial"/>
                <a:cs typeface="Arial"/>
              </a:rPr>
              <a:t>on</a:t>
            </a:r>
            <a:r>
              <a:rPr sz="2200" b="1" spc="-35" dirty="0">
                <a:solidFill>
                  <a:srgbClr val="2E2A1F"/>
                </a:solidFill>
                <a:latin typeface="Arial"/>
                <a:cs typeface="Arial"/>
              </a:rPr>
              <a:t>t</a:t>
            </a:r>
            <a:r>
              <a:rPr sz="2200" b="1" spc="-60" dirty="0">
                <a:solidFill>
                  <a:srgbClr val="2E2A1F"/>
                </a:solidFill>
                <a:latin typeface="Arial"/>
                <a:cs typeface="Arial"/>
              </a:rPr>
              <a:t>r</a:t>
            </a:r>
            <a:r>
              <a:rPr sz="2200" b="1" spc="-45" dirty="0">
                <a:solidFill>
                  <a:srgbClr val="2E2A1F"/>
                </a:solidFill>
                <a:latin typeface="Arial"/>
                <a:cs typeface="Arial"/>
              </a:rPr>
              <a:t>o</a:t>
            </a:r>
            <a:r>
              <a:rPr sz="2200" b="1" dirty="0">
                <a:solidFill>
                  <a:srgbClr val="2E2A1F"/>
                </a:solidFill>
                <a:latin typeface="Arial"/>
                <a:cs typeface="Arial"/>
              </a:rPr>
              <a:t>l</a:t>
            </a:r>
            <a:r>
              <a:rPr sz="2200" b="1" spc="275" dirty="0">
                <a:solidFill>
                  <a:srgbClr val="2E2A1F"/>
                </a:solidFill>
                <a:latin typeface="Arial"/>
                <a:cs typeface="Arial"/>
              </a:rPr>
              <a:t> </a:t>
            </a:r>
            <a:r>
              <a:rPr sz="2200" b="1" spc="-25" dirty="0">
                <a:solidFill>
                  <a:srgbClr val="2E2A1F"/>
                </a:solidFill>
                <a:latin typeface="Arial"/>
                <a:cs typeface="Arial"/>
              </a:rPr>
              <a:t>se</a:t>
            </a:r>
            <a:r>
              <a:rPr sz="2200" b="1" spc="-45" dirty="0">
                <a:solidFill>
                  <a:srgbClr val="2E2A1F"/>
                </a:solidFill>
                <a:latin typeface="Arial"/>
                <a:cs typeface="Arial"/>
              </a:rPr>
              <a:t>nd</a:t>
            </a:r>
            <a:r>
              <a:rPr sz="2200" b="1" spc="-114" dirty="0">
                <a:solidFill>
                  <a:srgbClr val="2E2A1F"/>
                </a:solidFill>
                <a:latin typeface="Arial"/>
                <a:cs typeface="Arial"/>
              </a:rPr>
              <a:t>i</a:t>
            </a:r>
            <a:r>
              <a:rPr sz="2200" b="1" spc="-45" dirty="0">
                <a:solidFill>
                  <a:srgbClr val="2E2A1F"/>
                </a:solidFill>
                <a:latin typeface="Arial"/>
                <a:cs typeface="Arial"/>
              </a:rPr>
              <a:t>n</a:t>
            </a:r>
            <a:r>
              <a:rPr sz="2200" b="1" dirty="0">
                <a:solidFill>
                  <a:srgbClr val="2E2A1F"/>
                </a:solidFill>
                <a:latin typeface="Arial"/>
                <a:cs typeface="Arial"/>
              </a:rPr>
              <a:t>g </a:t>
            </a:r>
            <a:r>
              <a:rPr sz="2200" b="1" spc="-270" dirty="0">
                <a:solidFill>
                  <a:srgbClr val="2E2A1F"/>
                </a:solidFill>
                <a:latin typeface="Arial"/>
                <a:cs typeface="Arial"/>
              </a:rPr>
              <a:t> </a:t>
            </a:r>
            <a:r>
              <a:rPr sz="2200" b="1" spc="-25" dirty="0">
                <a:solidFill>
                  <a:srgbClr val="2E2A1F"/>
                </a:solidFill>
                <a:latin typeface="Arial"/>
                <a:cs typeface="Arial"/>
              </a:rPr>
              <a:t>a</a:t>
            </a:r>
            <a:r>
              <a:rPr sz="2200" b="1" spc="-45" dirty="0">
                <a:solidFill>
                  <a:srgbClr val="2E2A1F"/>
                </a:solidFill>
                <a:latin typeface="Arial"/>
                <a:cs typeface="Arial"/>
              </a:rPr>
              <a:t>n</a:t>
            </a:r>
            <a:r>
              <a:rPr sz="2200" b="1" dirty="0">
                <a:solidFill>
                  <a:srgbClr val="2E2A1F"/>
                </a:solidFill>
                <a:latin typeface="Arial"/>
                <a:cs typeface="Arial"/>
              </a:rPr>
              <a:t>d</a:t>
            </a:r>
            <a:r>
              <a:rPr sz="2200" b="1" spc="40" dirty="0">
                <a:solidFill>
                  <a:srgbClr val="2E2A1F"/>
                </a:solidFill>
                <a:latin typeface="Arial"/>
                <a:cs typeface="Arial"/>
              </a:rPr>
              <a:t> </a:t>
            </a:r>
            <a:r>
              <a:rPr sz="2200" b="1" spc="-60" dirty="0">
                <a:solidFill>
                  <a:srgbClr val="2E2A1F"/>
                </a:solidFill>
                <a:latin typeface="Arial"/>
                <a:cs typeface="Arial"/>
              </a:rPr>
              <a:t>r</a:t>
            </a:r>
            <a:r>
              <a:rPr sz="2200" b="1" spc="-25" dirty="0">
                <a:solidFill>
                  <a:srgbClr val="2E2A1F"/>
                </a:solidFill>
                <a:latin typeface="Arial"/>
                <a:cs typeface="Arial"/>
              </a:rPr>
              <a:t>ece</a:t>
            </a:r>
            <a:r>
              <a:rPr sz="2200" b="1" spc="-114" dirty="0">
                <a:solidFill>
                  <a:srgbClr val="2E2A1F"/>
                </a:solidFill>
                <a:latin typeface="Arial"/>
                <a:cs typeface="Arial"/>
              </a:rPr>
              <a:t>i</a:t>
            </a:r>
            <a:r>
              <a:rPr sz="2200" b="1" spc="75" dirty="0">
                <a:solidFill>
                  <a:srgbClr val="2E2A1F"/>
                </a:solidFill>
                <a:latin typeface="Arial"/>
                <a:cs typeface="Arial"/>
              </a:rPr>
              <a:t>v</a:t>
            </a:r>
            <a:r>
              <a:rPr sz="2200" b="1" spc="-114" dirty="0">
                <a:solidFill>
                  <a:srgbClr val="2E2A1F"/>
                </a:solidFill>
                <a:latin typeface="Arial"/>
                <a:cs typeface="Arial"/>
              </a:rPr>
              <a:t>i</a:t>
            </a:r>
            <a:r>
              <a:rPr sz="2200" b="1" spc="-45" dirty="0">
                <a:solidFill>
                  <a:srgbClr val="2E2A1F"/>
                </a:solidFill>
                <a:latin typeface="Arial"/>
                <a:cs typeface="Arial"/>
              </a:rPr>
              <a:t>n</a:t>
            </a:r>
            <a:r>
              <a:rPr sz="2200" b="1" dirty="0">
                <a:solidFill>
                  <a:srgbClr val="2E2A1F"/>
                </a:solidFill>
                <a:latin typeface="Arial"/>
                <a:cs typeface="Arial"/>
              </a:rPr>
              <a:t>g </a:t>
            </a:r>
            <a:r>
              <a:rPr sz="2200" b="1" spc="-270" dirty="0">
                <a:solidFill>
                  <a:srgbClr val="2E2A1F"/>
                </a:solidFill>
                <a:latin typeface="Arial"/>
                <a:cs typeface="Arial"/>
              </a:rPr>
              <a:t> </a:t>
            </a:r>
            <a:r>
              <a:rPr sz="2200" b="1" spc="-60" dirty="0">
                <a:solidFill>
                  <a:srgbClr val="2E2A1F"/>
                </a:solidFill>
                <a:latin typeface="Arial"/>
                <a:cs typeface="Arial"/>
              </a:rPr>
              <a:t>r</a:t>
            </a:r>
            <a:r>
              <a:rPr sz="2200" b="1" spc="-25" dirty="0">
                <a:solidFill>
                  <a:srgbClr val="2E2A1F"/>
                </a:solidFill>
                <a:latin typeface="Arial"/>
                <a:cs typeface="Arial"/>
              </a:rPr>
              <a:t>a</a:t>
            </a:r>
            <a:r>
              <a:rPr sz="2200" b="1" spc="-35" dirty="0">
                <a:solidFill>
                  <a:srgbClr val="2E2A1F"/>
                </a:solidFill>
                <a:latin typeface="Arial"/>
                <a:cs typeface="Arial"/>
              </a:rPr>
              <a:t>t</a:t>
            </a:r>
            <a:r>
              <a:rPr sz="2200" b="1" dirty="0">
                <a:solidFill>
                  <a:srgbClr val="2E2A1F"/>
                </a:solidFill>
                <a:latin typeface="Arial"/>
                <a:cs typeface="Arial"/>
              </a:rPr>
              <a:t>e</a:t>
            </a:r>
            <a:endParaRPr sz="2200">
              <a:latin typeface="Arial"/>
              <a:cs typeface="Aria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22</a:t>
            </a:fld>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Job Scheduling</a:t>
            </a:r>
            <a:endParaRPr lang="en-US"/>
          </a:p>
        </p:txBody>
      </p:sp>
      <p:sp>
        <p:nvSpPr>
          <p:cNvPr id="3" name="Slide Number Placeholder 2"/>
          <p:cNvSpPr>
            <a:spLocks noGrp="1"/>
          </p:cNvSpPr>
          <p:nvPr>
            <p:ph type="sldNum" sz="quarter" idx="12"/>
          </p:nvPr>
        </p:nvSpPr>
        <p:spPr/>
        <p:txBody>
          <a:bodyPr/>
          <a:lstStyle/>
          <a:p>
            <a:pPr marL="88900">
              <a:lnSpc>
                <a:spcPct val="100000"/>
              </a:lnSpc>
            </a:pPr>
            <a:fld id="{81D60167-4931-47E6-BA6A-407CBD079E47}" type="slidenum">
              <a:rPr lang="en-US" smtClean="0"/>
              <a:t>23</a:t>
            </a:fld>
            <a:endParaRPr lang="en-US" dirty="0"/>
          </a:p>
        </p:txBody>
      </p:sp>
      <p:sp>
        <p:nvSpPr>
          <p:cNvPr id="4" name="Content Placeholder 3"/>
          <p:cNvSpPr>
            <a:spLocks noGrp="1"/>
          </p:cNvSpPr>
          <p:nvPr>
            <p:ph sz="quarter" idx="1"/>
          </p:nvPr>
        </p:nvSpPr>
        <p:spPr/>
        <p:txBody>
          <a:bodyPr/>
          <a:lstStyle/>
          <a:p>
            <a:endParaRPr lang="en-US"/>
          </a:p>
        </p:txBody>
      </p:sp>
      <p:pic>
        <p:nvPicPr>
          <p:cNvPr id="6" name="Picture 5"/>
          <p:cNvPicPr>
            <a:picLocks noChangeAspect="1"/>
          </p:cNvPicPr>
          <p:nvPr/>
        </p:nvPicPr>
        <p:blipFill>
          <a:blip r:embed="rId2"/>
          <a:stretch>
            <a:fillRect/>
          </a:stretch>
        </p:blipFill>
        <p:spPr>
          <a:xfrm>
            <a:off x="1993900" y="1755286"/>
            <a:ext cx="7467600" cy="4918564"/>
          </a:xfrm>
          <a:prstGeom prst="rect">
            <a:avLst/>
          </a:prstGeom>
        </p:spPr>
      </p:pic>
    </p:spTree>
    <p:extLst>
      <p:ext uri="{BB962C8B-B14F-4D97-AF65-F5344CB8AC3E}">
        <p14:creationId xmlns:p14="http://schemas.microsoft.com/office/powerpoint/2010/main" val="200268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Search algorithms</a:t>
            </a:r>
          </a:p>
        </p:txBody>
      </p:sp>
      <p:sp>
        <p:nvSpPr>
          <p:cNvPr id="3" name="Slide Number Placeholder 2"/>
          <p:cNvSpPr>
            <a:spLocks noGrp="1"/>
          </p:cNvSpPr>
          <p:nvPr>
            <p:ph type="sldNum" sz="quarter" idx="12"/>
          </p:nvPr>
        </p:nvSpPr>
        <p:spPr/>
        <p:txBody>
          <a:bodyPr/>
          <a:lstStyle/>
          <a:p>
            <a:pPr marL="88900">
              <a:lnSpc>
                <a:spcPct val="100000"/>
              </a:lnSpc>
            </a:pPr>
            <a:fld id="{81D60167-4931-47E6-BA6A-407CBD079E47}" type="slidenum">
              <a:rPr lang="en-US" smtClean="0"/>
              <a:t>24</a:t>
            </a:fld>
            <a:endParaRPr lang="en-US" dirty="0"/>
          </a:p>
        </p:txBody>
      </p:sp>
      <p:sp>
        <p:nvSpPr>
          <p:cNvPr id="4" name="Content Placeholder 3"/>
          <p:cNvSpPr>
            <a:spLocks noGrp="1"/>
          </p:cNvSpPr>
          <p:nvPr>
            <p:ph sz="quarter" idx="1"/>
          </p:nvPr>
        </p:nvSpPr>
        <p:spPr/>
        <p:txBody>
          <a:bodyPr/>
          <a:lstStyle/>
          <a:p>
            <a:endParaRPr lang="en-US"/>
          </a:p>
        </p:txBody>
      </p:sp>
      <p:pic>
        <p:nvPicPr>
          <p:cNvPr id="5" name="Picture 4"/>
          <p:cNvPicPr>
            <a:picLocks noChangeAspect="1"/>
          </p:cNvPicPr>
          <p:nvPr/>
        </p:nvPicPr>
        <p:blipFill>
          <a:blip r:embed="rId2"/>
          <a:stretch>
            <a:fillRect/>
          </a:stretch>
        </p:blipFill>
        <p:spPr>
          <a:xfrm>
            <a:off x="2860675" y="1568450"/>
            <a:ext cx="5610225" cy="5324475"/>
          </a:xfrm>
          <a:prstGeom prst="rect">
            <a:avLst/>
          </a:prstGeom>
        </p:spPr>
      </p:pic>
    </p:spTree>
    <p:extLst>
      <p:ext uri="{BB962C8B-B14F-4D97-AF65-F5344CB8AC3E}">
        <p14:creationId xmlns:p14="http://schemas.microsoft.com/office/powerpoint/2010/main" val="1426422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Search algorithms</a:t>
            </a:r>
          </a:p>
        </p:txBody>
      </p:sp>
      <p:sp>
        <p:nvSpPr>
          <p:cNvPr id="3" name="Content Placeholder 2"/>
          <p:cNvSpPr>
            <a:spLocks noGrp="1"/>
          </p:cNvSpPr>
          <p:nvPr>
            <p:ph sz="quarter" idx="1"/>
          </p:nvPr>
        </p:nvSpPr>
        <p:spPr/>
        <p:txBody>
          <a:bodyPr/>
          <a:lstStyle/>
          <a:p>
            <a:pPr marL="0" indent="0">
              <a:buNone/>
            </a:pPr>
            <a:r>
              <a:rPr lang="en-US"/>
              <a:t/>
            </a:r>
            <a:br>
              <a:rPr lang="en-US"/>
            </a:br>
            <a:r>
              <a:rPr lang="en-US" b="1"/>
              <a:t>Definition:</a:t>
            </a:r>
            <a:br>
              <a:rPr lang="en-US" b="1"/>
            </a:br>
            <a:r>
              <a:rPr lang="en-US"/>
              <a:t>• A search algorithm is a method of </a:t>
            </a:r>
            <a:r>
              <a:rPr lang="en-US" b="1"/>
              <a:t>locating a </a:t>
            </a:r>
            <a:r>
              <a:rPr lang="en-US" b="1" smtClean="0"/>
              <a:t>specific item </a:t>
            </a:r>
            <a:r>
              <a:rPr lang="en-US"/>
              <a:t>of information </a:t>
            </a:r>
            <a:r>
              <a:rPr lang="en-US" b="1"/>
              <a:t>(called key) </a:t>
            </a:r>
            <a:r>
              <a:rPr lang="en-US"/>
              <a:t>in a larger </a:t>
            </a:r>
            <a:r>
              <a:rPr lang="en-US" smtClean="0"/>
              <a:t>collection of </a:t>
            </a:r>
            <a:r>
              <a:rPr lang="en-US"/>
              <a:t>data.</a:t>
            </a:r>
            <a:br>
              <a:rPr lang="en-US"/>
            </a:br>
            <a:r>
              <a:rPr lang="en-US"/>
              <a:t>• This section discusses two algorithms for </a:t>
            </a:r>
            <a:r>
              <a:rPr lang="en-US" smtClean="0"/>
              <a:t>searching the </a:t>
            </a:r>
            <a:r>
              <a:rPr lang="en-US"/>
              <a:t>contents of an array.</a:t>
            </a:r>
            <a:br>
              <a:rPr lang="en-US"/>
            </a:br>
            <a:r>
              <a:rPr lang="en-US"/>
              <a:t>• A new data structure name hash table can be used </a:t>
            </a:r>
            <a:r>
              <a:rPr lang="en-US" smtClean="0"/>
              <a:t>to improve </a:t>
            </a:r>
            <a:r>
              <a:rPr lang="en-US"/>
              <a:t>the searching speed </a:t>
            </a:r>
            <a:br>
              <a:rPr lang="en-US"/>
            </a:br>
            <a:endParaRPr lang="en-US"/>
          </a:p>
        </p:txBody>
      </p:sp>
      <p:sp>
        <p:nvSpPr>
          <p:cNvPr id="4" name="Slide Number Placeholder 3"/>
          <p:cNvSpPr>
            <a:spLocks noGrp="1"/>
          </p:cNvSpPr>
          <p:nvPr>
            <p:ph type="sldNum" sz="quarter" idx="12"/>
          </p:nvPr>
        </p:nvSpPr>
        <p:spPr/>
        <p:txBody>
          <a:bodyPr/>
          <a:lstStyle/>
          <a:p>
            <a:pPr marL="88900">
              <a:lnSpc>
                <a:spcPct val="100000"/>
              </a:lnSpc>
            </a:pPr>
            <a:fld id="{81D60167-4931-47E6-BA6A-407CBD079E47}" type="slidenum">
              <a:rPr lang="en-US" smtClean="0"/>
              <a:t>25</a:t>
            </a:fld>
            <a:endParaRPr lang="en-US" dirty="0"/>
          </a:p>
        </p:txBody>
      </p:sp>
    </p:spTree>
    <p:extLst>
      <p:ext uri="{BB962C8B-B14F-4D97-AF65-F5344CB8AC3E}">
        <p14:creationId xmlns:p14="http://schemas.microsoft.com/office/powerpoint/2010/main" val="334893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search algorithm [1]</a:t>
            </a:r>
          </a:p>
        </p:txBody>
      </p:sp>
      <p:sp>
        <p:nvSpPr>
          <p:cNvPr id="3" name="Content Placeholder 2"/>
          <p:cNvSpPr>
            <a:spLocks noGrp="1"/>
          </p:cNvSpPr>
          <p:nvPr>
            <p:ph sz="quarter" idx="1"/>
          </p:nvPr>
        </p:nvSpPr>
        <p:spPr/>
        <p:txBody>
          <a:bodyPr/>
          <a:lstStyle/>
          <a:p>
            <a:pPr marL="0" indent="0">
              <a:buNone/>
            </a:pPr>
            <a:r>
              <a:rPr lang="en-US"/>
              <a:t/>
            </a:r>
            <a:br>
              <a:rPr lang="en-US"/>
            </a:br>
            <a:r>
              <a:rPr lang="en-US"/>
              <a:t>• This is a very simple algorithm.</a:t>
            </a:r>
            <a:br>
              <a:rPr lang="en-US"/>
            </a:br>
            <a:r>
              <a:rPr lang="en-US"/>
              <a:t>• It uses a </a:t>
            </a:r>
            <a:r>
              <a:rPr lang="en-US" b="1"/>
              <a:t>loop </a:t>
            </a:r>
            <a:r>
              <a:rPr lang="en-US"/>
              <a:t>to sequentially </a:t>
            </a:r>
            <a:r>
              <a:rPr lang="en-US" b="1"/>
              <a:t>step through </a:t>
            </a:r>
            <a:r>
              <a:rPr lang="en-US"/>
              <a:t>an </a:t>
            </a:r>
            <a:r>
              <a:rPr lang="en-US" smtClean="0"/>
              <a:t>array, starting </a:t>
            </a:r>
            <a:r>
              <a:rPr lang="en-US"/>
              <a:t>with the </a:t>
            </a:r>
            <a:r>
              <a:rPr lang="en-US" b="1"/>
              <a:t>first element</a:t>
            </a:r>
            <a:r>
              <a:rPr lang="en-US"/>
              <a:t>.</a:t>
            </a:r>
            <a:br>
              <a:rPr lang="en-US"/>
            </a:br>
            <a:r>
              <a:rPr lang="en-US"/>
              <a:t>• It compares each element with the value </a:t>
            </a:r>
            <a:r>
              <a:rPr lang="en-US" smtClean="0"/>
              <a:t>being searched </a:t>
            </a:r>
            <a:r>
              <a:rPr lang="en-US"/>
              <a:t>for (</a:t>
            </a:r>
            <a:r>
              <a:rPr lang="en-US" b="1"/>
              <a:t>key</a:t>
            </a:r>
            <a:r>
              <a:rPr lang="en-US"/>
              <a:t>) and stops when that key is </a:t>
            </a:r>
            <a:r>
              <a:rPr lang="en-US" smtClean="0"/>
              <a:t>found or </a:t>
            </a:r>
            <a:r>
              <a:rPr lang="en-US"/>
              <a:t>the end of the array is reached. </a:t>
            </a:r>
            <a:br>
              <a:rPr lang="en-US"/>
            </a:br>
            <a:endParaRPr lang="en-US"/>
          </a:p>
        </p:txBody>
      </p:sp>
      <p:sp>
        <p:nvSpPr>
          <p:cNvPr id="4" name="Slide Number Placeholder 3"/>
          <p:cNvSpPr>
            <a:spLocks noGrp="1"/>
          </p:cNvSpPr>
          <p:nvPr>
            <p:ph type="sldNum" sz="quarter" idx="12"/>
          </p:nvPr>
        </p:nvSpPr>
        <p:spPr/>
        <p:txBody>
          <a:bodyPr/>
          <a:lstStyle/>
          <a:p>
            <a:pPr marL="88900">
              <a:lnSpc>
                <a:spcPct val="100000"/>
              </a:lnSpc>
            </a:pPr>
            <a:fld id="{81D60167-4931-47E6-BA6A-407CBD079E47}" type="slidenum">
              <a:rPr lang="en-US" smtClean="0"/>
              <a:t>26</a:t>
            </a:fld>
            <a:endParaRPr lang="en-US" dirty="0"/>
          </a:p>
        </p:txBody>
      </p:sp>
    </p:spTree>
    <p:extLst>
      <p:ext uri="{BB962C8B-B14F-4D97-AF65-F5344CB8AC3E}">
        <p14:creationId xmlns:p14="http://schemas.microsoft.com/office/powerpoint/2010/main" val="3878483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search algorithm [2]</a:t>
            </a:r>
          </a:p>
        </p:txBody>
      </p:sp>
      <p:sp>
        <p:nvSpPr>
          <p:cNvPr id="3" name="Content Placeholder 2"/>
          <p:cNvSpPr>
            <a:spLocks noGrp="1"/>
          </p:cNvSpPr>
          <p:nvPr>
            <p:ph sz="quarter" idx="1"/>
          </p:nvPr>
        </p:nvSpPr>
        <p:spPr/>
        <p:txBody>
          <a:bodyPr>
            <a:noAutofit/>
          </a:bodyPr>
          <a:lstStyle/>
          <a:p>
            <a:pPr marL="0" indent="0">
              <a:buNone/>
            </a:pPr>
            <a:r>
              <a:rPr lang="en-US" sz="2200" b="1" smtClean="0"/>
              <a:t>Algorithm </a:t>
            </a:r>
            <a:r>
              <a:rPr lang="en-US" sz="2200"/>
              <a:t>LinearSearch(A, n, </a:t>
            </a:r>
            <a:r>
              <a:rPr lang="en-US" sz="2200" i="1"/>
              <a:t>key</a:t>
            </a:r>
            <a:r>
              <a:rPr lang="en-US" sz="2200"/>
              <a:t>):</a:t>
            </a:r>
            <a:br>
              <a:rPr lang="en-US" sz="2200"/>
            </a:br>
            <a:r>
              <a:rPr lang="en-US" sz="2200" i="1"/>
              <a:t>Input: </a:t>
            </a:r>
            <a:r>
              <a:rPr lang="en-US" sz="2200"/>
              <a:t>An array A[0..n-1] storing n item.</a:t>
            </a:r>
            <a:br>
              <a:rPr lang="en-US" sz="2200"/>
            </a:br>
            <a:r>
              <a:rPr lang="en-US" sz="2200"/>
              <a:t> </a:t>
            </a:r>
            <a:r>
              <a:rPr lang="en-US" sz="2200" smtClean="0"/>
              <a:t>           key </a:t>
            </a:r>
            <a:r>
              <a:rPr lang="en-US" sz="2200"/>
              <a:t>item for searching</a:t>
            </a:r>
            <a:br>
              <a:rPr lang="en-US" sz="2200"/>
            </a:br>
            <a:r>
              <a:rPr lang="en-US" sz="2200" i="1"/>
              <a:t>Output: </a:t>
            </a:r>
            <a:r>
              <a:rPr lang="en-US" sz="2200"/>
              <a:t>index of key in A, or -1 if not found</a:t>
            </a:r>
            <a:br>
              <a:rPr lang="en-US" sz="2200"/>
            </a:br>
            <a:endParaRPr lang="en-US" sz="2200" smtClean="0"/>
          </a:p>
          <a:p>
            <a:pPr marL="401010" lvl="1" indent="0">
              <a:buNone/>
            </a:pPr>
            <a:r>
              <a:rPr lang="en-US" sz="2200"/>
              <a:t>i</a:t>
            </a:r>
            <a:r>
              <a:rPr lang="en-US" sz="2200" smtClean="0"/>
              <a:t>ndex </a:t>
            </a:r>
            <a:r>
              <a:rPr lang="en-US" sz="2200" smtClean="0">
                <a:sym typeface="Wingdings" panose="05000000000000000000" pitchFamily="2" charset="2"/>
              </a:rPr>
              <a:t></a:t>
            </a:r>
            <a:r>
              <a:rPr lang="en-US" sz="2200" smtClean="0"/>
              <a:t> </a:t>
            </a:r>
            <a:r>
              <a:rPr lang="en-US" sz="2200"/>
              <a:t>0</a:t>
            </a:r>
            <a:br>
              <a:rPr lang="en-US" sz="2200"/>
            </a:br>
            <a:r>
              <a:rPr lang="en-US" sz="2200"/>
              <a:t>found </a:t>
            </a:r>
            <a:r>
              <a:rPr lang="en-US" sz="2200" smtClean="0">
                <a:sym typeface="Wingdings" panose="05000000000000000000" pitchFamily="2" charset="2"/>
              </a:rPr>
              <a:t> </a:t>
            </a:r>
            <a:r>
              <a:rPr lang="en-US" sz="2200" smtClean="0"/>
              <a:t>false</a:t>
            </a:r>
            <a:r>
              <a:rPr lang="en-US" sz="2200"/>
              <a:t/>
            </a:r>
            <a:br>
              <a:rPr lang="en-US" sz="2200"/>
            </a:br>
            <a:r>
              <a:rPr lang="en-US" sz="2200"/>
              <a:t>pos </a:t>
            </a:r>
            <a:r>
              <a:rPr lang="en-US" sz="2200" smtClean="0">
                <a:sym typeface="Wingdings" panose="05000000000000000000" pitchFamily="2" charset="2"/>
              </a:rPr>
              <a:t> </a:t>
            </a:r>
            <a:r>
              <a:rPr lang="en-US" sz="2200" smtClean="0"/>
              <a:t>-</a:t>
            </a:r>
            <a:r>
              <a:rPr lang="en-US" sz="2200"/>
              <a:t>1</a:t>
            </a:r>
            <a:br>
              <a:rPr lang="en-US" sz="2200"/>
            </a:br>
            <a:r>
              <a:rPr lang="en-US" sz="2200" b="1"/>
              <a:t>while </a:t>
            </a:r>
            <a:r>
              <a:rPr lang="en-US" sz="2200"/>
              <a:t>((index &lt; n) &amp;&amp; (!found))</a:t>
            </a:r>
            <a:br>
              <a:rPr lang="en-US" sz="2200"/>
            </a:br>
            <a:r>
              <a:rPr lang="en-US" sz="2200" smtClean="0"/>
              <a:t>	</a:t>
            </a:r>
            <a:r>
              <a:rPr lang="en-US" sz="2200" b="1" smtClean="0"/>
              <a:t>if </a:t>
            </a:r>
            <a:r>
              <a:rPr lang="en-US" sz="2200"/>
              <a:t>(A[index]==key)</a:t>
            </a:r>
            <a:br>
              <a:rPr lang="en-US" sz="2200"/>
            </a:br>
            <a:r>
              <a:rPr lang="en-US" sz="2200" smtClean="0"/>
              <a:t>		found </a:t>
            </a:r>
            <a:r>
              <a:rPr lang="en-US" sz="2200" smtClean="0">
                <a:sym typeface="Wingdings" panose="05000000000000000000" pitchFamily="2" charset="2"/>
              </a:rPr>
              <a:t> </a:t>
            </a:r>
            <a:r>
              <a:rPr lang="en-US" sz="2200" smtClean="0"/>
              <a:t>true</a:t>
            </a:r>
            <a:r>
              <a:rPr lang="en-US" sz="2200"/>
              <a:t/>
            </a:r>
            <a:br>
              <a:rPr lang="en-US" sz="2200"/>
            </a:br>
            <a:r>
              <a:rPr lang="en-US" sz="2200" smtClean="0"/>
              <a:t>		pos </a:t>
            </a:r>
            <a:r>
              <a:rPr lang="en-US" sz="2200" smtClean="0">
                <a:sym typeface="Wingdings" panose="05000000000000000000" pitchFamily="2" charset="2"/>
              </a:rPr>
              <a:t> </a:t>
            </a:r>
            <a:r>
              <a:rPr lang="en-US" sz="2200" smtClean="0"/>
              <a:t>index</a:t>
            </a:r>
            <a:r>
              <a:rPr lang="en-US" sz="2200"/>
              <a:t/>
            </a:r>
            <a:br>
              <a:rPr lang="en-US" sz="2200"/>
            </a:br>
            <a:r>
              <a:rPr lang="en-US" sz="2200" smtClean="0"/>
              <a:t>	</a:t>
            </a:r>
            <a:r>
              <a:rPr lang="en-US" sz="2200" b="1" smtClean="0"/>
              <a:t>endif</a:t>
            </a:r>
            <a:r>
              <a:rPr lang="en-US" sz="2200" b="1"/>
              <a:t/>
            </a:r>
            <a:br>
              <a:rPr lang="en-US" sz="2200" b="1"/>
            </a:br>
            <a:r>
              <a:rPr lang="en-US" sz="2200" b="1" smtClean="0"/>
              <a:t>	</a:t>
            </a:r>
            <a:r>
              <a:rPr lang="en-US" sz="2200" smtClean="0"/>
              <a:t>index </a:t>
            </a:r>
            <a:r>
              <a:rPr lang="en-US" sz="2200" smtClean="0">
                <a:sym typeface="Wingdings" panose="05000000000000000000" pitchFamily="2" charset="2"/>
              </a:rPr>
              <a:t> </a:t>
            </a:r>
            <a:r>
              <a:rPr lang="en-US" sz="2200" smtClean="0"/>
              <a:t>index+1</a:t>
            </a:r>
            <a:r>
              <a:rPr lang="en-US" sz="2200"/>
              <a:t/>
            </a:r>
            <a:br>
              <a:rPr lang="en-US" sz="2200"/>
            </a:br>
            <a:r>
              <a:rPr lang="en-US" sz="2200" b="1"/>
              <a:t>endwhile</a:t>
            </a:r>
            <a:br>
              <a:rPr lang="en-US" sz="2200" b="1"/>
            </a:br>
            <a:r>
              <a:rPr lang="en-US" sz="2200" b="1"/>
              <a:t>return </a:t>
            </a:r>
            <a:r>
              <a:rPr lang="en-US" sz="2200" smtClean="0"/>
              <a:t>found</a:t>
            </a:r>
            <a:r>
              <a:rPr lang="en-US" sz="2200"/>
              <a:t/>
            </a:r>
            <a:br>
              <a:rPr lang="en-US" sz="2200"/>
            </a:br>
            <a:endParaRPr lang="en-US" sz="2200"/>
          </a:p>
        </p:txBody>
      </p:sp>
      <p:sp>
        <p:nvSpPr>
          <p:cNvPr id="4" name="Slide Number Placeholder 3"/>
          <p:cNvSpPr>
            <a:spLocks noGrp="1"/>
          </p:cNvSpPr>
          <p:nvPr>
            <p:ph type="sldNum" sz="quarter" idx="12"/>
          </p:nvPr>
        </p:nvSpPr>
        <p:spPr/>
        <p:txBody>
          <a:bodyPr/>
          <a:lstStyle/>
          <a:p>
            <a:pPr marL="88900">
              <a:lnSpc>
                <a:spcPct val="100000"/>
              </a:lnSpc>
            </a:pPr>
            <a:fld id="{81D60167-4931-47E6-BA6A-407CBD079E47}" type="slidenum">
              <a:rPr lang="en-US" smtClean="0"/>
              <a:t>27</a:t>
            </a:fld>
            <a:endParaRPr lang="en-US" dirty="0"/>
          </a:p>
        </p:txBody>
      </p:sp>
    </p:spTree>
    <p:extLst>
      <p:ext uri="{BB962C8B-B14F-4D97-AF65-F5344CB8AC3E}">
        <p14:creationId xmlns:p14="http://schemas.microsoft.com/office/powerpoint/2010/main" val="2591360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search algorithm [1]</a:t>
            </a:r>
          </a:p>
        </p:txBody>
      </p:sp>
      <p:sp>
        <p:nvSpPr>
          <p:cNvPr id="3" name="Content Placeholder 2"/>
          <p:cNvSpPr>
            <a:spLocks noGrp="1"/>
          </p:cNvSpPr>
          <p:nvPr>
            <p:ph sz="quarter" idx="1"/>
          </p:nvPr>
        </p:nvSpPr>
        <p:spPr/>
        <p:txBody>
          <a:bodyPr/>
          <a:lstStyle/>
          <a:p>
            <a:pPr marL="0" indent="0">
              <a:buNone/>
            </a:pPr>
            <a:r>
              <a:rPr lang="en-US" smtClean="0"/>
              <a:t>• </a:t>
            </a:r>
            <a:r>
              <a:rPr lang="en-US"/>
              <a:t>Binary search requires the array to be in order.</a:t>
            </a:r>
            <a:br>
              <a:rPr lang="en-US"/>
            </a:br>
            <a:r>
              <a:rPr lang="en-US"/>
              <a:t>• The algorithm starts searching with the </a:t>
            </a:r>
            <a:r>
              <a:rPr lang="en-US" smtClean="0"/>
              <a:t>middle element</a:t>
            </a:r>
            <a:r>
              <a:rPr lang="en-US"/>
              <a:t>.</a:t>
            </a:r>
            <a:br>
              <a:rPr lang="en-US"/>
            </a:br>
            <a:r>
              <a:rPr lang="en-US"/>
              <a:t>• If the item is less than the middle element, it starts </a:t>
            </a:r>
            <a:r>
              <a:rPr lang="en-US" smtClean="0"/>
              <a:t>over searching </a:t>
            </a:r>
            <a:r>
              <a:rPr lang="en-US"/>
              <a:t>the first half of the list.</a:t>
            </a:r>
            <a:br>
              <a:rPr lang="en-US"/>
            </a:br>
            <a:r>
              <a:rPr lang="en-US"/>
              <a:t>• If the item is greater than the middle element, the </a:t>
            </a:r>
            <a:r>
              <a:rPr lang="en-US" smtClean="0"/>
              <a:t>search starts </a:t>
            </a:r>
            <a:r>
              <a:rPr lang="en-US"/>
              <a:t>over starting with the middle element in the </a:t>
            </a:r>
            <a:r>
              <a:rPr lang="en-US" smtClean="0"/>
              <a:t>second half </a:t>
            </a:r>
            <a:r>
              <a:rPr lang="en-US"/>
              <a:t>of the list.</a:t>
            </a:r>
            <a:br>
              <a:rPr lang="en-US"/>
            </a:br>
            <a:r>
              <a:rPr lang="en-US"/>
              <a:t>• It then continues halving the list until the item is found. </a:t>
            </a:r>
            <a:br>
              <a:rPr lang="en-US"/>
            </a:br>
            <a:endParaRPr lang="en-US"/>
          </a:p>
        </p:txBody>
      </p:sp>
      <p:sp>
        <p:nvSpPr>
          <p:cNvPr id="4" name="Slide Number Placeholder 3"/>
          <p:cNvSpPr>
            <a:spLocks noGrp="1"/>
          </p:cNvSpPr>
          <p:nvPr>
            <p:ph type="sldNum" sz="quarter" idx="12"/>
          </p:nvPr>
        </p:nvSpPr>
        <p:spPr/>
        <p:txBody>
          <a:bodyPr/>
          <a:lstStyle/>
          <a:p>
            <a:pPr marL="88900">
              <a:lnSpc>
                <a:spcPct val="100000"/>
              </a:lnSpc>
            </a:pPr>
            <a:fld id="{81D60167-4931-47E6-BA6A-407CBD079E47}" type="slidenum">
              <a:rPr lang="en-US" smtClean="0"/>
              <a:t>28</a:t>
            </a:fld>
            <a:endParaRPr lang="en-US" dirty="0"/>
          </a:p>
        </p:txBody>
      </p:sp>
    </p:spTree>
    <p:extLst>
      <p:ext uri="{BB962C8B-B14F-4D97-AF65-F5344CB8AC3E}">
        <p14:creationId xmlns:p14="http://schemas.microsoft.com/office/powerpoint/2010/main" val="1604789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search algorithm [2]</a:t>
            </a:r>
          </a:p>
        </p:txBody>
      </p:sp>
      <p:sp>
        <p:nvSpPr>
          <p:cNvPr id="3" name="Content Placeholder 2"/>
          <p:cNvSpPr>
            <a:spLocks noGrp="1"/>
          </p:cNvSpPr>
          <p:nvPr>
            <p:ph sz="quarter" idx="1"/>
          </p:nvPr>
        </p:nvSpPr>
        <p:spPr/>
        <p:txBody>
          <a:bodyPr/>
          <a:lstStyle/>
          <a:p>
            <a:pPr marL="0" indent="0">
              <a:buNone/>
            </a:pPr>
            <a:r>
              <a:rPr lang="en-US" smtClean="0"/>
              <a:t>• </a:t>
            </a:r>
            <a:r>
              <a:rPr lang="en-US"/>
              <a:t>Example</a:t>
            </a:r>
            <a:br>
              <a:rPr lang="en-US"/>
            </a:br>
            <a:r>
              <a:rPr lang="en-US"/>
              <a:t>Search 25 in </a:t>
            </a:r>
            <a:r>
              <a:rPr lang="en-US" b="1"/>
              <a:t>3 5 8 12 15 15 17 23 25 27</a:t>
            </a:r>
            <a:br>
              <a:rPr lang="en-US" b="1"/>
            </a:br>
            <a:r>
              <a:rPr lang="en-US" b="1"/>
              <a:t>3 5 8 12 </a:t>
            </a:r>
            <a:r>
              <a:rPr lang="en-US" b="1">
                <a:solidFill>
                  <a:srgbClr val="FF0000"/>
                </a:solidFill>
              </a:rPr>
              <a:t>15</a:t>
            </a:r>
            <a:r>
              <a:rPr lang="en-US" b="1"/>
              <a:t> 15 17 23 25 27</a:t>
            </a:r>
            <a:br>
              <a:rPr lang="en-US" b="1"/>
            </a:br>
            <a:r>
              <a:rPr lang="en-US"/>
              <a:t>25 ? 15 </a:t>
            </a:r>
            <a:r>
              <a:rPr lang="en-US" smtClean="0"/>
              <a:t>     15 </a:t>
            </a:r>
            <a:r>
              <a:rPr lang="en-US"/>
              <a:t>17 23 25 </a:t>
            </a:r>
            <a:r>
              <a:rPr lang="en-US" smtClean="0"/>
              <a:t>27</a:t>
            </a:r>
            <a:r>
              <a:rPr lang="en-US"/>
              <a:t/>
            </a:r>
            <a:br>
              <a:rPr lang="en-US"/>
            </a:br>
            <a:r>
              <a:rPr lang="en-US"/>
              <a:t>25 ? 23 </a:t>
            </a:r>
            <a:r>
              <a:rPr lang="en-US" smtClean="0"/>
              <a:t>     25 </a:t>
            </a:r>
            <a:r>
              <a:rPr lang="en-US"/>
              <a:t>27</a:t>
            </a:r>
            <a:br>
              <a:rPr lang="en-US"/>
            </a:br>
            <a:r>
              <a:rPr lang="en-US"/>
              <a:t>25 ? 25</a:t>
            </a:r>
            <a:br>
              <a:rPr lang="en-US"/>
            </a:br>
            <a:r>
              <a:rPr lang="en-US"/>
              <a:t>It takes only 4 steps </a:t>
            </a:r>
            <a:br>
              <a:rPr lang="en-US"/>
            </a:br>
            <a:endParaRPr lang="en-US"/>
          </a:p>
        </p:txBody>
      </p:sp>
      <p:sp>
        <p:nvSpPr>
          <p:cNvPr id="4" name="Slide Number Placeholder 3"/>
          <p:cNvSpPr>
            <a:spLocks noGrp="1"/>
          </p:cNvSpPr>
          <p:nvPr>
            <p:ph type="sldNum" sz="quarter" idx="12"/>
          </p:nvPr>
        </p:nvSpPr>
        <p:spPr/>
        <p:txBody>
          <a:bodyPr/>
          <a:lstStyle/>
          <a:p>
            <a:pPr marL="88900">
              <a:lnSpc>
                <a:spcPct val="100000"/>
              </a:lnSpc>
            </a:pPr>
            <a:fld id="{81D60167-4931-47E6-BA6A-407CBD079E47}" type="slidenum">
              <a:rPr lang="en-US" smtClean="0"/>
              <a:t>29</a:t>
            </a:fld>
            <a:endParaRPr lang="en-US" dirty="0"/>
          </a:p>
        </p:txBody>
      </p:sp>
    </p:spTree>
    <p:extLst>
      <p:ext uri="{BB962C8B-B14F-4D97-AF65-F5344CB8AC3E}">
        <p14:creationId xmlns:p14="http://schemas.microsoft.com/office/powerpoint/2010/main" val="148493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9485" y="819237"/>
            <a:ext cx="6391275" cy="863600"/>
          </a:xfrm>
          <a:prstGeom prst="rect">
            <a:avLst/>
          </a:prstGeom>
        </p:spPr>
        <p:txBody>
          <a:bodyPr vert="horz" wrap="square" lIns="0" tIns="0" rIns="0" bIns="0" rtlCol="0">
            <a:spAutoFit/>
          </a:bodyPr>
          <a:lstStyle/>
          <a:p>
            <a:pPr marL="12700">
              <a:lnSpc>
                <a:spcPct val="100000"/>
              </a:lnSpc>
            </a:pPr>
            <a:r>
              <a:rPr sz="6600" spc="-75" dirty="0">
                <a:solidFill>
                  <a:srgbClr val="6E654B"/>
                </a:solidFill>
                <a:latin typeface="Cambria"/>
                <a:cs typeface="Cambria"/>
              </a:rPr>
              <a:t>S</a:t>
            </a:r>
            <a:r>
              <a:rPr sz="6600" spc="-140" dirty="0">
                <a:solidFill>
                  <a:srgbClr val="6E654B"/>
                </a:solidFill>
                <a:latin typeface="Cambria"/>
                <a:cs typeface="Cambria"/>
              </a:rPr>
              <a:t>t</a:t>
            </a:r>
            <a:r>
              <a:rPr sz="6600" spc="-125" dirty="0">
                <a:solidFill>
                  <a:srgbClr val="6E654B"/>
                </a:solidFill>
                <a:latin typeface="Cambria"/>
                <a:cs typeface="Cambria"/>
              </a:rPr>
              <a:t>a</a:t>
            </a:r>
            <a:r>
              <a:rPr sz="6600" spc="-140" dirty="0">
                <a:solidFill>
                  <a:srgbClr val="6E654B"/>
                </a:solidFill>
                <a:latin typeface="Cambria"/>
                <a:cs typeface="Cambria"/>
              </a:rPr>
              <a:t>c</a:t>
            </a:r>
            <a:r>
              <a:rPr sz="6600" dirty="0">
                <a:solidFill>
                  <a:srgbClr val="6E654B"/>
                </a:solidFill>
                <a:latin typeface="Cambria"/>
                <a:cs typeface="Cambria"/>
              </a:rPr>
              <a:t>k</a:t>
            </a:r>
            <a:r>
              <a:rPr sz="6600" spc="-320" dirty="0">
                <a:solidFill>
                  <a:srgbClr val="6E654B"/>
                </a:solidFill>
                <a:latin typeface="Times New Roman"/>
                <a:cs typeface="Times New Roman"/>
              </a:rPr>
              <a:t> </a:t>
            </a:r>
            <a:r>
              <a:rPr sz="6600" spc="-114" dirty="0">
                <a:solidFill>
                  <a:srgbClr val="6E654B"/>
                </a:solidFill>
                <a:latin typeface="Cambria"/>
                <a:cs typeface="Cambria"/>
              </a:rPr>
              <a:t>A</a:t>
            </a:r>
            <a:r>
              <a:rPr sz="6600" spc="-75" dirty="0">
                <a:solidFill>
                  <a:srgbClr val="6E654B"/>
                </a:solidFill>
                <a:latin typeface="Cambria"/>
                <a:cs typeface="Cambria"/>
              </a:rPr>
              <a:t>pp</a:t>
            </a:r>
            <a:r>
              <a:rPr sz="6600" spc="-95" dirty="0">
                <a:solidFill>
                  <a:srgbClr val="6E654B"/>
                </a:solidFill>
                <a:latin typeface="Cambria"/>
                <a:cs typeface="Cambria"/>
              </a:rPr>
              <a:t>l</a:t>
            </a:r>
            <a:r>
              <a:rPr sz="6600" spc="-155" dirty="0">
                <a:solidFill>
                  <a:srgbClr val="6E654B"/>
                </a:solidFill>
                <a:latin typeface="Cambria"/>
                <a:cs typeface="Cambria"/>
              </a:rPr>
              <a:t>i</a:t>
            </a:r>
            <a:r>
              <a:rPr sz="6600" spc="-140" dirty="0">
                <a:solidFill>
                  <a:srgbClr val="6E654B"/>
                </a:solidFill>
                <a:latin typeface="Cambria"/>
                <a:cs typeface="Cambria"/>
              </a:rPr>
              <a:t>c</a:t>
            </a:r>
            <a:r>
              <a:rPr sz="6600" spc="-125" dirty="0">
                <a:solidFill>
                  <a:srgbClr val="6E654B"/>
                </a:solidFill>
                <a:latin typeface="Cambria"/>
                <a:cs typeface="Cambria"/>
              </a:rPr>
              <a:t>a</a:t>
            </a:r>
            <a:r>
              <a:rPr sz="6600" spc="-140" dirty="0">
                <a:solidFill>
                  <a:srgbClr val="6E654B"/>
                </a:solidFill>
                <a:latin typeface="Cambria"/>
                <a:cs typeface="Cambria"/>
              </a:rPr>
              <a:t>t</a:t>
            </a:r>
            <a:r>
              <a:rPr sz="6600" spc="-155" dirty="0">
                <a:solidFill>
                  <a:srgbClr val="6E654B"/>
                </a:solidFill>
                <a:latin typeface="Cambria"/>
                <a:cs typeface="Cambria"/>
              </a:rPr>
              <a:t>i</a:t>
            </a:r>
            <a:r>
              <a:rPr sz="6600" spc="-140" dirty="0">
                <a:solidFill>
                  <a:srgbClr val="6E654B"/>
                </a:solidFill>
                <a:latin typeface="Cambria"/>
                <a:cs typeface="Cambria"/>
              </a:rPr>
              <a:t>o</a:t>
            </a:r>
            <a:r>
              <a:rPr sz="6600" spc="-85" dirty="0">
                <a:solidFill>
                  <a:srgbClr val="6E654B"/>
                </a:solidFill>
                <a:latin typeface="Cambria"/>
                <a:cs typeface="Cambria"/>
              </a:rPr>
              <a:t>n</a:t>
            </a:r>
            <a:r>
              <a:rPr sz="6600" spc="-30" dirty="0">
                <a:solidFill>
                  <a:srgbClr val="6E654B"/>
                </a:solidFill>
                <a:latin typeface="Cambria"/>
                <a:cs typeface="Cambria"/>
              </a:rPr>
              <a:t>s</a:t>
            </a:r>
            <a:endParaRPr sz="6600">
              <a:latin typeface="Cambria"/>
              <a:cs typeface="Cambria"/>
            </a:endParaRPr>
          </a:p>
        </p:txBody>
      </p:sp>
      <p:sp>
        <p:nvSpPr>
          <p:cNvPr id="3" name="object 3"/>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4" name="object 4"/>
          <p:cNvSpPr/>
          <p:nvPr/>
        </p:nvSpPr>
        <p:spPr>
          <a:xfrm>
            <a:off x="2744608" y="2400299"/>
            <a:ext cx="3619500" cy="3962400"/>
          </a:xfrm>
          <a:prstGeom prst="rect">
            <a:avLst/>
          </a:prstGeom>
          <a:blipFill>
            <a:blip r:embed="rId3" cstate="print"/>
            <a:stretch>
              <a:fillRect/>
            </a:stretch>
          </a:blipFill>
        </p:spPr>
        <p:txBody>
          <a:bodyPr wrap="square" lIns="0" tIns="0" rIns="0" bIns="0" rtlCol="0"/>
          <a:lstStyle/>
          <a:p>
            <a:endParaRPr/>
          </a:p>
        </p:txBody>
      </p:sp>
      <p:sp>
        <p:nvSpPr>
          <p:cNvPr id="6" name="Slide Number Placeholder 3"/>
          <p:cNvSpPr txBox="1">
            <a:spLocks/>
          </p:cNvSpPr>
          <p:nvPr/>
        </p:nvSpPr>
        <p:spPr>
          <a:xfrm>
            <a:off x="165100" y="6902450"/>
            <a:ext cx="534670" cy="503767"/>
          </a:xfrm>
          <a:prstGeom prst="ellipse">
            <a:avLst/>
          </a:prstGeom>
          <a:solidFill>
            <a:schemeClr val="accent1"/>
          </a:solidFill>
        </p:spPr>
        <p:txBody>
          <a:bodyPr wrap="none" lIns="0" tIns="0" rIns="0" bIns="0" anchor="ctr" anchorCtr="1">
            <a:noAutofit/>
          </a:bodyPr>
          <a:lstStyle>
            <a:defPPr>
              <a:defRPr lang="de-DE"/>
            </a:defPPr>
            <a:lvl1pPr marL="0" algn="ctr" defTabSz="914400" rtl="0" eaLnBrk="1" latinLnBrk="0" hangingPunct="1">
              <a:defRPr kumimoji="0" sz="1543"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8900"/>
            <a:r>
              <a:rPr lang="en-US"/>
              <a:t>3</a:t>
            </a:r>
            <a:endParaRPr lang="en-US" dirty="0"/>
          </a:p>
        </p:txBody>
      </p:sp>
      <p:sp>
        <p:nvSpPr>
          <p:cNvPr id="5" name="Slide Number Placeholder 4"/>
          <p:cNvSpPr>
            <a:spLocks noGrp="1"/>
          </p:cNvSpPr>
          <p:nvPr>
            <p:ph type="sldNum" sz="quarter" idx="12"/>
          </p:nvPr>
        </p:nvSpPr>
        <p:spPr/>
        <p:txBody>
          <a:bodyPr/>
          <a:lstStyle/>
          <a:p>
            <a:pPr marL="88900">
              <a:lnSpc>
                <a:spcPct val="100000"/>
              </a:lnSpc>
            </a:pPr>
            <a:fld id="{81D60167-4931-47E6-BA6A-407CBD079E47}" type="slidenum">
              <a:rPr lang="en-US" smtClean="0"/>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search algorithm </a:t>
            </a:r>
            <a:r>
              <a:rPr lang="en-US" smtClean="0"/>
              <a:t>[3]</a:t>
            </a:r>
            <a:endParaRPr lang="en-US"/>
          </a:p>
        </p:txBody>
      </p:sp>
      <p:sp>
        <p:nvSpPr>
          <p:cNvPr id="3" name="Slide Number Placeholder 2"/>
          <p:cNvSpPr>
            <a:spLocks noGrp="1"/>
          </p:cNvSpPr>
          <p:nvPr>
            <p:ph type="sldNum" sz="quarter" idx="12"/>
          </p:nvPr>
        </p:nvSpPr>
        <p:spPr/>
        <p:txBody>
          <a:bodyPr/>
          <a:lstStyle/>
          <a:p>
            <a:pPr marL="88900">
              <a:lnSpc>
                <a:spcPct val="100000"/>
              </a:lnSpc>
            </a:pPr>
            <a:fld id="{81D60167-4931-47E6-BA6A-407CBD079E47}" type="slidenum">
              <a:rPr lang="en-US" smtClean="0"/>
              <a:t>30</a:t>
            </a:fld>
            <a:endParaRPr lang="en-US" dirty="0"/>
          </a:p>
        </p:txBody>
      </p:sp>
      <p:sp>
        <p:nvSpPr>
          <p:cNvPr id="4" name="Content Placeholder 3"/>
          <p:cNvSpPr>
            <a:spLocks noGrp="1"/>
          </p:cNvSpPr>
          <p:nvPr>
            <p:ph sz="quarter" idx="1"/>
          </p:nvPr>
        </p:nvSpPr>
        <p:spPr/>
        <p:txBody>
          <a:bodyPr>
            <a:normAutofit fontScale="85000" lnSpcReduction="20000"/>
          </a:bodyPr>
          <a:lstStyle/>
          <a:p>
            <a:r>
              <a:rPr lang="en-US" b="1"/>
              <a:t>Algorithm </a:t>
            </a:r>
            <a:r>
              <a:rPr lang="en-US"/>
              <a:t>BinarySearch(A, n, key):</a:t>
            </a:r>
            <a:br>
              <a:rPr lang="en-US"/>
            </a:br>
            <a:r>
              <a:rPr lang="en-US" i="1"/>
              <a:t>Input: </a:t>
            </a:r>
            <a:r>
              <a:rPr lang="en-US"/>
              <a:t>A sorted array A[0..n-1] storing n item.</a:t>
            </a:r>
            <a:br>
              <a:rPr lang="en-US"/>
            </a:br>
            <a:r>
              <a:rPr lang="en-US" smtClean="0"/>
              <a:t>	: </a:t>
            </a:r>
            <a:r>
              <a:rPr lang="en-US"/>
              <a:t>key item for searching</a:t>
            </a:r>
            <a:br>
              <a:rPr lang="en-US"/>
            </a:br>
            <a:r>
              <a:rPr lang="en-US" i="1"/>
              <a:t>Output: </a:t>
            </a:r>
            <a:r>
              <a:rPr lang="en-US"/>
              <a:t>index of key in A, or -1 if not found</a:t>
            </a:r>
            <a:br>
              <a:rPr lang="en-US"/>
            </a:br>
            <a:endParaRPr lang="en-US" smtClean="0"/>
          </a:p>
          <a:p>
            <a:pPr marL="0" indent="0">
              <a:buNone/>
            </a:pPr>
            <a:r>
              <a:rPr lang="en-US" smtClean="0"/>
              <a:t>Left </a:t>
            </a:r>
            <a:r>
              <a:rPr lang="en-US" smtClean="0">
                <a:sym typeface="Wingdings" panose="05000000000000000000" pitchFamily="2" charset="2"/>
              </a:rPr>
              <a:t></a:t>
            </a:r>
            <a:r>
              <a:rPr lang="en-US" smtClean="0"/>
              <a:t> </a:t>
            </a:r>
            <a:r>
              <a:rPr lang="en-US"/>
              <a:t>0  </a:t>
            </a:r>
            <a:r>
              <a:rPr lang="en-US" smtClean="0"/>
              <a:t>       right </a:t>
            </a:r>
            <a:r>
              <a:rPr lang="en-US" smtClean="0">
                <a:sym typeface="Wingdings" panose="05000000000000000000" pitchFamily="2" charset="2"/>
              </a:rPr>
              <a:t> </a:t>
            </a:r>
            <a:r>
              <a:rPr lang="en-US" smtClean="0"/>
              <a:t>n-1</a:t>
            </a:r>
            <a:r>
              <a:rPr lang="en-US"/>
              <a:t/>
            </a:r>
            <a:br>
              <a:rPr lang="en-US"/>
            </a:br>
            <a:r>
              <a:rPr lang="en-US" b="1"/>
              <a:t>while </a:t>
            </a:r>
            <a:r>
              <a:rPr lang="en-US"/>
              <a:t>(left &lt; right)</a:t>
            </a:r>
            <a:br>
              <a:rPr lang="en-US"/>
            </a:br>
            <a:r>
              <a:rPr lang="en-US" smtClean="0"/>
              <a:t>	mid </a:t>
            </a:r>
            <a:r>
              <a:rPr lang="en-US"/>
              <a:t>(left+right)/2</a:t>
            </a:r>
            <a:br>
              <a:rPr lang="en-US"/>
            </a:br>
            <a:r>
              <a:rPr lang="en-US" smtClean="0"/>
              <a:t>	</a:t>
            </a:r>
            <a:r>
              <a:rPr lang="en-US" b="1" smtClean="0"/>
              <a:t>if </a:t>
            </a:r>
            <a:r>
              <a:rPr lang="en-US"/>
              <a:t>A[mid] &lt; key</a:t>
            </a:r>
            <a:br>
              <a:rPr lang="en-US"/>
            </a:br>
            <a:r>
              <a:rPr lang="en-US" smtClean="0"/>
              <a:t>		left </a:t>
            </a:r>
            <a:r>
              <a:rPr lang="en-US"/>
              <a:t>mid+1</a:t>
            </a:r>
            <a:br>
              <a:rPr lang="en-US"/>
            </a:br>
            <a:r>
              <a:rPr lang="en-US" smtClean="0"/>
              <a:t>	</a:t>
            </a:r>
            <a:r>
              <a:rPr lang="en-US" b="1" smtClean="0"/>
              <a:t>else </a:t>
            </a:r>
            <a:r>
              <a:rPr lang="en-US" b="1"/>
              <a:t>if </a:t>
            </a:r>
            <a:r>
              <a:rPr lang="en-US"/>
              <a:t>A[mid] &gt; key</a:t>
            </a:r>
            <a:br>
              <a:rPr lang="en-US"/>
            </a:br>
            <a:r>
              <a:rPr lang="en-US" smtClean="0"/>
              <a:t>		right </a:t>
            </a:r>
            <a:r>
              <a:rPr lang="en-US"/>
              <a:t>mid-1</a:t>
            </a:r>
            <a:br>
              <a:rPr lang="en-US"/>
            </a:br>
            <a:r>
              <a:rPr lang="en-US" smtClean="0"/>
              <a:t>	</a:t>
            </a:r>
            <a:r>
              <a:rPr lang="en-US" b="1" smtClean="0"/>
              <a:t>else</a:t>
            </a:r>
            <a:r>
              <a:rPr lang="en-US" b="1"/>
              <a:t/>
            </a:r>
            <a:br>
              <a:rPr lang="en-US" b="1"/>
            </a:br>
            <a:r>
              <a:rPr lang="en-US" b="1" smtClean="0"/>
              <a:t>		return </a:t>
            </a:r>
            <a:r>
              <a:rPr lang="en-US"/>
              <a:t>mid</a:t>
            </a:r>
            <a:br>
              <a:rPr lang="en-US"/>
            </a:br>
            <a:r>
              <a:rPr lang="en-US" b="1"/>
              <a:t>endwhile</a:t>
            </a:r>
            <a:br>
              <a:rPr lang="en-US" b="1"/>
            </a:br>
            <a:r>
              <a:rPr lang="en-US" b="1"/>
              <a:t>return </a:t>
            </a:r>
            <a:r>
              <a:rPr lang="en-US"/>
              <a:t>-1 </a:t>
            </a:r>
          </a:p>
        </p:txBody>
      </p:sp>
    </p:spTree>
    <p:extLst>
      <p:ext uri="{BB962C8B-B14F-4D97-AF65-F5344CB8AC3E}">
        <p14:creationId xmlns:p14="http://schemas.microsoft.com/office/powerpoint/2010/main" val="2906842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search algorithm [4]</a:t>
            </a:r>
          </a:p>
        </p:txBody>
      </p:sp>
      <p:sp>
        <p:nvSpPr>
          <p:cNvPr id="3" name="Content Placeholder 2"/>
          <p:cNvSpPr>
            <a:spLocks noGrp="1"/>
          </p:cNvSpPr>
          <p:nvPr>
            <p:ph sz="quarter" idx="1"/>
          </p:nvPr>
        </p:nvSpPr>
        <p:spPr/>
        <p:txBody>
          <a:bodyPr>
            <a:normAutofit fontScale="77500" lnSpcReduction="20000"/>
          </a:bodyPr>
          <a:lstStyle/>
          <a:p>
            <a:pPr marL="0" indent="0">
              <a:buNone/>
            </a:pPr>
            <a:r>
              <a:rPr lang="en-US"/>
              <a:t/>
            </a:r>
            <a:br>
              <a:rPr lang="en-US"/>
            </a:br>
            <a:r>
              <a:rPr lang="en-US" b="1"/>
              <a:t>Algorithm </a:t>
            </a:r>
            <a:r>
              <a:rPr lang="en-US"/>
              <a:t>BinarySearch(A, left, right, key):</a:t>
            </a:r>
            <a:br>
              <a:rPr lang="en-US"/>
            </a:br>
            <a:r>
              <a:rPr lang="en-US" i="1"/>
              <a:t>Input: </a:t>
            </a:r>
            <a:r>
              <a:rPr lang="en-US"/>
              <a:t>A sorted array A[left..right].</a:t>
            </a:r>
            <a:br>
              <a:rPr lang="en-US"/>
            </a:br>
            <a:r>
              <a:rPr lang="en-US" smtClean="0"/>
              <a:t>           key </a:t>
            </a:r>
            <a:r>
              <a:rPr lang="en-US"/>
              <a:t>item for searching</a:t>
            </a:r>
            <a:br>
              <a:rPr lang="en-US"/>
            </a:br>
            <a:r>
              <a:rPr lang="en-US" i="1"/>
              <a:t>Output: </a:t>
            </a:r>
            <a:r>
              <a:rPr lang="en-US"/>
              <a:t>index of key in A, or -1 if not found</a:t>
            </a:r>
            <a:br>
              <a:rPr lang="en-US"/>
            </a:br>
            <a:endParaRPr lang="en-US" smtClean="0"/>
          </a:p>
          <a:p>
            <a:pPr marL="401010" lvl="1" indent="0">
              <a:buNone/>
            </a:pPr>
            <a:r>
              <a:rPr lang="en-US" b="1" smtClean="0"/>
              <a:t>if </a:t>
            </a:r>
            <a:r>
              <a:rPr lang="en-US"/>
              <a:t>(left </a:t>
            </a:r>
            <a:r>
              <a:rPr lang="en-US" smtClean="0"/>
              <a:t>&gt; </a:t>
            </a:r>
            <a:r>
              <a:rPr lang="en-US"/>
              <a:t>right)</a:t>
            </a:r>
            <a:br>
              <a:rPr lang="en-US"/>
            </a:br>
            <a:r>
              <a:rPr lang="en-US" smtClean="0"/>
              <a:t>	return </a:t>
            </a:r>
            <a:r>
              <a:rPr lang="en-US"/>
              <a:t>-1</a:t>
            </a:r>
            <a:br>
              <a:rPr lang="en-US"/>
            </a:br>
            <a:r>
              <a:rPr lang="en-US" b="1"/>
              <a:t>else</a:t>
            </a:r>
            <a:br>
              <a:rPr lang="en-US" b="1"/>
            </a:br>
            <a:r>
              <a:rPr lang="en-US" b="1" smtClean="0"/>
              <a:t>	</a:t>
            </a:r>
            <a:r>
              <a:rPr lang="en-US" smtClean="0"/>
              <a:t>mid </a:t>
            </a:r>
            <a:r>
              <a:rPr lang="en-US" smtClean="0">
                <a:sym typeface="Wingdings" panose="05000000000000000000" pitchFamily="2" charset="2"/>
              </a:rPr>
              <a:t></a:t>
            </a:r>
            <a:r>
              <a:rPr lang="en-US" smtClean="0"/>
              <a:t> </a:t>
            </a:r>
            <a:r>
              <a:rPr lang="en-US"/>
              <a:t>(left+right)/2</a:t>
            </a:r>
            <a:br>
              <a:rPr lang="en-US"/>
            </a:br>
            <a:r>
              <a:rPr lang="en-US" smtClean="0"/>
              <a:t>	</a:t>
            </a:r>
            <a:r>
              <a:rPr lang="en-US" b="1" smtClean="0"/>
              <a:t>if </a:t>
            </a:r>
            <a:r>
              <a:rPr lang="en-US"/>
              <a:t>A[mid] &lt; key</a:t>
            </a:r>
            <a:br>
              <a:rPr lang="en-US"/>
            </a:br>
            <a:r>
              <a:rPr lang="en-US" smtClean="0"/>
              <a:t>		</a:t>
            </a:r>
            <a:r>
              <a:rPr lang="en-US" b="1" smtClean="0"/>
              <a:t>return </a:t>
            </a:r>
            <a:r>
              <a:rPr lang="en-US"/>
              <a:t>BinarySearch(A,mid+1,right,key)</a:t>
            </a:r>
            <a:br>
              <a:rPr lang="en-US"/>
            </a:br>
            <a:r>
              <a:rPr lang="en-US" smtClean="0"/>
              <a:t>	</a:t>
            </a:r>
            <a:r>
              <a:rPr lang="en-US" b="1" smtClean="0"/>
              <a:t>else </a:t>
            </a:r>
            <a:r>
              <a:rPr lang="en-US" b="1"/>
              <a:t>if </a:t>
            </a:r>
            <a:r>
              <a:rPr lang="en-US"/>
              <a:t>A[mid] &gt; key</a:t>
            </a:r>
            <a:br>
              <a:rPr lang="en-US"/>
            </a:br>
            <a:r>
              <a:rPr lang="en-US" smtClean="0"/>
              <a:t>		</a:t>
            </a:r>
            <a:r>
              <a:rPr lang="en-US" b="1" smtClean="0"/>
              <a:t>return </a:t>
            </a:r>
            <a:r>
              <a:rPr lang="en-US"/>
              <a:t>BinarySearch(A,left,mid-1,key)</a:t>
            </a:r>
            <a:br>
              <a:rPr lang="en-US"/>
            </a:br>
            <a:r>
              <a:rPr lang="en-US" smtClean="0"/>
              <a:t>	</a:t>
            </a:r>
            <a:r>
              <a:rPr lang="en-US" b="1" smtClean="0"/>
              <a:t>else</a:t>
            </a:r>
            <a:r>
              <a:rPr lang="en-US" b="1"/>
              <a:t/>
            </a:r>
            <a:br>
              <a:rPr lang="en-US" b="1"/>
            </a:br>
            <a:r>
              <a:rPr lang="en-US" b="1" smtClean="0"/>
              <a:t>		return </a:t>
            </a:r>
            <a:r>
              <a:rPr lang="en-US"/>
              <a:t>mid</a:t>
            </a:r>
            <a:br>
              <a:rPr lang="en-US"/>
            </a:br>
            <a:r>
              <a:rPr lang="en-US" b="1"/>
              <a:t>endif</a:t>
            </a:r>
            <a:r>
              <a:rPr lang="en-US"/>
              <a:t> </a:t>
            </a:r>
            <a:br>
              <a:rPr lang="en-US"/>
            </a:br>
            <a:endParaRPr lang="en-US"/>
          </a:p>
        </p:txBody>
      </p:sp>
      <p:sp>
        <p:nvSpPr>
          <p:cNvPr id="4" name="Slide Number Placeholder 3"/>
          <p:cNvSpPr>
            <a:spLocks noGrp="1"/>
          </p:cNvSpPr>
          <p:nvPr>
            <p:ph type="sldNum" sz="quarter" idx="12"/>
          </p:nvPr>
        </p:nvSpPr>
        <p:spPr/>
        <p:txBody>
          <a:bodyPr/>
          <a:lstStyle/>
          <a:p>
            <a:pPr marL="88900">
              <a:lnSpc>
                <a:spcPct val="100000"/>
              </a:lnSpc>
            </a:pPr>
            <a:fld id="{81D60167-4931-47E6-BA6A-407CBD079E47}" type="slidenum">
              <a:rPr lang="en-US" smtClean="0"/>
              <a:t>31</a:t>
            </a:fld>
            <a:endParaRPr lang="en-US" dirty="0"/>
          </a:p>
        </p:txBody>
      </p:sp>
    </p:spTree>
    <p:extLst>
      <p:ext uri="{BB962C8B-B14F-4D97-AF65-F5344CB8AC3E}">
        <p14:creationId xmlns:p14="http://schemas.microsoft.com/office/powerpoint/2010/main" val="650336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search algorithm [5]</a:t>
            </a:r>
          </a:p>
        </p:txBody>
      </p:sp>
      <p:sp>
        <p:nvSpPr>
          <p:cNvPr id="3" name="Content Placeholder 2"/>
          <p:cNvSpPr>
            <a:spLocks noGrp="1"/>
          </p:cNvSpPr>
          <p:nvPr>
            <p:ph sz="quarter" idx="1"/>
          </p:nvPr>
        </p:nvSpPr>
        <p:spPr/>
        <p:txBody>
          <a:bodyPr>
            <a:normAutofit lnSpcReduction="10000"/>
          </a:bodyPr>
          <a:lstStyle/>
          <a:p>
            <a:pPr marL="0" indent="0">
              <a:buNone/>
            </a:pPr>
            <a:r>
              <a:rPr lang="en-US" smtClean="0"/>
              <a:t>• </a:t>
            </a:r>
            <a:r>
              <a:rPr lang="en-US"/>
              <a:t>Time complexity </a:t>
            </a:r>
            <a:r>
              <a:rPr lang="en-US" smtClean="0"/>
              <a:t>analysis: In </a:t>
            </a:r>
            <a:r>
              <a:rPr lang="en-US"/>
              <a:t>each step we halves the input size.</a:t>
            </a:r>
            <a:br>
              <a:rPr lang="en-US"/>
            </a:br>
            <a:r>
              <a:rPr lang="en-US"/>
              <a:t>• Recurrence</a:t>
            </a:r>
            <a:br>
              <a:rPr lang="en-US"/>
            </a:br>
            <a:r>
              <a:rPr lang="en-US"/>
              <a:t/>
            </a:r>
            <a:br>
              <a:rPr lang="en-US"/>
            </a:br>
            <a:r>
              <a:rPr lang="en-US" b="1"/>
              <a:t>T(n)=T(n/2) + c </a:t>
            </a:r>
            <a:r>
              <a:rPr lang="en-US" b="1" smtClean="0"/>
              <a:t>				T(n/2</a:t>
            </a:r>
            <a:r>
              <a:rPr lang="en-US" b="1"/>
              <a:t>)=T(n/4)+c</a:t>
            </a:r>
            <a:br>
              <a:rPr lang="en-US" b="1"/>
            </a:br>
            <a:r>
              <a:rPr lang="en-US" b="1"/>
              <a:t>T(n)=T(n/4) + c +c </a:t>
            </a:r>
            <a:r>
              <a:rPr lang="en-US" b="1" smtClean="0"/>
              <a:t>			T(n/4</a:t>
            </a:r>
            <a:r>
              <a:rPr lang="en-US" b="1"/>
              <a:t>)=T(n/8)+c</a:t>
            </a:r>
            <a:br>
              <a:rPr lang="en-US" b="1"/>
            </a:br>
            <a:r>
              <a:rPr lang="en-US" b="1"/>
              <a:t>T(n)=T(n/8) + c + c + c</a:t>
            </a:r>
            <a:br>
              <a:rPr lang="en-US" b="1"/>
            </a:br>
            <a:r>
              <a:rPr lang="en-US" b="1" smtClean="0"/>
              <a:t>………………</a:t>
            </a:r>
          </a:p>
          <a:p>
            <a:pPr marL="0" indent="0">
              <a:buNone/>
            </a:pPr>
            <a:r>
              <a:rPr lang="en-US" b="1" smtClean="0"/>
              <a:t>T(n)=T(n/n) </a:t>
            </a:r>
            <a:r>
              <a:rPr lang="en-US" b="1"/>
              <a:t>+ c + … + </a:t>
            </a:r>
            <a:r>
              <a:rPr lang="en-US" b="1" smtClean="0"/>
              <a:t>c </a:t>
            </a:r>
            <a:r>
              <a:rPr lang="en-US" b="1"/>
              <a:t>	</a:t>
            </a:r>
            <a:r>
              <a:rPr lang="en-US" b="1" smtClean="0"/>
              <a:t>    T(n</a:t>
            </a:r>
            <a:r>
              <a:rPr lang="en-US" b="1"/>
              <a:t>)=T(1) + kc=log</a:t>
            </a:r>
            <a:r>
              <a:rPr lang="en-US" b="1" baseline="-25000"/>
              <a:t>2</a:t>
            </a:r>
            <a:r>
              <a:rPr lang="en-US" b="1"/>
              <a:t>n + C</a:t>
            </a:r>
            <a:br>
              <a:rPr lang="en-US" b="1"/>
            </a:br>
            <a:r>
              <a:rPr lang="en-US" b="1" smtClean="0"/>
              <a:t>                            </a:t>
            </a:r>
          </a:p>
          <a:p>
            <a:pPr marL="0" indent="0">
              <a:buNone/>
            </a:pPr>
            <a:r>
              <a:rPr lang="en-US" b="1"/>
              <a:t>	</a:t>
            </a:r>
            <a:r>
              <a:rPr lang="en-US" b="1" smtClean="0"/>
              <a:t>	           k times</a:t>
            </a:r>
          </a:p>
          <a:p>
            <a:pPr marL="0" indent="0">
              <a:buNone/>
            </a:pPr>
            <a:r>
              <a:rPr lang="en-US" b="1" smtClean="0">
                <a:sym typeface="Wingdings" panose="05000000000000000000" pitchFamily="2" charset="2"/>
              </a:rPr>
              <a:t> </a:t>
            </a:r>
            <a:r>
              <a:rPr lang="en-US" b="1" smtClean="0"/>
              <a:t>T(n</a:t>
            </a:r>
            <a:r>
              <a:rPr lang="en-US" b="1"/>
              <a:t>)=</a:t>
            </a:r>
            <a:r>
              <a:rPr lang="en-US" b="1" smtClean="0"/>
              <a:t>O(logn)</a:t>
            </a:r>
            <a:r>
              <a:rPr lang="en-US" smtClean="0"/>
              <a:t> </a:t>
            </a:r>
            <a:r>
              <a:rPr lang="en-US"/>
              <a:t/>
            </a:r>
            <a:br>
              <a:rPr lang="en-US"/>
            </a:br>
            <a:endParaRPr lang="en-US"/>
          </a:p>
        </p:txBody>
      </p:sp>
      <p:sp>
        <p:nvSpPr>
          <p:cNvPr id="4" name="Slide Number Placeholder 3"/>
          <p:cNvSpPr>
            <a:spLocks noGrp="1"/>
          </p:cNvSpPr>
          <p:nvPr>
            <p:ph type="sldNum" sz="quarter" idx="12"/>
          </p:nvPr>
        </p:nvSpPr>
        <p:spPr/>
        <p:txBody>
          <a:bodyPr/>
          <a:lstStyle/>
          <a:p>
            <a:pPr marL="88900">
              <a:lnSpc>
                <a:spcPct val="100000"/>
              </a:lnSpc>
            </a:pPr>
            <a:fld id="{81D60167-4931-47E6-BA6A-407CBD079E47}" type="slidenum">
              <a:rPr lang="en-US" smtClean="0"/>
              <a:t>32</a:t>
            </a:fld>
            <a:endParaRPr lang="en-US" dirty="0"/>
          </a:p>
        </p:txBody>
      </p:sp>
      <p:pic>
        <p:nvPicPr>
          <p:cNvPr id="5" name="Picture 4"/>
          <p:cNvPicPr>
            <a:picLocks noChangeAspect="1"/>
          </p:cNvPicPr>
          <p:nvPr/>
        </p:nvPicPr>
        <p:blipFill>
          <a:blip r:embed="rId2"/>
          <a:stretch>
            <a:fillRect/>
          </a:stretch>
        </p:blipFill>
        <p:spPr>
          <a:xfrm>
            <a:off x="3441700" y="4768850"/>
            <a:ext cx="1752600" cy="290014"/>
          </a:xfrm>
          <a:prstGeom prst="rect">
            <a:avLst/>
          </a:prstGeom>
        </p:spPr>
      </p:pic>
    </p:spTree>
    <p:extLst>
      <p:ext uri="{BB962C8B-B14F-4D97-AF65-F5344CB8AC3E}">
        <p14:creationId xmlns:p14="http://schemas.microsoft.com/office/powerpoint/2010/main" val="2589323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search &amp; Binary search</a:t>
            </a:r>
          </a:p>
        </p:txBody>
      </p:sp>
      <p:sp>
        <p:nvSpPr>
          <p:cNvPr id="3" name="Content Placeholder 2"/>
          <p:cNvSpPr>
            <a:spLocks noGrp="1"/>
          </p:cNvSpPr>
          <p:nvPr>
            <p:ph sz="quarter" idx="1"/>
          </p:nvPr>
        </p:nvSpPr>
        <p:spPr/>
        <p:txBody>
          <a:bodyPr/>
          <a:lstStyle/>
          <a:p>
            <a:pPr marL="0" indent="0">
              <a:buNone/>
            </a:pPr>
            <a:r>
              <a:rPr lang="en-US"/>
              <a:t/>
            </a:r>
            <a:br>
              <a:rPr lang="en-US"/>
            </a:br>
            <a:r>
              <a:rPr lang="en-US" sz="2600" b="1" smtClean="0"/>
              <a:t>Linear </a:t>
            </a:r>
            <a:r>
              <a:rPr lang="en-US" sz="2600" b="1"/>
              <a:t>search</a:t>
            </a:r>
            <a:br>
              <a:rPr lang="en-US" sz="2600" b="1"/>
            </a:br>
            <a:r>
              <a:rPr lang="en-US" smtClean="0"/>
              <a:t>• Simple &amp; easy to implement</a:t>
            </a:r>
            <a:br>
              <a:rPr lang="en-US" smtClean="0"/>
            </a:br>
            <a:r>
              <a:rPr lang="en-US" smtClean="0"/>
              <a:t>• Array can be in any order</a:t>
            </a:r>
            <a:br>
              <a:rPr lang="en-US" smtClean="0"/>
            </a:br>
            <a:r>
              <a:rPr lang="en-US" smtClean="0"/>
              <a:t>• Inefficient (slow) compares to binary search: O(n)</a:t>
            </a:r>
            <a:br>
              <a:rPr lang="en-US" smtClean="0"/>
            </a:br>
            <a:endParaRPr lang="en-US" smtClean="0"/>
          </a:p>
          <a:p>
            <a:pPr marL="0" indent="0">
              <a:buNone/>
            </a:pPr>
            <a:r>
              <a:rPr lang="en-US" sz="2600" b="1" smtClean="0"/>
              <a:t>Binary </a:t>
            </a:r>
            <a:r>
              <a:rPr lang="en-US" sz="2600" b="1"/>
              <a:t>search</a:t>
            </a:r>
            <a:r>
              <a:rPr lang="en-US"/>
              <a:t/>
            </a:r>
            <a:br>
              <a:rPr lang="en-US"/>
            </a:br>
            <a:r>
              <a:rPr lang="en-US"/>
              <a:t>• More efficient than linear search (faster): O(logN)</a:t>
            </a:r>
            <a:br>
              <a:rPr lang="en-US"/>
            </a:br>
            <a:r>
              <a:rPr lang="en-US"/>
              <a:t>• Array must be sorted </a:t>
            </a:r>
            <a:br>
              <a:rPr lang="en-US"/>
            </a:br>
            <a:endParaRPr lang="en-US"/>
          </a:p>
        </p:txBody>
      </p:sp>
      <p:sp>
        <p:nvSpPr>
          <p:cNvPr id="4" name="Slide Number Placeholder 3"/>
          <p:cNvSpPr>
            <a:spLocks noGrp="1"/>
          </p:cNvSpPr>
          <p:nvPr>
            <p:ph type="sldNum" sz="quarter" idx="12"/>
          </p:nvPr>
        </p:nvSpPr>
        <p:spPr/>
        <p:txBody>
          <a:bodyPr/>
          <a:lstStyle/>
          <a:p>
            <a:pPr marL="88900">
              <a:lnSpc>
                <a:spcPct val="100000"/>
              </a:lnSpc>
            </a:pPr>
            <a:fld id="{81D60167-4931-47E6-BA6A-407CBD079E47}" type="slidenum">
              <a:rPr lang="en-US" smtClean="0"/>
              <a:t>33</a:t>
            </a:fld>
            <a:endParaRPr lang="en-US" dirty="0"/>
          </a:p>
        </p:txBody>
      </p:sp>
    </p:spTree>
    <p:extLst>
      <p:ext uri="{BB962C8B-B14F-4D97-AF65-F5344CB8AC3E}">
        <p14:creationId xmlns:p14="http://schemas.microsoft.com/office/powerpoint/2010/main" val="1092594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 [1]</a:t>
            </a:r>
            <a:endParaRPr lang="en-US" dirty="0"/>
          </a:p>
        </p:txBody>
      </p:sp>
      <p:sp>
        <p:nvSpPr>
          <p:cNvPr id="3" name="Slide Number Placeholder 2"/>
          <p:cNvSpPr>
            <a:spLocks noGrp="1"/>
          </p:cNvSpPr>
          <p:nvPr>
            <p:ph type="sldNum" sz="quarter" idx="12"/>
          </p:nvPr>
        </p:nvSpPr>
        <p:spPr/>
        <p:txBody>
          <a:bodyPr/>
          <a:lstStyle/>
          <a:p>
            <a:pPr marL="88900">
              <a:lnSpc>
                <a:spcPct val="100000"/>
              </a:lnSpc>
            </a:pPr>
            <a:fld id="{81D60167-4931-47E6-BA6A-407CBD079E47}" type="slidenum">
              <a:rPr lang="en-US" smtClean="0"/>
              <a:t>34</a:t>
            </a:fld>
            <a:endParaRPr lang="en-US" dirty="0"/>
          </a:p>
        </p:txBody>
      </p:sp>
      <p:sp>
        <p:nvSpPr>
          <p:cNvPr id="4" name="Content Placeholder 3"/>
          <p:cNvSpPr>
            <a:spLocks noGrp="1"/>
          </p:cNvSpPr>
          <p:nvPr>
            <p:ph sz="quarter" idx="1"/>
          </p:nvPr>
        </p:nvSpPr>
        <p:spPr/>
        <p:txBody>
          <a:bodyPr/>
          <a:lstStyle/>
          <a:p>
            <a:r>
              <a:rPr lang="en-US" dirty="0"/>
              <a:t>Hash Table is a data structure which stores data in an associative manner. In a hash table, </a:t>
            </a:r>
            <a:r>
              <a:rPr lang="en-US" dirty="0" smtClean="0"/>
              <a:t>data is </a:t>
            </a:r>
            <a:r>
              <a:rPr lang="en-US" dirty="0"/>
              <a:t>stored in an array format, where each </a:t>
            </a:r>
            <a:r>
              <a:rPr lang="en-US" b="1" dirty="0"/>
              <a:t>data value </a:t>
            </a:r>
            <a:r>
              <a:rPr lang="en-US" dirty="0"/>
              <a:t>has its own </a:t>
            </a:r>
            <a:r>
              <a:rPr lang="en-US" b="1" dirty="0" smtClean="0"/>
              <a:t>unique index </a:t>
            </a:r>
            <a:r>
              <a:rPr lang="en-US" dirty="0" smtClean="0"/>
              <a:t>value</a:t>
            </a:r>
            <a:r>
              <a:rPr lang="en-US" dirty="0"/>
              <a:t>. Access of data becomes very fast if we know the index of the desired data.</a:t>
            </a:r>
          </a:p>
        </p:txBody>
      </p:sp>
      <p:pic>
        <p:nvPicPr>
          <p:cNvPr id="5" name="Picture 4"/>
          <p:cNvPicPr>
            <a:picLocks noChangeAspect="1"/>
          </p:cNvPicPr>
          <p:nvPr/>
        </p:nvPicPr>
        <p:blipFill>
          <a:blip r:embed="rId2"/>
          <a:stretch>
            <a:fillRect/>
          </a:stretch>
        </p:blipFill>
        <p:spPr>
          <a:xfrm>
            <a:off x="2008319" y="3854450"/>
            <a:ext cx="7211431" cy="2114845"/>
          </a:xfrm>
          <a:prstGeom prst="rect">
            <a:avLst/>
          </a:prstGeom>
        </p:spPr>
      </p:pic>
    </p:spTree>
    <p:extLst>
      <p:ext uri="{BB962C8B-B14F-4D97-AF65-F5344CB8AC3E}">
        <p14:creationId xmlns:p14="http://schemas.microsoft.com/office/powerpoint/2010/main" val="3500319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 [2]</a:t>
            </a:r>
            <a:endParaRPr lang="en-US" dirty="0"/>
          </a:p>
        </p:txBody>
      </p:sp>
      <p:sp>
        <p:nvSpPr>
          <p:cNvPr id="3" name="Slide Number Placeholder 2"/>
          <p:cNvSpPr>
            <a:spLocks noGrp="1"/>
          </p:cNvSpPr>
          <p:nvPr>
            <p:ph type="sldNum" sz="quarter" idx="12"/>
          </p:nvPr>
        </p:nvSpPr>
        <p:spPr/>
        <p:txBody>
          <a:bodyPr/>
          <a:lstStyle/>
          <a:p>
            <a:pPr marL="88900">
              <a:lnSpc>
                <a:spcPct val="100000"/>
              </a:lnSpc>
            </a:pPr>
            <a:fld id="{81D60167-4931-47E6-BA6A-407CBD079E47}" type="slidenum">
              <a:rPr lang="en-US" smtClean="0"/>
              <a:t>35</a:t>
            </a:fld>
            <a:endParaRPr lang="en-US" dirty="0"/>
          </a:p>
        </p:txBody>
      </p:sp>
      <p:sp>
        <p:nvSpPr>
          <p:cNvPr id="4" name="Content Placeholder 3"/>
          <p:cNvSpPr>
            <a:spLocks noGrp="1"/>
          </p:cNvSpPr>
          <p:nvPr>
            <p:ph sz="quarter" idx="1"/>
          </p:nvPr>
        </p:nvSpPr>
        <p:spPr/>
        <p:txBody>
          <a:bodyPr/>
          <a:lstStyle/>
          <a:p>
            <a:r>
              <a:rPr lang="en-US" dirty="0"/>
              <a:t>Basic Operations</a:t>
            </a:r>
          </a:p>
          <a:p>
            <a:pPr lvl="1">
              <a:buFont typeface="Wingdings" panose="05000000000000000000" pitchFamily="2" charset="2"/>
              <a:buChar char="§"/>
            </a:pPr>
            <a:r>
              <a:rPr lang="en-US" b="1" dirty="0" smtClean="0"/>
              <a:t>Search</a:t>
            </a:r>
            <a:r>
              <a:rPr lang="en-US" dirty="0"/>
              <a:t> − Searches an element in a hash table.</a:t>
            </a:r>
          </a:p>
          <a:p>
            <a:pPr lvl="1">
              <a:buFont typeface="Wingdings" panose="05000000000000000000" pitchFamily="2" charset="2"/>
              <a:buChar char="§"/>
            </a:pPr>
            <a:r>
              <a:rPr lang="en-US" b="1" dirty="0"/>
              <a:t>Insert</a:t>
            </a:r>
            <a:r>
              <a:rPr lang="en-US" dirty="0"/>
              <a:t> − Inserts an element in a hash table.</a:t>
            </a:r>
          </a:p>
          <a:p>
            <a:pPr lvl="1">
              <a:buFont typeface="Wingdings" panose="05000000000000000000" pitchFamily="2" charset="2"/>
              <a:buChar char="§"/>
            </a:pPr>
            <a:r>
              <a:rPr lang="en-US" b="1" dirty="0"/>
              <a:t>Delete</a:t>
            </a:r>
            <a:r>
              <a:rPr lang="en-US" dirty="0"/>
              <a:t> − Deletes an element from a hash table.</a:t>
            </a:r>
          </a:p>
          <a:p>
            <a:r>
              <a:rPr lang="en-US" dirty="0"/>
              <a:t>The main advantage of hash tables </a:t>
            </a:r>
            <a:r>
              <a:rPr lang="en-US" dirty="0" smtClean="0"/>
              <a:t>is</a:t>
            </a:r>
            <a:r>
              <a:rPr lang="en-US" dirty="0"/>
              <a:t> </a:t>
            </a:r>
            <a:r>
              <a:rPr lang="en-US" b="1" dirty="0"/>
              <a:t>speed</a:t>
            </a:r>
            <a:r>
              <a:rPr lang="en-US" dirty="0"/>
              <a:t> . The access time of an element is on </a:t>
            </a:r>
            <a:r>
              <a:rPr lang="en-US" b="1" dirty="0"/>
              <a:t>average O(1)</a:t>
            </a:r>
            <a:r>
              <a:rPr lang="en-US" dirty="0"/>
              <a:t>, therefore lookup could be performed very </a:t>
            </a:r>
            <a:r>
              <a:rPr lang="en-US" dirty="0" smtClean="0"/>
              <a:t>fast.</a:t>
            </a:r>
            <a:r>
              <a:rPr lang="en-US" dirty="0"/>
              <a:t/>
            </a:r>
            <a:br>
              <a:rPr lang="en-US" dirty="0"/>
            </a:br>
            <a:endParaRPr lang="en-US" dirty="0"/>
          </a:p>
        </p:txBody>
      </p:sp>
    </p:spTree>
    <p:extLst>
      <p:ext uri="{BB962C8B-B14F-4D97-AF65-F5344CB8AC3E}">
        <p14:creationId xmlns:p14="http://schemas.microsoft.com/office/powerpoint/2010/main" val="2879159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340" y="302611"/>
            <a:ext cx="9089390" cy="961040"/>
          </a:xfrm>
        </p:spPr>
        <p:txBody>
          <a:bodyPr/>
          <a:lstStyle/>
          <a:p>
            <a:r>
              <a:rPr lang="en-US" dirty="0" smtClean="0"/>
              <a:t>Hash table [3]</a:t>
            </a:r>
            <a:endParaRPr lang="en-US" dirty="0"/>
          </a:p>
        </p:txBody>
      </p:sp>
      <p:sp>
        <p:nvSpPr>
          <p:cNvPr id="3" name="Slide Number Placeholder 2"/>
          <p:cNvSpPr>
            <a:spLocks noGrp="1"/>
          </p:cNvSpPr>
          <p:nvPr>
            <p:ph type="sldNum" sz="quarter" idx="12"/>
          </p:nvPr>
        </p:nvSpPr>
        <p:spPr/>
        <p:txBody>
          <a:bodyPr/>
          <a:lstStyle/>
          <a:p>
            <a:pPr marL="88900">
              <a:lnSpc>
                <a:spcPct val="100000"/>
              </a:lnSpc>
            </a:pPr>
            <a:fld id="{81D60167-4931-47E6-BA6A-407CBD079E47}" type="slidenum">
              <a:rPr lang="en-US" smtClean="0"/>
              <a:t>36</a:t>
            </a:fld>
            <a:endParaRPr lang="en-US" dirty="0"/>
          </a:p>
        </p:txBody>
      </p:sp>
      <p:sp>
        <p:nvSpPr>
          <p:cNvPr id="4" name="Content Placeholder 3"/>
          <p:cNvSpPr>
            <a:spLocks noGrp="1"/>
          </p:cNvSpPr>
          <p:nvPr>
            <p:ph sz="quarter" idx="1"/>
          </p:nvPr>
        </p:nvSpPr>
        <p:spPr>
          <a:xfrm>
            <a:off x="1069340" y="1187450"/>
            <a:ext cx="9089390" cy="5943599"/>
          </a:xfrm>
        </p:spPr>
        <p:txBody>
          <a:bodyPr>
            <a:noAutofit/>
          </a:bodyPr>
          <a:lstStyle/>
          <a:p>
            <a:pPr>
              <a:buFont typeface="Arial" panose="020B0604020202020204" pitchFamily="34" charset="0"/>
              <a:buChar char="•"/>
            </a:pPr>
            <a:r>
              <a:rPr lang="en-US" sz="2400" dirty="0" smtClean="0"/>
              <a:t>The idea:</a:t>
            </a:r>
          </a:p>
          <a:p>
            <a:pPr>
              <a:buFontTx/>
              <a:buChar char="-"/>
            </a:pPr>
            <a:r>
              <a:rPr lang="en-US" sz="2400" dirty="0" smtClean="0"/>
              <a:t>Items </a:t>
            </a:r>
            <a:r>
              <a:rPr lang="en-US" sz="2400" dirty="0"/>
              <a:t>are stored in the array, indexing from </a:t>
            </a:r>
            <a:r>
              <a:rPr lang="en-US" sz="2400" b="1" dirty="0"/>
              <a:t>0 to </a:t>
            </a:r>
            <a:r>
              <a:rPr lang="en-US" sz="2400" b="1" dirty="0" smtClean="0"/>
              <a:t>N-1</a:t>
            </a:r>
            <a:endParaRPr lang="en-US" sz="2400" b="1" dirty="0"/>
          </a:p>
          <a:p>
            <a:pPr>
              <a:buFontTx/>
              <a:buChar char="-"/>
            </a:pPr>
            <a:r>
              <a:rPr lang="en-US" sz="2400" dirty="0" smtClean="0"/>
              <a:t>The </a:t>
            </a:r>
            <a:r>
              <a:rPr lang="en-US" sz="2400" dirty="0"/>
              <a:t>address of the item in the array is determined based</a:t>
            </a:r>
            <a:br>
              <a:rPr lang="en-US" sz="2400" dirty="0"/>
            </a:br>
            <a:r>
              <a:rPr lang="en-US" sz="2400" dirty="0"/>
              <a:t>on the value of the key.</a:t>
            </a:r>
            <a:br>
              <a:rPr lang="en-US" sz="2400" dirty="0"/>
            </a:br>
            <a:r>
              <a:rPr lang="en-US" sz="2400" dirty="0" smtClean="0"/>
              <a:t>	</a:t>
            </a:r>
            <a:r>
              <a:rPr lang="en-US" sz="2400" b="1" dirty="0" smtClean="0"/>
              <a:t>• </a:t>
            </a:r>
            <a:r>
              <a:rPr lang="en-US" sz="2400" b="1" dirty="0"/>
              <a:t>address = h(key)</a:t>
            </a:r>
            <a:br>
              <a:rPr lang="en-US" sz="2400" b="1" dirty="0"/>
            </a:br>
            <a:r>
              <a:rPr lang="en-US" sz="2400" dirty="0" smtClean="0"/>
              <a:t>	• </a:t>
            </a:r>
            <a:r>
              <a:rPr lang="en-US" sz="2400" dirty="0"/>
              <a:t>h</a:t>
            </a:r>
            <a:r>
              <a:rPr lang="en-US" sz="2400" dirty="0" smtClean="0"/>
              <a:t> </a:t>
            </a:r>
            <a:r>
              <a:rPr lang="en-US" sz="2400" dirty="0"/>
              <a:t>is called the hash </a:t>
            </a:r>
            <a:r>
              <a:rPr lang="en-US" sz="2400" dirty="0" smtClean="0"/>
              <a:t>function</a:t>
            </a:r>
          </a:p>
          <a:p>
            <a:pPr fontAlgn="base"/>
            <a:r>
              <a:rPr lang="en-US" sz="2400" dirty="0"/>
              <a:t>Hash Functions</a:t>
            </a:r>
          </a:p>
          <a:p>
            <a:pPr marL="0" indent="0" fontAlgn="base">
              <a:buNone/>
            </a:pPr>
            <a:r>
              <a:rPr lang="en-US" sz="2400" dirty="0"/>
              <a:t>A hash function is a mathematical formula which, when applied to a key, produces a value which can be used as an index for the key in the hash table.</a:t>
            </a:r>
          </a:p>
          <a:p>
            <a:pPr marL="0" indent="0" fontAlgn="base">
              <a:buNone/>
            </a:pPr>
            <a:r>
              <a:rPr lang="en-US" sz="2400" dirty="0"/>
              <a:t>The main aim of a hash function is that elements should be </a:t>
            </a:r>
            <a:r>
              <a:rPr lang="en-US" sz="2400" b="1" dirty="0"/>
              <a:t>uniformly distributed</a:t>
            </a:r>
            <a:r>
              <a:rPr lang="en-US" sz="2400" dirty="0"/>
              <a:t>. It produces a unique set of integers within some suitable range in order to reduce the number of collisions.</a:t>
            </a:r>
          </a:p>
          <a:p>
            <a:pPr>
              <a:buFont typeface="Arial" panose="020B0604020202020204" pitchFamily="34" charset="0"/>
              <a:buChar char="•"/>
            </a:pP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426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0110">
              <a:lnSpc>
                <a:spcPts val="4355"/>
              </a:lnSpc>
            </a:pPr>
            <a:r>
              <a:rPr spc="-75" dirty="0"/>
              <a:t>H</a:t>
            </a:r>
            <a:r>
              <a:rPr spc="-119" dirty="0"/>
              <a:t>a</a:t>
            </a:r>
            <a:r>
              <a:rPr spc="-80" dirty="0"/>
              <a:t>s</a:t>
            </a:r>
            <a:r>
              <a:rPr spc="-24" dirty="0"/>
              <a:t>h</a:t>
            </a:r>
            <a:r>
              <a:rPr spc="-310" dirty="0">
                <a:latin typeface="Times New Roman"/>
                <a:cs typeface="Times New Roman"/>
              </a:rPr>
              <a:t> </a:t>
            </a:r>
            <a:r>
              <a:rPr spc="-47" dirty="0"/>
              <a:t>t</a:t>
            </a:r>
            <a:r>
              <a:rPr spc="-119" dirty="0"/>
              <a:t>a</a:t>
            </a:r>
            <a:r>
              <a:rPr spc="-96" dirty="0"/>
              <a:t>b</a:t>
            </a:r>
            <a:r>
              <a:rPr spc="-124" dirty="0"/>
              <a:t>l</a:t>
            </a:r>
            <a:r>
              <a:rPr spc="-20" dirty="0"/>
              <a:t>e</a:t>
            </a:r>
            <a:r>
              <a:rPr spc="-155" dirty="0">
                <a:latin typeface="Times New Roman"/>
                <a:cs typeface="Times New Roman"/>
              </a:rPr>
              <a:t> </a:t>
            </a:r>
            <a:r>
              <a:rPr spc="-90" dirty="0" smtClean="0"/>
              <a:t>[</a:t>
            </a:r>
            <a:r>
              <a:rPr lang="en-US" spc="-143" dirty="0" smtClean="0"/>
              <a:t>4</a:t>
            </a:r>
            <a:r>
              <a:rPr dirty="0" smtClean="0"/>
              <a:t>]</a:t>
            </a:r>
            <a:endParaRPr dirty="0"/>
          </a:p>
        </p:txBody>
      </p:sp>
      <p:sp>
        <p:nvSpPr>
          <p:cNvPr id="19" name="Slide Number Placeholder 18"/>
          <p:cNvSpPr>
            <a:spLocks noGrp="1"/>
          </p:cNvSpPr>
          <p:nvPr>
            <p:ph type="sldNum" sz="quarter" idx="12"/>
          </p:nvPr>
        </p:nvSpPr>
        <p:spPr/>
        <p:txBody>
          <a:bodyPr/>
          <a:lstStyle/>
          <a:p>
            <a:pPr marL="88900">
              <a:lnSpc>
                <a:spcPct val="100000"/>
              </a:lnSpc>
            </a:pPr>
            <a:fld id="{81D60167-4931-47E6-BA6A-407CBD079E47}" type="slidenum">
              <a:rPr lang="en-US" smtClean="0"/>
              <a:t>37</a:t>
            </a:fld>
            <a:endParaRPr lang="en-US" dirty="0"/>
          </a:p>
        </p:txBody>
      </p:sp>
      <p:sp>
        <p:nvSpPr>
          <p:cNvPr id="18" name="Content Placeholder 17"/>
          <p:cNvSpPr>
            <a:spLocks noGrp="1"/>
          </p:cNvSpPr>
          <p:nvPr>
            <p:ph sz="quarter" idx="1"/>
          </p:nvPr>
        </p:nvSpPr>
        <p:spPr/>
        <p:txBody>
          <a:bodyPr>
            <a:normAutofit/>
          </a:bodyPr>
          <a:lstStyle/>
          <a:p>
            <a:r>
              <a:rPr lang="en-US" sz="2200" dirty="0"/>
              <a:t>Example:</a:t>
            </a:r>
            <a:br>
              <a:rPr lang="en-US" sz="2200" dirty="0"/>
            </a:br>
            <a:r>
              <a:rPr lang="en-US" sz="2200" dirty="0"/>
              <a:t>We want to create a hash data structure to maintain a list of</a:t>
            </a:r>
            <a:br>
              <a:rPr lang="en-US" sz="2200" dirty="0"/>
            </a:br>
            <a:r>
              <a:rPr lang="en-US" sz="2200" dirty="0"/>
              <a:t>students. For each student:</a:t>
            </a:r>
            <a:br>
              <a:rPr lang="en-US" sz="2200" dirty="0"/>
            </a:br>
            <a:r>
              <a:rPr lang="en-US" sz="2200" dirty="0"/>
              <a:t>	• The Key is the student ID - a number has 9 digits</a:t>
            </a:r>
            <a:br>
              <a:rPr lang="en-US" sz="2200" dirty="0"/>
            </a:br>
            <a:r>
              <a:rPr lang="en-US" sz="2200" dirty="0"/>
              <a:t>	• Data fields are student information: name, address, avatar </a:t>
            </a:r>
            <a:r>
              <a:rPr lang="en-US" sz="2200" dirty="0" smtClean="0"/>
              <a:t>…</a:t>
            </a:r>
          </a:p>
          <a:p>
            <a:r>
              <a:rPr lang="en-US" sz="1910" spc="-127" dirty="0" smtClean="0">
                <a:solidFill>
                  <a:srgbClr val="2E2A1F"/>
                </a:solidFill>
                <a:latin typeface="Calibri"/>
                <a:cs typeface="Calibri"/>
              </a:rPr>
              <a:t>W</a:t>
            </a:r>
            <a:r>
              <a:rPr lang="en-US" sz="1910" spc="-12" dirty="0" smtClean="0">
                <a:solidFill>
                  <a:srgbClr val="2E2A1F"/>
                </a:solidFill>
                <a:latin typeface="Calibri"/>
                <a:cs typeface="Calibri"/>
              </a:rPr>
              <a:t>e</a:t>
            </a:r>
            <a:r>
              <a:rPr lang="en-US" sz="1910" spc="4" dirty="0" smtClean="0">
                <a:solidFill>
                  <a:srgbClr val="2E2A1F"/>
                </a:solidFill>
                <a:latin typeface="Times New Roman"/>
                <a:cs typeface="Times New Roman"/>
              </a:rPr>
              <a:t> </a:t>
            </a:r>
            <a:r>
              <a:rPr lang="en-US" sz="1910" spc="28" dirty="0">
                <a:solidFill>
                  <a:srgbClr val="2E2A1F"/>
                </a:solidFill>
                <a:latin typeface="Calibri"/>
                <a:cs typeface="Calibri"/>
              </a:rPr>
              <a:t>u</a:t>
            </a:r>
            <a:r>
              <a:rPr lang="en-US" sz="1910" spc="-32" dirty="0">
                <a:solidFill>
                  <a:srgbClr val="2E2A1F"/>
                </a:solidFill>
                <a:latin typeface="Calibri"/>
                <a:cs typeface="Calibri"/>
              </a:rPr>
              <a:t>s</a:t>
            </a:r>
            <a:r>
              <a:rPr lang="en-US" sz="1910" spc="-8" dirty="0">
                <a:solidFill>
                  <a:srgbClr val="2E2A1F"/>
                </a:solidFill>
                <a:latin typeface="Calibri"/>
                <a:cs typeface="Calibri"/>
              </a:rPr>
              <a:t>e</a:t>
            </a:r>
            <a:r>
              <a:rPr lang="en-US" sz="1910" dirty="0">
                <a:solidFill>
                  <a:srgbClr val="2E2A1F"/>
                </a:solidFill>
                <a:latin typeface="Calibri"/>
                <a:cs typeface="Calibri"/>
              </a:rPr>
              <a:t>s</a:t>
            </a:r>
            <a:r>
              <a:rPr lang="en-US" sz="1910" spc="-32" dirty="0">
                <a:solidFill>
                  <a:srgbClr val="2E2A1F"/>
                </a:solidFill>
                <a:latin typeface="Times New Roman"/>
                <a:cs typeface="Times New Roman"/>
              </a:rPr>
              <a:t> </a:t>
            </a:r>
            <a:r>
              <a:rPr lang="en-US" sz="1910" spc="39" dirty="0">
                <a:solidFill>
                  <a:srgbClr val="2E2A1F"/>
                </a:solidFill>
                <a:latin typeface="Calibri"/>
                <a:cs typeface="Calibri"/>
              </a:rPr>
              <a:t>a</a:t>
            </a:r>
            <a:r>
              <a:rPr lang="en-US" sz="1910" dirty="0">
                <a:solidFill>
                  <a:srgbClr val="2E2A1F"/>
                </a:solidFill>
                <a:latin typeface="Calibri"/>
                <a:cs typeface="Calibri"/>
              </a:rPr>
              <a:t>n</a:t>
            </a:r>
            <a:r>
              <a:rPr lang="en-US" sz="1910" spc="-132" dirty="0">
                <a:solidFill>
                  <a:srgbClr val="2E2A1F"/>
                </a:solidFill>
                <a:latin typeface="Times New Roman"/>
                <a:cs typeface="Times New Roman"/>
              </a:rPr>
              <a:t> </a:t>
            </a:r>
            <a:r>
              <a:rPr lang="en-US" sz="1910" spc="39" dirty="0">
                <a:solidFill>
                  <a:srgbClr val="2E2A1F"/>
                </a:solidFill>
                <a:latin typeface="Calibri"/>
                <a:cs typeface="Calibri"/>
              </a:rPr>
              <a:t>a</a:t>
            </a:r>
            <a:r>
              <a:rPr lang="en-US" sz="1910" spc="-39" dirty="0">
                <a:solidFill>
                  <a:srgbClr val="2E2A1F"/>
                </a:solidFill>
                <a:latin typeface="Calibri"/>
                <a:cs typeface="Calibri"/>
              </a:rPr>
              <a:t>rr</a:t>
            </a:r>
            <a:r>
              <a:rPr lang="en-US" sz="1910" spc="39" dirty="0">
                <a:solidFill>
                  <a:srgbClr val="2E2A1F"/>
                </a:solidFill>
                <a:latin typeface="Calibri"/>
                <a:cs typeface="Calibri"/>
              </a:rPr>
              <a:t>a</a:t>
            </a:r>
            <a:r>
              <a:rPr lang="en-US" sz="1910" spc="-12" dirty="0">
                <a:solidFill>
                  <a:srgbClr val="2E2A1F"/>
                </a:solidFill>
                <a:latin typeface="Calibri"/>
                <a:cs typeface="Calibri"/>
              </a:rPr>
              <a:t>y</a:t>
            </a:r>
            <a:r>
              <a:rPr lang="en-US" sz="1910" spc="-151" dirty="0">
                <a:solidFill>
                  <a:srgbClr val="2E2A1F"/>
                </a:solidFill>
                <a:latin typeface="Times New Roman"/>
                <a:cs typeface="Times New Roman"/>
              </a:rPr>
              <a:t> </a:t>
            </a:r>
            <a:r>
              <a:rPr lang="en-US" sz="1910" spc="-32" dirty="0">
                <a:solidFill>
                  <a:srgbClr val="2E2A1F"/>
                </a:solidFill>
                <a:latin typeface="Calibri"/>
                <a:cs typeface="Calibri"/>
              </a:rPr>
              <a:t>w</a:t>
            </a:r>
            <a:r>
              <a:rPr lang="en-US" sz="1910" spc="36" dirty="0">
                <a:solidFill>
                  <a:srgbClr val="2E2A1F"/>
                </a:solidFill>
                <a:latin typeface="Calibri"/>
                <a:cs typeface="Calibri"/>
              </a:rPr>
              <a:t>i</a:t>
            </a:r>
            <a:r>
              <a:rPr lang="en-US" sz="1910" spc="-12" dirty="0">
                <a:solidFill>
                  <a:srgbClr val="2E2A1F"/>
                </a:solidFill>
                <a:latin typeface="Calibri"/>
                <a:cs typeface="Calibri"/>
              </a:rPr>
              <a:t>t</a:t>
            </a:r>
            <a:r>
              <a:rPr lang="en-US" sz="1910" dirty="0">
                <a:solidFill>
                  <a:srgbClr val="2E2A1F"/>
                </a:solidFill>
                <a:latin typeface="Calibri"/>
                <a:cs typeface="Calibri"/>
              </a:rPr>
              <a:t>h</a:t>
            </a:r>
            <a:r>
              <a:rPr lang="en-US" sz="1910" spc="-52" dirty="0">
                <a:solidFill>
                  <a:srgbClr val="2E2A1F"/>
                </a:solidFill>
                <a:latin typeface="Times New Roman"/>
                <a:cs typeface="Times New Roman"/>
              </a:rPr>
              <a:t> </a:t>
            </a:r>
            <a:r>
              <a:rPr lang="en-US" sz="1910" spc="24" dirty="0">
                <a:solidFill>
                  <a:srgbClr val="2E2A1F"/>
                </a:solidFill>
                <a:latin typeface="Calibri"/>
                <a:cs typeface="Calibri"/>
              </a:rPr>
              <a:t>N</a:t>
            </a:r>
            <a:r>
              <a:rPr lang="en-US" sz="1910" dirty="0">
                <a:solidFill>
                  <a:srgbClr val="2E2A1F"/>
                </a:solidFill>
                <a:latin typeface="Calibri"/>
                <a:cs typeface="Calibri"/>
              </a:rPr>
              <a:t>=</a:t>
            </a:r>
            <a:r>
              <a:rPr lang="en-US" sz="1910" spc="-28" dirty="0">
                <a:solidFill>
                  <a:srgbClr val="2E2A1F"/>
                </a:solidFill>
                <a:latin typeface="Calibri"/>
                <a:cs typeface="Calibri"/>
              </a:rPr>
              <a:t>10</a:t>
            </a:r>
            <a:r>
              <a:rPr lang="en-US" sz="1910" spc="-12" dirty="0">
                <a:solidFill>
                  <a:srgbClr val="2E2A1F"/>
                </a:solidFill>
                <a:latin typeface="Calibri"/>
                <a:cs typeface="Calibri"/>
              </a:rPr>
              <a:t>0</a:t>
            </a:r>
            <a:r>
              <a:rPr lang="en-US" sz="1910" spc="-96" dirty="0">
                <a:solidFill>
                  <a:srgbClr val="2E2A1F"/>
                </a:solidFill>
                <a:latin typeface="Times New Roman"/>
                <a:cs typeface="Times New Roman"/>
              </a:rPr>
              <a:t> </a:t>
            </a:r>
            <a:r>
              <a:rPr lang="en-US" sz="1910" spc="-12" dirty="0">
                <a:solidFill>
                  <a:srgbClr val="2E2A1F"/>
                </a:solidFill>
                <a:latin typeface="Calibri"/>
                <a:cs typeface="Calibri"/>
              </a:rPr>
              <a:t>t</a:t>
            </a:r>
            <a:r>
              <a:rPr lang="en-US" sz="1910" dirty="0">
                <a:solidFill>
                  <a:srgbClr val="2E2A1F"/>
                </a:solidFill>
                <a:latin typeface="Calibri"/>
                <a:cs typeface="Calibri"/>
              </a:rPr>
              <a:t>o</a:t>
            </a:r>
            <a:r>
              <a:rPr lang="en-US" sz="1910" spc="-56" dirty="0">
                <a:solidFill>
                  <a:srgbClr val="2E2A1F"/>
                </a:solidFill>
                <a:latin typeface="Times New Roman"/>
                <a:cs typeface="Times New Roman"/>
              </a:rPr>
              <a:t> </a:t>
            </a:r>
            <a:r>
              <a:rPr lang="en-US" sz="1910" spc="-32" dirty="0">
                <a:solidFill>
                  <a:srgbClr val="2E2A1F"/>
                </a:solidFill>
                <a:latin typeface="Calibri"/>
                <a:cs typeface="Calibri"/>
              </a:rPr>
              <a:t>s</a:t>
            </a:r>
            <a:r>
              <a:rPr lang="en-US" sz="1910" spc="-12" dirty="0">
                <a:solidFill>
                  <a:srgbClr val="2E2A1F"/>
                </a:solidFill>
                <a:latin typeface="Calibri"/>
                <a:cs typeface="Calibri"/>
              </a:rPr>
              <a:t>t</a:t>
            </a:r>
            <a:r>
              <a:rPr lang="en-US" sz="1910" spc="24" dirty="0">
                <a:solidFill>
                  <a:srgbClr val="2E2A1F"/>
                </a:solidFill>
                <a:latin typeface="Calibri"/>
                <a:cs typeface="Calibri"/>
              </a:rPr>
              <a:t>o</a:t>
            </a:r>
            <a:r>
              <a:rPr lang="en-US" sz="1910" spc="-39" dirty="0">
                <a:solidFill>
                  <a:srgbClr val="2E2A1F"/>
                </a:solidFill>
                <a:latin typeface="Calibri"/>
                <a:cs typeface="Calibri"/>
              </a:rPr>
              <a:t>r</a:t>
            </a:r>
            <a:r>
              <a:rPr lang="en-US" sz="1910" spc="-12" dirty="0">
                <a:solidFill>
                  <a:srgbClr val="2E2A1F"/>
                </a:solidFill>
                <a:latin typeface="Calibri"/>
                <a:cs typeface="Calibri"/>
              </a:rPr>
              <a:t>e</a:t>
            </a:r>
            <a:r>
              <a:rPr lang="en-US" sz="1910" spc="-75" dirty="0">
                <a:solidFill>
                  <a:srgbClr val="2E2A1F"/>
                </a:solidFill>
                <a:latin typeface="Times New Roman"/>
                <a:cs typeface="Times New Roman"/>
              </a:rPr>
              <a:t> </a:t>
            </a:r>
            <a:r>
              <a:rPr lang="en-US" sz="1910" spc="-28" dirty="0">
                <a:solidFill>
                  <a:srgbClr val="2E2A1F"/>
                </a:solidFill>
                <a:latin typeface="Calibri"/>
                <a:cs typeface="Calibri"/>
              </a:rPr>
              <a:t>10</a:t>
            </a:r>
            <a:r>
              <a:rPr lang="en-US" sz="1910" spc="-12" dirty="0">
                <a:solidFill>
                  <a:srgbClr val="2E2A1F"/>
                </a:solidFill>
                <a:latin typeface="Calibri"/>
                <a:cs typeface="Calibri"/>
              </a:rPr>
              <a:t>0</a:t>
            </a:r>
            <a:r>
              <a:rPr lang="en-US" sz="1910" spc="-16" dirty="0">
                <a:solidFill>
                  <a:srgbClr val="2E2A1F"/>
                </a:solidFill>
                <a:latin typeface="Times New Roman"/>
                <a:cs typeface="Times New Roman"/>
              </a:rPr>
              <a:t> </a:t>
            </a:r>
            <a:r>
              <a:rPr lang="en-US" sz="1910" spc="36" dirty="0">
                <a:solidFill>
                  <a:srgbClr val="2E2A1F"/>
                </a:solidFill>
                <a:latin typeface="Calibri"/>
                <a:cs typeface="Calibri"/>
              </a:rPr>
              <a:t>i</a:t>
            </a:r>
            <a:r>
              <a:rPr lang="en-US" sz="1910" spc="-12" dirty="0">
                <a:solidFill>
                  <a:srgbClr val="2E2A1F"/>
                </a:solidFill>
                <a:latin typeface="Calibri"/>
                <a:cs typeface="Calibri"/>
              </a:rPr>
              <a:t>t</a:t>
            </a:r>
            <a:r>
              <a:rPr lang="en-US" sz="1910" spc="-8" dirty="0">
                <a:solidFill>
                  <a:srgbClr val="2E2A1F"/>
                </a:solidFill>
                <a:latin typeface="Calibri"/>
                <a:cs typeface="Calibri"/>
              </a:rPr>
              <a:t>e</a:t>
            </a:r>
            <a:r>
              <a:rPr lang="en-US" sz="1910" spc="-32" dirty="0">
                <a:solidFill>
                  <a:srgbClr val="2E2A1F"/>
                </a:solidFill>
                <a:latin typeface="Calibri"/>
                <a:cs typeface="Calibri"/>
              </a:rPr>
              <a:t>m</a:t>
            </a:r>
            <a:r>
              <a:rPr lang="en-US" sz="1910" dirty="0">
                <a:solidFill>
                  <a:srgbClr val="2E2A1F"/>
                </a:solidFill>
                <a:latin typeface="Calibri"/>
                <a:cs typeface="Calibri"/>
              </a:rPr>
              <a:t>s</a:t>
            </a:r>
            <a:r>
              <a:rPr lang="en-US" sz="1910" spc="-111" dirty="0">
                <a:solidFill>
                  <a:srgbClr val="2E2A1F"/>
                </a:solidFill>
                <a:latin typeface="Times New Roman"/>
                <a:cs typeface="Times New Roman"/>
              </a:rPr>
              <a:t> </a:t>
            </a:r>
            <a:r>
              <a:rPr lang="en-US" sz="1910" spc="-28" dirty="0">
                <a:solidFill>
                  <a:srgbClr val="2E2A1F"/>
                </a:solidFill>
                <a:latin typeface="Calibri"/>
                <a:cs typeface="Calibri"/>
              </a:rPr>
              <a:t>f</a:t>
            </a:r>
            <a:r>
              <a:rPr lang="en-US" sz="1910" spc="-39" dirty="0">
                <a:solidFill>
                  <a:srgbClr val="2E2A1F"/>
                </a:solidFill>
                <a:latin typeface="Calibri"/>
                <a:cs typeface="Calibri"/>
              </a:rPr>
              <a:t>r</a:t>
            </a:r>
            <a:r>
              <a:rPr lang="en-US" sz="1910" spc="24" dirty="0">
                <a:solidFill>
                  <a:srgbClr val="2E2A1F"/>
                </a:solidFill>
                <a:latin typeface="Calibri"/>
                <a:cs typeface="Calibri"/>
              </a:rPr>
              <a:t>o</a:t>
            </a:r>
            <a:r>
              <a:rPr lang="en-US" sz="1910" spc="-16" dirty="0">
                <a:solidFill>
                  <a:srgbClr val="2E2A1F"/>
                </a:solidFill>
                <a:latin typeface="Calibri"/>
                <a:cs typeface="Calibri"/>
              </a:rPr>
              <a:t>m</a:t>
            </a:r>
            <a:r>
              <a:rPr lang="en-US" sz="1910" spc="-96" dirty="0">
                <a:solidFill>
                  <a:srgbClr val="2E2A1F"/>
                </a:solidFill>
                <a:latin typeface="Times New Roman"/>
                <a:cs typeface="Times New Roman"/>
              </a:rPr>
              <a:t> </a:t>
            </a:r>
            <a:r>
              <a:rPr lang="en-US" sz="1910" spc="-4" dirty="0">
                <a:solidFill>
                  <a:srgbClr val="2E2A1F"/>
                </a:solidFill>
                <a:latin typeface="Calibri"/>
                <a:cs typeface="Calibri"/>
              </a:rPr>
              <a:t>A</a:t>
            </a:r>
            <a:r>
              <a:rPr lang="en-US" sz="1910" spc="-36" dirty="0">
                <a:solidFill>
                  <a:srgbClr val="2E2A1F"/>
                </a:solidFill>
                <a:latin typeface="Calibri"/>
                <a:cs typeface="Calibri"/>
              </a:rPr>
              <a:t>[</a:t>
            </a:r>
            <a:r>
              <a:rPr lang="en-US" sz="1910" spc="-28" dirty="0">
                <a:solidFill>
                  <a:srgbClr val="2E2A1F"/>
                </a:solidFill>
                <a:latin typeface="Calibri"/>
                <a:cs typeface="Calibri"/>
              </a:rPr>
              <a:t>0</a:t>
            </a:r>
            <a:r>
              <a:rPr lang="en-US" sz="1910" spc="-8" dirty="0">
                <a:solidFill>
                  <a:srgbClr val="2E2A1F"/>
                </a:solidFill>
                <a:latin typeface="Calibri"/>
                <a:cs typeface="Calibri"/>
              </a:rPr>
              <a:t>]</a:t>
            </a:r>
            <a:r>
              <a:rPr lang="en-US" sz="1910" spc="-8" dirty="0">
                <a:solidFill>
                  <a:srgbClr val="2E2A1F"/>
                </a:solidFill>
                <a:latin typeface="Times New Roman"/>
                <a:cs typeface="Times New Roman"/>
              </a:rPr>
              <a:t> </a:t>
            </a:r>
            <a:r>
              <a:rPr lang="en-US" sz="1910" spc="-12" dirty="0">
                <a:solidFill>
                  <a:srgbClr val="2E2A1F"/>
                </a:solidFill>
                <a:latin typeface="Calibri"/>
                <a:cs typeface="Calibri"/>
              </a:rPr>
              <a:t>t</a:t>
            </a:r>
            <a:r>
              <a:rPr lang="en-US" sz="1910" dirty="0">
                <a:solidFill>
                  <a:srgbClr val="2E2A1F"/>
                </a:solidFill>
                <a:latin typeface="Calibri"/>
                <a:cs typeface="Calibri"/>
              </a:rPr>
              <a:t>o</a:t>
            </a:r>
            <a:r>
              <a:rPr lang="en-US" sz="1910" spc="-56" dirty="0">
                <a:solidFill>
                  <a:srgbClr val="2E2A1F"/>
                </a:solidFill>
                <a:latin typeface="Times New Roman"/>
                <a:cs typeface="Times New Roman"/>
              </a:rPr>
              <a:t> </a:t>
            </a:r>
            <a:r>
              <a:rPr lang="en-US" sz="1910" spc="-4" dirty="0">
                <a:solidFill>
                  <a:srgbClr val="2E2A1F"/>
                </a:solidFill>
                <a:latin typeface="Calibri"/>
                <a:cs typeface="Calibri"/>
              </a:rPr>
              <a:t>A</a:t>
            </a:r>
            <a:r>
              <a:rPr lang="en-US" sz="1910" spc="-36" dirty="0">
                <a:solidFill>
                  <a:srgbClr val="2E2A1F"/>
                </a:solidFill>
                <a:latin typeface="Calibri"/>
                <a:cs typeface="Calibri"/>
              </a:rPr>
              <a:t>[</a:t>
            </a:r>
            <a:r>
              <a:rPr lang="en-US" sz="1910" spc="-28" dirty="0">
                <a:solidFill>
                  <a:srgbClr val="2E2A1F"/>
                </a:solidFill>
                <a:latin typeface="Calibri"/>
                <a:cs typeface="Calibri"/>
              </a:rPr>
              <a:t>99</a:t>
            </a:r>
            <a:r>
              <a:rPr lang="en-US" sz="1910" spc="-36" dirty="0">
                <a:solidFill>
                  <a:srgbClr val="2E2A1F"/>
                </a:solidFill>
                <a:latin typeface="Calibri"/>
                <a:cs typeface="Calibri"/>
              </a:rPr>
              <a:t>]</a:t>
            </a:r>
            <a:r>
              <a:rPr lang="en-US" sz="1910" dirty="0">
                <a:solidFill>
                  <a:srgbClr val="2E2A1F"/>
                </a:solidFill>
                <a:latin typeface="Calibri"/>
                <a:cs typeface="Calibri"/>
              </a:rPr>
              <a:t>.</a:t>
            </a:r>
            <a:endParaRPr lang="en-US" sz="1910" dirty="0">
              <a:latin typeface="Calibri"/>
              <a:cs typeface="Calibri"/>
            </a:endParaRPr>
          </a:p>
          <a:p>
            <a:pPr marL="242638" lvl="1" indent="0">
              <a:spcBef>
                <a:spcPts val="1131"/>
              </a:spcBef>
              <a:buClr>
                <a:srgbClr val="9CBEBD"/>
              </a:buClr>
              <a:buNone/>
              <a:tabLst>
                <a:tab pos="424616" algn="l"/>
              </a:tabLst>
            </a:pPr>
            <a:r>
              <a:rPr lang="en-US" sz="1910" spc="20" dirty="0">
                <a:solidFill>
                  <a:srgbClr val="2E2A1F"/>
                </a:solidFill>
                <a:latin typeface="Calibri"/>
                <a:cs typeface="Calibri"/>
              </a:rPr>
              <a:t>T</a:t>
            </a:r>
            <a:r>
              <a:rPr lang="en-US" sz="1910" spc="28" dirty="0">
                <a:solidFill>
                  <a:srgbClr val="2E2A1F"/>
                </a:solidFill>
                <a:latin typeface="Calibri"/>
                <a:cs typeface="Calibri"/>
              </a:rPr>
              <a:t>h</a:t>
            </a:r>
            <a:r>
              <a:rPr lang="en-US" sz="1910" spc="-12" dirty="0">
                <a:solidFill>
                  <a:srgbClr val="2E2A1F"/>
                </a:solidFill>
                <a:latin typeface="Calibri"/>
                <a:cs typeface="Calibri"/>
              </a:rPr>
              <a:t>e</a:t>
            </a:r>
            <a:r>
              <a:rPr lang="en-US" sz="1910" spc="-75" dirty="0">
                <a:solidFill>
                  <a:srgbClr val="2E2A1F"/>
                </a:solidFill>
                <a:latin typeface="Times New Roman"/>
                <a:cs typeface="Times New Roman"/>
              </a:rPr>
              <a:t> </a:t>
            </a:r>
            <a:r>
              <a:rPr lang="en-US" sz="1910" spc="28" dirty="0">
                <a:solidFill>
                  <a:srgbClr val="2E2A1F"/>
                </a:solidFill>
                <a:latin typeface="Calibri"/>
                <a:cs typeface="Calibri"/>
              </a:rPr>
              <a:t>h</a:t>
            </a:r>
            <a:r>
              <a:rPr lang="en-US" sz="1910" spc="39" dirty="0">
                <a:solidFill>
                  <a:srgbClr val="2E2A1F"/>
                </a:solidFill>
                <a:latin typeface="Calibri"/>
                <a:cs typeface="Calibri"/>
              </a:rPr>
              <a:t>a</a:t>
            </a:r>
            <a:r>
              <a:rPr lang="en-US" sz="1910" spc="-32" dirty="0">
                <a:solidFill>
                  <a:srgbClr val="2E2A1F"/>
                </a:solidFill>
                <a:latin typeface="Calibri"/>
                <a:cs typeface="Calibri"/>
              </a:rPr>
              <a:t>s</a:t>
            </a:r>
            <a:r>
              <a:rPr lang="en-US" sz="1910" dirty="0">
                <a:solidFill>
                  <a:srgbClr val="2E2A1F"/>
                </a:solidFill>
                <a:latin typeface="Calibri"/>
                <a:cs typeface="Calibri"/>
              </a:rPr>
              <a:t>h</a:t>
            </a:r>
            <a:r>
              <a:rPr lang="en-US" sz="1910" spc="-132" dirty="0">
                <a:solidFill>
                  <a:srgbClr val="2E2A1F"/>
                </a:solidFill>
                <a:latin typeface="Times New Roman"/>
                <a:cs typeface="Times New Roman"/>
              </a:rPr>
              <a:t> </a:t>
            </a:r>
            <a:r>
              <a:rPr lang="en-US" sz="1910" spc="-28" dirty="0">
                <a:solidFill>
                  <a:srgbClr val="2E2A1F"/>
                </a:solidFill>
                <a:latin typeface="Calibri"/>
                <a:cs typeface="Calibri"/>
              </a:rPr>
              <a:t>f</a:t>
            </a:r>
            <a:r>
              <a:rPr lang="en-US" sz="1910" spc="28" dirty="0">
                <a:solidFill>
                  <a:srgbClr val="2E2A1F"/>
                </a:solidFill>
                <a:latin typeface="Calibri"/>
                <a:cs typeface="Calibri"/>
              </a:rPr>
              <a:t>un</a:t>
            </a:r>
            <a:r>
              <a:rPr lang="en-US" sz="1910" spc="-24" dirty="0">
                <a:solidFill>
                  <a:srgbClr val="2E2A1F"/>
                </a:solidFill>
                <a:latin typeface="Calibri"/>
                <a:cs typeface="Calibri"/>
              </a:rPr>
              <a:t>c</a:t>
            </a:r>
            <a:r>
              <a:rPr lang="en-US" sz="1910" spc="-12" dirty="0">
                <a:solidFill>
                  <a:srgbClr val="2E2A1F"/>
                </a:solidFill>
                <a:latin typeface="Calibri"/>
                <a:cs typeface="Calibri"/>
              </a:rPr>
              <a:t>t</a:t>
            </a:r>
            <a:r>
              <a:rPr lang="en-US" sz="1910" spc="36" dirty="0">
                <a:solidFill>
                  <a:srgbClr val="2E2A1F"/>
                </a:solidFill>
                <a:latin typeface="Calibri"/>
                <a:cs typeface="Calibri"/>
              </a:rPr>
              <a:t>i</a:t>
            </a:r>
            <a:r>
              <a:rPr lang="en-US" sz="1910" spc="24" dirty="0">
                <a:solidFill>
                  <a:srgbClr val="2E2A1F"/>
                </a:solidFill>
                <a:latin typeface="Calibri"/>
                <a:cs typeface="Calibri"/>
              </a:rPr>
              <a:t>o</a:t>
            </a:r>
            <a:r>
              <a:rPr lang="en-US" sz="1910" spc="28" dirty="0">
                <a:solidFill>
                  <a:srgbClr val="2E2A1F"/>
                </a:solidFill>
                <a:latin typeface="Calibri"/>
                <a:cs typeface="Calibri"/>
              </a:rPr>
              <a:t>n</a:t>
            </a:r>
            <a:r>
              <a:rPr lang="en-US" sz="1910" spc="-8" dirty="0">
                <a:solidFill>
                  <a:srgbClr val="2E2A1F"/>
                </a:solidFill>
                <a:latin typeface="Calibri"/>
                <a:cs typeface="Calibri"/>
              </a:rPr>
              <a:t>:</a:t>
            </a:r>
            <a:endParaRPr lang="en-US" sz="1910" dirty="0">
              <a:latin typeface="Calibri"/>
              <a:cs typeface="Calibri"/>
            </a:endParaRPr>
          </a:p>
          <a:p>
            <a:pPr marL="717804" lvl="2" indent="-181978">
              <a:spcBef>
                <a:spcPts val="1131"/>
              </a:spcBef>
              <a:buClr>
                <a:srgbClr val="D2CB6B"/>
              </a:buClr>
              <a:buFont typeface="Arial"/>
              <a:buChar char="•"/>
              <a:tabLst>
                <a:tab pos="717804" algn="l"/>
              </a:tabLst>
            </a:pPr>
            <a:r>
              <a:rPr lang="en-US" sz="1752" b="1" dirty="0">
                <a:solidFill>
                  <a:srgbClr val="00B04F"/>
                </a:solidFill>
                <a:latin typeface="Calibri"/>
                <a:cs typeface="Calibri"/>
              </a:rPr>
              <a:t>h(I</a:t>
            </a:r>
            <a:r>
              <a:rPr lang="en-US" sz="1752" b="1" spc="8" dirty="0">
                <a:solidFill>
                  <a:srgbClr val="00B04F"/>
                </a:solidFill>
                <a:latin typeface="Calibri"/>
                <a:cs typeface="Calibri"/>
              </a:rPr>
              <a:t>D</a:t>
            </a:r>
            <a:r>
              <a:rPr lang="en-US" sz="1752" b="1" dirty="0">
                <a:solidFill>
                  <a:srgbClr val="00B04F"/>
                </a:solidFill>
                <a:latin typeface="Calibri"/>
                <a:cs typeface="Calibri"/>
              </a:rPr>
              <a:t>)=ID</a:t>
            </a:r>
            <a:r>
              <a:rPr lang="en-US" sz="1752" b="1" spc="-111" dirty="0">
                <a:solidFill>
                  <a:srgbClr val="00B04F"/>
                </a:solidFill>
                <a:latin typeface="Times New Roman"/>
                <a:cs typeface="Times New Roman"/>
              </a:rPr>
              <a:t> </a:t>
            </a:r>
            <a:r>
              <a:rPr lang="en-US" sz="1752" b="1" spc="4" dirty="0">
                <a:solidFill>
                  <a:srgbClr val="00B04F"/>
                </a:solidFill>
                <a:latin typeface="Calibri"/>
                <a:cs typeface="Calibri"/>
              </a:rPr>
              <a:t>m</a:t>
            </a:r>
            <a:r>
              <a:rPr lang="en-US" sz="1752" b="1" dirty="0">
                <a:solidFill>
                  <a:srgbClr val="00B04F"/>
                </a:solidFill>
                <a:latin typeface="Calibri"/>
                <a:cs typeface="Calibri"/>
              </a:rPr>
              <a:t>o</a:t>
            </a:r>
            <a:r>
              <a:rPr lang="en-US" sz="1752" b="1" spc="-12" dirty="0">
                <a:solidFill>
                  <a:srgbClr val="00B04F"/>
                </a:solidFill>
                <a:latin typeface="Calibri"/>
                <a:cs typeface="Calibri"/>
              </a:rPr>
              <a:t>d</a:t>
            </a:r>
            <a:r>
              <a:rPr lang="en-US" sz="1752" b="1" spc="-24" dirty="0">
                <a:solidFill>
                  <a:srgbClr val="00B04F"/>
                </a:solidFill>
                <a:latin typeface="Times New Roman"/>
                <a:cs typeface="Times New Roman"/>
              </a:rPr>
              <a:t> </a:t>
            </a:r>
            <a:r>
              <a:rPr lang="en-US" sz="1752" b="1" spc="-24" dirty="0">
                <a:solidFill>
                  <a:srgbClr val="00B04F"/>
                </a:solidFill>
                <a:latin typeface="Calibri"/>
                <a:cs typeface="Calibri"/>
              </a:rPr>
              <a:t>10</a:t>
            </a:r>
            <a:r>
              <a:rPr lang="en-US" sz="1752" b="1" spc="-12" dirty="0">
                <a:solidFill>
                  <a:srgbClr val="00B04F"/>
                </a:solidFill>
                <a:latin typeface="Calibri"/>
                <a:cs typeface="Calibri"/>
              </a:rPr>
              <a:t>0</a:t>
            </a:r>
            <a:endParaRPr lang="en-US" sz="1752" dirty="0">
              <a:latin typeface="Calibri"/>
              <a:cs typeface="Calibri"/>
            </a:endParaRPr>
          </a:p>
          <a:p>
            <a:endParaRPr lang="en-US" sz="2200" dirty="0"/>
          </a:p>
        </p:txBody>
      </p:sp>
      <p:sp>
        <p:nvSpPr>
          <p:cNvPr id="4" name="object 4"/>
          <p:cNvSpPr/>
          <p:nvPr/>
        </p:nvSpPr>
        <p:spPr>
          <a:xfrm>
            <a:off x="8564935" y="6373529"/>
            <a:ext cx="454919" cy="333607"/>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sz="1433">
              <a:solidFill>
                <a:schemeClr val="accent1">
                  <a:lumMod val="40000"/>
                  <a:lumOff val="60000"/>
                </a:schemeClr>
              </a:solidFill>
            </a:endParaRPr>
          </a:p>
        </p:txBody>
      </p:sp>
      <p:sp>
        <p:nvSpPr>
          <p:cNvPr id="5" name="object 5"/>
          <p:cNvSpPr/>
          <p:nvPr/>
        </p:nvSpPr>
        <p:spPr>
          <a:xfrm>
            <a:off x="2070859" y="5316323"/>
            <a:ext cx="4812030" cy="626777"/>
          </a:xfrm>
          <a:custGeom>
            <a:avLst/>
            <a:gdLst/>
            <a:ahLst/>
            <a:cxnLst/>
            <a:rect l="l" t="t" r="r" b="b"/>
            <a:pathLst>
              <a:path w="6045200" h="787400">
                <a:moveTo>
                  <a:pt x="0" y="787395"/>
                </a:moveTo>
                <a:lnTo>
                  <a:pt x="6045189" y="787395"/>
                </a:lnTo>
                <a:lnTo>
                  <a:pt x="6045189" y="0"/>
                </a:lnTo>
                <a:lnTo>
                  <a:pt x="0" y="0"/>
                </a:lnTo>
                <a:lnTo>
                  <a:pt x="0" y="787395"/>
                </a:lnTo>
                <a:close/>
              </a:path>
            </a:pathLst>
          </a:custGeom>
          <a:solidFill>
            <a:srgbClr val="7F7FFF"/>
          </a:solidFill>
        </p:spPr>
        <p:txBody>
          <a:bodyPr wrap="square" lIns="0" tIns="0" rIns="0" bIns="0" rtlCol="0"/>
          <a:lstStyle/>
          <a:p>
            <a:endParaRPr sz="1433"/>
          </a:p>
        </p:txBody>
      </p:sp>
      <p:sp>
        <p:nvSpPr>
          <p:cNvPr id="6" name="object 6"/>
          <p:cNvSpPr/>
          <p:nvPr/>
        </p:nvSpPr>
        <p:spPr>
          <a:xfrm>
            <a:off x="2070859" y="5316323"/>
            <a:ext cx="4822139" cy="626777"/>
          </a:xfrm>
          <a:custGeom>
            <a:avLst/>
            <a:gdLst/>
            <a:ahLst/>
            <a:cxnLst/>
            <a:rect l="l" t="t" r="r" b="b"/>
            <a:pathLst>
              <a:path w="6057900" h="787400">
                <a:moveTo>
                  <a:pt x="0" y="774691"/>
                </a:moveTo>
                <a:lnTo>
                  <a:pt x="0" y="787395"/>
                </a:lnTo>
                <a:lnTo>
                  <a:pt x="12704" y="787395"/>
                </a:lnTo>
                <a:lnTo>
                  <a:pt x="0" y="774691"/>
                </a:lnTo>
                <a:close/>
              </a:path>
              <a:path w="6057900" h="787400">
                <a:moveTo>
                  <a:pt x="12704" y="0"/>
                </a:moveTo>
                <a:lnTo>
                  <a:pt x="0" y="12691"/>
                </a:lnTo>
                <a:lnTo>
                  <a:pt x="0" y="774691"/>
                </a:lnTo>
                <a:lnTo>
                  <a:pt x="12704" y="787395"/>
                </a:lnTo>
                <a:lnTo>
                  <a:pt x="12704" y="0"/>
                </a:lnTo>
                <a:close/>
              </a:path>
              <a:path w="6057900" h="787400">
                <a:moveTo>
                  <a:pt x="6045186" y="774691"/>
                </a:moveTo>
                <a:lnTo>
                  <a:pt x="12704" y="774691"/>
                </a:lnTo>
                <a:lnTo>
                  <a:pt x="12704" y="787395"/>
                </a:lnTo>
                <a:lnTo>
                  <a:pt x="6045186" y="787395"/>
                </a:lnTo>
                <a:lnTo>
                  <a:pt x="6045186" y="774691"/>
                </a:lnTo>
                <a:close/>
              </a:path>
              <a:path w="6057900" h="787400">
                <a:moveTo>
                  <a:pt x="6057896" y="0"/>
                </a:moveTo>
                <a:lnTo>
                  <a:pt x="6045186" y="0"/>
                </a:lnTo>
                <a:lnTo>
                  <a:pt x="6045186" y="787395"/>
                </a:lnTo>
                <a:lnTo>
                  <a:pt x="6057896" y="787395"/>
                </a:lnTo>
                <a:lnTo>
                  <a:pt x="6057896" y="0"/>
                </a:lnTo>
                <a:close/>
              </a:path>
              <a:path w="6057900" h="787400">
                <a:moveTo>
                  <a:pt x="12704" y="0"/>
                </a:moveTo>
                <a:lnTo>
                  <a:pt x="0" y="0"/>
                </a:lnTo>
                <a:lnTo>
                  <a:pt x="0" y="12691"/>
                </a:lnTo>
                <a:lnTo>
                  <a:pt x="12704" y="0"/>
                </a:lnTo>
                <a:close/>
              </a:path>
              <a:path w="6057900" h="787400">
                <a:moveTo>
                  <a:pt x="6045186" y="0"/>
                </a:moveTo>
                <a:lnTo>
                  <a:pt x="12704" y="0"/>
                </a:lnTo>
                <a:lnTo>
                  <a:pt x="12704" y="12691"/>
                </a:lnTo>
                <a:lnTo>
                  <a:pt x="6045186" y="12691"/>
                </a:lnTo>
                <a:lnTo>
                  <a:pt x="6045186" y="0"/>
                </a:lnTo>
                <a:close/>
              </a:path>
            </a:pathLst>
          </a:custGeom>
          <a:solidFill>
            <a:srgbClr val="E0E0E0"/>
          </a:solidFill>
        </p:spPr>
        <p:txBody>
          <a:bodyPr wrap="square" lIns="0" tIns="0" rIns="0" bIns="0" rtlCol="0"/>
          <a:lstStyle/>
          <a:p>
            <a:endParaRPr sz="1433"/>
          </a:p>
        </p:txBody>
      </p:sp>
      <p:sp>
        <p:nvSpPr>
          <p:cNvPr id="7" name="object 7"/>
          <p:cNvSpPr/>
          <p:nvPr/>
        </p:nvSpPr>
        <p:spPr>
          <a:xfrm>
            <a:off x="2803786" y="531632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8" name="object 8"/>
          <p:cNvSpPr/>
          <p:nvPr/>
        </p:nvSpPr>
        <p:spPr>
          <a:xfrm>
            <a:off x="3531656" y="531632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9" name="object 9"/>
          <p:cNvSpPr/>
          <p:nvPr/>
        </p:nvSpPr>
        <p:spPr>
          <a:xfrm>
            <a:off x="4254467" y="5316323"/>
            <a:ext cx="0" cy="626777"/>
          </a:xfrm>
          <a:custGeom>
            <a:avLst/>
            <a:gdLst/>
            <a:ahLst/>
            <a:cxnLst/>
            <a:rect l="l" t="t" r="r" b="b"/>
            <a:pathLst>
              <a:path h="787400">
                <a:moveTo>
                  <a:pt x="0" y="0"/>
                </a:moveTo>
                <a:lnTo>
                  <a:pt x="0" y="787395"/>
                </a:lnTo>
              </a:path>
            </a:pathLst>
          </a:custGeom>
          <a:ln w="26690">
            <a:solidFill>
              <a:srgbClr val="E0E0E0"/>
            </a:solidFill>
          </a:ln>
        </p:spPr>
        <p:txBody>
          <a:bodyPr wrap="square" lIns="0" tIns="0" rIns="0" bIns="0" rtlCol="0"/>
          <a:lstStyle/>
          <a:p>
            <a:endParaRPr sz="1433"/>
          </a:p>
        </p:txBody>
      </p:sp>
      <p:sp>
        <p:nvSpPr>
          <p:cNvPr id="10" name="object 10"/>
          <p:cNvSpPr/>
          <p:nvPr/>
        </p:nvSpPr>
        <p:spPr>
          <a:xfrm>
            <a:off x="4987394" y="531632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1" name="object 11"/>
          <p:cNvSpPr/>
          <p:nvPr/>
        </p:nvSpPr>
        <p:spPr>
          <a:xfrm>
            <a:off x="5715264" y="531632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2" name="object 12"/>
          <p:cNvSpPr/>
          <p:nvPr/>
        </p:nvSpPr>
        <p:spPr>
          <a:xfrm>
            <a:off x="6443134" y="531632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3" name="object 13"/>
          <p:cNvSpPr txBox="1"/>
          <p:nvPr/>
        </p:nvSpPr>
        <p:spPr>
          <a:xfrm>
            <a:off x="2222500" y="4997450"/>
            <a:ext cx="4074050" cy="293927"/>
          </a:xfrm>
          <a:prstGeom prst="rect">
            <a:avLst/>
          </a:prstGeom>
        </p:spPr>
        <p:txBody>
          <a:bodyPr vert="horz" wrap="square" lIns="0" tIns="0" rIns="0" bIns="0" rtlCol="0">
            <a:spAutoFit/>
          </a:bodyPr>
          <a:lstStyle/>
          <a:p>
            <a:pPr marL="10110">
              <a:tabLst>
                <a:tab pos="697079" algn="l"/>
                <a:tab pos="1424991" algn="l"/>
                <a:tab pos="2132685" algn="l"/>
                <a:tab pos="2860599" algn="l"/>
                <a:tab pos="3628952" algn="l"/>
              </a:tabLst>
            </a:pPr>
            <a:r>
              <a:rPr sz="1910" b="1" dirty="0">
                <a:solidFill>
                  <a:srgbClr val="2E2A1F"/>
                </a:solidFill>
                <a:latin typeface="Arial"/>
                <a:cs typeface="Arial"/>
              </a:rPr>
              <a:t>[</a:t>
            </a:r>
            <a:r>
              <a:rPr sz="1910" b="1" spc="24" dirty="0">
                <a:solidFill>
                  <a:srgbClr val="2E2A1F"/>
                </a:solidFill>
                <a:latin typeface="Arial"/>
                <a:cs typeface="Arial"/>
              </a:rPr>
              <a:t> </a:t>
            </a:r>
            <a:r>
              <a:rPr sz="1910" b="1" dirty="0">
                <a:solidFill>
                  <a:srgbClr val="2E2A1F"/>
                </a:solidFill>
                <a:latin typeface="Arial"/>
                <a:cs typeface="Arial"/>
              </a:rPr>
              <a:t>0</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1</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2</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3</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4</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5</a:t>
            </a:r>
            <a:r>
              <a:rPr sz="1910" b="1" spc="-4" dirty="0">
                <a:solidFill>
                  <a:srgbClr val="2E2A1F"/>
                </a:solidFill>
                <a:latin typeface="Arial"/>
                <a:cs typeface="Arial"/>
              </a:rPr>
              <a:t> </a:t>
            </a:r>
            <a:r>
              <a:rPr sz="1910" b="1" dirty="0">
                <a:solidFill>
                  <a:srgbClr val="2E2A1F"/>
                </a:solidFill>
                <a:latin typeface="Arial"/>
                <a:cs typeface="Arial"/>
              </a:rPr>
              <a:t>]</a:t>
            </a:r>
            <a:endParaRPr sz="1910" dirty="0">
              <a:latin typeface="Arial"/>
              <a:cs typeface="Arial"/>
            </a:endParaRPr>
          </a:p>
        </p:txBody>
      </p:sp>
      <p:sp>
        <p:nvSpPr>
          <p:cNvPr id="14" name="object 14"/>
          <p:cNvSpPr/>
          <p:nvPr/>
        </p:nvSpPr>
        <p:spPr>
          <a:xfrm>
            <a:off x="7509672" y="5316323"/>
            <a:ext cx="717761" cy="626777"/>
          </a:xfrm>
          <a:custGeom>
            <a:avLst/>
            <a:gdLst/>
            <a:ahLst/>
            <a:cxnLst/>
            <a:rect l="l" t="t" r="r" b="b"/>
            <a:pathLst>
              <a:path w="901700" h="787400">
                <a:moveTo>
                  <a:pt x="0" y="787395"/>
                </a:moveTo>
                <a:lnTo>
                  <a:pt x="901695" y="787395"/>
                </a:lnTo>
                <a:lnTo>
                  <a:pt x="901695" y="0"/>
                </a:lnTo>
                <a:lnTo>
                  <a:pt x="0" y="0"/>
                </a:lnTo>
                <a:lnTo>
                  <a:pt x="0" y="787395"/>
                </a:lnTo>
                <a:close/>
              </a:path>
            </a:pathLst>
          </a:custGeom>
          <a:solidFill>
            <a:srgbClr val="7F7FFF"/>
          </a:solidFill>
        </p:spPr>
        <p:txBody>
          <a:bodyPr wrap="square" lIns="0" tIns="0" rIns="0" bIns="0" rtlCol="0"/>
          <a:lstStyle/>
          <a:p>
            <a:endParaRPr sz="1433"/>
          </a:p>
        </p:txBody>
      </p:sp>
      <p:sp>
        <p:nvSpPr>
          <p:cNvPr id="15" name="object 15"/>
          <p:cNvSpPr/>
          <p:nvPr/>
        </p:nvSpPr>
        <p:spPr>
          <a:xfrm>
            <a:off x="7499555" y="5316323"/>
            <a:ext cx="727870" cy="626777"/>
          </a:xfrm>
          <a:custGeom>
            <a:avLst/>
            <a:gdLst/>
            <a:ahLst/>
            <a:cxnLst/>
            <a:rect l="l" t="t" r="r" b="b"/>
            <a:pathLst>
              <a:path w="914400" h="787400">
                <a:moveTo>
                  <a:pt x="12710" y="0"/>
                </a:moveTo>
                <a:lnTo>
                  <a:pt x="0" y="0"/>
                </a:lnTo>
                <a:lnTo>
                  <a:pt x="0" y="787395"/>
                </a:lnTo>
                <a:lnTo>
                  <a:pt x="12710" y="787395"/>
                </a:lnTo>
                <a:lnTo>
                  <a:pt x="12710" y="0"/>
                </a:lnTo>
                <a:close/>
              </a:path>
              <a:path w="914400" h="787400">
                <a:moveTo>
                  <a:pt x="901689" y="774691"/>
                </a:moveTo>
                <a:lnTo>
                  <a:pt x="12710" y="774691"/>
                </a:lnTo>
                <a:lnTo>
                  <a:pt x="12710" y="787395"/>
                </a:lnTo>
                <a:lnTo>
                  <a:pt x="901689" y="787395"/>
                </a:lnTo>
                <a:lnTo>
                  <a:pt x="901689" y="774691"/>
                </a:lnTo>
                <a:close/>
              </a:path>
              <a:path w="914400" h="787400">
                <a:moveTo>
                  <a:pt x="901689" y="0"/>
                </a:moveTo>
                <a:lnTo>
                  <a:pt x="901689" y="787395"/>
                </a:lnTo>
                <a:lnTo>
                  <a:pt x="914399" y="774691"/>
                </a:lnTo>
                <a:lnTo>
                  <a:pt x="914399" y="12691"/>
                </a:lnTo>
                <a:lnTo>
                  <a:pt x="901689" y="0"/>
                </a:lnTo>
                <a:close/>
              </a:path>
              <a:path w="914400" h="787400">
                <a:moveTo>
                  <a:pt x="914399" y="774691"/>
                </a:moveTo>
                <a:lnTo>
                  <a:pt x="901689" y="787395"/>
                </a:lnTo>
                <a:lnTo>
                  <a:pt x="914399" y="787395"/>
                </a:lnTo>
                <a:lnTo>
                  <a:pt x="914399" y="774691"/>
                </a:lnTo>
                <a:close/>
              </a:path>
              <a:path w="914400" h="787400">
                <a:moveTo>
                  <a:pt x="901689" y="0"/>
                </a:moveTo>
                <a:lnTo>
                  <a:pt x="12710" y="0"/>
                </a:lnTo>
                <a:lnTo>
                  <a:pt x="12710" y="12691"/>
                </a:lnTo>
                <a:lnTo>
                  <a:pt x="901689" y="12691"/>
                </a:lnTo>
                <a:lnTo>
                  <a:pt x="901689" y="0"/>
                </a:lnTo>
                <a:close/>
              </a:path>
              <a:path w="914400" h="787400">
                <a:moveTo>
                  <a:pt x="914399" y="0"/>
                </a:moveTo>
                <a:lnTo>
                  <a:pt x="901689" y="0"/>
                </a:lnTo>
                <a:lnTo>
                  <a:pt x="914399" y="12691"/>
                </a:lnTo>
                <a:lnTo>
                  <a:pt x="914399" y="0"/>
                </a:lnTo>
                <a:close/>
              </a:path>
            </a:pathLst>
          </a:custGeom>
          <a:solidFill>
            <a:srgbClr val="E0E0E0"/>
          </a:solidFill>
        </p:spPr>
        <p:txBody>
          <a:bodyPr wrap="square" lIns="0" tIns="0" rIns="0" bIns="0" rtlCol="0"/>
          <a:lstStyle/>
          <a:p>
            <a:endParaRPr sz="1433"/>
          </a:p>
        </p:txBody>
      </p:sp>
      <p:sp>
        <p:nvSpPr>
          <p:cNvPr id="16" name="object 16"/>
          <p:cNvSpPr txBox="1"/>
          <p:nvPr/>
        </p:nvSpPr>
        <p:spPr>
          <a:xfrm>
            <a:off x="6963768" y="5492805"/>
            <a:ext cx="360902" cy="293927"/>
          </a:xfrm>
          <a:prstGeom prst="rect">
            <a:avLst/>
          </a:prstGeom>
        </p:spPr>
        <p:txBody>
          <a:bodyPr vert="horz" wrap="square" lIns="0" tIns="0" rIns="0" bIns="0" rtlCol="0">
            <a:spAutoFit/>
          </a:bodyPr>
          <a:lstStyle/>
          <a:p>
            <a:pPr marL="10110"/>
            <a:r>
              <a:rPr sz="1910" b="1" dirty="0">
                <a:solidFill>
                  <a:srgbClr val="2E2A1F"/>
                </a:solidFill>
                <a:latin typeface="Arial"/>
                <a:cs typeface="Arial"/>
              </a:rPr>
              <a:t>.</a:t>
            </a:r>
            <a:r>
              <a:rPr sz="1910" b="1" spc="-28" dirty="0">
                <a:solidFill>
                  <a:srgbClr val="2E2A1F"/>
                </a:solidFill>
                <a:latin typeface="Arial"/>
                <a:cs typeface="Arial"/>
              </a:rPr>
              <a:t> </a:t>
            </a:r>
            <a:r>
              <a:rPr sz="1910" b="1" dirty="0">
                <a:solidFill>
                  <a:srgbClr val="2E2A1F"/>
                </a:solidFill>
                <a:latin typeface="Arial"/>
                <a:cs typeface="Arial"/>
              </a:rPr>
              <a:t>.</a:t>
            </a:r>
            <a:r>
              <a:rPr sz="1910" b="1" spc="52" dirty="0">
                <a:solidFill>
                  <a:srgbClr val="2E2A1F"/>
                </a:solidFill>
                <a:latin typeface="Arial"/>
                <a:cs typeface="Arial"/>
              </a:rPr>
              <a:t> </a:t>
            </a:r>
            <a:r>
              <a:rPr sz="1910" b="1" dirty="0">
                <a:solidFill>
                  <a:srgbClr val="2E2A1F"/>
                </a:solidFill>
                <a:latin typeface="Arial"/>
                <a:cs typeface="Arial"/>
              </a:rPr>
              <a:t>.</a:t>
            </a:r>
            <a:endParaRPr sz="1910">
              <a:latin typeface="Arial"/>
              <a:cs typeface="Arial"/>
            </a:endParaRPr>
          </a:p>
        </p:txBody>
      </p:sp>
      <p:sp>
        <p:nvSpPr>
          <p:cNvPr id="17" name="object 17"/>
          <p:cNvSpPr txBox="1"/>
          <p:nvPr/>
        </p:nvSpPr>
        <p:spPr>
          <a:xfrm>
            <a:off x="7691640" y="4997456"/>
            <a:ext cx="515575" cy="293927"/>
          </a:xfrm>
          <a:prstGeom prst="rect">
            <a:avLst/>
          </a:prstGeom>
        </p:spPr>
        <p:txBody>
          <a:bodyPr vert="horz" wrap="square" lIns="0" tIns="0" rIns="0" bIns="0" rtlCol="0">
            <a:spAutoFit/>
          </a:bodyPr>
          <a:lstStyle/>
          <a:p>
            <a:pPr marL="10110"/>
            <a:r>
              <a:rPr sz="1910" b="1" dirty="0">
                <a:solidFill>
                  <a:srgbClr val="2E2A1F"/>
                </a:solidFill>
                <a:latin typeface="Arial"/>
                <a:cs typeface="Arial"/>
              </a:rPr>
              <a:t>[</a:t>
            </a:r>
            <a:r>
              <a:rPr sz="1910" b="1" spc="24" dirty="0">
                <a:solidFill>
                  <a:srgbClr val="2E2A1F"/>
                </a:solidFill>
                <a:latin typeface="Arial"/>
                <a:cs typeface="Arial"/>
              </a:rPr>
              <a:t> </a:t>
            </a:r>
            <a:r>
              <a:rPr sz="1910" b="1" spc="-28" dirty="0">
                <a:solidFill>
                  <a:srgbClr val="2E2A1F"/>
                </a:solidFill>
                <a:latin typeface="Arial"/>
                <a:cs typeface="Arial"/>
              </a:rPr>
              <a:t>99</a:t>
            </a:r>
            <a:r>
              <a:rPr sz="1910" b="1" dirty="0">
                <a:solidFill>
                  <a:srgbClr val="2E2A1F"/>
                </a:solidFill>
                <a:latin typeface="Arial"/>
                <a:cs typeface="Arial"/>
              </a:rPr>
              <a:t>]</a:t>
            </a:r>
            <a:endParaRPr sz="1910">
              <a:latin typeface="Arial"/>
              <a:cs typeface="Arial"/>
            </a:endParaRPr>
          </a:p>
        </p:txBody>
      </p:sp>
    </p:spTree>
    <p:extLst>
      <p:ext uri="{BB962C8B-B14F-4D97-AF65-F5344CB8AC3E}">
        <p14:creationId xmlns:p14="http://schemas.microsoft.com/office/powerpoint/2010/main" val="1950076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7896" y="1306826"/>
            <a:ext cx="8370506" cy="564257"/>
          </a:xfrm>
          <a:prstGeom prst="rect">
            <a:avLst/>
          </a:prstGeom>
        </p:spPr>
        <p:txBody>
          <a:bodyPr vert="horz" wrap="square" lIns="0" tIns="0" rIns="0" bIns="0" rtlCol="0" anchor="ctr">
            <a:spAutoFit/>
          </a:bodyPr>
          <a:lstStyle/>
          <a:p>
            <a:pPr marL="10110">
              <a:lnSpc>
                <a:spcPts val="4355"/>
              </a:lnSpc>
            </a:pPr>
            <a:r>
              <a:rPr spc="-75" dirty="0"/>
              <a:t>H</a:t>
            </a:r>
            <a:r>
              <a:rPr spc="-119" dirty="0"/>
              <a:t>a</a:t>
            </a:r>
            <a:r>
              <a:rPr spc="-80" dirty="0"/>
              <a:t>s</a:t>
            </a:r>
            <a:r>
              <a:rPr spc="-24" dirty="0"/>
              <a:t>h</a:t>
            </a:r>
            <a:r>
              <a:rPr spc="-310" dirty="0">
                <a:latin typeface="Times New Roman"/>
                <a:cs typeface="Times New Roman"/>
              </a:rPr>
              <a:t> </a:t>
            </a:r>
            <a:r>
              <a:rPr spc="-47" dirty="0"/>
              <a:t>t</a:t>
            </a:r>
            <a:r>
              <a:rPr spc="-119" dirty="0"/>
              <a:t>a</a:t>
            </a:r>
            <a:r>
              <a:rPr spc="-96" dirty="0"/>
              <a:t>b</a:t>
            </a:r>
            <a:r>
              <a:rPr spc="-124" dirty="0"/>
              <a:t>l</a:t>
            </a:r>
            <a:r>
              <a:rPr spc="-20" dirty="0"/>
              <a:t>e</a:t>
            </a:r>
            <a:r>
              <a:rPr spc="-155" dirty="0">
                <a:latin typeface="Times New Roman"/>
                <a:cs typeface="Times New Roman"/>
              </a:rPr>
              <a:t> </a:t>
            </a:r>
            <a:r>
              <a:rPr spc="-90" dirty="0" smtClean="0"/>
              <a:t>[</a:t>
            </a:r>
            <a:r>
              <a:rPr lang="en-US" spc="-143" dirty="0" smtClean="0"/>
              <a:t>5</a:t>
            </a:r>
            <a:r>
              <a:rPr dirty="0" smtClean="0"/>
              <a:t>]</a:t>
            </a:r>
            <a:endParaRPr dirty="0"/>
          </a:p>
        </p:txBody>
      </p:sp>
      <p:sp>
        <p:nvSpPr>
          <p:cNvPr id="3" name="object 3"/>
          <p:cNvSpPr txBox="1"/>
          <p:nvPr/>
        </p:nvSpPr>
        <p:spPr>
          <a:xfrm>
            <a:off x="1920753" y="2108846"/>
            <a:ext cx="3440702" cy="2058705"/>
          </a:xfrm>
          <a:prstGeom prst="rect">
            <a:avLst/>
          </a:prstGeom>
        </p:spPr>
        <p:txBody>
          <a:bodyPr vert="horz" wrap="square" lIns="0" tIns="0" rIns="0" bIns="0" rtlCol="0">
            <a:spAutoFit/>
          </a:bodyPr>
          <a:lstStyle/>
          <a:p>
            <a:pPr marL="192088" indent="-181978">
              <a:buClr>
                <a:srgbClr val="A9A57B"/>
              </a:buClr>
              <a:buFont typeface="Arial"/>
              <a:buChar char="•"/>
              <a:tabLst>
                <a:tab pos="192088" algn="l"/>
              </a:tabLst>
            </a:pPr>
            <a:r>
              <a:rPr sz="2229" spc="24" dirty="0">
                <a:solidFill>
                  <a:srgbClr val="2E2A1F"/>
                </a:solidFill>
                <a:latin typeface="Calibri"/>
                <a:cs typeface="Calibri"/>
              </a:rPr>
              <a:t>E</a:t>
            </a:r>
            <a:r>
              <a:rPr sz="2229" spc="-90" dirty="0">
                <a:solidFill>
                  <a:srgbClr val="2E2A1F"/>
                </a:solidFill>
                <a:latin typeface="Calibri"/>
                <a:cs typeface="Calibri"/>
              </a:rPr>
              <a:t>x</a:t>
            </a:r>
            <a:r>
              <a:rPr sz="2229" spc="-36" dirty="0">
                <a:solidFill>
                  <a:srgbClr val="2E2A1F"/>
                </a:solidFill>
                <a:latin typeface="Calibri"/>
                <a:cs typeface="Calibri"/>
              </a:rPr>
              <a:t>a</a:t>
            </a:r>
            <a:r>
              <a:rPr sz="2229" spc="-52" dirty="0">
                <a:solidFill>
                  <a:srgbClr val="2E2A1F"/>
                </a:solidFill>
                <a:latin typeface="Calibri"/>
                <a:cs typeface="Calibri"/>
              </a:rPr>
              <a:t>m</a:t>
            </a:r>
            <a:r>
              <a:rPr sz="2229" spc="20" dirty="0">
                <a:solidFill>
                  <a:srgbClr val="2E2A1F"/>
                </a:solidFill>
                <a:latin typeface="Calibri"/>
                <a:cs typeface="Calibri"/>
              </a:rPr>
              <a:t>p</a:t>
            </a:r>
            <a:r>
              <a:rPr sz="2229" spc="-36" dirty="0">
                <a:solidFill>
                  <a:srgbClr val="2E2A1F"/>
                </a:solidFill>
                <a:latin typeface="Calibri"/>
                <a:cs typeface="Calibri"/>
              </a:rPr>
              <a:t>l</a:t>
            </a:r>
            <a:r>
              <a:rPr sz="2229" spc="-8" dirty="0">
                <a:solidFill>
                  <a:srgbClr val="2E2A1F"/>
                </a:solidFill>
                <a:latin typeface="Calibri"/>
                <a:cs typeface="Calibri"/>
              </a:rPr>
              <a:t>e:</a:t>
            </a:r>
            <a:r>
              <a:rPr sz="2229" spc="39" dirty="0">
                <a:solidFill>
                  <a:srgbClr val="2E2A1F"/>
                </a:solidFill>
                <a:latin typeface="Times New Roman"/>
                <a:cs typeface="Times New Roman"/>
              </a:rPr>
              <a:t> </a:t>
            </a:r>
            <a:r>
              <a:rPr sz="2229" spc="-36" dirty="0">
                <a:solidFill>
                  <a:srgbClr val="2E2A1F"/>
                </a:solidFill>
                <a:latin typeface="Calibri"/>
                <a:cs typeface="Calibri"/>
              </a:rPr>
              <a:t>a</a:t>
            </a:r>
            <a:r>
              <a:rPr sz="2229" spc="20" dirty="0">
                <a:solidFill>
                  <a:srgbClr val="2E2A1F"/>
                </a:solidFill>
                <a:latin typeface="Calibri"/>
                <a:cs typeface="Calibri"/>
              </a:rPr>
              <a:t>dd</a:t>
            </a:r>
            <a:r>
              <a:rPr sz="2229" spc="4" dirty="0">
                <a:solidFill>
                  <a:srgbClr val="2E2A1F"/>
                </a:solidFill>
                <a:latin typeface="Calibri"/>
                <a:cs typeface="Calibri"/>
              </a:rPr>
              <a:t>r</a:t>
            </a:r>
            <a:r>
              <a:rPr sz="2229" spc="-8" dirty="0">
                <a:solidFill>
                  <a:srgbClr val="2E2A1F"/>
                </a:solidFill>
                <a:latin typeface="Calibri"/>
                <a:cs typeface="Calibri"/>
              </a:rPr>
              <a:t>e</a:t>
            </a:r>
            <a:r>
              <a:rPr sz="2229" dirty="0">
                <a:solidFill>
                  <a:srgbClr val="2E2A1F"/>
                </a:solidFill>
                <a:latin typeface="Calibri"/>
                <a:cs typeface="Calibri"/>
              </a:rPr>
              <a:t>ss</a:t>
            </a:r>
            <a:r>
              <a:rPr sz="2229" spc="-160" dirty="0">
                <a:solidFill>
                  <a:srgbClr val="2E2A1F"/>
                </a:solidFill>
                <a:latin typeface="Times New Roman"/>
                <a:cs typeface="Times New Roman"/>
              </a:rPr>
              <a:t> </a:t>
            </a:r>
            <a:r>
              <a:rPr sz="2229" spc="16" dirty="0">
                <a:solidFill>
                  <a:srgbClr val="2E2A1F"/>
                </a:solidFill>
                <a:latin typeface="Calibri"/>
                <a:cs typeface="Calibri"/>
              </a:rPr>
              <a:t>o</a:t>
            </a:r>
            <a:r>
              <a:rPr sz="2229" dirty="0">
                <a:solidFill>
                  <a:srgbClr val="2E2A1F"/>
                </a:solidFill>
                <a:latin typeface="Calibri"/>
                <a:cs typeface="Calibri"/>
              </a:rPr>
              <a:t>f</a:t>
            </a:r>
            <a:r>
              <a:rPr sz="2229" spc="-47" dirty="0">
                <a:solidFill>
                  <a:srgbClr val="2E2A1F"/>
                </a:solidFill>
                <a:latin typeface="Times New Roman"/>
                <a:cs typeface="Times New Roman"/>
              </a:rPr>
              <a:t> </a:t>
            </a:r>
            <a:r>
              <a:rPr sz="2229" spc="-36" dirty="0">
                <a:solidFill>
                  <a:srgbClr val="2E2A1F"/>
                </a:solidFill>
                <a:latin typeface="Calibri"/>
                <a:cs typeface="Calibri"/>
              </a:rPr>
              <a:t>a</a:t>
            </a:r>
            <a:r>
              <a:rPr sz="2229" dirty="0">
                <a:solidFill>
                  <a:srgbClr val="2E2A1F"/>
                </a:solidFill>
                <a:latin typeface="Calibri"/>
                <a:cs typeface="Calibri"/>
              </a:rPr>
              <a:t>n</a:t>
            </a:r>
            <a:r>
              <a:rPr sz="2229" spc="20" dirty="0">
                <a:solidFill>
                  <a:srgbClr val="2E2A1F"/>
                </a:solidFill>
                <a:latin typeface="Times New Roman"/>
                <a:cs typeface="Times New Roman"/>
              </a:rPr>
              <a:t> </a:t>
            </a:r>
            <a:r>
              <a:rPr sz="2229" spc="-36" dirty="0">
                <a:solidFill>
                  <a:srgbClr val="2E2A1F"/>
                </a:solidFill>
                <a:latin typeface="Calibri"/>
                <a:cs typeface="Calibri"/>
              </a:rPr>
              <a:t>i</a:t>
            </a:r>
            <a:r>
              <a:rPr sz="2229" spc="-39" dirty="0">
                <a:solidFill>
                  <a:srgbClr val="2E2A1F"/>
                </a:solidFill>
                <a:latin typeface="Calibri"/>
                <a:cs typeface="Calibri"/>
              </a:rPr>
              <a:t>t</a:t>
            </a:r>
            <a:r>
              <a:rPr sz="2229" spc="-8" dirty="0">
                <a:solidFill>
                  <a:srgbClr val="2E2A1F"/>
                </a:solidFill>
                <a:latin typeface="Calibri"/>
                <a:cs typeface="Calibri"/>
              </a:rPr>
              <a:t>e</a:t>
            </a:r>
            <a:r>
              <a:rPr sz="2229" spc="-20" dirty="0">
                <a:solidFill>
                  <a:srgbClr val="2E2A1F"/>
                </a:solidFill>
                <a:latin typeface="Calibri"/>
                <a:cs typeface="Calibri"/>
              </a:rPr>
              <a:t>m</a:t>
            </a:r>
            <a:endParaRPr sz="2229">
              <a:latin typeface="Calibri"/>
              <a:cs typeface="Calibri"/>
            </a:endParaRPr>
          </a:p>
          <a:p>
            <a:pPr marL="424616" lvl="1" indent="-181978">
              <a:spcBef>
                <a:spcPts val="1146"/>
              </a:spcBef>
              <a:buClr>
                <a:srgbClr val="9CBEBD"/>
              </a:buClr>
              <a:buFont typeface="Arial"/>
              <a:buChar char="•"/>
              <a:tabLst>
                <a:tab pos="424616" algn="l"/>
              </a:tabLst>
            </a:pPr>
            <a:r>
              <a:rPr sz="1910" spc="20" dirty="0">
                <a:solidFill>
                  <a:srgbClr val="2E2A1F"/>
                </a:solidFill>
                <a:latin typeface="Calibri"/>
                <a:cs typeface="Calibri"/>
              </a:rPr>
              <a:t>T</a:t>
            </a:r>
            <a:r>
              <a:rPr sz="1910" spc="28" dirty="0">
                <a:solidFill>
                  <a:srgbClr val="2E2A1F"/>
                </a:solidFill>
                <a:latin typeface="Calibri"/>
                <a:cs typeface="Calibri"/>
              </a:rPr>
              <a:t>h</a:t>
            </a:r>
            <a:r>
              <a:rPr sz="1910" spc="-12" dirty="0">
                <a:solidFill>
                  <a:srgbClr val="2E2A1F"/>
                </a:solidFill>
                <a:latin typeface="Calibri"/>
                <a:cs typeface="Calibri"/>
              </a:rPr>
              <a:t>e</a:t>
            </a:r>
            <a:r>
              <a:rPr sz="1910" spc="-75" dirty="0">
                <a:solidFill>
                  <a:srgbClr val="2E2A1F"/>
                </a:solidFill>
                <a:latin typeface="Times New Roman"/>
                <a:cs typeface="Times New Roman"/>
              </a:rPr>
              <a:t> </a:t>
            </a:r>
            <a:r>
              <a:rPr sz="1910" spc="28" dirty="0">
                <a:solidFill>
                  <a:srgbClr val="2E2A1F"/>
                </a:solidFill>
                <a:latin typeface="Calibri"/>
                <a:cs typeface="Calibri"/>
              </a:rPr>
              <a:t>h</a:t>
            </a:r>
            <a:r>
              <a:rPr sz="1910" spc="39" dirty="0">
                <a:solidFill>
                  <a:srgbClr val="2E2A1F"/>
                </a:solidFill>
                <a:latin typeface="Calibri"/>
                <a:cs typeface="Calibri"/>
              </a:rPr>
              <a:t>a</a:t>
            </a:r>
            <a:r>
              <a:rPr sz="1910" spc="-32" dirty="0">
                <a:solidFill>
                  <a:srgbClr val="2E2A1F"/>
                </a:solidFill>
                <a:latin typeface="Calibri"/>
                <a:cs typeface="Calibri"/>
              </a:rPr>
              <a:t>s</a:t>
            </a:r>
            <a:r>
              <a:rPr sz="1910" dirty="0">
                <a:solidFill>
                  <a:srgbClr val="2E2A1F"/>
                </a:solidFill>
                <a:latin typeface="Calibri"/>
                <a:cs typeface="Calibri"/>
              </a:rPr>
              <a:t>h</a:t>
            </a:r>
            <a:r>
              <a:rPr sz="1910" spc="-132" dirty="0">
                <a:solidFill>
                  <a:srgbClr val="2E2A1F"/>
                </a:solidFill>
                <a:latin typeface="Times New Roman"/>
                <a:cs typeface="Times New Roman"/>
              </a:rPr>
              <a:t> </a:t>
            </a:r>
            <a:r>
              <a:rPr sz="1910" spc="-28" dirty="0">
                <a:solidFill>
                  <a:srgbClr val="2E2A1F"/>
                </a:solidFill>
                <a:latin typeface="Calibri"/>
                <a:cs typeface="Calibri"/>
              </a:rPr>
              <a:t>f</a:t>
            </a:r>
            <a:r>
              <a:rPr sz="1910" spc="28" dirty="0">
                <a:solidFill>
                  <a:srgbClr val="2E2A1F"/>
                </a:solidFill>
                <a:latin typeface="Calibri"/>
                <a:cs typeface="Calibri"/>
              </a:rPr>
              <a:t>un</a:t>
            </a:r>
            <a:r>
              <a:rPr sz="1910" spc="-24" dirty="0">
                <a:solidFill>
                  <a:srgbClr val="2E2A1F"/>
                </a:solidFill>
                <a:latin typeface="Calibri"/>
                <a:cs typeface="Calibri"/>
              </a:rPr>
              <a:t>c</a:t>
            </a:r>
            <a:r>
              <a:rPr sz="1910" spc="-12" dirty="0">
                <a:solidFill>
                  <a:srgbClr val="2E2A1F"/>
                </a:solidFill>
                <a:latin typeface="Calibri"/>
                <a:cs typeface="Calibri"/>
              </a:rPr>
              <a:t>t</a:t>
            </a:r>
            <a:r>
              <a:rPr sz="1910" spc="36" dirty="0">
                <a:solidFill>
                  <a:srgbClr val="2E2A1F"/>
                </a:solidFill>
                <a:latin typeface="Calibri"/>
                <a:cs typeface="Calibri"/>
              </a:rPr>
              <a:t>i</a:t>
            </a:r>
            <a:r>
              <a:rPr sz="1910" spc="24" dirty="0">
                <a:solidFill>
                  <a:srgbClr val="2E2A1F"/>
                </a:solidFill>
                <a:latin typeface="Calibri"/>
                <a:cs typeface="Calibri"/>
              </a:rPr>
              <a:t>o</a:t>
            </a:r>
            <a:r>
              <a:rPr sz="1910" spc="28" dirty="0">
                <a:solidFill>
                  <a:srgbClr val="2E2A1F"/>
                </a:solidFill>
                <a:latin typeface="Calibri"/>
                <a:cs typeface="Calibri"/>
              </a:rPr>
              <a:t>n</a:t>
            </a:r>
            <a:r>
              <a:rPr sz="1910" spc="-8" dirty="0">
                <a:solidFill>
                  <a:srgbClr val="2E2A1F"/>
                </a:solidFill>
                <a:latin typeface="Calibri"/>
                <a:cs typeface="Calibri"/>
              </a:rPr>
              <a:t>:</a:t>
            </a:r>
            <a:endParaRPr sz="1910">
              <a:latin typeface="Calibri"/>
              <a:cs typeface="Calibri"/>
            </a:endParaRPr>
          </a:p>
          <a:p>
            <a:pPr marL="535320">
              <a:spcBef>
                <a:spcPts val="1131"/>
              </a:spcBef>
              <a:tabLst>
                <a:tab pos="717299" algn="l"/>
              </a:tabLst>
            </a:pPr>
            <a:r>
              <a:rPr sz="1752" dirty="0">
                <a:solidFill>
                  <a:srgbClr val="D2CB6B"/>
                </a:solidFill>
                <a:latin typeface="Arial"/>
                <a:cs typeface="Arial"/>
              </a:rPr>
              <a:t>•	</a:t>
            </a:r>
            <a:r>
              <a:rPr sz="1752" b="1" dirty="0">
                <a:solidFill>
                  <a:srgbClr val="00B04F"/>
                </a:solidFill>
                <a:latin typeface="Calibri"/>
                <a:cs typeface="Calibri"/>
              </a:rPr>
              <a:t>h(I</a:t>
            </a:r>
            <a:r>
              <a:rPr sz="1752" b="1" spc="8" dirty="0">
                <a:solidFill>
                  <a:srgbClr val="00B04F"/>
                </a:solidFill>
                <a:latin typeface="Calibri"/>
                <a:cs typeface="Calibri"/>
              </a:rPr>
              <a:t>D</a:t>
            </a:r>
            <a:r>
              <a:rPr sz="1752" b="1" dirty="0">
                <a:solidFill>
                  <a:srgbClr val="00B04F"/>
                </a:solidFill>
                <a:latin typeface="Calibri"/>
                <a:cs typeface="Calibri"/>
              </a:rPr>
              <a:t>)=ID</a:t>
            </a:r>
            <a:r>
              <a:rPr sz="1752" b="1" spc="-111" dirty="0">
                <a:solidFill>
                  <a:srgbClr val="00B04F"/>
                </a:solidFill>
                <a:latin typeface="Times New Roman"/>
                <a:cs typeface="Times New Roman"/>
              </a:rPr>
              <a:t> </a:t>
            </a:r>
            <a:r>
              <a:rPr sz="1752" b="1" dirty="0">
                <a:solidFill>
                  <a:srgbClr val="00B04F"/>
                </a:solidFill>
                <a:latin typeface="Calibri"/>
                <a:cs typeface="Calibri"/>
              </a:rPr>
              <a:t>%</a:t>
            </a:r>
            <a:r>
              <a:rPr sz="1752" b="1" spc="-44" dirty="0">
                <a:solidFill>
                  <a:srgbClr val="00B04F"/>
                </a:solidFill>
                <a:latin typeface="Times New Roman"/>
                <a:cs typeface="Times New Roman"/>
              </a:rPr>
              <a:t> </a:t>
            </a:r>
            <a:r>
              <a:rPr sz="1752" b="1" spc="-24" dirty="0">
                <a:solidFill>
                  <a:srgbClr val="00B04F"/>
                </a:solidFill>
                <a:latin typeface="Calibri"/>
                <a:cs typeface="Calibri"/>
              </a:rPr>
              <a:t>10</a:t>
            </a:r>
            <a:r>
              <a:rPr sz="1752" b="1" spc="-12" dirty="0">
                <a:solidFill>
                  <a:srgbClr val="00B04F"/>
                </a:solidFill>
                <a:latin typeface="Calibri"/>
                <a:cs typeface="Calibri"/>
              </a:rPr>
              <a:t>0</a:t>
            </a:r>
            <a:endParaRPr sz="1752">
              <a:latin typeface="Calibri"/>
              <a:cs typeface="Calibri"/>
            </a:endParaRPr>
          </a:p>
          <a:p>
            <a:pPr marL="242132">
              <a:spcBef>
                <a:spcPts val="1082"/>
              </a:spcBef>
            </a:pPr>
            <a:r>
              <a:rPr sz="1910" dirty="0">
                <a:solidFill>
                  <a:srgbClr val="9CBEBD"/>
                </a:solidFill>
                <a:latin typeface="Arial"/>
                <a:cs typeface="Arial"/>
              </a:rPr>
              <a:t>•</a:t>
            </a:r>
            <a:r>
              <a:rPr sz="1910" spc="231" dirty="0">
                <a:solidFill>
                  <a:srgbClr val="9CBEBD"/>
                </a:solidFill>
                <a:latin typeface="Arial"/>
                <a:cs typeface="Arial"/>
              </a:rPr>
              <a:t> </a:t>
            </a:r>
            <a:r>
              <a:rPr sz="1910" spc="-12" dirty="0">
                <a:solidFill>
                  <a:srgbClr val="2E2A1F"/>
                </a:solidFill>
                <a:latin typeface="Calibri"/>
                <a:cs typeface="Calibri"/>
              </a:rPr>
              <a:t>I</a:t>
            </a:r>
            <a:r>
              <a:rPr sz="1910" spc="16" dirty="0">
                <a:solidFill>
                  <a:srgbClr val="2E2A1F"/>
                </a:solidFill>
                <a:latin typeface="Calibri"/>
                <a:cs typeface="Calibri"/>
              </a:rPr>
              <a:t>D</a:t>
            </a:r>
            <a:r>
              <a:rPr sz="1910" dirty="0">
                <a:solidFill>
                  <a:srgbClr val="2E2A1F"/>
                </a:solidFill>
                <a:latin typeface="Calibri"/>
                <a:cs typeface="Calibri"/>
              </a:rPr>
              <a:t>=</a:t>
            </a:r>
            <a:r>
              <a:rPr sz="1910" spc="-28" dirty="0">
                <a:solidFill>
                  <a:srgbClr val="2E2A1F"/>
                </a:solidFill>
                <a:latin typeface="Calibri"/>
                <a:cs typeface="Calibri"/>
              </a:rPr>
              <a:t>50664305</a:t>
            </a:r>
            <a:r>
              <a:rPr sz="1910" spc="-12" dirty="0">
                <a:solidFill>
                  <a:srgbClr val="2E2A1F"/>
                </a:solidFill>
                <a:latin typeface="Calibri"/>
                <a:cs typeface="Calibri"/>
              </a:rPr>
              <a:t>4</a:t>
            </a:r>
            <a:endParaRPr sz="1910">
              <a:latin typeface="Calibri"/>
              <a:cs typeface="Calibri"/>
            </a:endParaRPr>
          </a:p>
          <a:p>
            <a:pPr marL="424616" lvl="1" indent="-181978">
              <a:spcBef>
                <a:spcPts val="1131"/>
              </a:spcBef>
              <a:buClr>
                <a:srgbClr val="9CBEBD"/>
              </a:buClr>
              <a:buFont typeface="Arial"/>
              <a:buChar char="•"/>
              <a:tabLst>
                <a:tab pos="424616" algn="l"/>
              </a:tabLst>
            </a:pPr>
            <a:r>
              <a:rPr sz="1910" spc="-4" dirty="0">
                <a:solidFill>
                  <a:srgbClr val="2E2A1F"/>
                </a:solidFill>
                <a:latin typeface="Calibri"/>
                <a:cs typeface="Calibri"/>
              </a:rPr>
              <a:t>A</a:t>
            </a:r>
            <a:r>
              <a:rPr sz="1910" spc="28" dirty="0">
                <a:solidFill>
                  <a:srgbClr val="2E2A1F"/>
                </a:solidFill>
                <a:latin typeface="Calibri"/>
                <a:cs typeface="Calibri"/>
              </a:rPr>
              <a:t>dd</a:t>
            </a:r>
            <a:r>
              <a:rPr sz="1910" spc="-39" dirty="0">
                <a:solidFill>
                  <a:srgbClr val="2E2A1F"/>
                </a:solidFill>
                <a:latin typeface="Calibri"/>
                <a:cs typeface="Calibri"/>
              </a:rPr>
              <a:t>r</a:t>
            </a:r>
            <a:r>
              <a:rPr sz="1910" spc="-8" dirty="0">
                <a:solidFill>
                  <a:srgbClr val="2E2A1F"/>
                </a:solidFill>
                <a:latin typeface="Calibri"/>
                <a:cs typeface="Calibri"/>
              </a:rPr>
              <a:t>e</a:t>
            </a:r>
            <a:r>
              <a:rPr sz="1910" spc="-32" dirty="0">
                <a:solidFill>
                  <a:srgbClr val="2E2A1F"/>
                </a:solidFill>
                <a:latin typeface="Calibri"/>
                <a:cs typeface="Calibri"/>
              </a:rPr>
              <a:t>ss</a:t>
            </a:r>
            <a:r>
              <a:rPr sz="1910" dirty="0">
                <a:solidFill>
                  <a:srgbClr val="2E2A1F"/>
                </a:solidFill>
                <a:latin typeface="Calibri"/>
                <a:cs typeface="Calibri"/>
              </a:rPr>
              <a:t>=</a:t>
            </a:r>
            <a:r>
              <a:rPr sz="1910" spc="-28" dirty="0">
                <a:solidFill>
                  <a:srgbClr val="2E2A1F"/>
                </a:solidFill>
                <a:latin typeface="Calibri"/>
                <a:cs typeface="Calibri"/>
              </a:rPr>
              <a:t>5</a:t>
            </a:r>
            <a:r>
              <a:rPr sz="1910" spc="-12" dirty="0">
                <a:solidFill>
                  <a:srgbClr val="2E2A1F"/>
                </a:solidFill>
                <a:latin typeface="Calibri"/>
                <a:cs typeface="Calibri"/>
              </a:rPr>
              <a:t>4</a:t>
            </a:r>
            <a:endParaRPr sz="1910">
              <a:latin typeface="Calibri"/>
              <a:cs typeface="Calibri"/>
            </a:endParaRPr>
          </a:p>
        </p:txBody>
      </p:sp>
      <p:sp>
        <p:nvSpPr>
          <p:cNvPr id="4" name="object 4"/>
          <p:cNvSpPr/>
          <p:nvPr/>
        </p:nvSpPr>
        <p:spPr>
          <a:xfrm>
            <a:off x="8491786" y="5542324"/>
            <a:ext cx="454919" cy="333607"/>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sz="1433"/>
          </a:p>
        </p:txBody>
      </p:sp>
      <p:sp>
        <p:nvSpPr>
          <p:cNvPr id="5" name="object 5"/>
          <p:cNvSpPr/>
          <p:nvPr/>
        </p:nvSpPr>
        <p:spPr>
          <a:xfrm>
            <a:off x="2133042" y="5390685"/>
            <a:ext cx="4822139" cy="626777"/>
          </a:xfrm>
          <a:custGeom>
            <a:avLst/>
            <a:gdLst/>
            <a:ahLst/>
            <a:cxnLst/>
            <a:rect l="l" t="t" r="r" b="b"/>
            <a:pathLst>
              <a:path w="6057900" h="787400">
                <a:moveTo>
                  <a:pt x="0" y="0"/>
                </a:moveTo>
                <a:lnTo>
                  <a:pt x="6057896" y="0"/>
                </a:lnTo>
                <a:lnTo>
                  <a:pt x="6057896" y="787395"/>
                </a:lnTo>
                <a:lnTo>
                  <a:pt x="0" y="787395"/>
                </a:lnTo>
                <a:lnTo>
                  <a:pt x="0" y="0"/>
                </a:lnTo>
                <a:close/>
              </a:path>
            </a:pathLst>
          </a:custGeom>
          <a:solidFill>
            <a:srgbClr val="7F7FFF"/>
          </a:solidFill>
        </p:spPr>
        <p:txBody>
          <a:bodyPr wrap="square" lIns="0" tIns="0" rIns="0" bIns="0" rtlCol="0"/>
          <a:lstStyle/>
          <a:p>
            <a:endParaRPr sz="1433"/>
          </a:p>
        </p:txBody>
      </p:sp>
      <p:sp>
        <p:nvSpPr>
          <p:cNvPr id="6" name="object 6"/>
          <p:cNvSpPr/>
          <p:nvPr/>
        </p:nvSpPr>
        <p:spPr>
          <a:xfrm>
            <a:off x="2138098" y="5390685"/>
            <a:ext cx="0" cy="626777"/>
          </a:xfrm>
          <a:custGeom>
            <a:avLst/>
            <a:gdLst/>
            <a:ahLst/>
            <a:cxnLst/>
            <a:rect l="l" t="t" r="r" b="b"/>
            <a:pathLst>
              <a:path h="787400">
                <a:moveTo>
                  <a:pt x="0" y="0"/>
                </a:moveTo>
                <a:lnTo>
                  <a:pt x="0" y="787399"/>
                </a:lnTo>
              </a:path>
            </a:pathLst>
          </a:custGeom>
          <a:ln w="13974">
            <a:solidFill>
              <a:srgbClr val="E0E0E0"/>
            </a:solidFill>
          </a:ln>
        </p:spPr>
        <p:txBody>
          <a:bodyPr wrap="square" lIns="0" tIns="0" rIns="0" bIns="0" rtlCol="0"/>
          <a:lstStyle/>
          <a:p>
            <a:endParaRPr sz="1433"/>
          </a:p>
        </p:txBody>
      </p:sp>
      <p:sp>
        <p:nvSpPr>
          <p:cNvPr id="7" name="object 7"/>
          <p:cNvSpPr/>
          <p:nvPr/>
        </p:nvSpPr>
        <p:spPr>
          <a:xfrm>
            <a:off x="2133042" y="5385630"/>
            <a:ext cx="4822139" cy="0"/>
          </a:xfrm>
          <a:custGeom>
            <a:avLst/>
            <a:gdLst/>
            <a:ahLst/>
            <a:cxnLst/>
            <a:rect l="l" t="t" r="r" b="b"/>
            <a:pathLst>
              <a:path w="6057900">
                <a:moveTo>
                  <a:pt x="0" y="0"/>
                </a:moveTo>
                <a:lnTo>
                  <a:pt x="6057896" y="0"/>
                </a:lnTo>
              </a:path>
            </a:pathLst>
          </a:custGeom>
          <a:ln w="13970">
            <a:solidFill>
              <a:srgbClr val="E0E0E0"/>
            </a:solidFill>
          </a:ln>
        </p:spPr>
        <p:txBody>
          <a:bodyPr wrap="square" lIns="0" tIns="0" rIns="0" bIns="0" rtlCol="0"/>
          <a:lstStyle/>
          <a:p>
            <a:endParaRPr sz="1433"/>
          </a:p>
        </p:txBody>
      </p:sp>
      <p:sp>
        <p:nvSpPr>
          <p:cNvPr id="8" name="object 8"/>
          <p:cNvSpPr/>
          <p:nvPr/>
        </p:nvSpPr>
        <p:spPr>
          <a:xfrm>
            <a:off x="2143155" y="6012407"/>
            <a:ext cx="4801921" cy="0"/>
          </a:xfrm>
          <a:custGeom>
            <a:avLst/>
            <a:gdLst/>
            <a:ahLst/>
            <a:cxnLst/>
            <a:rect l="l" t="t" r="r" b="b"/>
            <a:pathLst>
              <a:path w="6032500">
                <a:moveTo>
                  <a:pt x="0" y="0"/>
                </a:moveTo>
                <a:lnTo>
                  <a:pt x="6032482" y="0"/>
                </a:lnTo>
              </a:path>
            </a:pathLst>
          </a:custGeom>
          <a:ln w="13961">
            <a:solidFill>
              <a:srgbClr val="E0E0E0"/>
            </a:solidFill>
          </a:ln>
        </p:spPr>
        <p:txBody>
          <a:bodyPr wrap="square" lIns="0" tIns="0" rIns="0" bIns="0" rtlCol="0"/>
          <a:lstStyle/>
          <a:p>
            <a:endParaRPr sz="1433"/>
          </a:p>
        </p:txBody>
      </p:sp>
      <p:sp>
        <p:nvSpPr>
          <p:cNvPr id="9" name="object 9"/>
          <p:cNvSpPr/>
          <p:nvPr/>
        </p:nvSpPr>
        <p:spPr>
          <a:xfrm>
            <a:off x="6950121" y="5390685"/>
            <a:ext cx="0" cy="626777"/>
          </a:xfrm>
          <a:custGeom>
            <a:avLst/>
            <a:gdLst/>
            <a:ahLst/>
            <a:cxnLst/>
            <a:rect l="l" t="t" r="r" b="b"/>
            <a:pathLst>
              <a:path h="787400">
                <a:moveTo>
                  <a:pt x="0" y="0"/>
                </a:moveTo>
                <a:lnTo>
                  <a:pt x="0" y="787395"/>
                </a:lnTo>
              </a:path>
            </a:pathLst>
          </a:custGeom>
          <a:ln w="13980">
            <a:solidFill>
              <a:srgbClr val="E0E0E0"/>
            </a:solidFill>
          </a:ln>
        </p:spPr>
        <p:txBody>
          <a:bodyPr wrap="square" lIns="0" tIns="0" rIns="0" bIns="0" rtlCol="0"/>
          <a:lstStyle/>
          <a:p>
            <a:endParaRPr sz="1433"/>
          </a:p>
        </p:txBody>
      </p:sp>
      <p:sp>
        <p:nvSpPr>
          <p:cNvPr id="10" name="object 10"/>
          <p:cNvSpPr/>
          <p:nvPr/>
        </p:nvSpPr>
        <p:spPr>
          <a:xfrm>
            <a:off x="2865969" y="5390685"/>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1" name="object 11"/>
          <p:cNvSpPr/>
          <p:nvPr/>
        </p:nvSpPr>
        <p:spPr>
          <a:xfrm>
            <a:off x="3593836" y="5390685"/>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2" name="object 12"/>
          <p:cNvSpPr/>
          <p:nvPr/>
        </p:nvSpPr>
        <p:spPr>
          <a:xfrm>
            <a:off x="4321706" y="5390685"/>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3" name="object 13"/>
          <p:cNvSpPr/>
          <p:nvPr/>
        </p:nvSpPr>
        <p:spPr>
          <a:xfrm>
            <a:off x="5049577" y="5390685"/>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4" name="object 14"/>
          <p:cNvSpPr/>
          <p:nvPr/>
        </p:nvSpPr>
        <p:spPr>
          <a:xfrm>
            <a:off x="5777446" y="5390685"/>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5" name="object 15"/>
          <p:cNvSpPr/>
          <p:nvPr/>
        </p:nvSpPr>
        <p:spPr>
          <a:xfrm>
            <a:off x="6505317" y="5390685"/>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6" name="object 16"/>
          <p:cNvSpPr txBox="1"/>
          <p:nvPr/>
        </p:nvSpPr>
        <p:spPr>
          <a:xfrm>
            <a:off x="2294792" y="5061705"/>
            <a:ext cx="2467177" cy="293927"/>
          </a:xfrm>
          <a:prstGeom prst="rect">
            <a:avLst/>
          </a:prstGeom>
        </p:spPr>
        <p:txBody>
          <a:bodyPr vert="horz" wrap="square" lIns="0" tIns="0" rIns="0" bIns="0" rtlCol="0">
            <a:spAutoFit/>
          </a:bodyPr>
          <a:lstStyle/>
          <a:p>
            <a:pPr marL="10110">
              <a:tabLst>
                <a:tab pos="686968" algn="l"/>
                <a:tab pos="1414882" algn="l"/>
                <a:tab pos="2213565" algn="l"/>
              </a:tabLst>
            </a:pPr>
            <a:r>
              <a:rPr sz="1910" b="1" dirty="0">
                <a:solidFill>
                  <a:srgbClr val="2E2A1F"/>
                </a:solidFill>
                <a:latin typeface="Arial"/>
                <a:cs typeface="Arial"/>
              </a:rPr>
              <a:t>[</a:t>
            </a:r>
            <a:r>
              <a:rPr sz="1910" b="1" spc="24" dirty="0">
                <a:solidFill>
                  <a:srgbClr val="2E2A1F"/>
                </a:solidFill>
                <a:latin typeface="Arial"/>
                <a:cs typeface="Arial"/>
              </a:rPr>
              <a:t> </a:t>
            </a:r>
            <a:r>
              <a:rPr sz="1910" b="1" dirty="0">
                <a:solidFill>
                  <a:srgbClr val="2E2A1F"/>
                </a:solidFill>
                <a:latin typeface="Arial"/>
                <a:cs typeface="Arial"/>
              </a:rPr>
              <a:t>0</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1</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2</a:t>
            </a:r>
            <a:r>
              <a:rPr sz="1910" b="1" spc="-4" dirty="0">
                <a:solidFill>
                  <a:srgbClr val="2E2A1F"/>
                </a:solidFill>
                <a:latin typeface="Arial"/>
                <a:cs typeface="Arial"/>
              </a:rPr>
              <a:t> </a:t>
            </a:r>
            <a:r>
              <a:rPr sz="1910" b="1" dirty="0">
                <a:solidFill>
                  <a:srgbClr val="2E2A1F"/>
                </a:solidFill>
                <a:latin typeface="Arial"/>
                <a:cs typeface="Arial"/>
              </a:rPr>
              <a:t>]	…</a:t>
            </a:r>
            <a:endParaRPr sz="1910">
              <a:latin typeface="Arial"/>
              <a:cs typeface="Arial"/>
            </a:endParaRPr>
          </a:p>
        </p:txBody>
      </p:sp>
      <p:sp>
        <p:nvSpPr>
          <p:cNvPr id="18" name="object 18"/>
          <p:cNvSpPr/>
          <p:nvPr/>
        </p:nvSpPr>
        <p:spPr>
          <a:xfrm>
            <a:off x="7571854" y="5390685"/>
            <a:ext cx="717761" cy="626777"/>
          </a:xfrm>
          <a:custGeom>
            <a:avLst/>
            <a:gdLst/>
            <a:ahLst/>
            <a:cxnLst/>
            <a:rect l="l" t="t" r="r" b="b"/>
            <a:pathLst>
              <a:path w="901700" h="787400">
                <a:moveTo>
                  <a:pt x="0" y="787395"/>
                </a:moveTo>
                <a:lnTo>
                  <a:pt x="901695" y="787395"/>
                </a:lnTo>
                <a:lnTo>
                  <a:pt x="901695" y="0"/>
                </a:lnTo>
                <a:lnTo>
                  <a:pt x="0" y="0"/>
                </a:lnTo>
                <a:lnTo>
                  <a:pt x="0" y="787395"/>
                </a:lnTo>
                <a:close/>
              </a:path>
            </a:pathLst>
          </a:custGeom>
          <a:solidFill>
            <a:srgbClr val="7F7FFF"/>
          </a:solidFill>
        </p:spPr>
        <p:txBody>
          <a:bodyPr wrap="square" lIns="0" tIns="0" rIns="0" bIns="0" rtlCol="0"/>
          <a:lstStyle/>
          <a:p>
            <a:endParaRPr sz="1433"/>
          </a:p>
        </p:txBody>
      </p:sp>
      <p:sp>
        <p:nvSpPr>
          <p:cNvPr id="19" name="object 19"/>
          <p:cNvSpPr/>
          <p:nvPr/>
        </p:nvSpPr>
        <p:spPr>
          <a:xfrm>
            <a:off x="7576901" y="5390685"/>
            <a:ext cx="0" cy="626777"/>
          </a:xfrm>
          <a:custGeom>
            <a:avLst/>
            <a:gdLst/>
            <a:ahLst/>
            <a:cxnLst/>
            <a:rect l="l" t="t" r="r" b="b"/>
            <a:pathLst>
              <a:path h="787400">
                <a:moveTo>
                  <a:pt x="0" y="0"/>
                </a:moveTo>
                <a:lnTo>
                  <a:pt x="0" y="787399"/>
                </a:lnTo>
              </a:path>
            </a:pathLst>
          </a:custGeom>
          <a:ln w="13949">
            <a:solidFill>
              <a:srgbClr val="E0E0E0"/>
            </a:solidFill>
          </a:ln>
        </p:spPr>
        <p:txBody>
          <a:bodyPr wrap="square" lIns="0" tIns="0" rIns="0" bIns="0" rtlCol="0"/>
          <a:lstStyle/>
          <a:p>
            <a:endParaRPr sz="1433"/>
          </a:p>
        </p:txBody>
      </p:sp>
      <p:sp>
        <p:nvSpPr>
          <p:cNvPr id="20" name="object 20"/>
          <p:cNvSpPr/>
          <p:nvPr/>
        </p:nvSpPr>
        <p:spPr>
          <a:xfrm>
            <a:off x="7571854" y="5385630"/>
            <a:ext cx="717761" cy="0"/>
          </a:xfrm>
          <a:custGeom>
            <a:avLst/>
            <a:gdLst/>
            <a:ahLst/>
            <a:cxnLst/>
            <a:rect l="l" t="t" r="r" b="b"/>
            <a:pathLst>
              <a:path w="901700">
                <a:moveTo>
                  <a:pt x="0" y="0"/>
                </a:moveTo>
                <a:lnTo>
                  <a:pt x="901689" y="0"/>
                </a:lnTo>
              </a:path>
            </a:pathLst>
          </a:custGeom>
          <a:ln w="13970">
            <a:solidFill>
              <a:srgbClr val="E0E0E0"/>
            </a:solidFill>
          </a:ln>
        </p:spPr>
        <p:txBody>
          <a:bodyPr wrap="square" lIns="0" tIns="0" rIns="0" bIns="0" rtlCol="0"/>
          <a:lstStyle/>
          <a:p>
            <a:endParaRPr sz="1433"/>
          </a:p>
        </p:txBody>
      </p:sp>
      <p:sp>
        <p:nvSpPr>
          <p:cNvPr id="21" name="object 21"/>
          <p:cNvSpPr/>
          <p:nvPr/>
        </p:nvSpPr>
        <p:spPr>
          <a:xfrm>
            <a:off x="7581948" y="6012407"/>
            <a:ext cx="707652" cy="0"/>
          </a:xfrm>
          <a:custGeom>
            <a:avLst/>
            <a:gdLst/>
            <a:ahLst/>
            <a:cxnLst/>
            <a:rect l="l" t="t" r="r" b="b"/>
            <a:pathLst>
              <a:path w="889000">
                <a:moveTo>
                  <a:pt x="0" y="0"/>
                </a:moveTo>
                <a:lnTo>
                  <a:pt x="889010" y="0"/>
                </a:lnTo>
              </a:path>
            </a:pathLst>
          </a:custGeom>
          <a:ln w="13961">
            <a:solidFill>
              <a:srgbClr val="E0E0E0"/>
            </a:solidFill>
          </a:ln>
        </p:spPr>
        <p:txBody>
          <a:bodyPr wrap="square" lIns="0" tIns="0" rIns="0" bIns="0" rtlCol="0"/>
          <a:lstStyle/>
          <a:p>
            <a:endParaRPr sz="1433"/>
          </a:p>
        </p:txBody>
      </p:sp>
      <p:sp>
        <p:nvSpPr>
          <p:cNvPr id="22" name="object 22"/>
          <p:cNvSpPr/>
          <p:nvPr/>
        </p:nvSpPr>
        <p:spPr>
          <a:xfrm>
            <a:off x="8294667" y="5390685"/>
            <a:ext cx="0" cy="626777"/>
          </a:xfrm>
          <a:custGeom>
            <a:avLst/>
            <a:gdLst/>
            <a:ahLst/>
            <a:cxnLst/>
            <a:rect l="l" t="t" r="r" b="b"/>
            <a:pathLst>
              <a:path h="787400">
                <a:moveTo>
                  <a:pt x="0" y="0"/>
                </a:moveTo>
                <a:lnTo>
                  <a:pt x="0" y="787395"/>
                </a:lnTo>
              </a:path>
            </a:pathLst>
          </a:custGeom>
          <a:ln w="13980">
            <a:solidFill>
              <a:srgbClr val="E0E0E0"/>
            </a:solidFill>
          </a:ln>
        </p:spPr>
        <p:txBody>
          <a:bodyPr wrap="square" lIns="0" tIns="0" rIns="0" bIns="0" rtlCol="0"/>
          <a:lstStyle/>
          <a:p>
            <a:endParaRPr sz="1433"/>
          </a:p>
        </p:txBody>
      </p:sp>
      <p:sp>
        <p:nvSpPr>
          <p:cNvPr id="24" name="object 24"/>
          <p:cNvSpPr txBox="1"/>
          <p:nvPr/>
        </p:nvSpPr>
        <p:spPr>
          <a:xfrm>
            <a:off x="6968519" y="5100824"/>
            <a:ext cx="1396895" cy="881780"/>
          </a:xfrm>
          <a:prstGeom prst="rect">
            <a:avLst/>
          </a:prstGeom>
        </p:spPr>
        <p:txBody>
          <a:bodyPr vert="horz" wrap="square" lIns="0" tIns="0" rIns="0" bIns="0" rtlCol="0">
            <a:spAutoFit/>
          </a:bodyPr>
          <a:lstStyle/>
          <a:p>
            <a:pPr marL="10110"/>
            <a:r>
              <a:rPr lang="en-US" sz="1910" b="1">
                <a:solidFill>
                  <a:srgbClr val="2E2A1F"/>
                </a:solidFill>
                <a:latin typeface="Arial"/>
                <a:cs typeface="Arial"/>
              </a:rPr>
              <a:t> </a:t>
            </a:r>
            <a:r>
              <a:rPr lang="en-US" sz="1910" b="1" smtClean="0">
                <a:solidFill>
                  <a:srgbClr val="2E2A1F"/>
                </a:solidFill>
                <a:latin typeface="Arial"/>
                <a:cs typeface="Arial"/>
              </a:rPr>
              <a:t>          [99</a:t>
            </a:r>
            <a:r>
              <a:rPr sz="1910" b="1" smtClean="0">
                <a:solidFill>
                  <a:srgbClr val="2E2A1F"/>
                </a:solidFill>
                <a:latin typeface="Arial"/>
                <a:cs typeface="Arial"/>
              </a:rPr>
              <a:t>]</a:t>
            </a:r>
            <a:endParaRPr lang="en-US" sz="1910" b="1">
              <a:solidFill>
                <a:srgbClr val="2E2A1F"/>
              </a:solidFill>
              <a:latin typeface="Arial"/>
              <a:cs typeface="Arial"/>
            </a:endParaRPr>
          </a:p>
          <a:p>
            <a:pPr marL="10110"/>
            <a:r>
              <a:rPr lang="en-US" sz="1910" b="1" smtClean="0">
                <a:solidFill>
                  <a:srgbClr val="2E2A1F"/>
                </a:solidFill>
                <a:latin typeface="Arial"/>
                <a:cs typeface="Arial"/>
              </a:rPr>
              <a:t> </a:t>
            </a:r>
          </a:p>
          <a:p>
            <a:pPr marL="10110"/>
            <a:r>
              <a:rPr lang="en-US" sz="1910" b="1">
                <a:solidFill>
                  <a:srgbClr val="2E2A1F"/>
                </a:solidFill>
                <a:latin typeface="Arial"/>
                <a:cs typeface="Arial"/>
              </a:rPr>
              <a:t> </a:t>
            </a:r>
            <a:r>
              <a:rPr lang="en-US" sz="1910" b="1" smtClean="0">
                <a:solidFill>
                  <a:srgbClr val="2E2A1F"/>
                </a:solidFill>
                <a:latin typeface="Arial"/>
                <a:cs typeface="Arial"/>
              </a:rPr>
              <a:t>…..</a:t>
            </a:r>
            <a:endParaRPr sz="1910">
              <a:latin typeface="Arial"/>
              <a:cs typeface="Arial"/>
            </a:endParaRPr>
          </a:p>
        </p:txBody>
      </p:sp>
      <p:sp>
        <p:nvSpPr>
          <p:cNvPr id="25" name="object 25"/>
          <p:cNvSpPr/>
          <p:nvPr/>
        </p:nvSpPr>
        <p:spPr>
          <a:xfrm>
            <a:off x="6095880" y="2388220"/>
            <a:ext cx="2052189" cy="1971315"/>
          </a:xfrm>
          <a:custGeom>
            <a:avLst/>
            <a:gdLst/>
            <a:ahLst/>
            <a:cxnLst/>
            <a:rect l="l" t="t" r="r" b="b"/>
            <a:pathLst>
              <a:path w="2578100" h="2476500">
                <a:moveTo>
                  <a:pt x="0" y="2476499"/>
                </a:moveTo>
                <a:lnTo>
                  <a:pt x="2578108" y="2476499"/>
                </a:lnTo>
                <a:lnTo>
                  <a:pt x="2578108" y="0"/>
                </a:lnTo>
                <a:lnTo>
                  <a:pt x="0" y="0"/>
                </a:lnTo>
                <a:lnTo>
                  <a:pt x="0" y="2476499"/>
                </a:lnTo>
                <a:close/>
              </a:path>
            </a:pathLst>
          </a:custGeom>
          <a:solidFill>
            <a:srgbClr val="7F7FFF"/>
          </a:solidFill>
        </p:spPr>
        <p:txBody>
          <a:bodyPr wrap="square" lIns="0" tIns="0" rIns="0" bIns="0" rtlCol="0"/>
          <a:lstStyle/>
          <a:p>
            <a:endParaRPr sz="1433"/>
          </a:p>
        </p:txBody>
      </p:sp>
      <p:sp>
        <p:nvSpPr>
          <p:cNvPr id="26" name="object 26"/>
          <p:cNvSpPr/>
          <p:nvPr/>
        </p:nvSpPr>
        <p:spPr>
          <a:xfrm>
            <a:off x="6090833" y="2388220"/>
            <a:ext cx="0" cy="1971315"/>
          </a:xfrm>
          <a:custGeom>
            <a:avLst/>
            <a:gdLst/>
            <a:ahLst/>
            <a:cxnLst/>
            <a:rect l="l" t="t" r="r" b="b"/>
            <a:pathLst>
              <a:path h="2476500">
                <a:moveTo>
                  <a:pt x="0" y="0"/>
                </a:moveTo>
                <a:lnTo>
                  <a:pt x="0" y="2476499"/>
                </a:lnTo>
              </a:path>
            </a:pathLst>
          </a:custGeom>
          <a:ln w="13949">
            <a:solidFill>
              <a:srgbClr val="E0E0E0"/>
            </a:solidFill>
          </a:ln>
        </p:spPr>
        <p:txBody>
          <a:bodyPr wrap="square" lIns="0" tIns="0" rIns="0" bIns="0" rtlCol="0"/>
          <a:lstStyle/>
          <a:p>
            <a:endParaRPr sz="1433"/>
          </a:p>
        </p:txBody>
      </p:sp>
      <p:sp>
        <p:nvSpPr>
          <p:cNvPr id="27" name="object 27"/>
          <p:cNvSpPr/>
          <p:nvPr/>
        </p:nvSpPr>
        <p:spPr>
          <a:xfrm>
            <a:off x="6095881" y="4354475"/>
            <a:ext cx="2052695" cy="0"/>
          </a:xfrm>
          <a:custGeom>
            <a:avLst/>
            <a:gdLst/>
            <a:ahLst/>
            <a:cxnLst/>
            <a:rect l="l" t="t" r="r" b="b"/>
            <a:pathLst>
              <a:path w="2578734">
                <a:moveTo>
                  <a:pt x="0" y="0"/>
                </a:moveTo>
                <a:lnTo>
                  <a:pt x="2578120" y="0"/>
                </a:lnTo>
              </a:path>
            </a:pathLst>
          </a:custGeom>
          <a:ln w="13980">
            <a:solidFill>
              <a:srgbClr val="E0E0E0"/>
            </a:solidFill>
          </a:ln>
        </p:spPr>
        <p:txBody>
          <a:bodyPr wrap="square" lIns="0" tIns="0" rIns="0" bIns="0" rtlCol="0"/>
          <a:lstStyle/>
          <a:p>
            <a:endParaRPr sz="1433"/>
          </a:p>
        </p:txBody>
      </p:sp>
      <p:sp>
        <p:nvSpPr>
          <p:cNvPr id="28" name="object 28"/>
          <p:cNvSpPr/>
          <p:nvPr/>
        </p:nvSpPr>
        <p:spPr>
          <a:xfrm>
            <a:off x="8153132" y="2388220"/>
            <a:ext cx="0" cy="1971315"/>
          </a:xfrm>
          <a:custGeom>
            <a:avLst/>
            <a:gdLst/>
            <a:ahLst/>
            <a:cxnLst/>
            <a:rect l="l" t="t" r="r" b="b"/>
            <a:pathLst>
              <a:path h="2476500">
                <a:moveTo>
                  <a:pt x="0" y="0"/>
                </a:moveTo>
                <a:lnTo>
                  <a:pt x="0" y="2476499"/>
                </a:lnTo>
              </a:path>
            </a:pathLst>
          </a:custGeom>
          <a:ln w="13949">
            <a:solidFill>
              <a:srgbClr val="E0E0E0"/>
            </a:solidFill>
          </a:ln>
        </p:spPr>
        <p:txBody>
          <a:bodyPr wrap="square" lIns="0" tIns="0" rIns="0" bIns="0" rtlCol="0"/>
          <a:lstStyle/>
          <a:p>
            <a:endParaRPr sz="1433"/>
          </a:p>
        </p:txBody>
      </p:sp>
      <p:sp>
        <p:nvSpPr>
          <p:cNvPr id="29" name="object 29"/>
          <p:cNvSpPr/>
          <p:nvPr/>
        </p:nvSpPr>
        <p:spPr>
          <a:xfrm>
            <a:off x="6095881" y="2393279"/>
            <a:ext cx="2052695" cy="0"/>
          </a:xfrm>
          <a:custGeom>
            <a:avLst/>
            <a:gdLst/>
            <a:ahLst/>
            <a:cxnLst/>
            <a:rect l="l" t="t" r="r" b="b"/>
            <a:pathLst>
              <a:path w="2578734">
                <a:moveTo>
                  <a:pt x="0" y="0"/>
                </a:moveTo>
                <a:lnTo>
                  <a:pt x="2578120" y="0"/>
                </a:lnTo>
              </a:path>
            </a:pathLst>
          </a:custGeom>
          <a:ln w="13980">
            <a:solidFill>
              <a:srgbClr val="E0E0E0"/>
            </a:solidFill>
          </a:ln>
        </p:spPr>
        <p:txBody>
          <a:bodyPr wrap="square" lIns="0" tIns="0" rIns="0" bIns="0" rtlCol="0"/>
          <a:lstStyle/>
          <a:p>
            <a:endParaRPr sz="1433"/>
          </a:p>
        </p:txBody>
      </p:sp>
      <p:sp>
        <p:nvSpPr>
          <p:cNvPr id="30" name="object 30"/>
          <p:cNvSpPr/>
          <p:nvPr/>
        </p:nvSpPr>
        <p:spPr>
          <a:xfrm>
            <a:off x="5039624" y="2438810"/>
            <a:ext cx="1031148" cy="3639349"/>
          </a:xfrm>
          <a:prstGeom prst="rect">
            <a:avLst/>
          </a:prstGeom>
          <a:blipFill>
            <a:blip r:embed="rId3" cstate="print"/>
            <a:stretch>
              <a:fillRect/>
            </a:stretch>
          </a:blipFill>
        </p:spPr>
        <p:txBody>
          <a:bodyPr wrap="square" lIns="0" tIns="0" rIns="0" bIns="0" rtlCol="0"/>
          <a:lstStyle/>
          <a:p>
            <a:endParaRPr sz="1433"/>
          </a:p>
        </p:txBody>
      </p:sp>
      <p:sp>
        <p:nvSpPr>
          <p:cNvPr id="31" name="object 31"/>
          <p:cNvSpPr/>
          <p:nvPr/>
        </p:nvSpPr>
        <p:spPr>
          <a:xfrm>
            <a:off x="5044521" y="2388220"/>
            <a:ext cx="1041258" cy="3649460"/>
          </a:xfrm>
          <a:custGeom>
            <a:avLst/>
            <a:gdLst/>
            <a:ahLst/>
            <a:cxnLst/>
            <a:rect l="l" t="t" r="r" b="b"/>
            <a:pathLst>
              <a:path w="1308100" h="4584700">
                <a:moveTo>
                  <a:pt x="12710" y="4551813"/>
                </a:moveTo>
                <a:lnTo>
                  <a:pt x="0" y="4571999"/>
                </a:lnTo>
                <a:lnTo>
                  <a:pt x="0" y="4584703"/>
                </a:lnTo>
                <a:lnTo>
                  <a:pt x="12710" y="4584703"/>
                </a:lnTo>
                <a:lnTo>
                  <a:pt x="12710" y="4551813"/>
                </a:lnTo>
                <a:close/>
              </a:path>
              <a:path w="1308100" h="4584700">
                <a:moveTo>
                  <a:pt x="1295399" y="0"/>
                </a:moveTo>
                <a:lnTo>
                  <a:pt x="0" y="3733799"/>
                </a:lnTo>
                <a:lnTo>
                  <a:pt x="0" y="4571999"/>
                </a:lnTo>
                <a:lnTo>
                  <a:pt x="12710" y="4551813"/>
                </a:lnTo>
                <a:lnTo>
                  <a:pt x="12710" y="3733799"/>
                </a:lnTo>
                <a:lnTo>
                  <a:pt x="1295399" y="36635"/>
                </a:lnTo>
                <a:lnTo>
                  <a:pt x="1295399" y="0"/>
                </a:lnTo>
                <a:close/>
              </a:path>
              <a:path w="1308100" h="4584700">
                <a:moveTo>
                  <a:pt x="1308110" y="0"/>
                </a:moveTo>
                <a:lnTo>
                  <a:pt x="1295399" y="36635"/>
                </a:lnTo>
                <a:lnTo>
                  <a:pt x="1295399" y="2514599"/>
                </a:lnTo>
                <a:lnTo>
                  <a:pt x="12710" y="4551813"/>
                </a:lnTo>
                <a:lnTo>
                  <a:pt x="12710" y="4571999"/>
                </a:lnTo>
                <a:lnTo>
                  <a:pt x="1308110" y="2514599"/>
                </a:lnTo>
                <a:lnTo>
                  <a:pt x="1308110" y="0"/>
                </a:lnTo>
                <a:close/>
              </a:path>
              <a:path w="1308100" h="4584700">
                <a:moveTo>
                  <a:pt x="1308110" y="0"/>
                </a:moveTo>
                <a:lnTo>
                  <a:pt x="1295399" y="0"/>
                </a:lnTo>
                <a:lnTo>
                  <a:pt x="1295399" y="36635"/>
                </a:lnTo>
                <a:lnTo>
                  <a:pt x="1308110" y="0"/>
                </a:lnTo>
                <a:close/>
              </a:path>
            </a:pathLst>
          </a:custGeom>
          <a:solidFill>
            <a:srgbClr val="E0E0E0"/>
          </a:solidFill>
        </p:spPr>
        <p:txBody>
          <a:bodyPr wrap="square" lIns="0" tIns="0" rIns="0" bIns="0" rtlCol="0"/>
          <a:lstStyle/>
          <a:p>
            <a:endParaRPr sz="1433"/>
          </a:p>
        </p:txBody>
      </p:sp>
      <p:sp>
        <p:nvSpPr>
          <p:cNvPr id="32" name="object 32"/>
          <p:cNvSpPr/>
          <p:nvPr/>
        </p:nvSpPr>
        <p:spPr>
          <a:xfrm>
            <a:off x="5034418" y="4397271"/>
            <a:ext cx="3113658" cy="1668034"/>
          </a:xfrm>
          <a:prstGeom prst="rect">
            <a:avLst/>
          </a:prstGeom>
          <a:blipFill>
            <a:blip r:embed="rId4" cstate="print"/>
            <a:stretch>
              <a:fillRect/>
            </a:stretch>
          </a:blipFill>
        </p:spPr>
        <p:txBody>
          <a:bodyPr wrap="square" lIns="0" tIns="0" rIns="0" bIns="0" rtlCol="0"/>
          <a:lstStyle/>
          <a:p>
            <a:endParaRPr sz="1433"/>
          </a:p>
        </p:txBody>
      </p:sp>
      <p:sp>
        <p:nvSpPr>
          <p:cNvPr id="33" name="object 33"/>
          <p:cNvSpPr/>
          <p:nvPr/>
        </p:nvSpPr>
        <p:spPr>
          <a:xfrm>
            <a:off x="5044520" y="4349418"/>
            <a:ext cx="3123776" cy="1688760"/>
          </a:xfrm>
          <a:custGeom>
            <a:avLst/>
            <a:gdLst/>
            <a:ahLst/>
            <a:cxnLst/>
            <a:rect l="l" t="t" r="r" b="b"/>
            <a:pathLst>
              <a:path w="3924300" h="2121534">
                <a:moveTo>
                  <a:pt x="3911589" y="0"/>
                </a:moveTo>
                <a:lnTo>
                  <a:pt x="927110" y="2108210"/>
                </a:lnTo>
                <a:lnTo>
                  <a:pt x="12710" y="2108210"/>
                </a:lnTo>
                <a:lnTo>
                  <a:pt x="12710" y="2120914"/>
                </a:lnTo>
                <a:lnTo>
                  <a:pt x="927110" y="2120914"/>
                </a:lnTo>
                <a:lnTo>
                  <a:pt x="3924299" y="12710"/>
                </a:lnTo>
                <a:lnTo>
                  <a:pt x="3911589" y="0"/>
                </a:lnTo>
                <a:close/>
              </a:path>
              <a:path w="3924300" h="2121534">
                <a:moveTo>
                  <a:pt x="3911589" y="0"/>
                </a:moveTo>
                <a:lnTo>
                  <a:pt x="1308110" y="0"/>
                </a:lnTo>
                <a:lnTo>
                  <a:pt x="1308110" y="12710"/>
                </a:lnTo>
                <a:lnTo>
                  <a:pt x="0" y="2108210"/>
                </a:lnTo>
                <a:lnTo>
                  <a:pt x="12710" y="2108210"/>
                </a:lnTo>
                <a:lnTo>
                  <a:pt x="1320789" y="12710"/>
                </a:lnTo>
                <a:lnTo>
                  <a:pt x="3893596" y="12710"/>
                </a:lnTo>
                <a:lnTo>
                  <a:pt x="3911589" y="0"/>
                </a:lnTo>
                <a:close/>
              </a:path>
              <a:path w="3924300" h="2121534">
                <a:moveTo>
                  <a:pt x="3924299" y="0"/>
                </a:moveTo>
                <a:lnTo>
                  <a:pt x="3911589" y="0"/>
                </a:lnTo>
                <a:lnTo>
                  <a:pt x="3924299" y="12710"/>
                </a:lnTo>
                <a:lnTo>
                  <a:pt x="3924299" y="0"/>
                </a:lnTo>
                <a:close/>
              </a:path>
            </a:pathLst>
          </a:custGeom>
          <a:solidFill>
            <a:srgbClr val="E0E0E0"/>
          </a:solidFill>
        </p:spPr>
        <p:txBody>
          <a:bodyPr wrap="square" lIns="0" tIns="0" rIns="0" bIns="0" rtlCol="0"/>
          <a:lstStyle/>
          <a:p>
            <a:endParaRPr sz="1433"/>
          </a:p>
        </p:txBody>
      </p:sp>
      <p:sp>
        <p:nvSpPr>
          <p:cNvPr id="34" name="object 34"/>
          <p:cNvSpPr txBox="1"/>
          <p:nvPr/>
        </p:nvSpPr>
        <p:spPr>
          <a:xfrm>
            <a:off x="6247535" y="2079458"/>
            <a:ext cx="1589688" cy="1065228"/>
          </a:xfrm>
          <a:prstGeom prst="rect">
            <a:avLst/>
          </a:prstGeom>
        </p:spPr>
        <p:txBody>
          <a:bodyPr vert="horz" wrap="square" lIns="0" tIns="0" rIns="0" bIns="0" rtlCol="0">
            <a:spAutoFit/>
          </a:bodyPr>
          <a:lstStyle/>
          <a:p>
            <a:pPr marL="27802" algn="ctr"/>
            <a:r>
              <a:rPr sz="1910" b="1" dirty="0">
                <a:solidFill>
                  <a:srgbClr val="2E2A1F"/>
                </a:solidFill>
                <a:latin typeface="Arial"/>
                <a:cs typeface="Arial"/>
              </a:rPr>
              <a:t>[</a:t>
            </a:r>
            <a:r>
              <a:rPr sz="1910" b="1" spc="24" dirty="0">
                <a:solidFill>
                  <a:srgbClr val="2E2A1F"/>
                </a:solidFill>
                <a:latin typeface="Arial"/>
                <a:cs typeface="Arial"/>
              </a:rPr>
              <a:t> </a:t>
            </a:r>
            <a:r>
              <a:rPr sz="1910" b="1" spc="-28" dirty="0">
                <a:solidFill>
                  <a:srgbClr val="2E2A1F"/>
                </a:solidFill>
                <a:latin typeface="Arial"/>
                <a:cs typeface="Arial"/>
              </a:rPr>
              <a:t>5</a:t>
            </a:r>
            <a:r>
              <a:rPr sz="1910" b="1" dirty="0">
                <a:solidFill>
                  <a:srgbClr val="2E2A1F"/>
                </a:solidFill>
                <a:latin typeface="Arial"/>
                <a:cs typeface="Arial"/>
              </a:rPr>
              <a:t>4</a:t>
            </a:r>
            <a:r>
              <a:rPr sz="1910" b="1" spc="-4" dirty="0">
                <a:solidFill>
                  <a:srgbClr val="2E2A1F"/>
                </a:solidFill>
                <a:latin typeface="Arial"/>
                <a:cs typeface="Arial"/>
              </a:rPr>
              <a:t> </a:t>
            </a:r>
            <a:r>
              <a:rPr sz="1910" b="1" dirty="0">
                <a:solidFill>
                  <a:srgbClr val="2E2A1F"/>
                </a:solidFill>
                <a:latin typeface="Arial"/>
                <a:cs typeface="Arial"/>
              </a:rPr>
              <a:t>]</a:t>
            </a:r>
            <a:endParaRPr sz="1910">
              <a:latin typeface="Arial"/>
              <a:cs typeface="Arial"/>
            </a:endParaRPr>
          </a:p>
          <a:p>
            <a:pPr>
              <a:spcBef>
                <a:spcPts val="28"/>
              </a:spcBef>
            </a:pPr>
            <a:endParaRPr sz="1512" smtClean="0">
              <a:latin typeface="Times New Roman"/>
              <a:cs typeface="Times New Roman"/>
            </a:endParaRPr>
          </a:p>
          <a:p>
            <a:pPr marL="10110">
              <a:lnSpc>
                <a:spcPts val="2086"/>
              </a:lnSpc>
              <a:tabLst>
                <a:tab pos="484771" algn="l"/>
              </a:tabLst>
            </a:pPr>
            <a:r>
              <a:rPr sz="1752" b="1" spc="-90" smtClean="0">
                <a:solidFill>
                  <a:srgbClr val="2E2A1F"/>
                </a:solidFill>
                <a:latin typeface="Arial"/>
                <a:cs typeface="Arial"/>
              </a:rPr>
              <a:t>I</a:t>
            </a:r>
            <a:r>
              <a:rPr sz="1752" b="1" smtClean="0">
                <a:solidFill>
                  <a:srgbClr val="2E2A1F"/>
                </a:solidFill>
                <a:latin typeface="Arial"/>
                <a:cs typeface="Arial"/>
              </a:rPr>
              <a:t>D</a:t>
            </a:r>
            <a:r>
              <a:rPr sz="1752" b="1" dirty="0">
                <a:solidFill>
                  <a:srgbClr val="2E2A1F"/>
                </a:solidFill>
                <a:latin typeface="Arial"/>
                <a:cs typeface="Arial"/>
              </a:rPr>
              <a:t>	</a:t>
            </a:r>
            <a:r>
              <a:rPr sz="1752" b="1" spc="-20" dirty="0">
                <a:solidFill>
                  <a:srgbClr val="2E2A1F"/>
                </a:solidFill>
                <a:latin typeface="Arial"/>
                <a:cs typeface="Arial"/>
              </a:rPr>
              <a:t>50664305</a:t>
            </a:r>
            <a:r>
              <a:rPr sz="1752" b="1" dirty="0">
                <a:solidFill>
                  <a:srgbClr val="2E2A1F"/>
                </a:solidFill>
                <a:latin typeface="Arial"/>
                <a:cs typeface="Arial"/>
              </a:rPr>
              <a:t>4</a:t>
            </a:r>
            <a:endParaRPr sz="1752">
              <a:latin typeface="Arial"/>
              <a:cs typeface="Arial"/>
            </a:endParaRPr>
          </a:p>
          <a:p>
            <a:pPr marL="20220">
              <a:lnSpc>
                <a:spcPts val="2086"/>
              </a:lnSpc>
              <a:tabLst>
                <a:tab pos="868946" algn="l"/>
              </a:tabLst>
            </a:pPr>
            <a:r>
              <a:rPr sz="1752" b="1" spc="8" dirty="0">
                <a:solidFill>
                  <a:srgbClr val="2E2A1F"/>
                </a:solidFill>
                <a:latin typeface="Arial"/>
                <a:cs typeface="Arial"/>
              </a:rPr>
              <a:t>N</a:t>
            </a:r>
            <a:r>
              <a:rPr sz="1752" b="1" spc="-20" dirty="0">
                <a:solidFill>
                  <a:srgbClr val="2E2A1F"/>
                </a:solidFill>
                <a:latin typeface="Arial"/>
                <a:cs typeface="Arial"/>
              </a:rPr>
              <a:t>a</a:t>
            </a:r>
            <a:r>
              <a:rPr sz="1752" b="1" spc="-47" dirty="0">
                <a:solidFill>
                  <a:srgbClr val="2E2A1F"/>
                </a:solidFill>
                <a:latin typeface="Arial"/>
                <a:cs typeface="Arial"/>
              </a:rPr>
              <a:t>m</a:t>
            </a:r>
            <a:r>
              <a:rPr sz="1752" b="1" dirty="0">
                <a:solidFill>
                  <a:srgbClr val="2E2A1F"/>
                </a:solidFill>
                <a:latin typeface="Arial"/>
                <a:cs typeface="Arial"/>
              </a:rPr>
              <a:t>e	…</a:t>
            </a:r>
            <a:endParaRPr sz="1752">
              <a:latin typeface="Arial"/>
              <a:cs typeface="Arial"/>
            </a:endParaRPr>
          </a:p>
        </p:txBody>
      </p:sp>
      <p:sp>
        <p:nvSpPr>
          <p:cNvPr id="35" name="object 35"/>
          <p:cNvSpPr/>
          <p:nvPr/>
        </p:nvSpPr>
        <p:spPr>
          <a:xfrm>
            <a:off x="6510237" y="3095739"/>
            <a:ext cx="1203287" cy="1233610"/>
          </a:xfrm>
          <a:prstGeom prst="rect">
            <a:avLst/>
          </a:prstGeom>
          <a:blipFill>
            <a:blip r:embed="rId5" cstate="print"/>
            <a:stretch>
              <a:fillRect/>
            </a:stretch>
          </a:blipFill>
        </p:spPr>
        <p:txBody>
          <a:bodyPr wrap="square" lIns="0" tIns="0" rIns="0" bIns="0" rtlCol="0"/>
          <a:lstStyle/>
          <a:p>
            <a:endParaRPr sz="1433"/>
          </a:p>
        </p:txBody>
      </p:sp>
      <p:sp>
        <p:nvSpPr>
          <p:cNvPr id="37" name="Slide Number Placeholder 36"/>
          <p:cNvSpPr>
            <a:spLocks noGrp="1"/>
          </p:cNvSpPr>
          <p:nvPr>
            <p:ph type="sldNum" sz="quarter" idx="12"/>
          </p:nvPr>
        </p:nvSpPr>
        <p:spPr/>
        <p:txBody>
          <a:bodyPr/>
          <a:lstStyle/>
          <a:p>
            <a:pPr marL="88900">
              <a:lnSpc>
                <a:spcPct val="100000"/>
              </a:lnSpc>
            </a:pPr>
            <a:fld id="{81D60167-4931-47E6-BA6A-407CBD079E47}" type="slidenum">
              <a:rPr lang="en-US" smtClean="0"/>
              <a:t>38</a:t>
            </a:fld>
            <a:endParaRPr lang="en-US" dirty="0"/>
          </a:p>
        </p:txBody>
      </p:sp>
    </p:spTree>
    <p:extLst>
      <p:ext uri="{BB962C8B-B14F-4D97-AF65-F5344CB8AC3E}">
        <p14:creationId xmlns:p14="http://schemas.microsoft.com/office/powerpoint/2010/main" val="3993552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7896" y="1306826"/>
            <a:ext cx="8370506" cy="564257"/>
          </a:xfrm>
          <a:prstGeom prst="rect">
            <a:avLst/>
          </a:prstGeom>
        </p:spPr>
        <p:txBody>
          <a:bodyPr vert="horz" wrap="square" lIns="0" tIns="0" rIns="0" bIns="0" rtlCol="0" anchor="ctr">
            <a:spAutoFit/>
          </a:bodyPr>
          <a:lstStyle/>
          <a:p>
            <a:pPr marL="10110">
              <a:lnSpc>
                <a:spcPts val="4355"/>
              </a:lnSpc>
            </a:pPr>
            <a:r>
              <a:rPr spc="-75" dirty="0"/>
              <a:t>H</a:t>
            </a:r>
            <a:r>
              <a:rPr spc="-119" dirty="0"/>
              <a:t>a</a:t>
            </a:r>
            <a:r>
              <a:rPr spc="-80" dirty="0"/>
              <a:t>s</a:t>
            </a:r>
            <a:r>
              <a:rPr spc="-24" dirty="0"/>
              <a:t>h</a:t>
            </a:r>
            <a:r>
              <a:rPr spc="-310" dirty="0">
                <a:latin typeface="Times New Roman"/>
                <a:cs typeface="Times New Roman"/>
              </a:rPr>
              <a:t> </a:t>
            </a:r>
            <a:r>
              <a:rPr spc="-47" dirty="0"/>
              <a:t>t</a:t>
            </a:r>
            <a:r>
              <a:rPr spc="-119" dirty="0"/>
              <a:t>a</a:t>
            </a:r>
            <a:r>
              <a:rPr spc="-96" dirty="0"/>
              <a:t>b</a:t>
            </a:r>
            <a:r>
              <a:rPr spc="-124" dirty="0"/>
              <a:t>l</a:t>
            </a:r>
            <a:r>
              <a:rPr spc="-20" dirty="0"/>
              <a:t>e</a:t>
            </a:r>
            <a:r>
              <a:rPr spc="-155" dirty="0">
                <a:latin typeface="Times New Roman"/>
                <a:cs typeface="Times New Roman"/>
              </a:rPr>
              <a:t> </a:t>
            </a:r>
            <a:r>
              <a:rPr spc="-90" dirty="0" smtClean="0"/>
              <a:t>[</a:t>
            </a:r>
            <a:r>
              <a:rPr lang="en-US" spc="-143" dirty="0" smtClean="0"/>
              <a:t>6</a:t>
            </a:r>
            <a:r>
              <a:rPr dirty="0" smtClean="0"/>
              <a:t>]</a:t>
            </a:r>
            <a:endParaRPr dirty="0"/>
          </a:p>
        </p:txBody>
      </p:sp>
      <p:sp>
        <p:nvSpPr>
          <p:cNvPr id="3" name="object 3"/>
          <p:cNvSpPr txBox="1"/>
          <p:nvPr/>
        </p:nvSpPr>
        <p:spPr>
          <a:xfrm>
            <a:off x="1920753" y="2108846"/>
            <a:ext cx="1161559" cy="343043"/>
          </a:xfrm>
          <a:prstGeom prst="rect">
            <a:avLst/>
          </a:prstGeom>
        </p:spPr>
        <p:txBody>
          <a:bodyPr vert="horz" wrap="square" lIns="0" tIns="0" rIns="0" bIns="0" rtlCol="0">
            <a:spAutoFit/>
          </a:bodyPr>
          <a:lstStyle/>
          <a:p>
            <a:pPr marL="192088" indent="-181978">
              <a:buClr>
                <a:srgbClr val="A9A57B"/>
              </a:buClr>
              <a:buFont typeface="Arial"/>
              <a:buChar char="•"/>
              <a:tabLst>
                <a:tab pos="192088" algn="l"/>
              </a:tabLst>
            </a:pPr>
            <a:r>
              <a:rPr sz="2229" spc="24" dirty="0">
                <a:solidFill>
                  <a:srgbClr val="2E2A1F"/>
                </a:solidFill>
                <a:latin typeface="Calibri"/>
                <a:cs typeface="Calibri"/>
              </a:rPr>
              <a:t>E</a:t>
            </a:r>
            <a:r>
              <a:rPr sz="2229" spc="-90" dirty="0">
                <a:solidFill>
                  <a:srgbClr val="2E2A1F"/>
                </a:solidFill>
                <a:latin typeface="Calibri"/>
                <a:cs typeface="Calibri"/>
              </a:rPr>
              <a:t>x</a:t>
            </a:r>
            <a:r>
              <a:rPr sz="2229" spc="-36" dirty="0">
                <a:solidFill>
                  <a:srgbClr val="2E2A1F"/>
                </a:solidFill>
                <a:latin typeface="Calibri"/>
                <a:cs typeface="Calibri"/>
              </a:rPr>
              <a:t>a</a:t>
            </a:r>
            <a:r>
              <a:rPr sz="2229" spc="-52" dirty="0">
                <a:solidFill>
                  <a:srgbClr val="2E2A1F"/>
                </a:solidFill>
                <a:latin typeface="Calibri"/>
                <a:cs typeface="Calibri"/>
              </a:rPr>
              <a:t>m</a:t>
            </a:r>
            <a:r>
              <a:rPr sz="2229" spc="20" dirty="0">
                <a:solidFill>
                  <a:srgbClr val="2E2A1F"/>
                </a:solidFill>
                <a:latin typeface="Calibri"/>
                <a:cs typeface="Calibri"/>
              </a:rPr>
              <a:t>p</a:t>
            </a:r>
            <a:r>
              <a:rPr sz="2229" spc="-36" dirty="0">
                <a:solidFill>
                  <a:srgbClr val="2E2A1F"/>
                </a:solidFill>
                <a:latin typeface="Calibri"/>
                <a:cs typeface="Calibri"/>
              </a:rPr>
              <a:t>l</a:t>
            </a:r>
            <a:r>
              <a:rPr sz="2229" spc="-12" dirty="0">
                <a:solidFill>
                  <a:srgbClr val="2E2A1F"/>
                </a:solidFill>
                <a:latin typeface="Calibri"/>
                <a:cs typeface="Calibri"/>
              </a:rPr>
              <a:t>e</a:t>
            </a:r>
            <a:endParaRPr sz="2229">
              <a:latin typeface="Calibri"/>
              <a:cs typeface="Calibri"/>
            </a:endParaRPr>
          </a:p>
        </p:txBody>
      </p:sp>
      <p:sp>
        <p:nvSpPr>
          <p:cNvPr id="4" name="object 4"/>
          <p:cNvSpPr txBox="1"/>
          <p:nvPr/>
        </p:nvSpPr>
        <p:spPr>
          <a:xfrm>
            <a:off x="2153262" y="2584900"/>
            <a:ext cx="1629619" cy="1163908"/>
          </a:xfrm>
          <a:prstGeom prst="rect">
            <a:avLst/>
          </a:prstGeom>
        </p:spPr>
        <p:txBody>
          <a:bodyPr vert="horz" wrap="square" lIns="0" tIns="0" rIns="0" bIns="0" rtlCol="0">
            <a:spAutoFit/>
          </a:bodyPr>
          <a:lstStyle/>
          <a:p>
            <a:pPr marL="10110"/>
            <a:r>
              <a:rPr sz="1910" dirty="0">
                <a:solidFill>
                  <a:srgbClr val="9CBEBD"/>
                </a:solidFill>
                <a:latin typeface="Arial"/>
                <a:cs typeface="Arial"/>
              </a:rPr>
              <a:t>•</a:t>
            </a:r>
            <a:r>
              <a:rPr sz="1910" spc="231" dirty="0">
                <a:solidFill>
                  <a:srgbClr val="9CBEBD"/>
                </a:solidFill>
                <a:latin typeface="Arial"/>
                <a:cs typeface="Arial"/>
              </a:rPr>
              <a:t> </a:t>
            </a:r>
            <a:r>
              <a:rPr sz="1910" spc="-12" dirty="0">
                <a:solidFill>
                  <a:srgbClr val="2E2A1F"/>
                </a:solidFill>
                <a:latin typeface="Calibri"/>
                <a:cs typeface="Calibri"/>
              </a:rPr>
              <a:t>I</a:t>
            </a:r>
            <a:r>
              <a:rPr sz="1910" spc="16" dirty="0">
                <a:solidFill>
                  <a:srgbClr val="2E2A1F"/>
                </a:solidFill>
                <a:latin typeface="Calibri"/>
                <a:cs typeface="Calibri"/>
              </a:rPr>
              <a:t>D</a:t>
            </a:r>
            <a:r>
              <a:rPr sz="1910" dirty="0">
                <a:solidFill>
                  <a:srgbClr val="2E2A1F"/>
                </a:solidFill>
                <a:latin typeface="Calibri"/>
                <a:cs typeface="Calibri"/>
              </a:rPr>
              <a:t>=</a:t>
            </a:r>
            <a:r>
              <a:rPr sz="1910" spc="-28" dirty="0">
                <a:solidFill>
                  <a:srgbClr val="2E2A1F"/>
                </a:solidFill>
                <a:latin typeface="Calibri"/>
                <a:cs typeface="Calibri"/>
              </a:rPr>
              <a:t>50664210</a:t>
            </a:r>
            <a:r>
              <a:rPr sz="1910" spc="-12" dirty="0">
                <a:solidFill>
                  <a:srgbClr val="2E2A1F"/>
                </a:solidFill>
                <a:latin typeface="Calibri"/>
                <a:cs typeface="Calibri"/>
              </a:rPr>
              <a:t>1</a:t>
            </a:r>
            <a:endParaRPr sz="1910" dirty="0">
              <a:latin typeface="Calibri"/>
              <a:cs typeface="Calibri"/>
            </a:endParaRPr>
          </a:p>
          <a:p>
            <a:pPr marL="10110">
              <a:spcBef>
                <a:spcPts val="1131"/>
              </a:spcBef>
            </a:pPr>
            <a:r>
              <a:rPr sz="1910" dirty="0">
                <a:solidFill>
                  <a:srgbClr val="9CBEBD"/>
                </a:solidFill>
                <a:latin typeface="Arial"/>
                <a:cs typeface="Arial"/>
              </a:rPr>
              <a:t>•</a:t>
            </a:r>
            <a:r>
              <a:rPr sz="1910" spc="231" dirty="0">
                <a:solidFill>
                  <a:srgbClr val="9CBEBD"/>
                </a:solidFill>
                <a:latin typeface="Arial"/>
                <a:cs typeface="Arial"/>
              </a:rPr>
              <a:t> </a:t>
            </a:r>
            <a:r>
              <a:rPr sz="1910" spc="-12" dirty="0">
                <a:solidFill>
                  <a:srgbClr val="2E2A1F"/>
                </a:solidFill>
                <a:latin typeface="Calibri"/>
                <a:cs typeface="Calibri"/>
              </a:rPr>
              <a:t>I</a:t>
            </a:r>
            <a:r>
              <a:rPr sz="1910" spc="16" dirty="0">
                <a:solidFill>
                  <a:srgbClr val="2E2A1F"/>
                </a:solidFill>
                <a:latin typeface="Calibri"/>
                <a:cs typeface="Calibri"/>
              </a:rPr>
              <a:t>D</a:t>
            </a:r>
            <a:r>
              <a:rPr sz="1910" dirty="0">
                <a:solidFill>
                  <a:srgbClr val="2E2A1F"/>
                </a:solidFill>
                <a:latin typeface="Calibri"/>
                <a:cs typeface="Calibri"/>
              </a:rPr>
              <a:t>=</a:t>
            </a:r>
            <a:r>
              <a:rPr sz="1910" spc="-28" dirty="0">
                <a:solidFill>
                  <a:srgbClr val="2E2A1F"/>
                </a:solidFill>
                <a:latin typeface="Calibri"/>
                <a:cs typeface="Calibri"/>
              </a:rPr>
              <a:t>50664520</a:t>
            </a:r>
            <a:r>
              <a:rPr sz="1910" spc="-12" dirty="0">
                <a:solidFill>
                  <a:srgbClr val="2E2A1F"/>
                </a:solidFill>
                <a:latin typeface="Calibri"/>
                <a:cs typeface="Calibri"/>
              </a:rPr>
              <a:t>2</a:t>
            </a:r>
            <a:endParaRPr sz="1910" dirty="0">
              <a:latin typeface="Calibri"/>
              <a:cs typeface="Calibri"/>
            </a:endParaRPr>
          </a:p>
          <a:p>
            <a:pPr marL="10110">
              <a:spcBef>
                <a:spcPts val="1131"/>
              </a:spcBef>
            </a:pPr>
            <a:r>
              <a:rPr sz="1910" dirty="0">
                <a:solidFill>
                  <a:srgbClr val="9CBEBD"/>
                </a:solidFill>
                <a:latin typeface="Arial"/>
                <a:cs typeface="Arial"/>
              </a:rPr>
              <a:t>•</a:t>
            </a:r>
            <a:r>
              <a:rPr sz="1910" spc="231" dirty="0">
                <a:solidFill>
                  <a:srgbClr val="9CBEBD"/>
                </a:solidFill>
                <a:latin typeface="Arial"/>
                <a:cs typeface="Arial"/>
              </a:rPr>
              <a:t> </a:t>
            </a:r>
            <a:r>
              <a:rPr sz="1910" spc="-12" dirty="0">
                <a:solidFill>
                  <a:srgbClr val="2E2A1F"/>
                </a:solidFill>
                <a:latin typeface="Calibri"/>
                <a:cs typeface="Calibri"/>
              </a:rPr>
              <a:t>I</a:t>
            </a:r>
            <a:r>
              <a:rPr sz="1910" spc="16" dirty="0">
                <a:solidFill>
                  <a:srgbClr val="2E2A1F"/>
                </a:solidFill>
                <a:latin typeface="Calibri"/>
                <a:cs typeface="Calibri"/>
              </a:rPr>
              <a:t>D</a:t>
            </a:r>
            <a:r>
              <a:rPr sz="1910" dirty="0">
                <a:solidFill>
                  <a:srgbClr val="2E2A1F"/>
                </a:solidFill>
                <a:latin typeface="Calibri"/>
                <a:cs typeface="Calibri"/>
              </a:rPr>
              <a:t>=</a:t>
            </a:r>
            <a:r>
              <a:rPr sz="1910" spc="-28" dirty="0">
                <a:solidFill>
                  <a:srgbClr val="2E2A1F"/>
                </a:solidFill>
                <a:latin typeface="Calibri"/>
                <a:cs typeface="Calibri"/>
              </a:rPr>
              <a:t>50664889</a:t>
            </a:r>
            <a:r>
              <a:rPr sz="1910" spc="-12" dirty="0">
                <a:solidFill>
                  <a:srgbClr val="2E2A1F"/>
                </a:solidFill>
                <a:latin typeface="Calibri"/>
                <a:cs typeface="Calibri"/>
              </a:rPr>
              <a:t>9</a:t>
            </a:r>
            <a:endParaRPr sz="1910" dirty="0">
              <a:latin typeface="Calibri"/>
              <a:cs typeface="Calibri"/>
            </a:endParaRPr>
          </a:p>
        </p:txBody>
      </p:sp>
      <p:sp>
        <p:nvSpPr>
          <p:cNvPr id="5" name="object 5"/>
          <p:cNvSpPr txBox="1"/>
          <p:nvPr/>
        </p:nvSpPr>
        <p:spPr>
          <a:xfrm>
            <a:off x="3932501" y="2575860"/>
            <a:ext cx="1467871" cy="1163908"/>
          </a:xfrm>
          <a:prstGeom prst="rect">
            <a:avLst/>
          </a:prstGeom>
        </p:spPr>
        <p:txBody>
          <a:bodyPr vert="horz" wrap="square" lIns="0" tIns="0" rIns="0" bIns="0" rtlCol="0">
            <a:spAutoFit/>
          </a:bodyPr>
          <a:lstStyle/>
          <a:p>
            <a:pPr marL="10110"/>
            <a:r>
              <a:rPr sz="1910" spc="-60" dirty="0">
                <a:solidFill>
                  <a:srgbClr val="2E2A1F"/>
                </a:solidFill>
                <a:latin typeface="Wingdings"/>
                <a:cs typeface="Wingdings"/>
              </a:rPr>
              <a:t></a:t>
            </a:r>
            <a:r>
              <a:rPr sz="1910" spc="-44" dirty="0">
                <a:solidFill>
                  <a:srgbClr val="2E2A1F"/>
                </a:solidFill>
                <a:latin typeface="Times New Roman"/>
                <a:cs typeface="Times New Roman"/>
              </a:rPr>
              <a:t> </a:t>
            </a:r>
            <a:r>
              <a:rPr sz="1910" spc="-4" dirty="0">
                <a:solidFill>
                  <a:srgbClr val="2E2A1F"/>
                </a:solidFill>
                <a:latin typeface="Calibri"/>
                <a:cs typeface="Calibri"/>
              </a:rPr>
              <a:t>A</a:t>
            </a:r>
            <a:r>
              <a:rPr sz="1910" spc="28" dirty="0">
                <a:solidFill>
                  <a:srgbClr val="2E2A1F"/>
                </a:solidFill>
                <a:latin typeface="Calibri"/>
                <a:cs typeface="Calibri"/>
              </a:rPr>
              <a:t>dd</a:t>
            </a:r>
            <a:r>
              <a:rPr sz="1910" spc="-39" dirty="0">
                <a:solidFill>
                  <a:srgbClr val="2E2A1F"/>
                </a:solidFill>
                <a:latin typeface="Calibri"/>
                <a:cs typeface="Calibri"/>
              </a:rPr>
              <a:t>r</a:t>
            </a:r>
            <a:r>
              <a:rPr sz="1910" spc="-8" dirty="0">
                <a:solidFill>
                  <a:srgbClr val="2E2A1F"/>
                </a:solidFill>
                <a:latin typeface="Calibri"/>
                <a:cs typeface="Calibri"/>
              </a:rPr>
              <a:t>e</a:t>
            </a:r>
            <a:r>
              <a:rPr sz="1910" spc="-32" dirty="0">
                <a:solidFill>
                  <a:srgbClr val="2E2A1F"/>
                </a:solidFill>
                <a:latin typeface="Calibri"/>
                <a:cs typeface="Calibri"/>
              </a:rPr>
              <a:t>ss</a:t>
            </a:r>
            <a:r>
              <a:rPr sz="1910" dirty="0">
                <a:solidFill>
                  <a:srgbClr val="2E2A1F"/>
                </a:solidFill>
                <a:latin typeface="Calibri"/>
                <a:cs typeface="Calibri"/>
              </a:rPr>
              <a:t>=</a:t>
            </a:r>
            <a:r>
              <a:rPr sz="1910" spc="-12" dirty="0">
                <a:solidFill>
                  <a:srgbClr val="2E2A1F"/>
                </a:solidFill>
                <a:latin typeface="Calibri"/>
                <a:cs typeface="Calibri"/>
              </a:rPr>
              <a:t>1</a:t>
            </a:r>
            <a:endParaRPr sz="1910" dirty="0">
              <a:latin typeface="Calibri"/>
              <a:cs typeface="Calibri"/>
            </a:endParaRPr>
          </a:p>
          <a:p>
            <a:pPr marL="10110">
              <a:spcBef>
                <a:spcPts val="1131"/>
              </a:spcBef>
            </a:pPr>
            <a:r>
              <a:rPr sz="1910" spc="-60" dirty="0">
                <a:solidFill>
                  <a:srgbClr val="2E2A1F"/>
                </a:solidFill>
                <a:latin typeface="Wingdings"/>
                <a:cs typeface="Wingdings"/>
              </a:rPr>
              <a:t></a:t>
            </a:r>
            <a:r>
              <a:rPr sz="1910" spc="-44" dirty="0">
                <a:solidFill>
                  <a:srgbClr val="2E2A1F"/>
                </a:solidFill>
                <a:latin typeface="Times New Roman"/>
                <a:cs typeface="Times New Roman"/>
              </a:rPr>
              <a:t> </a:t>
            </a:r>
            <a:r>
              <a:rPr sz="1910" spc="-4" dirty="0">
                <a:solidFill>
                  <a:srgbClr val="2E2A1F"/>
                </a:solidFill>
                <a:latin typeface="Calibri"/>
                <a:cs typeface="Calibri"/>
              </a:rPr>
              <a:t>A</a:t>
            </a:r>
            <a:r>
              <a:rPr sz="1910" spc="28" dirty="0">
                <a:solidFill>
                  <a:srgbClr val="2E2A1F"/>
                </a:solidFill>
                <a:latin typeface="Calibri"/>
                <a:cs typeface="Calibri"/>
              </a:rPr>
              <a:t>dd</a:t>
            </a:r>
            <a:r>
              <a:rPr sz="1910" spc="-39" dirty="0">
                <a:solidFill>
                  <a:srgbClr val="2E2A1F"/>
                </a:solidFill>
                <a:latin typeface="Calibri"/>
                <a:cs typeface="Calibri"/>
              </a:rPr>
              <a:t>r</a:t>
            </a:r>
            <a:r>
              <a:rPr sz="1910" spc="-8" dirty="0">
                <a:solidFill>
                  <a:srgbClr val="2E2A1F"/>
                </a:solidFill>
                <a:latin typeface="Calibri"/>
                <a:cs typeface="Calibri"/>
              </a:rPr>
              <a:t>e</a:t>
            </a:r>
            <a:r>
              <a:rPr sz="1910" spc="-32" dirty="0">
                <a:solidFill>
                  <a:srgbClr val="2E2A1F"/>
                </a:solidFill>
                <a:latin typeface="Calibri"/>
                <a:cs typeface="Calibri"/>
              </a:rPr>
              <a:t>ss</a:t>
            </a:r>
            <a:r>
              <a:rPr sz="1910" dirty="0">
                <a:solidFill>
                  <a:srgbClr val="2E2A1F"/>
                </a:solidFill>
                <a:latin typeface="Calibri"/>
                <a:cs typeface="Calibri"/>
              </a:rPr>
              <a:t>=</a:t>
            </a:r>
            <a:r>
              <a:rPr sz="1910" spc="-12" dirty="0">
                <a:solidFill>
                  <a:srgbClr val="2E2A1F"/>
                </a:solidFill>
                <a:latin typeface="Calibri"/>
                <a:cs typeface="Calibri"/>
              </a:rPr>
              <a:t>2</a:t>
            </a:r>
            <a:endParaRPr sz="1910" dirty="0">
              <a:latin typeface="Calibri"/>
              <a:cs typeface="Calibri"/>
            </a:endParaRPr>
          </a:p>
          <a:p>
            <a:pPr marL="10110">
              <a:spcBef>
                <a:spcPts val="1131"/>
              </a:spcBef>
            </a:pPr>
            <a:r>
              <a:rPr sz="1910" spc="-60" dirty="0">
                <a:solidFill>
                  <a:srgbClr val="2E2A1F"/>
                </a:solidFill>
                <a:latin typeface="Wingdings"/>
                <a:cs typeface="Wingdings"/>
              </a:rPr>
              <a:t></a:t>
            </a:r>
            <a:r>
              <a:rPr sz="1910" spc="-44" dirty="0">
                <a:solidFill>
                  <a:srgbClr val="2E2A1F"/>
                </a:solidFill>
                <a:latin typeface="Times New Roman"/>
                <a:cs typeface="Times New Roman"/>
              </a:rPr>
              <a:t> </a:t>
            </a:r>
            <a:r>
              <a:rPr sz="1910" spc="-4" dirty="0">
                <a:solidFill>
                  <a:srgbClr val="2E2A1F"/>
                </a:solidFill>
                <a:latin typeface="Calibri"/>
                <a:cs typeface="Calibri"/>
              </a:rPr>
              <a:t>A</a:t>
            </a:r>
            <a:r>
              <a:rPr sz="1910" spc="28" dirty="0">
                <a:solidFill>
                  <a:srgbClr val="2E2A1F"/>
                </a:solidFill>
                <a:latin typeface="Calibri"/>
                <a:cs typeface="Calibri"/>
              </a:rPr>
              <a:t>dd</a:t>
            </a:r>
            <a:r>
              <a:rPr sz="1910" spc="-39" dirty="0">
                <a:solidFill>
                  <a:srgbClr val="2E2A1F"/>
                </a:solidFill>
                <a:latin typeface="Calibri"/>
                <a:cs typeface="Calibri"/>
              </a:rPr>
              <a:t>r</a:t>
            </a:r>
            <a:r>
              <a:rPr sz="1910" spc="-8" dirty="0">
                <a:solidFill>
                  <a:srgbClr val="2E2A1F"/>
                </a:solidFill>
                <a:latin typeface="Calibri"/>
                <a:cs typeface="Calibri"/>
              </a:rPr>
              <a:t>e</a:t>
            </a:r>
            <a:r>
              <a:rPr sz="1910" spc="-32" dirty="0">
                <a:solidFill>
                  <a:srgbClr val="2E2A1F"/>
                </a:solidFill>
                <a:latin typeface="Calibri"/>
                <a:cs typeface="Calibri"/>
              </a:rPr>
              <a:t>ss</a:t>
            </a:r>
            <a:r>
              <a:rPr sz="1910" dirty="0">
                <a:solidFill>
                  <a:srgbClr val="2E2A1F"/>
                </a:solidFill>
                <a:latin typeface="Calibri"/>
                <a:cs typeface="Calibri"/>
              </a:rPr>
              <a:t>=</a:t>
            </a:r>
            <a:r>
              <a:rPr sz="1910" spc="-28" dirty="0">
                <a:solidFill>
                  <a:srgbClr val="2E2A1F"/>
                </a:solidFill>
                <a:latin typeface="Calibri"/>
                <a:cs typeface="Calibri"/>
              </a:rPr>
              <a:t>9</a:t>
            </a:r>
            <a:r>
              <a:rPr sz="1910" spc="-12" dirty="0">
                <a:solidFill>
                  <a:srgbClr val="2E2A1F"/>
                </a:solidFill>
                <a:latin typeface="Calibri"/>
                <a:cs typeface="Calibri"/>
              </a:rPr>
              <a:t>9</a:t>
            </a:r>
            <a:endParaRPr sz="1910" dirty="0">
              <a:latin typeface="Calibri"/>
              <a:cs typeface="Calibri"/>
            </a:endParaRPr>
          </a:p>
        </p:txBody>
      </p:sp>
      <p:sp>
        <p:nvSpPr>
          <p:cNvPr id="6" name="object 6"/>
          <p:cNvSpPr txBox="1"/>
          <p:nvPr/>
        </p:nvSpPr>
        <p:spPr>
          <a:xfrm>
            <a:off x="1920753" y="3918413"/>
            <a:ext cx="5849750" cy="686085"/>
          </a:xfrm>
          <a:prstGeom prst="rect">
            <a:avLst/>
          </a:prstGeom>
        </p:spPr>
        <p:txBody>
          <a:bodyPr vert="horz" wrap="square" lIns="0" tIns="0" rIns="0" bIns="0" rtlCol="0">
            <a:spAutoFit/>
          </a:bodyPr>
          <a:lstStyle/>
          <a:p>
            <a:pPr marL="192088" indent="-181978">
              <a:buClr>
                <a:srgbClr val="A9A57B"/>
              </a:buClr>
              <a:buFont typeface="Arial"/>
              <a:buChar char="•"/>
              <a:tabLst>
                <a:tab pos="192088" algn="l"/>
              </a:tabLst>
            </a:pPr>
            <a:r>
              <a:rPr sz="2229" spc="24" dirty="0">
                <a:solidFill>
                  <a:srgbClr val="2E2A1F"/>
                </a:solidFill>
                <a:latin typeface="Calibri"/>
                <a:cs typeface="Calibri"/>
              </a:rPr>
              <a:t>T</a:t>
            </a:r>
            <a:r>
              <a:rPr sz="2229" spc="20" dirty="0">
                <a:solidFill>
                  <a:srgbClr val="2E2A1F"/>
                </a:solidFill>
                <a:latin typeface="Calibri"/>
                <a:cs typeface="Calibri"/>
              </a:rPr>
              <a:t>h</a:t>
            </a:r>
            <a:r>
              <a:rPr sz="2229" spc="-12" dirty="0">
                <a:solidFill>
                  <a:srgbClr val="2E2A1F"/>
                </a:solidFill>
                <a:latin typeface="Calibri"/>
                <a:cs typeface="Calibri"/>
              </a:rPr>
              <a:t>e</a:t>
            </a:r>
            <a:r>
              <a:rPr sz="2229" spc="-75" dirty="0">
                <a:solidFill>
                  <a:srgbClr val="2E2A1F"/>
                </a:solidFill>
                <a:latin typeface="Times New Roman"/>
                <a:cs typeface="Times New Roman"/>
              </a:rPr>
              <a:t> </a:t>
            </a:r>
            <a:r>
              <a:rPr sz="2229" spc="16" dirty="0">
                <a:solidFill>
                  <a:srgbClr val="2E2A1F"/>
                </a:solidFill>
                <a:latin typeface="Calibri"/>
                <a:cs typeface="Calibri"/>
              </a:rPr>
              <a:t>o</a:t>
            </a:r>
            <a:r>
              <a:rPr sz="2229" spc="20" dirty="0">
                <a:solidFill>
                  <a:srgbClr val="2E2A1F"/>
                </a:solidFill>
                <a:latin typeface="Calibri"/>
                <a:cs typeface="Calibri"/>
              </a:rPr>
              <a:t>p</a:t>
            </a:r>
            <a:r>
              <a:rPr sz="2229" spc="-8" dirty="0">
                <a:solidFill>
                  <a:srgbClr val="2E2A1F"/>
                </a:solidFill>
                <a:latin typeface="Calibri"/>
                <a:cs typeface="Calibri"/>
              </a:rPr>
              <a:t>e</a:t>
            </a:r>
            <a:r>
              <a:rPr sz="2229" spc="-72" dirty="0">
                <a:solidFill>
                  <a:srgbClr val="2E2A1F"/>
                </a:solidFill>
                <a:latin typeface="Calibri"/>
                <a:cs typeface="Calibri"/>
              </a:rPr>
              <a:t>r</a:t>
            </a:r>
            <a:r>
              <a:rPr sz="2229" spc="-36" dirty="0">
                <a:solidFill>
                  <a:srgbClr val="2E2A1F"/>
                </a:solidFill>
                <a:latin typeface="Calibri"/>
                <a:cs typeface="Calibri"/>
              </a:rPr>
              <a:t>a</a:t>
            </a:r>
            <a:r>
              <a:rPr sz="2229" spc="-39" dirty="0">
                <a:solidFill>
                  <a:srgbClr val="2E2A1F"/>
                </a:solidFill>
                <a:latin typeface="Calibri"/>
                <a:cs typeface="Calibri"/>
              </a:rPr>
              <a:t>t</a:t>
            </a:r>
            <a:r>
              <a:rPr sz="2229" spc="-36" dirty="0">
                <a:solidFill>
                  <a:srgbClr val="2E2A1F"/>
                </a:solidFill>
                <a:latin typeface="Calibri"/>
                <a:cs typeface="Calibri"/>
              </a:rPr>
              <a:t>i</a:t>
            </a:r>
            <a:r>
              <a:rPr sz="2229" spc="16" dirty="0">
                <a:solidFill>
                  <a:srgbClr val="2E2A1F"/>
                </a:solidFill>
                <a:latin typeface="Calibri"/>
                <a:cs typeface="Calibri"/>
              </a:rPr>
              <a:t>o</a:t>
            </a:r>
            <a:r>
              <a:rPr sz="2229" dirty="0">
                <a:solidFill>
                  <a:srgbClr val="2E2A1F"/>
                </a:solidFill>
                <a:latin typeface="Calibri"/>
                <a:cs typeface="Calibri"/>
              </a:rPr>
              <a:t>n</a:t>
            </a:r>
            <a:r>
              <a:rPr sz="2229" spc="-60" dirty="0">
                <a:solidFill>
                  <a:srgbClr val="2E2A1F"/>
                </a:solidFill>
                <a:latin typeface="Times New Roman"/>
                <a:cs typeface="Times New Roman"/>
              </a:rPr>
              <a:t> </a:t>
            </a:r>
            <a:r>
              <a:rPr sz="2229" spc="-52" dirty="0">
                <a:solidFill>
                  <a:srgbClr val="2E2A1F"/>
                </a:solidFill>
                <a:latin typeface="Calibri"/>
                <a:cs typeface="Calibri"/>
              </a:rPr>
              <a:t>m</a:t>
            </a:r>
            <a:r>
              <a:rPr sz="2229" spc="-36" dirty="0">
                <a:solidFill>
                  <a:srgbClr val="2E2A1F"/>
                </a:solidFill>
                <a:latin typeface="Calibri"/>
                <a:cs typeface="Calibri"/>
              </a:rPr>
              <a:t>a</a:t>
            </a:r>
            <a:r>
              <a:rPr sz="2229" spc="20" dirty="0">
                <a:solidFill>
                  <a:srgbClr val="2E2A1F"/>
                </a:solidFill>
                <a:latin typeface="Calibri"/>
                <a:cs typeface="Calibri"/>
              </a:rPr>
              <a:t>p</a:t>
            </a:r>
            <a:r>
              <a:rPr sz="2229" dirty="0">
                <a:solidFill>
                  <a:srgbClr val="2E2A1F"/>
                </a:solidFill>
                <a:latin typeface="Calibri"/>
                <a:cs typeface="Calibri"/>
              </a:rPr>
              <a:t>s</a:t>
            </a:r>
            <a:r>
              <a:rPr sz="2229" dirty="0">
                <a:solidFill>
                  <a:srgbClr val="2E2A1F"/>
                </a:solidFill>
                <a:latin typeface="Times New Roman"/>
                <a:cs typeface="Times New Roman"/>
              </a:rPr>
              <a:t> </a:t>
            </a:r>
            <a:r>
              <a:rPr sz="2229" spc="-16" dirty="0">
                <a:solidFill>
                  <a:srgbClr val="2E2A1F"/>
                </a:solidFill>
                <a:latin typeface="Calibri"/>
                <a:cs typeface="Calibri"/>
              </a:rPr>
              <a:t>I</a:t>
            </a:r>
            <a:r>
              <a:rPr sz="2229" dirty="0">
                <a:solidFill>
                  <a:srgbClr val="2E2A1F"/>
                </a:solidFill>
                <a:latin typeface="Calibri"/>
                <a:cs typeface="Calibri"/>
              </a:rPr>
              <a:t>D</a:t>
            </a:r>
            <a:r>
              <a:rPr sz="2229" spc="-99" dirty="0">
                <a:solidFill>
                  <a:srgbClr val="2E2A1F"/>
                </a:solidFill>
                <a:latin typeface="Times New Roman"/>
                <a:cs typeface="Times New Roman"/>
              </a:rPr>
              <a:t> </a:t>
            </a:r>
            <a:r>
              <a:rPr sz="2229" spc="-39" dirty="0">
                <a:solidFill>
                  <a:srgbClr val="2E2A1F"/>
                </a:solidFill>
                <a:latin typeface="Calibri"/>
                <a:cs typeface="Calibri"/>
              </a:rPr>
              <a:t>(</a:t>
            </a:r>
            <a:r>
              <a:rPr sz="2229" spc="-72" dirty="0">
                <a:solidFill>
                  <a:srgbClr val="2E2A1F"/>
                </a:solidFill>
                <a:latin typeface="Calibri"/>
                <a:cs typeface="Calibri"/>
              </a:rPr>
              <a:t>k</a:t>
            </a:r>
            <a:r>
              <a:rPr sz="2229" spc="-8" dirty="0">
                <a:solidFill>
                  <a:srgbClr val="2E2A1F"/>
                </a:solidFill>
                <a:latin typeface="Calibri"/>
                <a:cs typeface="Calibri"/>
              </a:rPr>
              <a:t>e</a:t>
            </a:r>
            <a:r>
              <a:rPr sz="2229" spc="12" dirty="0">
                <a:solidFill>
                  <a:srgbClr val="2E2A1F"/>
                </a:solidFill>
                <a:latin typeface="Calibri"/>
                <a:cs typeface="Calibri"/>
              </a:rPr>
              <a:t>y</a:t>
            </a:r>
            <a:r>
              <a:rPr sz="2229" dirty="0">
                <a:solidFill>
                  <a:srgbClr val="2E2A1F"/>
                </a:solidFill>
                <a:latin typeface="Calibri"/>
                <a:cs typeface="Calibri"/>
              </a:rPr>
              <a:t>)</a:t>
            </a:r>
            <a:r>
              <a:rPr sz="2229" spc="-39" dirty="0">
                <a:solidFill>
                  <a:srgbClr val="2E2A1F"/>
                </a:solidFill>
                <a:latin typeface="Times New Roman"/>
                <a:cs typeface="Times New Roman"/>
              </a:rPr>
              <a:t> </a:t>
            </a:r>
            <a:r>
              <a:rPr sz="2229" spc="-36" dirty="0">
                <a:solidFill>
                  <a:srgbClr val="2E2A1F"/>
                </a:solidFill>
                <a:latin typeface="Calibri"/>
                <a:cs typeface="Calibri"/>
              </a:rPr>
              <a:t>a</a:t>
            </a:r>
            <a:r>
              <a:rPr sz="2229" spc="20" dirty="0">
                <a:solidFill>
                  <a:srgbClr val="2E2A1F"/>
                </a:solidFill>
                <a:latin typeface="Calibri"/>
                <a:cs typeface="Calibri"/>
              </a:rPr>
              <a:t>n</a:t>
            </a:r>
            <a:r>
              <a:rPr sz="2229" dirty="0">
                <a:solidFill>
                  <a:srgbClr val="2E2A1F"/>
                </a:solidFill>
                <a:latin typeface="Calibri"/>
                <a:cs typeface="Calibri"/>
              </a:rPr>
              <a:t>d</a:t>
            </a:r>
            <a:r>
              <a:rPr sz="2229" spc="-60" dirty="0">
                <a:solidFill>
                  <a:srgbClr val="2E2A1F"/>
                </a:solidFill>
                <a:latin typeface="Times New Roman"/>
                <a:cs typeface="Times New Roman"/>
              </a:rPr>
              <a:t> </a:t>
            </a:r>
            <a:r>
              <a:rPr sz="2229" spc="-36" dirty="0">
                <a:solidFill>
                  <a:srgbClr val="2E2A1F"/>
                </a:solidFill>
                <a:latin typeface="Calibri"/>
                <a:cs typeface="Calibri"/>
              </a:rPr>
              <a:t>a</a:t>
            </a:r>
            <a:r>
              <a:rPr sz="2229" spc="20" dirty="0">
                <a:solidFill>
                  <a:srgbClr val="2E2A1F"/>
                </a:solidFill>
                <a:latin typeface="Calibri"/>
                <a:cs typeface="Calibri"/>
              </a:rPr>
              <a:t>dd</a:t>
            </a:r>
            <a:r>
              <a:rPr sz="2229" spc="4" dirty="0">
                <a:solidFill>
                  <a:srgbClr val="2E2A1F"/>
                </a:solidFill>
                <a:latin typeface="Calibri"/>
                <a:cs typeface="Calibri"/>
              </a:rPr>
              <a:t>r</a:t>
            </a:r>
            <a:r>
              <a:rPr sz="2229" spc="-8" dirty="0">
                <a:solidFill>
                  <a:srgbClr val="2E2A1F"/>
                </a:solidFill>
                <a:latin typeface="Calibri"/>
                <a:cs typeface="Calibri"/>
              </a:rPr>
              <a:t>e</a:t>
            </a:r>
            <a:r>
              <a:rPr sz="2229" dirty="0">
                <a:solidFill>
                  <a:srgbClr val="2E2A1F"/>
                </a:solidFill>
                <a:latin typeface="Calibri"/>
                <a:cs typeface="Calibri"/>
              </a:rPr>
              <a:t>ss</a:t>
            </a:r>
            <a:r>
              <a:rPr sz="2229" spc="-80" dirty="0">
                <a:solidFill>
                  <a:srgbClr val="2E2A1F"/>
                </a:solidFill>
                <a:latin typeface="Times New Roman"/>
                <a:cs typeface="Times New Roman"/>
              </a:rPr>
              <a:t> </a:t>
            </a:r>
            <a:r>
              <a:rPr sz="2229" spc="-36" dirty="0">
                <a:solidFill>
                  <a:srgbClr val="2E2A1F"/>
                </a:solidFill>
                <a:latin typeface="Calibri"/>
                <a:cs typeface="Calibri"/>
              </a:rPr>
              <a:t>i</a:t>
            </a:r>
            <a:r>
              <a:rPr sz="2229" dirty="0">
                <a:solidFill>
                  <a:srgbClr val="2E2A1F"/>
                </a:solidFill>
                <a:latin typeface="Calibri"/>
                <a:cs typeface="Calibri"/>
              </a:rPr>
              <a:t>s</a:t>
            </a:r>
            <a:r>
              <a:rPr sz="2229" spc="-80" dirty="0">
                <a:solidFill>
                  <a:srgbClr val="2E2A1F"/>
                </a:solidFill>
                <a:latin typeface="Times New Roman"/>
                <a:cs typeface="Times New Roman"/>
              </a:rPr>
              <a:t> </a:t>
            </a:r>
            <a:r>
              <a:rPr sz="2229" dirty="0">
                <a:solidFill>
                  <a:srgbClr val="2E2A1F"/>
                </a:solidFill>
                <a:latin typeface="Calibri"/>
                <a:cs typeface="Calibri"/>
              </a:rPr>
              <a:t>c</a:t>
            </a:r>
            <a:r>
              <a:rPr sz="2229" spc="-36" dirty="0">
                <a:solidFill>
                  <a:srgbClr val="2E2A1F"/>
                </a:solidFill>
                <a:latin typeface="Calibri"/>
                <a:cs typeface="Calibri"/>
              </a:rPr>
              <a:t>all</a:t>
            </a:r>
            <a:r>
              <a:rPr sz="2229" spc="-8" dirty="0">
                <a:solidFill>
                  <a:srgbClr val="2E2A1F"/>
                </a:solidFill>
                <a:latin typeface="Calibri"/>
                <a:cs typeface="Calibri"/>
              </a:rPr>
              <a:t>e</a:t>
            </a:r>
            <a:r>
              <a:rPr sz="2229" dirty="0">
                <a:solidFill>
                  <a:srgbClr val="2E2A1F"/>
                </a:solidFill>
                <a:latin typeface="Calibri"/>
                <a:cs typeface="Calibri"/>
              </a:rPr>
              <a:t>d</a:t>
            </a:r>
            <a:endParaRPr sz="2229">
              <a:latin typeface="Calibri"/>
              <a:cs typeface="Calibri"/>
            </a:endParaRPr>
          </a:p>
          <a:p>
            <a:pPr marL="191583">
              <a:spcBef>
                <a:spcPts val="32"/>
              </a:spcBef>
            </a:pPr>
            <a:r>
              <a:rPr sz="2229" b="1" spc="-16" dirty="0">
                <a:solidFill>
                  <a:srgbClr val="00B04F"/>
                </a:solidFill>
                <a:latin typeface="Calibri"/>
                <a:cs typeface="Calibri"/>
              </a:rPr>
              <a:t>h</a:t>
            </a:r>
            <a:r>
              <a:rPr sz="2229" b="1" dirty="0">
                <a:solidFill>
                  <a:srgbClr val="00B04F"/>
                </a:solidFill>
                <a:latin typeface="Calibri"/>
                <a:cs typeface="Calibri"/>
              </a:rPr>
              <a:t>a</a:t>
            </a:r>
            <a:r>
              <a:rPr sz="2229" b="1" spc="-28" dirty="0">
                <a:solidFill>
                  <a:srgbClr val="00B04F"/>
                </a:solidFill>
                <a:latin typeface="Calibri"/>
                <a:cs typeface="Calibri"/>
              </a:rPr>
              <a:t>s</a:t>
            </a:r>
            <a:r>
              <a:rPr sz="2229" b="1" spc="-16" dirty="0">
                <a:solidFill>
                  <a:srgbClr val="00B04F"/>
                </a:solidFill>
                <a:latin typeface="Calibri"/>
                <a:cs typeface="Calibri"/>
              </a:rPr>
              <a:t>h</a:t>
            </a:r>
            <a:r>
              <a:rPr sz="2229" b="1" dirty="0">
                <a:solidFill>
                  <a:srgbClr val="00B04F"/>
                </a:solidFill>
                <a:latin typeface="Calibri"/>
                <a:cs typeface="Calibri"/>
              </a:rPr>
              <a:t>i</a:t>
            </a:r>
            <a:r>
              <a:rPr sz="2229" b="1" spc="-16" dirty="0">
                <a:solidFill>
                  <a:srgbClr val="00B04F"/>
                </a:solidFill>
                <a:latin typeface="Calibri"/>
                <a:cs typeface="Calibri"/>
              </a:rPr>
              <a:t>n</a:t>
            </a:r>
            <a:r>
              <a:rPr sz="2229" b="1" spc="-28" dirty="0">
                <a:solidFill>
                  <a:srgbClr val="00B04F"/>
                </a:solidFill>
                <a:latin typeface="Calibri"/>
                <a:cs typeface="Calibri"/>
              </a:rPr>
              <a:t>g</a:t>
            </a:r>
            <a:r>
              <a:rPr sz="2229" dirty="0">
                <a:solidFill>
                  <a:srgbClr val="2E2A1F"/>
                </a:solidFill>
                <a:latin typeface="Calibri"/>
                <a:cs typeface="Calibri"/>
              </a:rPr>
              <a:t>.</a:t>
            </a:r>
            <a:endParaRPr sz="2229">
              <a:latin typeface="Calibri"/>
              <a:cs typeface="Calibri"/>
            </a:endParaRPr>
          </a:p>
        </p:txBody>
      </p:sp>
      <p:sp>
        <p:nvSpPr>
          <p:cNvPr id="7" name="object 7"/>
          <p:cNvSpPr/>
          <p:nvPr/>
        </p:nvSpPr>
        <p:spPr>
          <a:xfrm>
            <a:off x="8491786" y="5542324"/>
            <a:ext cx="454919" cy="333607"/>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sz="1433"/>
          </a:p>
        </p:txBody>
      </p:sp>
      <p:sp>
        <p:nvSpPr>
          <p:cNvPr id="8" name="object 8"/>
          <p:cNvSpPr/>
          <p:nvPr/>
        </p:nvSpPr>
        <p:spPr>
          <a:xfrm>
            <a:off x="1860091" y="5340141"/>
            <a:ext cx="4812030" cy="626777"/>
          </a:xfrm>
          <a:custGeom>
            <a:avLst/>
            <a:gdLst/>
            <a:ahLst/>
            <a:cxnLst/>
            <a:rect l="l" t="t" r="r" b="b"/>
            <a:pathLst>
              <a:path w="6045200" h="787400">
                <a:moveTo>
                  <a:pt x="0" y="787395"/>
                </a:moveTo>
                <a:lnTo>
                  <a:pt x="6045189" y="787395"/>
                </a:lnTo>
                <a:lnTo>
                  <a:pt x="6045189" y="0"/>
                </a:lnTo>
                <a:lnTo>
                  <a:pt x="0" y="0"/>
                </a:lnTo>
                <a:lnTo>
                  <a:pt x="0" y="787395"/>
                </a:lnTo>
                <a:close/>
              </a:path>
            </a:pathLst>
          </a:custGeom>
          <a:solidFill>
            <a:srgbClr val="7F7FFF"/>
          </a:solidFill>
        </p:spPr>
        <p:txBody>
          <a:bodyPr wrap="square" lIns="0" tIns="0" rIns="0" bIns="0" rtlCol="0"/>
          <a:lstStyle/>
          <a:p>
            <a:endParaRPr sz="1433"/>
          </a:p>
        </p:txBody>
      </p:sp>
      <p:sp>
        <p:nvSpPr>
          <p:cNvPr id="9" name="object 9"/>
          <p:cNvSpPr/>
          <p:nvPr/>
        </p:nvSpPr>
        <p:spPr>
          <a:xfrm>
            <a:off x="1860091" y="5971970"/>
            <a:ext cx="4822139" cy="0"/>
          </a:xfrm>
          <a:custGeom>
            <a:avLst/>
            <a:gdLst/>
            <a:ahLst/>
            <a:cxnLst/>
            <a:rect l="l" t="t" r="r" b="b"/>
            <a:pathLst>
              <a:path w="6057900">
                <a:moveTo>
                  <a:pt x="0" y="0"/>
                </a:moveTo>
                <a:lnTo>
                  <a:pt x="6057896" y="0"/>
                </a:lnTo>
              </a:path>
            </a:pathLst>
          </a:custGeom>
          <a:ln w="13969">
            <a:solidFill>
              <a:srgbClr val="E0E0E0"/>
            </a:solidFill>
          </a:ln>
        </p:spPr>
        <p:txBody>
          <a:bodyPr wrap="square" lIns="0" tIns="0" rIns="0" bIns="0" rtlCol="0"/>
          <a:lstStyle/>
          <a:p>
            <a:endParaRPr sz="1433"/>
          </a:p>
        </p:txBody>
      </p:sp>
      <p:sp>
        <p:nvSpPr>
          <p:cNvPr id="10" name="object 10"/>
          <p:cNvSpPr/>
          <p:nvPr/>
        </p:nvSpPr>
        <p:spPr>
          <a:xfrm>
            <a:off x="1865148" y="5340138"/>
            <a:ext cx="0" cy="626777"/>
          </a:xfrm>
          <a:custGeom>
            <a:avLst/>
            <a:gdLst/>
            <a:ahLst/>
            <a:cxnLst/>
            <a:rect l="l" t="t" r="r" b="b"/>
            <a:pathLst>
              <a:path h="787400">
                <a:moveTo>
                  <a:pt x="0" y="0"/>
                </a:moveTo>
                <a:lnTo>
                  <a:pt x="0" y="787400"/>
                </a:lnTo>
              </a:path>
            </a:pathLst>
          </a:custGeom>
          <a:ln w="13974">
            <a:solidFill>
              <a:srgbClr val="E0E0E0"/>
            </a:solidFill>
          </a:ln>
        </p:spPr>
        <p:txBody>
          <a:bodyPr wrap="square" lIns="0" tIns="0" rIns="0" bIns="0" rtlCol="0"/>
          <a:lstStyle/>
          <a:p>
            <a:endParaRPr sz="1433"/>
          </a:p>
        </p:txBody>
      </p:sp>
      <p:sp>
        <p:nvSpPr>
          <p:cNvPr id="11" name="object 11"/>
          <p:cNvSpPr/>
          <p:nvPr/>
        </p:nvSpPr>
        <p:spPr>
          <a:xfrm>
            <a:off x="6677169" y="5340141"/>
            <a:ext cx="0" cy="626777"/>
          </a:xfrm>
          <a:custGeom>
            <a:avLst/>
            <a:gdLst/>
            <a:ahLst/>
            <a:cxnLst/>
            <a:rect l="l" t="t" r="r" b="b"/>
            <a:pathLst>
              <a:path h="787400">
                <a:moveTo>
                  <a:pt x="0" y="0"/>
                </a:moveTo>
                <a:lnTo>
                  <a:pt x="0" y="787395"/>
                </a:lnTo>
              </a:path>
            </a:pathLst>
          </a:custGeom>
          <a:ln w="13980">
            <a:solidFill>
              <a:srgbClr val="E0E0E0"/>
            </a:solidFill>
          </a:ln>
        </p:spPr>
        <p:txBody>
          <a:bodyPr wrap="square" lIns="0" tIns="0" rIns="0" bIns="0" rtlCol="0"/>
          <a:lstStyle/>
          <a:p>
            <a:endParaRPr sz="1433"/>
          </a:p>
        </p:txBody>
      </p:sp>
      <p:sp>
        <p:nvSpPr>
          <p:cNvPr id="12" name="object 12"/>
          <p:cNvSpPr/>
          <p:nvPr/>
        </p:nvSpPr>
        <p:spPr>
          <a:xfrm>
            <a:off x="1870203" y="5345193"/>
            <a:ext cx="4801921" cy="0"/>
          </a:xfrm>
          <a:custGeom>
            <a:avLst/>
            <a:gdLst/>
            <a:ahLst/>
            <a:cxnLst/>
            <a:rect l="l" t="t" r="r" b="b"/>
            <a:pathLst>
              <a:path w="6032500">
                <a:moveTo>
                  <a:pt x="0" y="0"/>
                </a:moveTo>
                <a:lnTo>
                  <a:pt x="6032482" y="0"/>
                </a:lnTo>
              </a:path>
            </a:pathLst>
          </a:custGeom>
          <a:ln w="13961">
            <a:solidFill>
              <a:srgbClr val="E0E0E0"/>
            </a:solidFill>
          </a:ln>
        </p:spPr>
        <p:txBody>
          <a:bodyPr wrap="square" lIns="0" tIns="0" rIns="0" bIns="0" rtlCol="0"/>
          <a:lstStyle/>
          <a:p>
            <a:endParaRPr sz="1433"/>
          </a:p>
        </p:txBody>
      </p:sp>
      <p:sp>
        <p:nvSpPr>
          <p:cNvPr id="13" name="object 13"/>
          <p:cNvSpPr/>
          <p:nvPr/>
        </p:nvSpPr>
        <p:spPr>
          <a:xfrm>
            <a:off x="2593017" y="5340141"/>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4" name="object 14"/>
          <p:cNvSpPr/>
          <p:nvPr/>
        </p:nvSpPr>
        <p:spPr>
          <a:xfrm>
            <a:off x="3320887" y="5340141"/>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5" name="object 15"/>
          <p:cNvSpPr/>
          <p:nvPr/>
        </p:nvSpPr>
        <p:spPr>
          <a:xfrm>
            <a:off x="4043699" y="5340141"/>
            <a:ext cx="0" cy="626777"/>
          </a:xfrm>
          <a:custGeom>
            <a:avLst/>
            <a:gdLst/>
            <a:ahLst/>
            <a:cxnLst/>
            <a:rect l="l" t="t" r="r" b="b"/>
            <a:pathLst>
              <a:path h="787400">
                <a:moveTo>
                  <a:pt x="0" y="0"/>
                </a:moveTo>
                <a:lnTo>
                  <a:pt x="0" y="787395"/>
                </a:lnTo>
              </a:path>
            </a:pathLst>
          </a:custGeom>
          <a:ln w="26690">
            <a:solidFill>
              <a:srgbClr val="E0E0E0"/>
            </a:solidFill>
          </a:ln>
        </p:spPr>
        <p:txBody>
          <a:bodyPr wrap="square" lIns="0" tIns="0" rIns="0" bIns="0" rtlCol="0"/>
          <a:lstStyle/>
          <a:p>
            <a:endParaRPr sz="1433"/>
          </a:p>
        </p:txBody>
      </p:sp>
      <p:sp>
        <p:nvSpPr>
          <p:cNvPr id="16" name="object 16"/>
          <p:cNvSpPr/>
          <p:nvPr/>
        </p:nvSpPr>
        <p:spPr>
          <a:xfrm>
            <a:off x="4776625" y="5340141"/>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7" name="object 17"/>
          <p:cNvSpPr/>
          <p:nvPr/>
        </p:nvSpPr>
        <p:spPr>
          <a:xfrm>
            <a:off x="5504495" y="5340141"/>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8" name="object 18"/>
          <p:cNvSpPr/>
          <p:nvPr/>
        </p:nvSpPr>
        <p:spPr>
          <a:xfrm>
            <a:off x="6232366" y="5340141"/>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9" name="object 19"/>
          <p:cNvSpPr txBox="1"/>
          <p:nvPr/>
        </p:nvSpPr>
        <p:spPr>
          <a:xfrm>
            <a:off x="2011736" y="5021268"/>
            <a:ext cx="3366399" cy="293927"/>
          </a:xfrm>
          <a:prstGeom prst="rect">
            <a:avLst/>
          </a:prstGeom>
        </p:spPr>
        <p:txBody>
          <a:bodyPr vert="horz" wrap="square" lIns="0" tIns="0" rIns="0" bIns="0" rtlCol="0">
            <a:spAutoFit/>
          </a:bodyPr>
          <a:lstStyle/>
          <a:p>
            <a:pPr marL="10110">
              <a:tabLst>
                <a:tab pos="697079" algn="l"/>
                <a:tab pos="1424991" algn="l"/>
                <a:tab pos="2223675" algn="l"/>
                <a:tab pos="2789830" algn="l"/>
              </a:tabLst>
            </a:pPr>
            <a:r>
              <a:rPr sz="1910" b="1" dirty="0">
                <a:solidFill>
                  <a:srgbClr val="2E2A1F"/>
                </a:solidFill>
                <a:latin typeface="Arial"/>
                <a:cs typeface="Arial"/>
              </a:rPr>
              <a:t>[</a:t>
            </a:r>
            <a:r>
              <a:rPr sz="1910" b="1" spc="24" dirty="0">
                <a:solidFill>
                  <a:srgbClr val="2E2A1F"/>
                </a:solidFill>
                <a:latin typeface="Arial"/>
                <a:cs typeface="Arial"/>
              </a:rPr>
              <a:t> </a:t>
            </a:r>
            <a:r>
              <a:rPr sz="1910" b="1" dirty="0">
                <a:solidFill>
                  <a:srgbClr val="2E2A1F"/>
                </a:solidFill>
                <a:latin typeface="Arial"/>
                <a:cs typeface="Arial"/>
              </a:rPr>
              <a:t>0</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1</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2</a:t>
            </a:r>
            <a:r>
              <a:rPr sz="1910" b="1" spc="-4" dirty="0">
                <a:solidFill>
                  <a:srgbClr val="2E2A1F"/>
                </a:solidFill>
                <a:latin typeface="Arial"/>
                <a:cs typeface="Arial"/>
              </a:rPr>
              <a:t> </a:t>
            </a:r>
            <a:r>
              <a:rPr sz="1910" b="1" dirty="0">
                <a:solidFill>
                  <a:srgbClr val="2E2A1F"/>
                </a:solidFill>
                <a:latin typeface="Arial"/>
                <a:cs typeface="Arial"/>
              </a:rPr>
              <a:t>]	…	[</a:t>
            </a:r>
            <a:r>
              <a:rPr sz="1910" b="1" spc="24" dirty="0">
                <a:solidFill>
                  <a:srgbClr val="2E2A1F"/>
                </a:solidFill>
                <a:latin typeface="Arial"/>
                <a:cs typeface="Arial"/>
              </a:rPr>
              <a:t> </a:t>
            </a:r>
            <a:r>
              <a:rPr sz="1910" b="1" spc="-28" dirty="0">
                <a:solidFill>
                  <a:srgbClr val="2E2A1F"/>
                </a:solidFill>
                <a:latin typeface="Arial"/>
                <a:cs typeface="Arial"/>
              </a:rPr>
              <a:t>5</a:t>
            </a:r>
            <a:r>
              <a:rPr sz="1910" b="1" dirty="0">
                <a:solidFill>
                  <a:srgbClr val="2E2A1F"/>
                </a:solidFill>
                <a:latin typeface="Arial"/>
                <a:cs typeface="Arial"/>
              </a:rPr>
              <a:t>4</a:t>
            </a:r>
            <a:r>
              <a:rPr sz="1910" b="1" spc="-4" dirty="0">
                <a:solidFill>
                  <a:srgbClr val="2E2A1F"/>
                </a:solidFill>
                <a:latin typeface="Arial"/>
                <a:cs typeface="Arial"/>
              </a:rPr>
              <a:t> </a:t>
            </a:r>
            <a:r>
              <a:rPr sz="1910" b="1" dirty="0">
                <a:solidFill>
                  <a:srgbClr val="2E2A1F"/>
                </a:solidFill>
                <a:latin typeface="Arial"/>
                <a:cs typeface="Arial"/>
              </a:rPr>
              <a:t>]</a:t>
            </a:r>
            <a:endParaRPr sz="1910">
              <a:latin typeface="Arial"/>
              <a:cs typeface="Arial"/>
            </a:endParaRPr>
          </a:p>
        </p:txBody>
      </p:sp>
      <p:sp>
        <p:nvSpPr>
          <p:cNvPr id="20" name="object 20"/>
          <p:cNvSpPr txBox="1"/>
          <p:nvPr/>
        </p:nvSpPr>
        <p:spPr>
          <a:xfrm>
            <a:off x="5560136" y="5021268"/>
            <a:ext cx="586340" cy="293927"/>
          </a:xfrm>
          <a:prstGeom prst="rect">
            <a:avLst/>
          </a:prstGeom>
        </p:spPr>
        <p:txBody>
          <a:bodyPr vert="horz" wrap="square" lIns="0" tIns="0" rIns="0" bIns="0" rtlCol="0">
            <a:spAutoFit/>
          </a:bodyPr>
          <a:lstStyle/>
          <a:p>
            <a:pPr marL="10110"/>
            <a:r>
              <a:rPr sz="1910" b="1" dirty="0">
                <a:solidFill>
                  <a:srgbClr val="2E2A1F"/>
                </a:solidFill>
                <a:latin typeface="Arial"/>
                <a:cs typeface="Arial"/>
              </a:rPr>
              <a:t>[</a:t>
            </a:r>
            <a:r>
              <a:rPr sz="1910" b="1" spc="24" dirty="0">
                <a:solidFill>
                  <a:srgbClr val="2E2A1F"/>
                </a:solidFill>
                <a:latin typeface="Arial"/>
                <a:cs typeface="Arial"/>
              </a:rPr>
              <a:t> </a:t>
            </a:r>
            <a:r>
              <a:rPr sz="1910" b="1" spc="-28" dirty="0">
                <a:solidFill>
                  <a:srgbClr val="2E2A1F"/>
                </a:solidFill>
                <a:latin typeface="Arial"/>
                <a:cs typeface="Arial"/>
              </a:rPr>
              <a:t>5</a:t>
            </a:r>
            <a:r>
              <a:rPr sz="1910" b="1" dirty="0">
                <a:solidFill>
                  <a:srgbClr val="2E2A1F"/>
                </a:solidFill>
                <a:latin typeface="Arial"/>
                <a:cs typeface="Arial"/>
              </a:rPr>
              <a:t>5</a:t>
            </a:r>
            <a:r>
              <a:rPr sz="1910" b="1" spc="-4" dirty="0">
                <a:solidFill>
                  <a:srgbClr val="2E2A1F"/>
                </a:solidFill>
                <a:latin typeface="Arial"/>
                <a:cs typeface="Arial"/>
              </a:rPr>
              <a:t> </a:t>
            </a:r>
            <a:r>
              <a:rPr sz="1910" b="1" dirty="0">
                <a:solidFill>
                  <a:srgbClr val="2E2A1F"/>
                </a:solidFill>
                <a:latin typeface="Arial"/>
                <a:cs typeface="Arial"/>
              </a:rPr>
              <a:t>]</a:t>
            </a:r>
            <a:endParaRPr sz="1910">
              <a:latin typeface="Arial"/>
              <a:cs typeface="Arial"/>
            </a:endParaRPr>
          </a:p>
        </p:txBody>
      </p:sp>
      <p:sp>
        <p:nvSpPr>
          <p:cNvPr id="21" name="object 21"/>
          <p:cNvSpPr/>
          <p:nvPr/>
        </p:nvSpPr>
        <p:spPr>
          <a:xfrm>
            <a:off x="7298903" y="5340141"/>
            <a:ext cx="717761" cy="626777"/>
          </a:xfrm>
          <a:custGeom>
            <a:avLst/>
            <a:gdLst/>
            <a:ahLst/>
            <a:cxnLst/>
            <a:rect l="l" t="t" r="r" b="b"/>
            <a:pathLst>
              <a:path w="901700" h="787400">
                <a:moveTo>
                  <a:pt x="0" y="787395"/>
                </a:moveTo>
                <a:lnTo>
                  <a:pt x="901695" y="787395"/>
                </a:lnTo>
                <a:lnTo>
                  <a:pt x="901695" y="0"/>
                </a:lnTo>
                <a:lnTo>
                  <a:pt x="0" y="0"/>
                </a:lnTo>
                <a:lnTo>
                  <a:pt x="0" y="787395"/>
                </a:lnTo>
                <a:close/>
              </a:path>
            </a:pathLst>
          </a:custGeom>
          <a:solidFill>
            <a:srgbClr val="7F7FFF"/>
          </a:solidFill>
        </p:spPr>
        <p:txBody>
          <a:bodyPr wrap="square" lIns="0" tIns="0" rIns="0" bIns="0" rtlCol="0"/>
          <a:lstStyle/>
          <a:p>
            <a:endParaRPr sz="1433"/>
          </a:p>
        </p:txBody>
      </p:sp>
      <p:sp>
        <p:nvSpPr>
          <p:cNvPr id="22" name="object 22"/>
          <p:cNvSpPr/>
          <p:nvPr/>
        </p:nvSpPr>
        <p:spPr>
          <a:xfrm>
            <a:off x="7288786" y="5340142"/>
            <a:ext cx="727870" cy="636886"/>
          </a:xfrm>
          <a:custGeom>
            <a:avLst/>
            <a:gdLst/>
            <a:ahLst/>
            <a:cxnLst/>
            <a:rect l="l" t="t" r="r" b="b"/>
            <a:pathLst>
              <a:path w="914400" h="800100">
                <a:moveTo>
                  <a:pt x="901689" y="0"/>
                </a:moveTo>
                <a:lnTo>
                  <a:pt x="901689" y="787395"/>
                </a:lnTo>
                <a:lnTo>
                  <a:pt x="12710" y="787395"/>
                </a:lnTo>
                <a:lnTo>
                  <a:pt x="12710" y="800099"/>
                </a:lnTo>
                <a:lnTo>
                  <a:pt x="914399" y="800099"/>
                </a:lnTo>
                <a:lnTo>
                  <a:pt x="914399" y="12691"/>
                </a:lnTo>
                <a:lnTo>
                  <a:pt x="901689" y="0"/>
                </a:lnTo>
                <a:close/>
              </a:path>
              <a:path w="914400" h="800100">
                <a:moveTo>
                  <a:pt x="12710" y="0"/>
                </a:moveTo>
                <a:lnTo>
                  <a:pt x="0" y="0"/>
                </a:lnTo>
                <a:lnTo>
                  <a:pt x="0" y="787395"/>
                </a:lnTo>
                <a:lnTo>
                  <a:pt x="12710" y="787395"/>
                </a:lnTo>
                <a:lnTo>
                  <a:pt x="12710" y="0"/>
                </a:lnTo>
                <a:close/>
              </a:path>
              <a:path w="914400" h="800100">
                <a:moveTo>
                  <a:pt x="901689" y="0"/>
                </a:moveTo>
                <a:lnTo>
                  <a:pt x="12710" y="0"/>
                </a:lnTo>
                <a:lnTo>
                  <a:pt x="12710" y="12691"/>
                </a:lnTo>
                <a:lnTo>
                  <a:pt x="901689" y="12691"/>
                </a:lnTo>
                <a:lnTo>
                  <a:pt x="901689" y="0"/>
                </a:lnTo>
                <a:close/>
              </a:path>
              <a:path w="914400" h="800100">
                <a:moveTo>
                  <a:pt x="914399" y="0"/>
                </a:moveTo>
                <a:lnTo>
                  <a:pt x="901689" y="0"/>
                </a:lnTo>
                <a:lnTo>
                  <a:pt x="914399" y="12691"/>
                </a:lnTo>
                <a:lnTo>
                  <a:pt x="914399" y="0"/>
                </a:lnTo>
                <a:close/>
              </a:path>
            </a:pathLst>
          </a:custGeom>
          <a:solidFill>
            <a:srgbClr val="E0E0E0"/>
          </a:solidFill>
        </p:spPr>
        <p:txBody>
          <a:bodyPr wrap="square" lIns="0" tIns="0" rIns="0" bIns="0" rtlCol="0"/>
          <a:lstStyle/>
          <a:p>
            <a:endParaRPr sz="1433"/>
          </a:p>
        </p:txBody>
      </p:sp>
      <p:sp>
        <p:nvSpPr>
          <p:cNvPr id="23" name="object 23"/>
          <p:cNvSpPr txBox="1"/>
          <p:nvPr/>
        </p:nvSpPr>
        <p:spPr>
          <a:xfrm>
            <a:off x="7480870" y="5021268"/>
            <a:ext cx="444809" cy="293927"/>
          </a:xfrm>
          <a:prstGeom prst="rect">
            <a:avLst/>
          </a:prstGeom>
        </p:spPr>
        <p:txBody>
          <a:bodyPr vert="horz" wrap="square" lIns="0" tIns="0" rIns="0" bIns="0" rtlCol="0">
            <a:spAutoFit/>
          </a:bodyPr>
          <a:lstStyle/>
          <a:p>
            <a:pPr marL="10110"/>
            <a:r>
              <a:rPr sz="1910" b="1" dirty="0">
                <a:solidFill>
                  <a:srgbClr val="2E2A1F"/>
                </a:solidFill>
                <a:latin typeface="Arial"/>
                <a:cs typeface="Arial"/>
              </a:rPr>
              <a:t>[</a:t>
            </a:r>
            <a:r>
              <a:rPr sz="1910" b="1" spc="-28" dirty="0">
                <a:solidFill>
                  <a:srgbClr val="2E2A1F"/>
                </a:solidFill>
                <a:latin typeface="Arial"/>
                <a:cs typeface="Arial"/>
              </a:rPr>
              <a:t>99</a:t>
            </a:r>
            <a:r>
              <a:rPr sz="1910" b="1" dirty="0">
                <a:solidFill>
                  <a:srgbClr val="2E2A1F"/>
                </a:solidFill>
                <a:latin typeface="Arial"/>
                <a:cs typeface="Arial"/>
              </a:rPr>
              <a:t>]</a:t>
            </a:r>
            <a:endParaRPr sz="1910">
              <a:latin typeface="Arial"/>
              <a:cs typeface="Arial"/>
            </a:endParaRPr>
          </a:p>
        </p:txBody>
      </p:sp>
      <p:sp>
        <p:nvSpPr>
          <p:cNvPr id="24" name="object 24"/>
          <p:cNvSpPr/>
          <p:nvPr/>
        </p:nvSpPr>
        <p:spPr>
          <a:xfrm>
            <a:off x="4933292" y="5552402"/>
            <a:ext cx="308861" cy="313921"/>
          </a:xfrm>
          <a:prstGeom prst="rect">
            <a:avLst/>
          </a:prstGeom>
          <a:blipFill>
            <a:blip r:embed="rId3" cstate="print"/>
            <a:stretch>
              <a:fillRect/>
            </a:stretch>
          </a:blipFill>
        </p:spPr>
        <p:txBody>
          <a:bodyPr wrap="square" lIns="0" tIns="0" rIns="0" bIns="0" rtlCol="0"/>
          <a:lstStyle/>
          <a:p>
            <a:endParaRPr sz="1433"/>
          </a:p>
        </p:txBody>
      </p:sp>
      <p:sp>
        <p:nvSpPr>
          <p:cNvPr id="25" name="object 25"/>
          <p:cNvSpPr/>
          <p:nvPr/>
        </p:nvSpPr>
        <p:spPr>
          <a:xfrm>
            <a:off x="3497775" y="5501859"/>
            <a:ext cx="363981" cy="363983"/>
          </a:xfrm>
          <a:prstGeom prst="rect">
            <a:avLst/>
          </a:prstGeom>
          <a:blipFill>
            <a:blip r:embed="rId4" cstate="print"/>
            <a:stretch>
              <a:fillRect/>
            </a:stretch>
          </a:blipFill>
        </p:spPr>
        <p:txBody>
          <a:bodyPr wrap="square" lIns="0" tIns="0" rIns="0" bIns="0" rtlCol="0"/>
          <a:lstStyle/>
          <a:p>
            <a:endParaRPr sz="1433"/>
          </a:p>
        </p:txBody>
      </p:sp>
      <p:sp>
        <p:nvSpPr>
          <p:cNvPr id="26" name="object 26"/>
          <p:cNvSpPr/>
          <p:nvPr/>
        </p:nvSpPr>
        <p:spPr>
          <a:xfrm>
            <a:off x="2739602" y="5511997"/>
            <a:ext cx="394262" cy="363934"/>
          </a:xfrm>
          <a:prstGeom prst="rect">
            <a:avLst/>
          </a:prstGeom>
          <a:blipFill>
            <a:blip r:embed="rId5" cstate="print"/>
            <a:stretch>
              <a:fillRect/>
            </a:stretch>
          </a:blipFill>
        </p:spPr>
        <p:txBody>
          <a:bodyPr wrap="square" lIns="0" tIns="0" rIns="0" bIns="0" rtlCol="0"/>
          <a:lstStyle/>
          <a:p>
            <a:endParaRPr sz="1433"/>
          </a:p>
        </p:txBody>
      </p:sp>
      <p:sp>
        <p:nvSpPr>
          <p:cNvPr id="27" name="object 27"/>
          <p:cNvSpPr/>
          <p:nvPr/>
        </p:nvSpPr>
        <p:spPr>
          <a:xfrm>
            <a:off x="7450524" y="5724292"/>
            <a:ext cx="394767" cy="131421"/>
          </a:xfrm>
          <a:custGeom>
            <a:avLst/>
            <a:gdLst/>
            <a:ahLst/>
            <a:cxnLst/>
            <a:rect l="l" t="t" r="r" b="b"/>
            <a:pathLst>
              <a:path w="495934" h="165100">
                <a:moveTo>
                  <a:pt x="317504" y="0"/>
                </a:moveTo>
                <a:lnTo>
                  <a:pt x="203204" y="12704"/>
                </a:lnTo>
                <a:lnTo>
                  <a:pt x="127004" y="50804"/>
                </a:lnTo>
                <a:lnTo>
                  <a:pt x="88904" y="50804"/>
                </a:lnTo>
                <a:lnTo>
                  <a:pt x="50804" y="76199"/>
                </a:lnTo>
                <a:lnTo>
                  <a:pt x="12704" y="139695"/>
                </a:lnTo>
                <a:lnTo>
                  <a:pt x="0" y="165103"/>
                </a:lnTo>
                <a:lnTo>
                  <a:pt x="495324" y="165103"/>
                </a:lnTo>
                <a:lnTo>
                  <a:pt x="495324" y="152399"/>
                </a:lnTo>
                <a:lnTo>
                  <a:pt x="469904" y="88904"/>
                </a:lnTo>
                <a:lnTo>
                  <a:pt x="381024" y="63495"/>
                </a:lnTo>
                <a:lnTo>
                  <a:pt x="342924" y="38099"/>
                </a:lnTo>
                <a:lnTo>
                  <a:pt x="317504" y="0"/>
                </a:lnTo>
                <a:close/>
              </a:path>
            </a:pathLst>
          </a:custGeom>
          <a:solidFill>
            <a:srgbClr val="FFFFFF"/>
          </a:solidFill>
        </p:spPr>
        <p:txBody>
          <a:bodyPr wrap="square" lIns="0" tIns="0" rIns="0" bIns="0" rtlCol="0"/>
          <a:lstStyle/>
          <a:p>
            <a:endParaRPr sz="1433"/>
          </a:p>
        </p:txBody>
      </p:sp>
      <p:sp>
        <p:nvSpPr>
          <p:cNvPr id="28" name="object 28"/>
          <p:cNvSpPr/>
          <p:nvPr/>
        </p:nvSpPr>
        <p:spPr>
          <a:xfrm>
            <a:off x="7541527" y="5805163"/>
            <a:ext cx="40437" cy="20219"/>
          </a:xfrm>
          <a:custGeom>
            <a:avLst/>
            <a:gdLst/>
            <a:ahLst/>
            <a:cxnLst/>
            <a:rect l="l" t="t" r="r" b="b"/>
            <a:pathLst>
              <a:path w="50800" h="25400">
                <a:moveTo>
                  <a:pt x="50779" y="0"/>
                </a:moveTo>
                <a:lnTo>
                  <a:pt x="12679" y="0"/>
                </a:lnTo>
                <a:lnTo>
                  <a:pt x="0" y="12704"/>
                </a:lnTo>
                <a:lnTo>
                  <a:pt x="25389" y="25408"/>
                </a:lnTo>
                <a:lnTo>
                  <a:pt x="50779" y="0"/>
                </a:lnTo>
                <a:close/>
              </a:path>
            </a:pathLst>
          </a:custGeom>
          <a:solidFill>
            <a:srgbClr val="B4B4B4"/>
          </a:solidFill>
        </p:spPr>
        <p:txBody>
          <a:bodyPr wrap="square" lIns="0" tIns="0" rIns="0" bIns="0" rtlCol="0"/>
          <a:lstStyle/>
          <a:p>
            <a:endParaRPr sz="1433"/>
          </a:p>
        </p:txBody>
      </p:sp>
      <p:sp>
        <p:nvSpPr>
          <p:cNvPr id="29" name="object 29"/>
          <p:cNvSpPr/>
          <p:nvPr/>
        </p:nvSpPr>
        <p:spPr>
          <a:xfrm>
            <a:off x="7531409" y="5835491"/>
            <a:ext cx="20219" cy="20219"/>
          </a:xfrm>
          <a:custGeom>
            <a:avLst/>
            <a:gdLst/>
            <a:ahLst/>
            <a:cxnLst/>
            <a:rect l="l" t="t" r="r" b="b"/>
            <a:pathLst>
              <a:path w="25400" h="25400">
                <a:moveTo>
                  <a:pt x="25389" y="0"/>
                </a:moveTo>
                <a:lnTo>
                  <a:pt x="0" y="25408"/>
                </a:lnTo>
                <a:lnTo>
                  <a:pt x="25389" y="25408"/>
                </a:lnTo>
                <a:lnTo>
                  <a:pt x="25389" y="0"/>
                </a:lnTo>
                <a:close/>
              </a:path>
            </a:pathLst>
          </a:custGeom>
          <a:solidFill>
            <a:srgbClr val="B4B4B4"/>
          </a:solidFill>
        </p:spPr>
        <p:txBody>
          <a:bodyPr wrap="square" lIns="0" tIns="0" rIns="0" bIns="0" rtlCol="0"/>
          <a:lstStyle/>
          <a:p>
            <a:endParaRPr sz="1433"/>
          </a:p>
        </p:txBody>
      </p:sp>
      <p:sp>
        <p:nvSpPr>
          <p:cNvPr id="30" name="object 30"/>
          <p:cNvSpPr/>
          <p:nvPr/>
        </p:nvSpPr>
        <p:spPr>
          <a:xfrm>
            <a:off x="7733587" y="5815275"/>
            <a:ext cx="30328" cy="10109"/>
          </a:xfrm>
          <a:custGeom>
            <a:avLst/>
            <a:gdLst/>
            <a:ahLst/>
            <a:cxnLst/>
            <a:rect l="l" t="t" r="r" b="b"/>
            <a:pathLst>
              <a:path w="38100" h="12700">
                <a:moveTo>
                  <a:pt x="12710" y="0"/>
                </a:moveTo>
                <a:lnTo>
                  <a:pt x="0" y="0"/>
                </a:lnTo>
                <a:lnTo>
                  <a:pt x="12710" y="12704"/>
                </a:lnTo>
                <a:lnTo>
                  <a:pt x="38099" y="12704"/>
                </a:lnTo>
                <a:lnTo>
                  <a:pt x="12710" y="0"/>
                </a:lnTo>
                <a:close/>
              </a:path>
            </a:pathLst>
          </a:custGeom>
          <a:solidFill>
            <a:srgbClr val="B4B4B4"/>
          </a:solidFill>
        </p:spPr>
        <p:txBody>
          <a:bodyPr wrap="square" lIns="0" tIns="0" rIns="0" bIns="0" rtlCol="0"/>
          <a:lstStyle/>
          <a:p>
            <a:endParaRPr sz="1433"/>
          </a:p>
        </p:txBody>
      </p:sp>
      <p:sp>
        <p:nvSpPr>
          <p:cNvPr id="31" name="object 31"/>
          <p:cNvSpPr/>
          <p:nvPr/>
        </p:nvSpPr>
        <p:spPr>
          <a:xfrm>
            <a:off x="7693166" y="5724292"/>
            <a:ext cx="50546" cy="50546"/>
          </a:xfrm>
          <a:custGeom>
            <a:avLst/>
            <a:gdLst/>
            <a:ahLst/>
            <a:cxnLst/>
            <a:rect l="l" t="t" r="r" b="b"/>
            <a:pathLst>
              <a:path w="63500" h="63500">
                <a:moveTo>
                  <a:pt x="12679" y="0"/>
                </a:moveTo>
                <a:lnTo>
                  <a:pt x="0" y="63495"/>
                </a:lnTo>
                <a:lnTo>
                  <a:pt x="25389" y="38099"/>
                </a:lnTo>
                <a:lnTo>
                  <a:pt x="50794" y="38099"/>
                </a:lnTo>
                <a:lnTo>
                  <a:pt x="12679" y="0"/>
                </a:lnTo>
                <a:close/>
              </a:path>
              <a:path w="63500" h="63500">
                <a:moveTo>
                  <a:pt x="50794" y="38099"/>
                </a:moveTo>
                <a:lnTo>
                  <a:pt x="25389" y="38099"/>
                </a:lnTo>
                <a:lnTo>
                  <a:pt x="63489" y="50804"/>
                </a:lnTo>
                <a:lnTo>
                  <a:pt x="50794" y="38099"/>
                </a:lnTo>
                <a:close/>
              </a:path>
            </a:pathLst>
          </a:custGeom>
          <a:solidFill>
            <a:srgbClr val="B4B4B4"/>
          </a:solidFill>
        </p:spPr>
        <p:txBody>
          <a:bodyPr wrap="square" lIns="0" tIns="0" rIns="0" bIns="0" rtlCol="0"/>
          <a:lstStyle/>
          <a:p>
            <a:endParaRPr sz="1433"/>
          </a:p>
        </p:txBody>
      </p:sp>
      <p:sp>
        <p:nvSpPr>
          <p:cNvPr id="32" name="object 32"/>
          <p:cNvSpPr/>
          <p:nvPr/>
        </p:nvSpPr>
        <p:spPr>
          <a:xfrm>
            <a:off x="7561738" y="5734404"/>
            <a:ext cx="50546" cy="70765"/>
          </a:xfrm>
          <a:custGeom>
            <a:avLst/>
            <a:gdLst/>
            <a:ahLst/>
            <a:cxnLst/>
            <a:rect l="l" t="t" r="r" b="b"/>
            <a:pathLst>
              <a:path w="63500" h="88900">
                <a:moveTo>
                  <a:pt x="63489" y="50791"/>
                </a:moveTo>
                <a:lnTo>
                  <a:pt x="12710" y="50791"/>
                </a:lnTo>
                <a:lnTo>
                  <a:pt x="38099" y="88891"/>
                </a:lnTo>
                <a:lnTo>
                  <a:pt x="63489" y="50791"/>
                </a:lnTo>
                <a:close/>
              </a:path>
              <a:path w="63500" h="88900">
                <a:moveTo>
                  <a:pt x="63489" y="0"/>
                </a:moveTo>
                <a:lnTo>
                  <a:pt x="12710" y="25395"/>
                </a:lnTo>
                <a:lnTo>
                  <a:pt x="0" y="76199"/>
                </a:lnTo>
                <a:lnTo>
                  <a:pt x="12710" y="50791"/>
                </a:lnTo>
                <a:lnTo>
                  <a:pt x="63489" y="50791"/>
                </a:lnTo>
                <a:lnTo>
                  <a:pt x="63489" y="0"/>
                </a:lnTo>
                <a:close/>
              </a:path>
            </a:pathLst>
          </a:custGeom>
          <a:solidFill>
            <a:srgbClr val="B4B4B4"/>
          </a:solidFill>
        </p:spPr>
        <p:txBody>
          <a:bodyPr wrap="square" lIns="0" tIns="0" rIns="0" bIns="0" rtlCol="0"/>
          <a:lstStyle/>
          <a:p>
            <a:endParaRPr sz="1433"/>
          </a:p>
        </p:txBody>
      </p:sp>
      <p:sp>
        <p:nvSpPr>
          <p:cNvPr id="33" name="object 33"/>
          <p:cNvSpPr/>
          <p:nvPr/>
        </p:nvSpPr>
        <p:spPr>
          <a:xfrm>
            <a:off x="7447170" y="5764733"/>
            <a:ext cx="64194" cy="90983"/>
          </a:xfrm>
          <a:custGeom>
            <a:avLst/>
            <a:gdLst/>
            <a:ahLst/>
            <a:cxnLst/>
            <a:rect l="l" t="t" r="r" b="b"/>
            <a:pathLst>
              <a:path w="80645" h="114300">
                <a:moveTo>
                  <a:pt x="80438" y="0"/>
                </a:moveTo>
                <a:lnTo>
                  <a:pt x="55017" y="25395"/>
                </a:lnTo>
                <a:lnTo>
                  <a:pt x="4238" y="101595"/>
                </a:lnTo>
                <a:lnTo>
                  <a:pt x="0" y="114299"/>
                </a:lnTo>
                <a:lnTo>
                  <a:pt x="33255" y="114299"/>
                </a:lnTo>
                <a:lnTo>
                  <a:pt x="29627" y="101595"/>
                </a:lnTo>
                <a:lnTo>
                  <a:pt x="55017" y="101595"/>
                </a:lnTo>
                <a:lnTo>
                  <a:pt x="55017" y="38099"/>
                </a:lnTo>
                <a:lnTo>
                  <a:pt x="80438" y="0"/>
                </a:lnTo>
                <a:close/>
              </a:path>
              <a:path w="80645" h="114300">
                <a:moveTo>
                  <a:pt x="55017" y="101595"/>
                </a:moveTo>
                <a:lnTo>
                  <a:pt x="29627" y="101595"/>
                </a:lnTo>
                <a:lnTo>
                  <a:pt x="42328" y="114299"/>
                </a:lnTo>
                <a:lnTo>
                  <a:pt x="55017" y="114299"/>
                </a:lnTo>
                <a:lnTo>
                  <a:pt x="55017" y="101595"/>
                </a:lnTo>
                <a:close/>
              </a:path>
            </a:pathLst>
          </a:custGeom>
          <a:solidFill>
            <a:srgbClr val="B4B4B4"/>
          </a:solidFill>
        </p:spPr>
        <p:txBody>
          <a:bodyPr wrap="square" lIns="0" tIns="0" rIns="0" bIns="0" rtlCol="0"/>
          <a:lstStyle/>
          <a:p>
            <a:endParaRPr sz="1433"/>
          </a:p>
        </p:txBody>
      </p:sp>
      <p:sp>
        <p:nvSpPr>
          <p:cNvPr id="34" name="object 34"/>
          <p:cNvSpPr/>
          <p:nvPr/>
        </p:nvSpPr>
        <p:spPr>
          <a:xfrm>
            <a:off x="7511200" y="5784947"/>
            <a:ext cx="33866" cy="70765"/>
          </a:xfrm>
          <a:custGeom>
            <a:avLst/>
            <a:gdLst/>
            <a:ahLst/>
            <a:cxnLst/>
            <a:rect l="l" t="t" r="r" b="b"/>
            <a:pathLst>
              <a:path w="42545" h="88900">
                <a:moveTo>
                  <a:pt x="0" y="25395"/>
                </a:moveTo>
                <a:lnTo>
                  <a:pt x="0" y="88903"/>
                </a:lnTo>
                <a:lnTo>
                  <a:pt x="42314" y="88903"/>
                </a:lnTo>
                <a:lnTo>
                  <a:pt x="38079" y="76199"/>
                </a:lnTo>
                <a:lnTo>
                  <a:pt x="12679" y="76199"/>
                </a:lnTo>
                <a:lnTo>
                  <a:pt x="0" y="25395"/>
                </a:lnTo>
                <a:close/>
              </a:path>
              <a:path w="42545" h="88900">
                <a:moveTo>
                  <a:pt x="12679" y="0"/>
                </a:moveTo>
                <a:lnTo>
                  <a:pt x="12679" y="76199"/>
                </a:lnTo>
                <a:lnTo>
                  <a:pt x="38079" y="76199"/>
                </a:lnTo>
                <a:lnTo>
                  <a:pt x="12679" y="0"/>
                </a:lnTo>
                <a:close/>
              </a:path>
            </a:pathLst>
          </a:custGeom>
          <a:solidFill>
            <a:srgbClr val="B4B4B4"/>
          </a:solidFill>
        </p:spPr>
        <p:txBody>
          <a:bodyPr wrap="square" lIns="0" tIns="0" rIns="0" bIns="0" rtlCol="0"/>
          <a:lstStyle/>
          <a:p>
            <a:endParaRPr sz="1433"/>
          </a:p>
        </p:txBody>
      </p:sp>
      <p:sp>
        <p:nvSpPr>
          <p:cNvPr id="35" name="object 35"/>
          <p:cNvSpPr/>
          <p:nvPr/>
        </p:nvSpPr>
        <p:spPr>
          <a:xfrm>
            <a:off x="7602183" y="5724292"/>
            <a:ext cx="90983" cy="131421"/>
          </a:xfrm>
          <a:custGeom>
            <a:avLst/>
            <a:gdLst/>
            <a:ahLst/>
            <a:cxnLst/>
            <a:rect l="l" t="t" r="r" b="b"/>
            <a:pathLst>
              <a:path w="114300" h="165100">
                <a:moveTo>
                  <a:pt x="25389" y="0"/>
                </a:moveTo>
                <a:lnTo>
                  <a:pt x="12679" y="12704"/>
                </a:lnTo>
                <a:lnTo>
                  <a:pt x="12679" y="114299"/>
                </a:lnTo>
                <a:lnTo>
                  <a:pt x="0" y="152399"/>
                </a:lnTo>
                <a:lnTo>
                  <a:pt x="3170" y="165103"/>
                </a:lnTo>
                <a:lnTo>
                  <a:pt x="82530" y="165103"/>
                </a:lnTo>
                <a:lnTo>
                  <a:pt x="88879" y="152399"/>
                </a:lnTo>
                <a:lnTo>
                  <a:pt x="101589" y="76199"/>
                </a:lnTo>
                <a:lnTo>
                  <a:pt x="114299" y="38099"/>
                </a:lnTo>
                <a:lnTo>
                  <a:pt x="114299" y="12704"/>
                </a:lnTo>
                <a:lnTo>
                  <a:pt x="25389" y="0"/>
                </a:lnTo>
                <a:close/>
              </a:path>
            </a:pathLst>
          </a:custGeom>
          <a:solidFill>
            <a:srgbClr val="FF0000"/>
          </a:solidFill>
        </p:spPr>
        <p:txBody>
          <a:bodyPr wrap="square" lIns="0" tIns="0" rIns="0" bIns="0" rtlCol="0"/>
          <a:lstStyle/>
          <a:p>
            <a:endParaRPr sz="1433"/>
          </a:p>
        </p:txBody>
      </p:sp>
      <p:sp>
        <p:nvSpPr>
          <p:cNvPr id="36" name="object 36"/>
          <p:cNvSpPr/>
          <p:nvPr/>
        </p:nvSpPr>
        <p:spPr>
          <a:xfrm>
            <a:off x="7594089" y="5784947"/>
            <a:ext cx="28306" cy="70765"/>
          </a:xfrm>
          <a:custGeom>
            <a:avLst/>
            <a:gdLst/>
            <a:ahLst/>
            <a:cxnLst/>
            <a:rect l="l" t="t" r="r" b="b"/>
            <a:pathLst>
              <a:path w="35559" h="88900">
                <a:moveTo>
                  <a:pt x="35559" y="0"/>
                </a:moveTo>
                <a:lnTo>
                  <a:pt x="22849" y="0"/>
                </a:lnTo>
                <a:lnTo>
                  <a:pt x="10169" y="38099"/>
                </a:lnTo>
                <a:lnTo>
                  <a:pt x="0" y="88903"/>
                </a:lnTo>
                <a:lnTo>
                  <a:pt x="18621" y="88903"/>
                </a:lnTo>
                <a:lnTo>
                  <a:pt x="22849" y="76199"/>
                </a:lnTo>
                <a:lnTo>
                  <a:pt x="22849" y="38099"/>
                </a:lnTo>
                <a:lnTo>
                  <a:pt x="35559" y="0"/>
                </a:lnTo>
                <a:close/>
              </a:path>
            </a:pathLst>
          </a:custGeom>
          <a:solidFill>
            <a:srgbClr val="FFEA00"/>
          </a:solidFill>
        </p:spPr>
        <p:txBody>
          <a:bodyPr wrap="square" lIns="0" tIns="0" rIns="0" bIns="0" rtlCol="0"/>
          <a:lstStyle/>
          <a:p>
            <a:endParaRPr sz="1433"/>
          </a:p>
        </p:txBody>
      </p:sp>
      <p:sp>
        <p:nvSpPr>
          <p:cNvPr id="37" name="object 37"/>
          <p:cNvSpPr/>
          <p:nvPr/>
        </p:nvSpPr>
        <p:spPr>
          <a:xfrm>
            <a:off x="7659465" y="5784947"/>
            <a:ext cx="33866" cy="70765"/>
          </a:xfrm>
          <a:custGeom>
            <a:avLst/>
            <a:gdLst/>
            <a:ahLst/>
            <a:cxnLst/>
            <a:rect l="l" t="t" r="r" b="b"/>
            <a:pathLst>
              <a:path w="42545" h="88900">
                <a:moveTo>
                  <a:pt x="42338" y="0"/>
                </a:moveTo>
                <a:lnTo>
                  <a:pt x="29627" y="0"/>
                </a:lnTo>
                <a:lnTo>
                  <a:pt x="29627" y="25395"/>
                </a:lnTo>
                <a:lnTo>
                  <a:pt x="4238" y="76199"/>
                </a:lnTo>
                <a:lnTo>
                  <a:pt x="0" y="88903"/>
                </a:lnTo>
                <a:lnTo>
                  <a:pt x="16917" y="88903"/>
                </a:lnTo>
                <a:lnTo>
                  <a:pt x="29627" y="50804"/>
                </a:lnTo>
                <a:lnTo>
                  <a:pt x="42338" y="38099"/>
                </a:lnTo>
                <a:lnTo>
                  <a:pt x="42338" y="0"/>
                </a:lnTo>
                <a:close/>
              </a:path>
            </a:pathLst>
          </a:custGeom>
          <a:solidFill>
            <a:srgbClr val="FFEA00"/>
          </a:solidFill>
        </p:spPr>
        <p:txBody>
          <a:bodyPr wrap="square" lIns="0" tIns="0" rIns="0" bIns="0" rtlCol="0"/>
          <a:lstStyle/>
          <a:p>
            <a:endParaRPr sz="1433"/>
          </a:p>
        </p:txBody>
      </p:sp>
      <p:sp>
        <p:nvSpPr>
          <p:cNvPr id="38" name="object 38"/>
          <p:cNvSpPr/>
          <p:nvPr/>
        </p:nvSpPr>
        <p:spPr>
          <a:xfrm>
            <a:off x="7602183" y="5542325"/>
            <a:ext cx="131421" cy="232514"/>
          </a:xfrm>
          <a:custGeom>
            <a:avLst/>
            <a:gdLst/>
            <a:ahLst/>
            <a:cxnLst/>
            <a:rect l="l" t="t" r="r" b="b"/>
            <a:pathLst>
              <a:path w="165100" h="292100">
                <a:moveTo>
                  <a:pt x="101589" y="0"/>
                </a:moveTo>
                <a:lnTo>
                  <a:pt x="12679" y="50804"/>
                </a:lnTo>
                <a:lnTo>
                  <a:pt x="0" y="139695"/>
                </a:lnTo>
                <a:lnTo>
                  <a:pt x="25389" y="203204"/>
                </a:lnTo>
                <a:lnTo>
                  <a:pt x="25389" y="253995"/>
                </a:lnTo>
                <a:lnTo>
                  <a:pt x="63489" y="292095"/>
                </a:lnTo>
                <a:lnTo>
                  <a:pt x="114299" y="266699"/>
                </a:lnTo>
                <a:lnTo>
                  <a:pt x="126979" y="241304"/>
                </a:lnTo>
                <a:lnTo>
                  <a:pt x="126979" y="203204"/>
                </a:lnTo>
                <a:lnTo>
                  <a:pt x="152399" y="165104"/>
                </a:lnTo>
                <a:lnTo>
                  <a:pt x="165079" y="114299"/>
                </a:lnTo>
                <a:lnTo>
                  <a:pt x="165079" y="88904"/>
                </a:lnTo>
                <a:lnTo>
                  <a:pt x="101589" y="0"/>
                </a:lnTo>
                <a:close/>
              </a:path>
            </a:pathLst>
          </a:custGeom>
          <a:solidFill>
            <a:srgbClr val="FFC98D"/>
          </a:solidFill>
        </p:spPr>
        <p:txBody>
          <a:bodyPr wrap="square" lIns="0" tIns="0" rIns="0" bIns="0" rtlCol="0"/>
          <a:lstStyle/>
          <a:p>
            <a:endParaRPr sz="1433"/>
          </a:p>
        </p:txBody>
      </p:sp>
      <p:sp>
        <p:nvSpPr>
          <p:cNvPr id="39" name="object 39"/>
          <p:cNvSpPr/>
          <p:nvPr/>
        </p:nvSpPr>
        <p:spPr>
          <a:xfrm>
            <a:off x="7602183" y="5653524"/>
            <a:ext cx="10109" cy="10109"/>
          </a:xfrm>
          <a:custGeom>
            <a:avLst/>
            <a:gdLst/>
            <a:ahLst/>
            <a:cxnLst/>
            <a:rect l="l" t="t" r="r" b="b"/>
            <a:pathLst>
              <a:path w="12700" h="12700">
                <a:moveTo>
                  <a:pt x="0" y="6351"/>
                </a:moveTo>
                <a:lnTo>
                  <a:pt x="12692" y="6351"/>
                </a:lnTo>
              </a:path>
            </a:pathLst>
          </a:custGeom>
          <a:ln w="13973">
            <a:solidFill>
              <a:srgbClr val="FFEA00"/>
            </a:solidFill>
          </a:ln>
        </p:spPr>
        <p:txBody>
          <a:bodyPr wrap="square" lIns="0" tIns="0" rIns="0" bIns="0" rtlCol="0"/>
          <a:lstStyle/>
          <a:p>
            <a:endParaRPr sz="1433"/>
          </a:p>
        </p:txBody>
      </p:sp>
      <p:sp>
        <p:nvSpPr>
          <p:cNvPr id="40" name="object 40"/>
          <p:cNvSpPr/>
          <p:nvPr/>
        </p:nvSpPr>
        <p:spPr>
          <a:xfrm>
            <a:off x="7723494" y="5643420"/>
            <a:ext cx="0" cy="10109"/>
          </a:xfrm>
          <a:custGeom>
            <a:avLst/>
            <a:gdLst/>
            <a:ahLst/>
            <a:cxnLst/>
            <a:rect l="l" t="t" r="r" b="b"/>
            <a:pathLst>
              <a:path h="12700">
                <a:moveTo>
                  <a:pt x="0" y="6345"/>
                </a:moveTo>
                <a:lnTo>
                  <a:pt x="0" y="6345"/>
                </a:lnTo>
              </a:path>
            </a:pathLst>
          </a:custGeom>
          <a:ln w="13961">
            <a:solidFill>
              <a:srgbClr val="FFEA00"/>
            </a:solidFill>
          </a:ln>
        </p:spPr>
        <p:txBody>
          <a:bodyPr wrap="square" lIns="0" tIns="0" rIns="0" bIns="0" rtlCol="0"/>
          <a:lstStyle/>
          <a:p>
            <a:endParaRPr sz="1433"/>
          </a:p>
        </p:txBody>
      </p:sp>
      <p:sp>
        <p:nvSpPr>
          <p:cNvPr id="41" name="object 41"/>
          <p:cNvSpPr/>
          <p:nvPr/>
        </p:nvSpPr>
        <p:spPr>
          <a:xfrm>
            <a:off x="7652721" y="5683851"/>
            <a:ext cx="20219" cy="10109"/>
          </a:xfrm>
          <a:custGeom>
            <a:avLst/>
            <a:gdLst/>
            <a:ahLst/>
            <a:cxnLst/>
            <a:rect l="l" t="t" r="r" b="b"/>
            <a:pathLst>
              <a:path w="25400" h="12700">
                <a:moveTo>
                  <a:pt x="0" y="6351"/>
                </a:moveTo>
                <a:lnTo>
                  <a:pt x="25396" y="6351"/>
                </a:lnTo>
              </a:path>
            </a:pathLst>
          </a:custGeom>
          <a:ln w="13973">
            <a:solidFill>
              <a:srgbClr val="FF0000"/>
            </a:solidFill>
          </a:ln>
        </p:spPr>
        <p:txBody>
          <a:bodyPr wrap="square" lIns="0" tIns="0" rIns="0" bIns="0" rtlCol="0"/>
          <a:lstStyle/>
          <a:p>
            <a:endParaRPr sz="1433"/>
          </a:p>
        </p:txBody>
      </p:sp>
      <p:sp>
        <p:nvSpPr>
          <p:cNvPr id="42" name="object 42"/>
          <p:cNvSpPr/>
          <p:nvPr/>
        </p:nvSpPr>
        <p:spPr>
          <a:xfrm>
            <a:off x="7642604" y="5673748"/>
            <a:ext cx="40437" cy="10109"/>
          </a:xfrm>
          <a:custGeom>
            <a:avLst/>
            <a:gdLst/>
            <a:ahLst/>
            <a:cxnLst/>
            <a:rect l="l" t="t" r="r" b="b"/>
            <a:pathLst>
              <a:path w="50800" h="12700">
                <a:moveTo>
                  <a:pt x="50810" y="0"/>
                </a:moveTo>
                <a:lnTo>
                  <a:pt x="0" y="0"/>
                </a:lnTo>
                <a:lnTo>
                  <a:pt x="12710" y="12691"/>
                </a:lnTo>
                <a:lnTo>
                  <a:pt x="50810" y="12691"/>
                </a:lnTo>
                <a:lnTo>
                  <a:pt x="50810" y="0"/>
                </a:lnTo>
                <a:close/>
              </a:path>
            </a:pathLst>
          </a:custGeom>
          <a:solidFill>
            <a:srgbClr val="FFFFFF"/>
          </a:solidFill>
        </p:spPr>
        <p:txBody>
          <a:bodyPr wrap="square" lIns="0" tIns="0" rIns="0" bIns="0" rtlCol="0"/>
          <a:lstStyle/>
          <a:p>
            <a:endParaRPr sz="1433"/>
          </a:p>
        </p:txBody>
      </p:sp>
      <p:sp>
        <p:nvSpPr>
          <p:cNvPr id="43" name="object 43"/>
          <p:cNvSpPr/>
          <p:nvPr/>
        </p:nvSpPr>
        <p:spPr>
          <a:xfrm>
            <a:off x="7622393" y="5623196"/>
            <a:ext cx="20219" cy="10109"/>
          </a:xfrm>
          <a:custGeom>
            <a:avLst/>
            <a:gdLst/>
            <a:ahLst/>
            <a:cxnLst/>
            <a:rect l="l" t="t" r="r" b="b"/>
            <a:pathLst>
              <a:path w="25400" h="12700">
                <a:moveTo>
                  <a:pt x="0" y="6351"/>
                </a:moveTo>
                <a:lnTo>
                  <a:pt x="25396" y="6351"/>
                </a:lnTo>
              </a:path>
            </a:pathLst>
          </a:custGeom>
          <a:ln w="13973">
            <a:solidFill>
              <a:srgbClr val="FFFFFF"/>
            </a:solidFill>
          </a:ln>
        </p:spPr>
        <p:txBody>
          <a:bodyPr wrap="square" lIns="0" tIns="0" rIns="0" bIns="0" rtlCol="0"/>
          <a:lstStyle/>
          <a:p>
            <a:endParaRPr sz="1433"/>
          </a:p>
        </p:txBody>
      </p:sp>
      <p:sp>
        <p:nvSpPr>
          <p:cNvPr id="44" name="object 44"/>
          <p:cNvSpPr/>
          <p:nvPr/>
        </p:nvSpPr>
        <p:spPr>
          <a:xfrm>
            <a:off x="7683049" y="5613092"/>
            <a:ext cx="20219" cy="20219"/>
          </a:xfrm>
          <a:custGeom>
            <a:avLst/>
            <a:gdLst/>
            <a:ahLst/>
            <a:cxnLst/>
            <a:rect l="l" t="t" r="r" b="b"/>
            <a:pathLst>
              <a:path w="25400" h="25400">
                <a:moveTo>
                  <a:pt x="12710" y="0"/>
                </a:moveTo>
                <a:lnTo>
                  <a:pt x="0" y="12691"/>
                </a:lnTo>
                <a:lnTo>
                  <a:pt x="12710" y="25395"/>
                </a:lnTo>
                <a:lnTo>
                  <a:pt x="25389" y="12691"/>
                </a:lnTo>
                <a:lnTo>
                  <a:pt x="12710" y="0"/>
                </a:lnTo>
                <a:close/>
              </a:path>
            </a:pathLst>
          </a:custGeom>
          <a:solidFill>
            <a:srgbClr val="FFFFFF"/>
          </a:solidFill>
        </p:spPr>
        <p:txBody>
          <a:bodyPr wrap="square" lIns="0" tIns="0" rIns="0" bIns="0" rtlCol="0"/>
          <a:lstStyle/>
          <a:p>
            <a:endParaRPr sz="1433"/>
          </a:p>
        </p:txBody>
      </p:sp>
      <p:sp>
        <p:nvSpPr>
          <p:cNvPr id="45" name="object 45"/>
          <p:cNvSpPr/>
          <p:nvPr/>
        </p:nvSpPr>
        <p:spPr>
          <a:xfrm>
            <a:off x="7662839" y="5683851"/>
            <a:ext cx="0" cy="0"/>
          </a:xfrm>
          <a:custGeom>
            <a:avLst/>
            <a:gdLst/>
            <a:ahLst/>
            <a:cxnLst/>
            <a:rect l="l" t="t" r="r" b="b"/>
            <a:pathLst>
              <a:path>
                <a:moveTo>
                  <a:pt x="0" y="0"/>
                </a:moveTo>
                <a:close/>
              </a:path>
            </a:pathLst>
          </a:custGeom>
          <a:solidFill>
            <a:srgbClr val="FFFFFF"/>
          </a:solidFill>
        </p:spPr>
        <p:txBody>
          <a:bodyPr wrap="square" lIns="0" tIns="0" rIns="0" bIns="0" rtlCol="0"/>
          <a:lstStyle/>
          <a:p>
            <a:endParaRPr sz="1433"/>
          </a:p>
        </p:txBody>
      </p:sp>
      <p:sp>
        <p:nvSpPr>
          <p:cNvPr id="46" name="object 46"/>
          <p:cNvSpPr/>
          <p:nvPr/>
        </p:nvSpPr>
        <p:spPr>
          <a:xfrm>
            <a:off x="7622394" y="5532212"/>
            <a:ext cx="50546" cy="50546"/>
          </a:xfrm>
          <a:custGeom>
            <a:avLst/>
            <a:gdLst/>
            <a:ahLst/>
            <a:cxnLst/>
            <a:rect l="l" t="t" r="r" b="b"/>
            <a:pathLst>
              <a:path w="63500" h="63500">
                <a:moveTo>
                  <a:pt x="38099" y="0"/>
                </a:moveTo>
                <a:lnTo>
                  <a:pt x="0" y="12704"/>
                </a:lnTo>
                <a:lnTo>
                  <a:pt x="0" y="50804"/>
                </a:lnTo>
                <a:lnTo>
                  <a:pt x="12710" y="63508"/>
                </a:lnTo>
                <a:lnTo>
                  <a:pt x="63489" y="25408"/>
                </a:lnTo>
                <a:lnTo>
                  <a:pt x="38099" y="0"/>
                </a:lnTo>
                <a:close/>
              </a:path>
            </a:pathLst>
          </a:custGeom>
          <a:solidFill>
            <a:srgbClr val="6F220B"/>
          </a:solidFill>
        </p:spPr>
        <p:txBody>
          <a:bodyPr wrap="square" lIns="0" tIns="0" rIns="0" bIns="0" rtlCol="0"/>
          <a:lstStyle/>
          <a:p>
            <a:endParaRPr sz="1433"/>
          </a:p>
        </p:txBody>
      </p:sp>
      <p:sp>
        <p:nvSpPr>
          <p:cNvPr id="47" name="object 47"/>
          <p:cNvSpPr/>
          <p:nvPr/>
        </p:nvSpPr>
        <p:spPr>
          <a:xfrm>
            <a:off x="7672932" y="5602980"/>
            <a:ext cx="40437" cy="10109"/>
          </a:xfrm>
          <a:custGeom>
            <a:avLst/>
            <a:gdLst/>
            <a:ahLst/>
            <a:cxnLst/>
            <a:rect l="l" t="t" r="r" b="b"/>
            <a:pathLst>
              <a:path w="50800" h="12700">
                <a:moveTo>
                  <a:pt x="38099" y="0"/>
                </a:moveTo>
                <a:lnTo>
                  <a:pt x="0" y="12704"/>
                </a:lnTo>
                <a:lnTo>
                  <a:pt x="50810" y="12704"/>
                </a:lnTo>
                <a:lnTo>
                  <a:pt x="38099" y="0"/>
                </a:lnTo>
                <a:close/>
              </a:path>
            </a:pathLst>
          </a:custGeom>
          <a:solidFill>
            <a:srgbClr val="000000"/>
          </a:solidFill>
        </p:spPr>
        <p:txBody>
          <a:bodyPr wrap="square" lIns="0" tIns="0" rIns="0" bIns="0" rtlCol="0"/>
          <a:lstStyle/>
          <a:p>
            <a:endParaRPr sz="1433"/>
          </a:p>
        </p:txBody>
      </p:sp>
      <p:sp>
        <p:nvSpPr>
          <p:cNvPr id="48" name="object 48"/>
          <p:cNvSpPr/>
          <p:nvPr/>
        </p:nvSpPr>
        <p:spPr>
          <a:xfrm>
            <a:off x="7683049" y="5613092"/>
            <a:ext cx="20219" cy="20219"/>
          </a:xfrm>
          <a:custGeom>
            <a:avLst/>
            <a:gdLst/>
            <a:ahLst/>
            <a:cxnLst/>
            <a:rect l="l" t="t" r="r" b="b"/>
            <a:pathLst>
              <a:path w="25400" h="25400">
                <a:moveTo>
                  <a:pt x="0" y="12691"/>
                </a:moveTo>
                <a:lnTo>
                  <a:pt x="0" y="25395"/>
                </a:lnTo>
                <a:lnTo>
                  <a:pt x="12710" y="25395"/>
                </a:lnTo>
                <a:lnTo>
                  <a:pt x="0" y="12691"/>
                </a:lnTo>
                <a:close/>
              </a:path>
              <a:path w="25400" h="25400">
                <a:moveTo>
                  <a:pt x="25389" y="0"/>
                </a:moveTo>
                <a:lnTo>
                  <a:pt x="0" y="0"/>
                </a:lnTo>
                <a:lnTo>
                  <a:pt x="0" y="12691"/>
                </a:lnTo>
                <a:lnTo>
                  <a:pt x="25389" y="12691"/>
                </a:lnTo>
                <a:lnTo>
                  <a:pt x="25389" y="0"/>
                </a:lnTo>
                <a:close/>
              </a:path>
            </a:pathLst>
          </a:custGeom>
          <a:solidFill>
            <a:srgbClr val="000000"/>
          </a:solidFill>
        </p:spPr>
        <p:txBody>
          <a:bodyPr wrap="square" lIns="0" tIns="0" rIns="0" bIns="0" rtlCol="0"/>
          <a:lstStyle/>
          <a:p>
            <a:endParaRPr sz="1433"/>
          </a:p>
        </p:txBody>
      </p:sp>
      <p:sp>
        <p:nvSpPr>
          <p:cNvPr id="49" name="object 49"/>
          <p:cNvSpPr/>
          <p:nvPr/>
        </p:nvSpPr>
        <p:spPr>
          <a:xfrm>
            <a:off x="7683049" y="5623196"/>
            <a:ext cx="10109" cy="0"/>
          </a:xfrm>
          <a:custGeom>
            <a:avLst/>
            <a:gdLst/>
            <a:ahLst/>
            <a:cxnLst/>
            <a:rect l="l" t="t" r="r" b="b"/>
            <a:pathLst>
              <a:path w="12700">
                <a:moveTo>
                  <a:pt x="0" y="0"/>
                </a:moveTo>
                <a:lnTo>
                  <a:pt x="12710" y="0"/>
                </a:lnTo>
              </a:path>
            </a:pathLst>
          </a:custGeom>
          <a:ln w="3175">
            <a:solidFill>
              <a:srgbClr val="000000"/>
            </a:solidFill>
          </a:ln>
        </p:spPr>
        <p:txBody>
          <a:bodyPr wrap="square" lIns="0" tIns="0" rIns="0" bIns="0" rtlCol="0"/>
          <a:lstStyle/>
          <a:p>
            <a:endParaRPr sz="1433"/>
          </a:p>
        </p:txBody>
      </p:sp>
      <p:sp>
        <p:nvSpPr>
          <p:cNvPr id="50" name="object 50"/>
          <p:cNvSpPr/>
          <p:nvPr/>
        </p:nvSpPr>
        <p:spPr>
          <a:xfrm>
            <a:off x="7642604" y="5613093"/>
            <a:ext cx="30328" cy="50546"/>
          </a:xfrm>
          <a:custGeom>
            <a:avLst/>
            <a:gdLst/>
            <a:ahLst/>
            <a:cxnLst/>
            <a:rect l="l" t="t" r="r" b="b"/>
            <a:pathLst>
              <a:path w="38100" h="63500">
                <a:moveTo>
                  <a:pt x="12710" y="50791"/>
                </a:moveTo>
                <a:lnTo>
                  <a:pt x="0" y="50791"/>
                </a:lnTo>
                <a:lnTo>
                  <a:pt x="0" y="63495"/>
                </a:lnTo>
                <a:lnTo>
                  <a:pt x="25420" y="63495"/>
                </a:lnTo>
                <a:lnTo>
                  <a:pt x="12710" y="50791"/>
                </a:lnTo>
                <a:close/>
              </a:path>
              <a:path w="38100" h="63500">
                <a:moveTo>
                  <a:pt x="38099" y="50791"/>
                </a:moveTo>
                <a:lnTo>
                  <a:pt x="25420" y="63495"/>
                </a:lnTo>
                <a:lnTo>
                  <a:pt x="38099" y="63495"/>
                </a:lnTo>
                <a:lnTo>
                  <a:pt x="38099" y="50791"/>
                </a:lnTo>
                <a:close/>
              </a:path>
              <a:path w="38100" h="63500">
                <a:moveTo>
                  <a:pt x="12710" y="12691"/>
                </a:moveTo>
                <a:lnTo>
                  <a:pt x="0" y="38099"/>
                </a:lnTo>
                <a:lnTo>
                  <a:pt x="0" y="50791"/>
                </a:lnTo>
                <a:lnTo>
                  <a:pt x="12710" y="38099"/>
                </a:lnTo>
                <a:lnTo>
                  <a:pt x="12710" y="12691"/>
                </a:lnTo>
                <a:close/>
              </a:path>
              <a:path w="38100" h="63500">
                <a:moveTo>
                  <a:pt x="12710" y="0"/>
                </a:moveTo>
                <a:lnTo>
                  <a:pt x="0" y="0"/>
                </a:lnTo>
                <a:lnTo>
                  <a:pt x="12710" y="12691"/>
                </a:lnTo>
                <a:lnTo>
                  <a:pt x="12710" y="0"/>
                </a:lnTo>
                <a:close/>
              </a:path>
            </a:pathLst>
          </a:custGeom>
          <a:solidFill>
            <a:srgbClr val="000000"/>
          </a:solidFill>
        </p:spPr>
        <p:txBody>
          <a:bodyPr wrap="square" lIns="0" tIns="0" rIns="0" bIns="0" rtlCol="0"/>
          <a:lstStyle/>
          <a:p>
            <a:endParaRPr sz="1433"/>
          </a:p>
        </p:txBody>
      </p:sp>
      <p:sp>
        <p:nvSpPr>
          <p:cNvPr id="51" name="object 51"/>
          <p:cNvSpPr/>
          <p:nvPr/>
        </p:nvSpPr>
        <p:spPr>
          <a:xfrm>
            <a:off x="7672932" y="5653523"/>
            <a:ext cx="10109" cy="0"/>
          </a:xfrm>
          <a:custGeom>
            <a:avLst/>
            <a:gdLst/>
            <a:ahLst/>
            <a:cxnLst/>
            <a:rect l="l" t="t" r="r" b="b"/>
            <a:pathLst>
              <a:path w="12700">
                <a:moveTo>
                  <a:pt x="0" y="0"/>
                </a:moveTo>
                <a:lnTo>
                  <a:pt x="12710" y="0"/>
                </a:lnTo>
              </a:path>
            </a:pathLst>
          </a:custGeom>
          <a:ln w="3175">
            <a:solidFill>
              <a:srgbClr val="000000"/>
            </a:solidFill>
          </a:ln>
        </p:spPr>
        <p:txBody>
          <a:bodyPr wrap="square" lIns="0" tIns="0" rIns="0" bIns="0" rtlCol="0"/>
          <a:lstStyle/>
          <a:p>
            <a:endParaRPr sz="1433"/>
          </a:p>
        </p:txBody>
      </p:sp>
      <p:sp>
        <p:nvSpPr>
          <p:cNvPr id="52" name="object 52"/>
          <p:cNvSpPr/>
          <p:nvPr/>
        </p:nvSpPr>
        <p:spPr>
          <a:xfrm>
            <a:off x="7632511" y="5653523"/>
            <a:ext cx="30328" cy="40437"/>
          </a:xfrm>
          <a:custGeom>
            <a:avLst/>
            <a:gdLst/>
            <a:ahLst/>
            <a:cxnLst/>
            <a:rect l="l" t="t" r="r" b="b"/>
            <a:pathLst>
              <a:path w="38100" h="50800">
                <a:moveTo>
                  <a:pt x="12679" y="12704"/>
                </a:moveTo>
                <a:lnTo>
                  <a:pt x="0" y="25408"/>
                </a:lnTo>
                <a:lnTo>
                  <a:pt x="25389" y="50804"/>
                </a:lnTo>
                <a:lnTo>
                  <a:pt x="38099" y="50804"/>
                </a:lnTo>
                <a:lnTo>
                  <a:pt x="12679" y="25408"/>
                </a:lnTo>
                <a:lnTo>
                  <a:pt x="12679" y="12704"/>
                </a:lnTo>
                <a:close/>
              </a:path>
              <a:path w="38100" h="50800">
                <a:moveTo>
                  <a:pt x="12679" y="0"/>
                </a:moveTo>
                <a:lnTo>
                  <a:pt x="12679" y="12704"/>
                </a:lnTo>
                <a:lnTo>
                  <a:pt x="25389" y="12704"/>
                </a:lnTo>
                <a:lnTo>
                  <a:pt x="12679" y="0"/>
                </a:lnTo>
                <a:close/>
              </a:path>
            </a:pathLst>
          </a:custGeom>
          <a:solidFill>
            <a:srgbClr val="000000"/>
          </a:solidFill>
        </p:spPr>
        <p:txBody>
          <a:bodyPr wrap="square" lIns="0" tIns="0" rIns="0" bIns="0" rtlCol="0"/>
          <a:lstStyle/>
          <a:p>
            <a:endParaRPr sz="1433"/>
          </a:p>
        </p:txBody>
      </p:sp>
      <p:sp>
        <p:nvSpPr>
          <p:cNvPr id="53" name="object 53"/>
          <p:cNvSpPr/>
          <p:nvPr/>
        </p:nvSpPr>
        <p:spPr>
          <a:xfrm>
            <a:off x="7642604" y="5673748"/>
            <a:ext cx="40437" cy="0"/>
          </a:xfrm>
          <a:custGeom>
            <a:avLst/>
            <a:gdLst/>
            <a:ahLst/>
            <a:cxnLst/>
            <a:rect l="l" t="t" r="r" b="b"/>
            <a:pathLst>
              <a:path w="50800">
                <a:moveTo>
                  <a:pt x="0" y="0"/>
                </a:moveTo>
                <a:lnTo>
                  <a:pt x="50810" y="0"/>
                </a:lnTo>
              </a:path>
            </a:pathLst>
          </a:custGeom>
          <a:ln w="3175">
            <a:solidFill>
              <a:srgbClr val="000000"/>
            </a:solidFill>
          </a:ln>
        </p:spPr>
        <p:txBody>
          <a:bodyPr wrap="square" lIns="0" tIns="0" rIns="0" bIns="0" rtlCol="0"/>
          <a:lstStyle/>
          <a:p>
            <a:endParaRPr sz="1433"/>
          </a:p>
        </p:txBody>
      </p:sp>
      <p:sp>
        <p:nvSpPr>
          <p:cNvPr id="54" name="object 54"/>
          <p:cNvSpPr/>
          <p:nvPr/>
        </p:nvSpPr>
        <p:spPr>
          <a:xfrm>
            <a:off x="7672932" y="5683851"/>
            <a:ext cx="10109" cy="10109"/>
          </a:xfrm>
          <a:custGeom>
            <a:avLst/>
            <a:gdLst/>
            <a:ahLst/>
            <a:cxnLst/>
            <a:rect l="l" t="t" r="r" b="b"/>
            <a:pathLst>
              <a:path w="12700" h="12700">
                <a:moveTo>
                  <a:pt x="12710" y="0"/>
                </a:moveTo>
                <a:lnTo>
                  <a:pt x="0" y="0"/>
                </a:lnTo>
                <a:lnTo>
                  <a:pt x="0" y="12704"/>
                </a:lnTo>
                <a:lnTo>
                  <a:pt x="12710" y="0"/>
                </a:lnTo>
                <a:close/>
              </a:path>
            </a:pathLst>
          </a:custGeom>
          <a:solidFill>
            <a:srgbClr val="000000"/>
          </a:solidFill>
        </p:spPr>
        <p:txBody>
          <a:bodyPr wrap="square" lIns="0" tIns="0" rIns="0" bIns="0" rtlCol="0"/>
          <a:lstStyle/>
          <a:p>
            <a:endParaRPr sz="1433"/>
          </a:p>
        </p:txBody>
      </p:sp>
      <p:sp>
        <p:nvSpPr>
          <p:cNvPr id="55" name="object 55"/>
          <p:cNvSpPr/>
          <p:nvPr/>
        </p:nvSpPr>
        <p:spPr>
          <a:xfrm>
            <a:off x="7662839" y="5663635"/>
            <a:ext cx="0" cy="10109"/>
          </a:xfrm>
          <a:custGeom>
            <a:avLst/>
            <a:gdLst/>
            <a:ahLst/>
            <a:cxnLst/>
            <a:rect l="l" t="t" r="r" b="b"/>
            <a:pathLst>
              <a:path h="12700">
                <a:moveTo>
                  <a:pt x="0" y="6352"/>
                </a:moveTo>
                <a:lnTo>
                  <a:pt x="0" y="6352"/>
                </a:lnTo>
              </a:path>
            </a:pathLst>
          </a:custGeom>
          <a:ln w="13974">
            <a:solidFill>
              <a:srgbClr val="000000"/>
            </a:solidFill>
          </a:ln>
        </p:spPr>
        <p:txBody>
          <a:bodyPr wrap="square" lIns="0" tIns="0" rIns="0" bIns="0" rtlCol="0"/>
          <a:lstStyle/>
          <a:p>
            <a:endParaRPr sz="1433"/>
          </a:p>
        </p:txBody>
      </p:sp>
      <p:sp>
        <p:nvSpPr>
          <p:cNvPr id="56" name="object 56"/>
          <p:cNvSpPr/>
          <p:nvPr/>
        </p:nvSpPr>
        <p:spPr>
          <a:xfrm>
            <a:off x="7683049" y="5653523"/>
            <a:ext cx="10109" cy="20219"/>
          </a:xfrm>
          <a:custGeom>
            <a:avLst/>
            <a:gdLst/>
            <a:ahLst/>
            <a:cxnLst/>
            <a:rect l="l" t="t" r="r" b="b"/>
            <a:pathLst>
              <a:path w="12700" h="25400">
                <a:moveTo>
                  <a:pt x="12710" y="12704"/>
                </a:moveTo>
                <a:lnTo>
                  <a:pt x="6355" y="12704"/>
                </a:lnTo>
                <a:lnTo>
                  <a:pt x="12710" y="25408"/>
                </a:lnTo>
                <a:lnTo>
                  <a:pt x="12710" y="12704"/>
                </a:lnTo>
                <a:close/>
              </a:path>
              <a:path w="12700" h="25400">
                <a:moveTo>
                  <a:pt x="0" y="0"/>
                </a:moveTo>
                <a:lnTo>
                  <a:pt x="0" y="12704"/>
                </a:lnTo>
                <a:lnTo>
                  <a:pt x="6355" y="12704"/>
                </a:lnTo>
                <a:lnTo>
                  <a:pt x="0" y="0"/>
                </a:lnTo>
                <a:close/>
              </a:path>
            </a:pathLst>
          </a:custGeom>
          <a:solidFill>
            <a:srgbClr val="000000"/>
          </a:solidFill>
        </p:spPr>
        <p:txBody>
          <a:bodyPr wrap="square" lIns="0" tIns="0" rIns="0" bIns="0" rtlCol="0"/>
          <a:lstStyle/>
          <a:p>
            <a:endParaRPr sz="1433"/>
          </a:p>
        </p:txBody>
      </p:sp>
      <p:sp>
        <p:nvSpPr>
          <p:cNvPr id="57" name="object 57"/>
          <p:cNvSpPr/>
          <p:nvPr/>
        </p:nvSpPr>
        <p:spPr>
          <a:xfrm>
            <a:off x="7602183" y="5613092"/>
            <a:ext cx="40437" cy="20219"/>
          </a:xfrm>
          <a:custGeom>
            <a:avLst/>
            <a:gdLst/>
            <a:ahLst/>
            <a:cxnLst/>
            <a:rect l="l" t="t" r="r" b="b"/>
            <a:pathLst>
              <a:path w="50800" h="25400">
                <a:moveTo>
                  <a:pt x="25389" y="0"/>
                </a:moveTo>
                <a:lnTo>
                  <a:pt x="12679" y="0"/>
                </a:lnTo>
                <a:lnTo>
                  <a:pt x="0" y="12691"/>
                </a:lnTo>
                <a:lnTo>
                  <a:pt x="12679" y="12691"/>
                </a:lnTo>
                <a:lnTo>
                  <a:pt x="12679" y="25395"/>
                </a:lnTo>
                <a:lnTo>
                  <a:pt x="38099" y="25395"/>
                </a:lnTo>
                <a:lnTo>
                  <a:pt x="25389" y="12691"/>
                </a:lnTo>
                <a:lnTo>
                  <a:pt x="25389" y="0"/>
                </a:lnTo>
                <a:close/>
              </a:path>
              <a:path w="50800" h="25400">
                <a:moveTo>
                  <a:pt x="38099" y="0"/>
                </a:moveTo>
                <a:lnTo>
                  <a:pt x="25389" y="12691"/>
                </a:lnTo>
                <a:lnTo>
                  <a:pt x="50779" y="12691"/>
                </a:lnTo>
                <a:lnTo>
                  <a:pt x="38099" y="0"/>
                </a:lnTo>
                <a:close/>
              </a:path>
            </a:pathLst>
          </a:custGeom>
          <a:solidFill>
            <a:srgbClr val="000000"/>
          </a:solidFill>
        </p:spPr>
        <p:txBody>
          <a:bodyPr wrap="square" lIns="0" tIns="0" rIns="0" bIns="0" rtlCol="0"/>
          <a:lstStyle/>
          <a:p>
            <a:endParaRPr sz="1433"/>
          </a:p>
        </p:txBody>
      </p:sp>
      <p:sp>
        <p:nvSpPr>
          <p:cNvPr id="58" name="object 58"/>
          <p:cNvSpPr/>
          <p:nvPr/>
        </p:nvSpPr>
        <p:spPr>
          <a:xfrm>
            <a:off x="7622394" y="5623196"/>
            <a:ext cx="10109" cy="0"/>
          </a:xfrm>
          <a:custGeom>
            <a:avLst/>
            <a:gdLst/>
            <a:ahLst/>
            <a:cxnLst/>
            <a:rect l="l" t="t" r="r" b="b"/>
            <a:pathLst>
              <a:path w="12700">
                <a:moveTo>
                  <a:pt x="0" y="0"/>
                </a:moveTo>
                <a:lnTo>
                  <a:pt x="12710" y="0"/>
                </a:lnTo>
              </a:path>
            </a:pathLst>
          </a:custGeom>
          <a:ln w="3175">
            <a:solidFill>
              <a:srgbClr val="000000"/>
            </a:solidFill>
          </a:ln>
        </p:spPr>
        <p:txBody>
          <a:bodyPr wrap="square" lIns="0" tIns="0" rIns="0" bIns="0" rtlCol="0"/>
          <a:lstStyle/>
          <a:p>
            <a:endParaRPr sz="1433"/>
          </a:p>
        </p:txBody>
      </p:sp>
      <p:sp>
        <p:nvSpPr>
          <p:cNvPr id="59" name="object 59"/>
          <p:cNvSpPr/>
          <p:nvPr/>
        </p:nvSpPr>
        <p:spPr>
          <a:xfrm>
            <a:off x="7622394" y="5623196"/>
            <a:ext cx="10109" cy="10109"/>
          </a:xfrm>
          <a:custGeom>
            <a:avLst/>
            <a:gdLst/>
            <a:ahLst/>
            <a:cxnLst/>
            <a:rect l="l" t="t" r="r" b="b"/>
            <a:pathLst>
              <a:path w="12700" h="12700">
                <a:moveTo>
                  <a:pt x="12710" y="0"/>
                </a:moveTo>
                <a:lnTo>
                  <a:pt x="0" y="0"/>
                </a:lnTo>
                <a:lnTo>
                  <a:pt x="12710" y="12704"/>
                </a:lnTo>
                <a:lnTo>
                  <a:pt x="12710" y="0"/>
                </a:lnTo>
                <a:close/>
              </a:path>
            </a:pathLst>
          </a:custGeom>
          <a:solidFill>
            <a:srgbClr val="000000"/>
          </a:solidFill>
        </p:spPr>
        <p:txBody>
          <a:bodyPr wrap="square" lIns="0" tIns="0" rIns="0" bIns="0" rtlCol="0"/>
          <a:lstStyle/>
          <a:p>
            <a:endParaRPr sz="1433"/>
          </a:p>
        </p:txBody>
      </p:sp>
      <p:sp>
        <p:nvSpPr>
          <p:cNvPr id="60" name="object 60"/>
          <p:cNvSpPr/>
          <p:nvPr/>
        </p:nvSpPr>
        <p:spPr>
          <a:xfrm>
            <a:off x="7642604" y="5623196"/>
            <a:ext cx="10109" cy="10109"/>
          </a:xfrm>
          <a:custGeom>
            <a:avLst/>
            <a:gdLst/>
            <a:ahLst/>
            <a:cxnLst/>
            <a:rect l="l" t="t" r="r" b="b"/>
            <a:pathLst>
              <a:path w="12700" h="12700">
                <a:moveTo>
                  <a:pt x="0" y="0"/>
                </a:moveTo>
                <a:lnTo>
                  <a:pt x="0" y="12704"/>
                </a:lnTo>
                <a:lnTo>
                  <a:pt x="12710" y="12704"/>
                </a:lnTo>
                <a:lnTo>
                  <a:pt x="0" y="0"/>
                </a:lnTo>
                <a:close/>
              </a:path>
            </a:pathLst>
          </a:custGeom>
          <a:solidFill>
            <a:srgbClr val="000000"/>
          </a:solidFill>
        </p:spPr>
        <p:txBody>
          <a:bodyPr wrap="square" lIns="0" tIns="0" rIns="0" bIns="0" rtlCol="0"/>
          <a:lstStyle/>
          <a:p>
            <a:endParaRPr sz="1433"/>
          </a:p>
        </p:txBody>
      </p:sp>
      <p:sp>
        <p:nvSpPr>
          <p:cNvPr id="61" name="object 61"/>
          <p:cNvSpPr/>
          <p:nvPr/>
        </p:nvSpPr>
        <p:spPr>
          <a:xfrm>
            <a:off x="7561737" y="5522109"/>
            <a:ext cx="181968" cy="202186"/>
          </a:xfrm>
          <a:custGeom>
            <a:avLst/>
            <a:gdLst/>
            <a:ahLst/>
            <a:cxnLst/>
            <a:rect l="l" t="t" r="r" b="b"/>
            <a:pathLst>
              <a:path w="228600" h="254000">
                <a:moveTo>
                  <a:pt x="139689" y="0"/>
                </a:moveTo>
                <a:lnTo>
                  <a:pt x="114299" y="0"/>
                </a:lnTo>
                <a:lnTo>
                  <a:pt x="38099" y="38099"/>
                </a:lnTo>
                <a:lnTo>
                  <a:pt x="38099" y="50791"/>
                </a:lnTo>
                <a:lnTo>
                  <a:pt x="0" y="126991"/>
                </a:lnTo>
                <a:lnTo>
                  <a:pt x="0" y="215895"/>
                </a:lnTo>
                <a:lnTo>
                  <a:pt x="12710" y="228599"/>
                </a:lnTo>
                <a:lnTo>
                  <a:pt x="25389" y="253995"/>
                </a:lnTo>
                <a:lnTo>
                  <a:pt x="25389" y="241291"/>
                </a:lnTo>
                <a:lnTo>
                  <a:pt x="76199" y="241291"/>
                </a:lnTo>
                <a:lnTo>
                  <a:pt x="63489" y="190499"/>
                </a:lnTo>
                <a:lnTo>
                  <a:pt x="63489" y="177795"/>
                </a:lnTo>
                <a:lnTo>
                  <a:pt x="50810" y="177795"/>
                </a:lnTo>
                <a:lnTo>
                  <a:pt x="50810" y="165091"/>
                </a:lnTo>
                <a:lnTo>
                  <a:pt x="63489" y="165091"/>
                </a:lnTo>
                <a:lnTo>
                  <a:pt x="63489" y="101595"/>
                </a:lnTo>
                <a:lnTo>
                  <a:pt x="76199" y="88891"/>
                </a:lnTo>
                <a:lnTo>
                  <a:pt x="76199" y="76199"/>
                </a:lnTo>
                <a:lnTo>
                  <a:pt x="88910" y="76199"/>
                </a:lnTo>
                <a:lnTo>
                  <a:pt x="88910" y="63495"/>
                </a:lnTo>
                <a:lnTo>
                  <a:pt x="101589" y="50791"/>
                </a:lnTo>
                <a:lnTo>
                  <a:pt x="88910" y="50791"/>
                </a:lnTo>
                <a:lnTo>
                  <a:pt x="88910" y="25395"/>
                </a:lnTo>
                <a:lnTo>
                  <a:pt x="101589" y="12691"/>
                </a:lnTo>
                <a:lnTo>
                  <a:pt x="152399" y="12691"/>
                </a:lnTo>
                <a:lnTo>
                  <a:pt x="139689" y="0"/>
                </a:lnTo>
                <a:close/>
              </a:path>
              <a:path w="228600" h="254000">
                <a:moveTo>
                  <a:pt x="50810" y="241291"/>
                </a:moveTo>
                <a:lnTo>
                  <a:pt x="25389" y="241291"/>
                </a:lnTo>
                <a:lnTo>
                  <a:pt x="38099" y="253995"/>
                </a:lnTo>
                <a:lnTo>
                  <a:pt x="50810" y="241291"/>
                </a:lnTo>
                <a:close/>
              </a:path>
              <a:path w="228600" h="254000">
                <a:moveTo>
                  <a:pt x="190499" y="228599"/>
                </a:moveTo>
                <a:lnTo>
                  <a:pt x="177789" y="228599"/>
                </a:lnTo>
                <a:lnTo>
                  <a:pt x="177789" y="253995"/>
                </a:lnTo>
                <a:lnTo>
                  <a:pt x="190499" y="228599"/>
                </a:lnTo>
                <a:close/>
              </a:path>
              <a:path w="228600" h="254000">
                <a:moveTo>
                  <a:pt x="203210" y="38099"/>
                </a:moveTo>
                <a:lnTo>
                  <a:pt x="152399" y="38099"/>
                </a:lnTo>
                <a:lnTo>
                  <a:pt x="165110" y="50791"/>
                </a:lnTo>
                <a:lnTo>
                  <a:pt x="177789" y="76199"/>
                </a:lnTo>
                <a:lnTo>
                  <a:pt x="190499" y="88891"/>
                </a:lnTo>
                <a:lnTo>
                  <a:pt x="190499" y="101595"/>
                </a:lnTo>
                <a:lnTo>
                  <a:pt x="203210" y="114299"/>
                </a:lnTo>
                <a:lnTo>
                  <a:pt x="215889" y="114299"/>
                </a:lnTo>
                <a:lnTo>
                  <a:pt x="215889" y="152399"/>
                </a:lnTo>
                <a:lnTo>
                  <a:pt x="203210" y="152399"/>
                </a:lnTo>
                <a:lnTo>
                  <a:pt x="203210" y="190499"/>
                </a:lnTo>
                <a:lnTo>
                  <a:pt x="190499" y="203191"/>
                </a:lnTo>
                <a:lnTo>
                  <a:pt x="190499" y="215895"/>
                </a:lnTo>
                <a:lnTo>
                  <a:pt x="152399" y="241291"/>
                </a:lnTo>
                <a:lnTo>
                  <a:pt x="165110" y="241291"/>
                </a:lnTo>
                <a:lnTo>
                  <a:pt x="177789" y="228599"/>
                </a:lnTo>
                <a:lnTo>
                  <a:pt x="215889" y="228599"/>
                </a:lnTo>
                <a:lnTo>
                  <a:pt x="228599" y="215895"/>
                </a:lnTo>
                <a:lnTo>
                  <a:pt x="228599" y="114299"/>
                </a:lnTo>
                <a:lnTo>
                  <a:pt x="215889" y="88891"/>
                </a:lnTo>
                <a:lnTo>
                  <a:pt x="215889" y="63495"/>
                </a:lnTo>
                <a:lnTo>
                  <a:pt x="203210" y="38099"/>
                </a:lnTo>
                <a:close/>
              </a:path>
              <a:path w="228600" h="254000">
                <a:moveTo>
                  <a:pt x="215889" y="228599"/>
                </a:moveTo>
                <a:lnTo>
                  <a:pt x="190499" y="228599"/>
                </a:lnTo>
                <a:lnTo>
                  <a:pt x="190499" y="241291"/>
                </a:lnTo>
                <a:lnTo>
                  <a:pt x="215889" y="228599"/>
                </a:lnTo>
                <a:close/>
              </a:path>
              <a:path w="228600" h="254000">
                <a:moveTo>
                  <a:pt x="177789" y="0"/>
                </a:moveTo>
                <a:lnTo>
                  <a:pt x="165110" y="0"/>
                </a:lnTo>
                <a:lnTo>
                  <a:pt x="152399" y="12691"/>
                </a:lnTo>
                <a:lnTo>
                  <a:pt x="114299" y="12691"/>
                </a:lnTo>
                <a:lnTo>
                  <a:pt x="114299" y="25395"/>
                </a:lnTo>
                <a:lnTo>
                  <a:pt x="139689" y="50791"/>
                </a:lnTo>
                <a:lnTo>
                  <a:pt x="152399" y="38099"/>
                </a:lnTo>
                <a:lnTo>
                  <a:pt x="203210" y="38099"/>
                </a:lnTo>
                <a:lnTo>
                  <a:pt x="190499" y="25395"/>
                </a:lnTo>
                <a:lnTo>
                  <a:pt x="190499" y="12691"/>
                </a:lnTo>
                <a:lnTo>
                  <a:pt x="177789" y="0"/>
                </a:lnTo>
                <a:close/>
              </a:path>
            </a:pathLst>
          </a:custGeom>
          <a:solidFill>
            <a:srgbClr val="000000"/>
          </a:solidFill>
        </p:spPr>
        <p:txBody>
          <a:bodyPr wrap="square" lIns="0" tIns="0" rIns="0" bIns="0" rtlCol="0"/>
          <a:lstStyle/>
          <a:p>
            <a:endParaRPr sz="1433"/>
          </a:p>
        </p:txBody>
      </p:sp>
      <p:sp>
        <p:nvSpPr>
          <p:cNvPr id="62" name="object 62"/>
          <p:cNvSpPr/>
          <p:nvPr/>
        </p:nvSpPr>
        <p:spPr>
          <a:xfrm>
            <a:off x="7622393" y="5552437"/>
            <a:ext cx="60656" cy="40437"/>
          </a:xfrm>
          <a:custGeom>
            <a:avLst/>
            <a:gdLst/>
            <a:ahLst/>
            <a:cxnLst/>
            <a:rect l="l" t="t" r="r" b="b"/>
            <a:pathLst>
              <a:path w="76200" h="50800">
                <a:moveTo>
                  <a:pt x="6352" y="38099"/>
                </a:moveTo>
                <a:lnTo>
                  <a:pt x="0" y="38099"/>
                </a:lnTo>
                <a:lnTo>
                  <a:pt x="0" y="50791"/>
                </a:lnTo>
                <a:lnTo>
                  <a:pt x="6352" y="38099"/>
                </a:lnTo>
                <a:close/>
              </a:path>
              <a:path w="76200" h="50800">
                <a:moveTo>
                  <a:pt x="50810" y="12691"/>
                </a:moveTo>
                <a:lnTo>
                  <a:pt x="25389" y="12691"/>
                </a:lnTo>
                <a:lnTo>
                  <a:pt x="12710" y="25395"/>
                </a:lnTo>
                <a:lnTo>
                  <a:pt x="6352" y="38099"/>
                </a:lnTo>
                <a:lnTo>
                  <a:pt x="12710" y="38099"/>
                </a:lnTo>
                <a:lnTo>
                  <a:pt x="25389" y="25395"/>
                </a:lnTo>
                <a:lnTo>
                  <a:pt x="50810" y="12691"/>
                </a:lnTo>
                <a:close/>
              </a:path>
              <a:path w="76200" h="50800">
                <a:moveTo>
                  <a:pt x="76199" y="0"/>
                </a:moveTo>
                <a:lnTo>
                  <a:pt x="63489" y="0"/>
                </a:lnTo>
                <a:lnTo>
                  <a:pt x="50810" y="12691"/>
                </a:lnTo>
                <a:lnTo>
                  <a:pt x="63489" y="12691"/>
                </a:lnTo>
                <a:lnTo>
                  <a:pt x="76199" y="0"/>
                </a:lnTo>
                <a:close/>
              </a:path>
            </a:pathLst>
          </a:custGeom>
          <a:solidFill>
            <a:srgbClr val="000000"/>
          </a:solidFill>
        </p:spPr>
        <p:txBody>
          <a:bodyPr wrap="square" lIns="0" tIns="0" rIns="0" bIns="0" rtlCol="0"/>
          <a:lstStyle/>
          <a:p>
            <a:endParaRPr sz="1433"/>
          </a:p>
        </p:txBody>
      </p:sp>
      <p:sp>
        <p:nvSpPr>
          <p:cNvPr id="63" name="object 63"/>
          <p:cNvSpPr/>
          <p:nvPr/>
        </p:nvSpPr>
        <p:spPr>
          <a:xfrm>
            <a:off x="7602183" y="5643421"/>
            <a:ext cx="70765" cy="121312"/>
          </a:xfrm>
          <a:custGeom>
            <a:avLst/>
            <a:gdLst/>
            <a:ahLst/>
            <a:cxnLst/>
            <a:rect l="l" t="t" r="r" b="b"/>
            <a:pathLst>
              <a:path w="88900" h="152400">
                <a:moveTo>
                  <a:pt x="12679" y="38099"/>
                </a:moveTo>
                <a:lnTo>
                  <a:pt x="25389" y="88891"/>
                </a:lnTo>
                <a:lnTo>
                  <a:pt x="25389" y="139695"/>
                </a:lnTo>
                <a:lnTo>
                  <a:pt x="38099" y="152399"/>
                </a:lnTo>
                <a:lnTo>
                  <a:pt x="50779" y="152399"/>
                </a:lnTo>
                <a:lnTo>
                  <a:pt x="38099" y="139695"/>
                </a:lnTo>
                <a:lnTo>
                  <a:pt x="50779" y="114299"/>
                </a:lnTo>
                <a:lnTo>
                  <a:pt x="76199" y="114299"/>
                </a:lnTo>
                <a:lnTo>
                  <a:pt x="88879" y="101595"/>
                </a:lnTo>
                <a:lnTo>
                  <a:pt x="88879" y="88891"/>
                </a:lnTo>
                <a:lnTo>
                  <a:pt x="63489" y="88891"/>
                </a:lnTo>
                <a:lnTo>
                  <a:pt x="38099" y="63495"/>
                </a:lnTo>
                <a:lnTo>
                  <a:pt x="33861" y="50791"/>
                </a:lnTo>
                <a:lnTo>
                  <a:pt x="25389" y="50791"/>
                </a:lnTo>
                <a:lnTo>
                  <a:pt x="12679" y="38099"/>
                </a:lnTo>
                <a:close/>
              </a:path>
              <a:path w="88900" h="152400">
                <a:moveTo>
                  <a:pt x="76199" y="114299"/>
                </a:moveTo>
                <a:lnTo>
                  <a:pt x="50779" y="114299"/>
                </a:lnTo>
                <a:lnTo>
                  <a:pt x="63489" y="126991"/>
                </a:lnTo>
                <a:lnTo>
                  <a:pt x="76199" y="114299"/>
                </a:lnTo>
                <a:close/>
              </a:path>
              <a:path w="88900" h="152400">
                <a:moveTo>
                  <a:pt x="19031" y="12691"/>
                </a:moveTo>
                <a:lnTo>
                  <a:pt x="12679" y="12691"/>
                </a:lnTo>
                <a:lnTo>
                  <a:pt x="12679" y="25395"/>
                </a:lnTo>
                <a:lnTo>
                  <a:pt x="25389" y="50791"/>
                </a:lnTo>
                <a:lnTo>
                  <a:pt x="33861" y="50791"/>
                </a:lnTo>
                <a:lnTo>
                  <a:pt x="25389" y="25395"/>
                </a:lnTo>
                <a:lnTo>
                  <a:pt x="19031" y="12691"/>
                </a:lnTo>
                <a:close/>
              </a:path>
              <a:path w="88900" h="152400">
                <a:moveTo>
                  <a:pt x="12679" y="0"/>
                </a:moveTo>
                <a:lnTo>
                  <a:pt x="0" y="12691"/>
                </a:lnTo>
                <a:lnTo>
                  <a:pt x="12679" y="25395"/>
                </a:lnTo>
                <a:lnTo>
                  <a:pt x="12679" y="12691"/>
                </a:lnTo>
                <a:lnTo>
                  <a:pt x="19031" y="12691"/>
                </a:lnTo>
                <a:lnTo>
                  <a:pt x="12679" y="0"/>
                </a:lnTo>
                <a:close/>
              </a:path>
            </a:pathLst>
          </a:custGeom>
          <a:solidFill>
            <a:srgbClr val="000000"/>
          </a:solidFill>
        </p:spPr>
        <p:txBody>
          <a:bodyPr wrap="square" lIns="0" tIns="0" rIns="0" bIns="0" rtlCol="0"/>
          <a:lstStyle/>
          <a:p>
            <a:endParaRPr sz="1433"/>
          </a:p>
        </p:txBody>
      </p:sp>
      <p:sp>
        <p:nvSpPr>
          <p:cNvPr id="64" name="object 64"/>
          <p:cNvSpPr/>
          <p:nvPr/>
        </p:nvSpPr>
        <p:spPr>
          <a:xfrm>
            <a:off x="7662839" y="5613093"/>
            <a:ext cx="10109" cy="0"/>
          </a:xfrm>
          <a:custGeom>
            <a:avLst/>
            <a:gdLst/>
            <a:ahLst/>
            <a:cxnLst/>
            <a:rect l="l" t="t" r="r" b="b"/>
            <a:pathLst>
              <a:path w="12700">
                <a:moveTo>
                  <a:pt x="0" y="0"/>
                </a:moveTo>
                <a:lnTo>
                  <a:pt x="12679" y="0"/>
                </a:lnTo>
              </a:path>
            </a:pathLst>
          </a:custGeom>
          <a:ln w="3175">
            <a:solidFill>
              <a:srgbClr val="000000"/>
            </a:solidFill>
          </a:ln>
        </p:spPr>
        <p:txBody>
          <a:bodyPr wrap="square" lIns="0" tIns="0" rIns="0" bIns="0" rtlCol="0"/>
          <a:lstStyle/>
          <a:p>
            <a:endParaRPr sz="1433"/>
          </a:p>
        </p:txBody>
      </p:sp>
      <p:sp>
        <p:nvSpPr>
          <p:cNvPr id="65" name="object 65"/>
          <p:cNvSpPr/>
          <p:nvPr/>
        </p:nvSpPr>
        <p:spPr>
          <a:xfrm>
            <a:off x="7511199" y="5714179"/>
            <a:ext cx="111203" cy="80874"/>
          </a:xfrm>
          <a:custGeom>
            <a:avLst/>
            <a:gdLst/>
            <a:ahLst/>
            <a:cxnLst/>
            <a:rect l="l" t="t" r="r" b="b"/>
            <a:pathLst>
              <a:path w="139700" h="101600">
                <a:moveTo>
                  <a:pt x="139689" y="0"/>
                </a:moveTo>
                <a:lnTo>
                  <a:pt x="101589" y="38099"/>
                </a:lnTo>
                <a:lnTo>
                  <a:pt x="84653" y="42334"/>
                </a:lnTo>
                <a:lnTo>
                  <a:pt x="76199" y="50804"/>
                </a:lnTo>
                <a:lnTo>
                  <a:pt x="50779" y="101608"/>
                </a:lnTo>
                <a:lnTo>
                  <a:pt x="88879" y="63508"/>
                </a:lnTo>
                <a:lnTo>
                  <a:pt x="114287" y="63508"/>
                </a:lnTo>
                <a:lnTo>
                  <a:pt x="139689" y="12704"/>
                </a:lnTo>
                <a:lnTo>
                  <a:pt x="139689" y="0"/>
                </a:lnTo>
                <a:close/>
              </a:path>
              <a:path w="139700" h="101600">
                <a:moveTo>
                  <a:pt x="114287" y="63508"/>
                </a:moveTo>
                <a:lnTo>
                  <a:pt x="88879" y="63508"/>
                </a:lnTo>
                <a:lnTo>
                  <a:pt x="101589" y="88904"/>
                </a:lnTo>
                <a:lnTo>
                  <a:pt x="114287" y="63508"/>
                </a:lnTo>
                <a:close/>
              </a:path>
              <a:path w="139700" h="101600">
                <a:moveTo>
                  <a:pt x="81256" y="43184"/>
                </a:moveTo>
                <a:lnTo>
                  <a:pt x="0" y="63508"/>
                </a:lnTo>
                <a:lnTo>
                  <a:pt x="50779" y="63508"/>
                </a:lnTo>
                <a:lnTo>
                  <a:pt x="81256" y="43184"/>
                </a:lnTo>
                <a:close/>
              </a:path>
              <a:path w="139700" h="101600">
                <a:moveTo>
                  <a:pt x="88879" y="38099"/>
                </a:moveTo>
                <a:lnTo>
                  <a:pt x="81256" y="43184"/>
                </a:lnTo>
                <a:lnTo>
                  <a:pt x="84653" y="42334"/>
                </a:lnTo>
                <a:lnTo>
                  <a:pt x="88879" y="38099"/>
                </a:lnTo>
                <a:close/>
              </a:path>
            </a:pathLst>
          </a:custGeom>
          <a:solidFill>
            <a:srgbClr val="000000"/>
          </a:solidFill>
        </p:spPr>
        <p:txBody>
          <a:bodyPr wrap="square" lIns="0" tIns="0" rIns="0" bIns="0" rtlCol="0"/>
          <a:lstStyle/>
          <a:p>
            <a:endParaRPr sz="1433"/>
          </a:p>
        </p:txBody>
      </p:sp>
      <p:sp>
        <p:nvSpPr>
          <p:cNvPr id="66" name="object 66"/>
          <p:cNvSpPr/>
          <p:nvPr/>
        </p:nvSpPr>
        <p:spPr>
          <a:xfrm>
            <a:off x="7551620" y="5795060"/>
            <a:ext cx="30328" cy="40437"/>
          </a:xfrm>
          <a:custGeom>
            <a:avLst/>
            <a:gdLst/>
            <a:ahLst/>
            <a:cxnLst/>
            <a:rect l="l" t="t" r="r" b="b"/>
            <a:pathLst>
              <a:path w="38100" h="50800">
                <a:moveTo>
                  <a:pt x="25404" y="25387"/>
                </a:moveTo>
                <a:lnTo>
                  <a:pt x="0" y="50791"/>
                </a:lnTo>
                <a:lnTo>
                  <a:pt x="25420" y="25395"/>
                </a:lnTo>
                <a:close/>
              </a:path>
              <a:path w="38100" h="50800">
                <a:moveTo>
                  <a:pt x="0" y="0"/>
                </a:moveTo>
                <a:lnTo>
                  <a:pt x="0" y="12691"/>
                </a:lnTo>
                <a:lnTo>
                  <a:pt x="25404" y="25387"/>
                </a:lnTo>
                <a:lnTo>
                  <a:pt x="38099" y="12691"/>
                </a:lnTo>
                <a:lnTo>
                  <a:pt x="0" y="0"/>
                </a:lnTo>
                <a:close/>
              </a:path>
            </a:pathLst>
          </a:custGeom>
          <a:solidFill>
            <a:srgbClr val="000000"/>
          </a:solidFill>
        </p:spPr>
        <p:txBody>
          <a:bodyPr wrap="square" lIns="0" tIns="0" rIns="0" bIns="0" rtlCol="0"/>
          <a:lstStyle/>
          <a:p>
            <a:endParaRPr sz="1433"/>
          </a:p>
        </p:txBody>
      </p:sp>
      <p:sp>
        <p:nvSpPr>
          <p:cNvPr id="67" name="object 67"/>
          <p:cNvSpPr/>
          <p:nvPr/>
        </p:nvSpPr>
        <p:spPr>
          <a:xfrm>
            <a:off x="7551621" y="5835491"/>
            <a:ext cx="10614" cy="20219"/>
          </a:xfrm>
          <a:custGeom>
            <a:avLst/>
            <a:gdLst/>
            <a:ahLst/>
            <a:cxnLst/>
            <a:rect l="l" t="t" r="r" b="b"/>
            <a:pathLst>
              <a:path w="13334" h="25400">
                <a:moveTo>
                  <a:pt x="0" y="0"/>
                </a:moveTo>
                <a:lnTo>
                  <a:pt x="0" y="12704"/>
                </a:lnTo>
                <a:lnTo>
                  <a:pt x="8476" y="25408"/>
                </a:lnTo>
                <a:lnTo>
                  <a:pt x="12713" y="25408"/>
                </a:lnTo>
                <a:lnTo>
                  <a:pt x="0" y="0"/>
                </a:lnTo>
                <a:close/>
              </a:path>
            </a:pathLst>
          </a:custGeom>
          <a:solidFill>
            <a:srgbClr val="000000"/>
          </a:solidFill>
        </p:spPr>
        <p:txBody>
          <a:bodyPr wrap="square" lIns="0" tIns="0" rIns="0" bIns="0" rtlCol="0"/>
          <a:lstStyle/>
          <a:p>
            <a:endParaRPr sz="1433"/>
          </a:p>
        </p:txBody>
      </p:sp>
      <p:sp>
        <p:nvSpPr>
          <p:cNvPr id="68" name="object 68"/>
          <p:cNvSpPr/>
          <p:nvPr/>
        </p:nvSpPr>
        <p:spPr>
          <a:xfrm>
            <a:off x="7507151" y="5784947"/>
            <a:ext cx="24263" cy="70765"/>
          </a:xfrm>
          <a:custGeom>
            <a:avLst/>
            <a:gdLst/>
            <a:ahLst/>
            <a:cxnLst/>
            <a:rect l="l" t="t" r="r" b="b"/>
            <a:pathLst>
              <a:path w="30479" h="88900">
                <a:moveTo>
                  <a:pt x="17764" y="0"/>
                </a:moveTo>
                <a:lnTo>
                  <a:pt x="17764" y="88903"/>
                </a:lnTo>
                <a:lnTo>
                  <a:pt x="30474" y="88903"/>
                </a:lnTo>
                <a:lnTo>
                  <a:pt x="30474" y="38099"/>
                </a:lnTo>
                <a:lnTo>
                  <a:pt x="17764" y="0"/>
                </a:lnTo>
                <a:close/>
              </a:path>
              <a:path w="30479" h="88900">
                <a:moveTo>
                  <a:pt x="5085" y="63495"/>
                </a:moveTo>
                <a:lnTo>
                  <a:pt x="0" y="88903"/>
                </a:lnTo>
                <a:lnTo>
                  <a:pt x="5085" y="88903"/>
                </a:lnTo>
                <a:lnTo>
                  <a:pt x="5085" y="63495"/>
                </a:lnTo>
                <a:close/>
              </a:path>
            </a:pathLst>
          </a:custGeom>
          <a:solidFill>
            <a:srgbClr val="000000"/>
          </a:solidFill>
        </p:spPr>
        <p:txBody>
          <a:bodyPr wrap="square" lIns="0" tIns="0" rIns="0" bIns="0" rtlCol="0"/>
          <a:lstStyle/>
          <a:p>
            <a:endParaRPr sz="1433"/>
          </a:p>
        </p:txBody>
      </p:sp>
      <p:sp>
        <p:nvSpPr>
          <p:cNvPr id="69" name="object 69"/>
          <p:cNvSpPr/>
          <p:nvPr/>
        </p:nvSpPr>
        <p:spPr>
          <a:xfrm>
            <a:off x="7450529" y="5784947"/>
            <a:ext cx="40437" cy="70765"/>
          </a:xfrm>
          <a:custGeom>
            <a:avLst/>
            <a:gdLst/>
            <a:ahLst/>
            <a:cxnLst/>
            <a:rect l="l" t="t" r="r" b="b"/>
            <a:pathLst>
              <a:path w="50800" h="88900">
                <a:moveTo>
                  <a:pt x="54" y="88794"/>
                </a:moveTo>
                <a:close/>
              </a:path>
              <a:path w="50800" h="88900">
                <a:moveTo>
                  <a:pt x="25408" y="63495"/>
                </a:moveTo>
                <a:lnTo>
                  <a:pt x="12697" y="76199"/>
                </a:lnTo>
                <a:lnTo>
                  <a:pt x="17783" y="88903"/>
                </a:lnTo>
                <a:lnTo>
                  <a:pt x="31757" y="88903"/>
                </a:lnTo>
                <a:lnTo>
                  <a:pt x="25408" y="63495"/>
                </a:lnTo>
                <a:close/>
              </a:path>
              <a:path w="50800" h="88900">
                <a:moveTo>
                  <a:pt x="23575" y="45367"/>
                </a:moveTo>
                <a:lnTo>
                  <a:pt x="12697" y="50804"/>
                </a:lnTo>
                <a:lnTo>
                  <a:pt x="54" y="88794"/>
                </a:lnTo>
                <a:lnTo>
                  <a:pt x="12697" y="63495"/>
                </a:lnTo>
                <a:lnTo>
                  <a:pt x="23575" y="45367"/>
                </a:lnTo>
                <a:close/>
              </a:path>
              <a:path w="50800" h="88900">
                <a:moveTo>
                  <a:pt x="47627" y="38099"/>
                </a:moveTo>
                <a:lnTo>
                  <a:pt x="38118" y="38099"/>
                </a:lnTo>
                <a:lnTo>
                  <a:pt x="38118" y="76199"/>
                </a:lnTo>
                <a:lnTo>
                  <a:pt x="47627" y="38099"/>
                </a:lnTo>
                <a:close/>
              </a:path>
              <a:path w="50800" h="88900">
                <a:moveTo>
                  <a:pt x="50797" y="0"/>
                </a:moveTo>
                <a:lnTo>
                  <a:pt x="23575" y="45367"/>
                </a:lnTo>
                <a:lnTo>
                  <a:pt x="38118" y="38099"/>
                </a:lnTo>
                <a:lnTo>
                  <a:pt x="47627" y="38099"/>
                </a:lnTo>
                <a:lnTo>
                  <a:pt x="50797" y="25395"/>
                </a:lnTo>
                <a:lnTo>
                  <a:pt x="50797" y="0"/>
                </a:lnTo>
                <a:close/>
              </a:path>
            </a:pathLst>
          </a:custGeom>
          <a:solidFill>
            <a:srgbClr val="000000"/>
          </a:solidFill>
        </p:spPr>
        <p:txBody>
          <a:bodyPr wrap="square" lIns="0" tIns="0" rIns="0" bIns="0" rtlCol="0"/>
          <a:lstStyle/>
          <a:p>
            <a:endParaRPr sz="1433"/>
          </a:p>
        </p:txBody>
      </p:sp>
      <p:sp>
        <p:nvSpPr>
          <p:cNvPr id="70" name="object 70"/>
          <p:cNvSpPr/>
          <p:nvPr/>
        </p:nvSpPr>
        <p:spPr>
          <a:xfrm>
            <a:off x="7824572" y="5795060"/>
            <a:ext cx="20723" cy="60656"/>
          </a:xfrm>
          <a:custGeom>
            <a:avLst/>
            <a:gdLst/>
            <a:ahLst/>
            <a:cxnLst/>
            <a:rect l="l" t="t" r="r" b="b"/>
            <a:pathLst>
              <a:path w="26034" h="76200">
                <a:moveTo>
                  <a:pt x="23301" y="69847"/>
                </a:moveTo>
                <a:lnTo>
                  <a:pt x="21182" y="76199"/>
                </a:lnTo>
                <a:lnTo>
                  <a:pt x="25420" y="76199"/>
                </a:lnTo>
                <a:lnTo>
                  <a:pt x="23301" y="69847"/>
                </a:lnTo>
                <a:close/>
              </a:path>
              <a:path w="26034" h="76200">
                <a:moveTo>
                  <a:pt x="0" y="0"/>
                </a:moveTo>
                <a:lnTo>
                  <a:pt x="23301" y="69847"/>
                </a:lnTo>
                <a:lnTo>
                  <a:pt x="25420" y="63495"/>
                </a:lnTo>
                <a:lnTo>
                  <a:pt x="0" y="0"/>
                </a:lnTo>
                <a:close/>
              </a:path>
            </a:pathLst>
          </a:custGeom>
          <a:solidFill>
            <a:srgbClr val="000000"/>
          </a:solidFill>
        </p:spPr>
        <p:txBody>
          <a:bodyPr wrap="square" lIns="0" tIns="0" rIns="0" bIns="0" rtlCol="0"/>
          <a:lstStyle/>
          <a:p>
            <a:endParaRPr sz="1433"/>
          </a:p>
        </p:txBody>
      </p:sp>
      <p:sp>
        <p:nvSpPr>
          <p:cNvPr id="71" name="object 71"/>
          <p:cNvSpPr/>
          <p:nvPr/>
        </p:nvSpPr>
        <p:spPr>
          <a:xfrm>
            <a:off x="7733587" y="5805163"/>
            <a:ext cx="30328" cy="10109"/>
          </a:xfrm>
          <a:custGeom>
            <a:avLst/>
            <a:gdLst/>
            <a:ahLst/>
            <a:cxnLst/>
            <a:rect l="l" t="t" r="r" b="b"/>
            <a:pathLst>
              <a:path w="38100" h="12700">
                <a:moveTo>
                  <a:pt x="38099" y="0"/>
                </a:moveTo>
                <a:lnTo>
                  <a:pt x="12710" y="0"/>
                </a:lnTo>
                <a:lnTo>
                  <a:pt x="0" y="12704"/>
                </a:lnTo>
                <a:lnTo>
                  <a:pt x="38099" y="12704"/>
                </a:lnTo>
                <a:lnTo>
                  <a:pt x="38099" y="0"/>
                </a:lnTo>
                <a:close/>
              </a:path>
            </a:pathLst>
          </a:custGeom>
          <a:solidFill>
            <a:srgbClr val="000000"/>
          </a:solidFill>
        </p:spPr>
        <p:txBody>
          <a:bodyPr wrap="square" lIns="0" tIns="0" rIns="0" bIns="0" rtlCol="0"/>
          <a:lstStyle/>
          <a:p>
            <a:endParaRPr sz="1433"/>
          </a:p>
        </p:txBody>
      </p:sp>
      <p:sp>
        <p:nvSpPr>
          <p:cNvPr id="72" name="object 72"/>
          <p:cNvSpPr/>
          <p:nvPr/>
        </p:nvSpPr>
        <p:spPr>
          <a:xfrm>
            <a:off x="7676302" y="5784947"/>
            <a:ext cx="17186" cy="70765"/>
          </a:xfrm>
          <a:custGeom>
            <a:avLst/>
            <a:gdLst/>
            <a:ahLst/>
            <a:cxnLst/>
            <a:rect l="l" t="t" r="r" b="b"/>
            <a:pathLst>
              <a:path w="21590" h="88900">
                <a:moveTo>
                  <a:pt x="8476" y="63495"/>
                </a:moveTo>
                <a:lnTo>
                  <a:pt x="0" y="88903"/>
                </a:lnTo>
                <a:lnTo>
                  <a:pt x="2127" y="88903"/>
                </a:lnTo>
                <a:lnTo>
                  <a:pt x="8476" y="76199"/>
                </a:lnTo>
                <a:lnTo>
                  <a:pt x="8476" y="63495"/>
                </a:lnTo>
                <a:close/>
              </a:path>
              <a:path w="21590" h="88900">
                <a:moveTo>
                  <a:pt x="21186" y="0"/>
                </a:moveTo>
                <a:lnTo>
                  <a:pt x="8476" y="38099"/>
                </a:lnTo>
                <a:lnTo>
                  <a:pt x="8476" y="50804"/>
                </a:lnTo>
                <a:lnTo>
                  <a:pt x="21186" y="25395"/>
                </a:lnTo>
                <a:lnTo>
                  <a:pt x="21186" y="0"/>
                </a:lnTo>
                <a:close/>
              </a:path>
            </a:pathLst>
          </a:custGeom>
          <a:solidFill>
            <a:srgbClr val="000000"/>
          </a:solidFill>
        </p:spPr>
        <p:txBody>
          <a:bodyPr wrap="square" lIns="0" tIns="0" rIns="0" bIns="0" rtlCol="0"/>
          <a:lstStyle/>
          <a:p>
            <a:endParaRPr sz="1433"/>
          </a:p>
        </p:txBody>
      </p:sp>
      <p:sp>
        <p:nvSpPr>
          <p:cNvPr id="73" name="object 73"/>
          <p:cNvSpPr/>
          <p:nvPr/>
        </p:nvSpPr>
        <p:spPr>
          <a:xfrm>
            <a:off x="7607228" y="5774836"/>
            <a:ext cx="15164" cy="80874"/>
          </a:xfrm>
          <a:custGeom>
            <a:avLst/>
            <a:gdLst/>
            <a:ahLst/>
            <a:cxnLst/>
            <a:rect l="l" t="t" r="r" b="b"/>
            <a:pathLst>
              <a:path w="19050" h="101600">
                <a:moveTo>
                  <a:pt x="6341" y="76199"/>
                </a:moveTo>
                <a:lnTo>
                  <a:pt x="0" y="101608"/>
                </a:lnTo>
                <a:lnTo>
                  <a:pt x="6341" y="101608"/>
                </a:lnTo>
                <a:lnTo>
                  <a:pt x="6341" y="76199"/>
                </a:lnTo>
                <a:close/>
              </a:path>
              <a:path w="19050" h="101600">
                <a:moveTo>
                  <a:pt x="6341" y="0"/>
                </a:moveTo>
                <a:lnTo>
                  <a:pt x="6341" y="25408"/>
                </a:lnTo>
                <a:lnTo>
                  <a:pt x="19051" y="12704"/>
                </a:lnTo>
                <a:lnTo>
                  <a:pt x="6341" y="0"/>
                </a:lnTo>
                <a:close/>
              </a:path>
            </a:pathLst>
          </a:custGeom>
          <a:solidFill>
            <a:srgbClr val="000000"/>
          </a:solidFill>
        </p:spPr>
        <p:txBody>
          <a:bodyPr wrap="square" lIns="0" tIns="0" rIns="0" bIns="0" rtlCol="0"/>
          <a:lstStyle/>
          <a:p>
            <a:endParaRPr sz="1433"/>
          </a:p>
        </p:txBody>
      </p:sp>
      <p:sp>
        <p:nvSpPr>
          <p:cNvPr id="74" name="object 74"/>
          <p:cNvSpPr/>
          <p:nvPr/>
        </p:nvSpPr>
        <p:spPr>
          <a:xfrm>
            <a:off x="7662838" y="5795060"/>
            <a:ext cx="20219" cy="60656"/>
          </a:xfrm>
          <a:custGeom>
            <a:avLst/>
            <a:gdLst/>
            <a:ahLst/>
            <a:cxnLst/>
            <a:rect l="l" t="t" r="r" b="b"/>
            <a:pathLst>
              <a:path w="25400" h="76200">
                <a:moveTo>
                  <a:pt x="12679" y="50791"/>
                </a:moveTo>
                <a:lnTo>
                  <a:pt x="0" y="76199"/>
                </a:lnTo>
                <a:lnTo>
                  <a:pt x="6336" y="76199"/>
                </a:lnTo>
                <a:lnTo>
                  <a:pt x="12679" y="63495"/>
                </a:lnTo>
                <a:lnTo>
                  <a:pt x="12679" y="50791"/>
                </a:lnTo>
                <a:close/>
              </a:path>
              <a:path w="25400" h="76200">
                <a:moveTo>
                  <a:pt x="25389" y="0"/>
                </a:moveTo>
                <a:lnTo>
                  <a:pt x="12679" y="38099"/>
                </a:lnTo>
                <a:lnTo>
                  <a:pt x="12679" y="50791"/>
                </a:lnTo>
                <a:lnTo>
                  <a:pt x="25389" y="12691"/>
                </a:lnTo>
                <a:lnTo>
                  <a:pt x="25389" y="0"/>
                </a:lnTo>
                <a:close/>
              </a:path>
            </a:pathLst>
          </a:custGeom>
          <a:solidFill>
            <a:srgbClr val="000000"/>
          </a:solidFill>
        </p:spPr>
        <p:txBody>
          <a:bodyPr wrap="square" lIns="0" tIns="0" rIns="0" bIns="0" rtlCol="0"/>
          <a:lstStyle/>
          <a:p>
            <a:endParaRPr sz="1433"/>
          </a:p>
        </p:txBody>
      </p:sp>
      <p:sp>
        <p:nvSpPr>
          <p:cNvPr id="75" name="object 75"/>
          <p:cNvSpPr/>
          <p:nvPr/>
        </p:nvSpPr>
        <p:spPr>
          <a:xfrm>
            <a:off x="7599653" y="5784947"/>
            <a:ext cx="12637" cy="70765"/>
          </a:xfrm>
          <a:custGeom>
            <a:avLst/>
            <a:gdLst/>
            <a:ahLst/>
            <a:cxnLst/>
            <a:rect l="l" t="t" r="r" b="b"/>
            <a:pathLst>
              <a:path w="15875" h="88900">
                <a:moveTo>
                  <a:pt x="3178" y="76199"/>
                </a:moveTo>
                <a:lnTo>
                  <a:pt x="0" y="88903"/>
                </a:lnTo>
                <a:lnTo>
                  <a:pt x="3178" y="88903"/>
                </a:lnTo>
                <a:lnTo>
                  <a:pt x="3178" y="76199"/>
                </a:lnTo>
                <a:close/>
              </a:path>
              <a:path w="15875" h="88900">
                <a:moveTo>
                  <a:pt x="15857" y="0"/>
                </a:moveTo>
                <a:lnTo>
                  <a:pt x="3178" y="25395"/>
                </a:lnTo>
                <a:lnTo>
                  <a:pt x="3178" y="38099"/>
                </a:lnTo>
                <a:lnTo>
                  <a:pt x="15857" y="0"/>
                </a:lnTo>
                <a:close/>
              </a:path>
            </a:pathLst>
          </a:custGeom>
          <a:solidFill>
            <a:srgbClr val="000000"/>
          </a:solidFill>
        </p:spPr>
        <p:txBody>
          <a:bodyPr wrap="square" lIns="0" tIns="0" rIns="0" bIns="0" rtlCol="0"/>
          <a:lstStyle/>
          <a:p>
            <a:endParaRPr sz="1433"/>
          </a:p>
        </p:txBody>
      </p:sp>
      <p:sp>
        <p:nvSpPr>
          <p:cNvPr id="76" name="object 76"/>
          <p:cNvSpPr/>
          <p:nvPr/>
        </p:nvSpPr>
        <p:spPr>
          <a:xfrm>
            <a:off x="7607227" y="5845603"/>
            <a:ext cx="5055" cy="10109"/>
          </a:xfrm>
          <a:custGeom>
            <a:avLst/>
            <a:gdLst/>
            <a:ahLst/>
            <a:cxnLst/>
            <a:rect l="l" t="t" r="r" b="b"/>
            <a:pathLst>
              <a:path w="6350" h="12700">
                <a:moveTo>
                  <a:pt x="6342" y="0"/>
                </a:moveTo>
                <a:lnTo>
                  <a:pt x="0" y="12704"/>
                </a:lnTo>
                <a:lnTo>
                  <a:pt x="6342" y="12704"/>
                </a:lnTo>
                <a:lnTo>
                  <a:pt x="6342" y="0"/>
                </a:lnTo>
                <a:close/>
              </a:path>
            </a:pathLst>
          </a:custGeom>
          <a:solidFill>
            <a:srgbClr val="000000"/>
          </a:solidFill>
        </p:spPr>
        <p:txBody>
          <a:bodyPr wrap="square" lIns="0" tIns="0" rIns="0" bIns="0" rtlCol="0"/>
          <a:lstStyle/>
          <a:p>
            <a:endParaRPr sz="1433"/>
          </a:p>
        </p:txBody>
      </p:sp>
      <p:sp>
        <p:nvSpPr>
          <p:cNvPr id="77" name="object 77"/>
          <p:cNvSpPr/>
          <p:nvPr/>
        </p:nvSpPr>
        <p:spPr>
          <a:xfrm>
            <a:off x="7794243" y="5815275"/>
            <a:ext cx="10109" cy="40437"/>
          </a:xfrm>
          <a:custGeom>
            <a:avLst/>
            <a:gdLst/>
            <a:ahLst/>
            <a:cxnLst/>
            <a:rect l="l" t="t" r="r" b="b"/>
            <a:pathLst>
              <a:path w="12700" h="50800">
                <a:moveTo>
                  <a:pt x="12710" y="0"/>
                </a:moveTo>
                <a:lnTo>
                  <a:pt x="0" y="50803"/>
                </a:lnTo>
                <a:lnTo>
                  <a:pt x="4236" y="50803"/>
                </a:lnTo>
                <a:lnTo>
                  <a:pt x="12710" y="0"/>
                </a:lnTo>
                <a:close/>
              </a:path>
            </a:pathLst>
          </a:custGeom>
          <a:solidFill>
            <a:srgbClr val="000000"/>
          </a:solidFill>
        </p:spPr>
        <p:txBody>
          <a:bodyPr wrap="square" lIns="0" tIns="0" rIns="0" bIns="0" rtlCol="0"/>
          <a:lstStyle/>
          <a:p>
            <a:endParaRPr sz="1433"/>
          </a:p>
        </p:txBody>
      </p:sp>
      <p:sp>
        <p:nvSpPr>
          <p:cNvPr id="78" name="object 78"/>
          <p:cNvSpPr/>
          <p:nvPr/>
        </p:nvSpPr>
        <p:spPr>
          <a:xfrm>
            <a:off x="7683049" y="5714179"/>
            <a:ext cx="40437" cy="70765"/>
          </a:xfrm>
          <a:custGeom>
            <a:avLst/>
            <a:gdLst/>
            <a:ahLst/>
            <a:cxnLst/>
            <a:rect l="l" t="t" r="r" b="b"/>
            <a:pathLst>
              <a:path w="50800" h="88900">
                <a:moveTo>
                  <a:pt x="12710" y="76199"/>
                </a:moveTo>
                <a:lnTo>
                  <a:pt x="0" y="88904"/>
                </a:lnTo>
                <a:lnTo>
                  <a:pt x="12710" y="88904"/>
                </a:lnTo>
                <a:lnTo>
                  <a:pt x="12710" y="76199"/>
                </a:lnTo>
                <a:close/>
              </a:path>
              <a:path w="50800" h="88900">
                <a:moveTo>
                  <a:pt x="25389" y="38099"/>
                </a:moveTo>
                <a:lnTo>
                  <a:pt x="12710" y="63508"/>
                </a:lnTo>
                <a:lnTo>
                  <a:pt x="25389" y="50804"/>
                </a:lnTo>
                <a:lnTo>
                  <a:pt x="25389" y="38099"/>
                </a:lnTo>
                <a:close/>
              </a:path>
              <a:path w="50800" h="88900">
                <a:moveTo>
                  <a:pt x="50810" y="0"/>
                </a:moveTo>
                <a:lnTo>
                  <a:pt x="38099" y="0"/>
                </a:lnTo>
                <a:lnTo>
                  <a:pt x="38099" y="25408"/>
                </a:lnTo>
                <a:lnTo>
                  <a:pt x="50810" y="12704"/>
                </a:lnTo>
                <a:lnTo>
                  <a:pt x="50810" y="0"/>
                </a:lnTo>
                <a:close/>
              </a:path>
            </a:pathLst>
          </a:custGeom>
          <a:solidFill>
            <a:srgbClr val="000000"/>
          </a:solidFill>
        </p:spPr>
        <p:txBody>
          <a:bodyPr wrap="square" lIns="0" tIns="0" rIns="0" bIns="0" rtlCol="0"/>
          <a:lstStyle/>
          <a:p>
            <a:endParaRPr sz="1433"/>
          </a:p>
        </p:txBody>
      </p:sp>
      <p:sp>
        <p:nvSpPr>
          <p:cNvPr id="79" name="object 79"/>
          <p:cNvSpPr/>
          <p:nvPr/>
        </p:nvSpPr>
        <p:spPr>
          <a:xfrm>
            <a:off x="7612277" y="5754619"/>
            <a:ext cx="10109" cy="20219"/>
          </a:xfrm>
          <a:custGeom>
            <a:avLst/>
            <a:gdLst/>
            <a:ahLst/>
            <a:cxnLst/>
            <a:rect l="l" t="t" r="r" b="b"/>
            <a:pathLst>
              <a:path w="12700" h="25400">
                <a:moveTo>
                  <a:pt x="12710" y="0"/>
                </a:moveTo>
                <a:lnTo>
                  <a:pt x="0" y="0"/>
                </a:lnTo>
                <a:lnTo>
                  <a:pt x="0" y="25395"/>
                </a:lnTo>
                <a:lnTo>
                  <a:pt x="12710" y="12704"/>
                </a:lnTo>
                <a:lnTo>
                  <a:pt x="12710" y="0"/>
                </a:lnTo>
                <a:close/>
              </a:path>
            </a:pathLst>
          </a:custGeom>
          <a:solidFill>
            <a:srgbClr val="000000"/>
          </a:solidFill>
        </p:spPr>
        <p:txBody>
          <a:bodyPr wrap="square" lIns="0" tIns="0" rIns="0" bIns="0" rtlCol="0"/>
          <a:lstStyle/>
          <a:p>
            <a:endParaRPr sz="1433"/>
          </a:p>
        </p:txBody>
      </p:sp>
      <p:sp>
        <p:nvSpPr>
          <p:cNvPr id="80" name="object 80"/>
          <p:cNvSpPr/>
          <p:nvPr/>
        </p:nvSpPr>
        <p:spPr>
          <a:xfrm>
            <a:off x="7633771" y="5754620"/>
            <a:ext cx="39427" cy="101094"/>
          </a:xfrm>
          <a:custGeom>
            <a:avLst/>
            <a:gdLst/>
            <a:ahLst/>
            <a:cxnLst/>
            <a:rect l="l" t="t" r="r" b="b"/>
            <a:pathLst>
              <a:path w="49529" h="127000">
                <a:moveTo>
                  <a:pt x="11095" y="12704"/>
                </a:moveTo>
                <a:lnTo>
                  <a:pt x="11095" y="38099"/>
                </a:lnTo>
                <a:lnTo>
                  <a:pt x="0" y="127003"/>
                </a:lnTo>
                <a:lnTo>
                  <a:pt x="1587" y="127003"/>
                </a:lnTo>
                <a:lnTo>
                  <a:pt x="23805" y="38099"/>
                </a:lnTo>
                <a:lnTo>
                  <a:pt x="23805" y="25395"/>
                </a:lnTo>
                <a:lnTo>
                  <a:pt x="11095" y="12704"/>
                </a:lnTo>
                <a:close/>
              </a:path>
              <a:path w="49529" h="127000">
                <a:moveTo>
                  <a:pt x="36515" y="0"/>
                </a:moveTo>
                <a:lnTo>
                  <a:pt x="23805" y="0"/>
                </a:lnTo>
                <a:lnTo>
                  <a:pt x="23805" y="25395"/>
                </a:lnTo>
                <a:lnTo>
                  <a:pt x="49195" y="63495"/>
                </a:lnTo>
                <a:lnTo>
                  <a:pt x="49195" y="25395"/>
                </a:lnTo>
                <a:lnTo>
                  <a:pt x="36515" y="25395"/>
                </a:lnTo>
                <a:lnTo>
                  <a:pt x="49195" y="12704"/>
                </a:lnTo>
                <a:lnTo>
                  <a:pt x="36515" y="12704"/>
                </a:lnTo>
                <a:lnTo>
                  <a:pt x="36515" y="0"/>
                </a:lnTo>
                <a:close/>
              </a:path>
            </a:pathLst>
          </a:custGeom>
          <a:solidFill>
            <a:srgbClr val="000000"/>
          </a:solidFill>
        </p:spPr>
        <p:txBody>
          <a:bodyPr wrap="square" lIns="0" tIns="0" rIns="0" bIns="0" rtlCol="0"/>
          <a:lstStyle/>
          <a:p>
            <a:endParaRPr sz="1433"/>
          </a:p>
        </p:txBody>
      </p:sp>
      <p:sp>
        <p:nvSpPr>
          <p:cNvPr id="81" name="object 81"/>
          <p:cNvSpPr txBox="1"/>
          <p:nvPr/>
        </p:nvSpPr>
        <p:spPr>
          <a:xfrm>
            <a:off x="2719383" y="5422398"/>
            <a:ext cx="493334"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a:t>
            </a:r>
            <a:r>
              <a:rPr sz="398" b="1" spc="-28" dirty="0">
                <a:solidFill>
                  <a:srgbClr val="2E2A1F"/>
                </a:solidFill>
                <a:latin typeface="Arial"/>
                <a:cs typeface="Arial"/>
              </a:rPr>
              <a:t> </a:t>
            </a:r>
            <a:r>
              <a:rPr sz="398" b="1" spc="16" dirty="0">
                <a:solidFill>
                  <a:srgbClr val="2E2A1F"/>
                </a:solidFill>
                <a:latin typeface="Arial"/>
                <a:cs typeface="Arial"/>
              </a:rPr>
              <a:t>28194290</a:t>
            </a:r>
            <a:r>
              <a:rPr sz="398" b="1" dirty="0">
                <a:solidFill>
                  <a:srgbClr val="2E2A1F"/>
                </a:solidFill>
                <a:latin typeface="Arial"/>
                <a:cs typeface="Arial"/>
              </a:rPr>
              <a:t>2</a:t>
            </a:r>
            <a:endParaRPr sz="398">
              <a:latin typeface="Arial"/>
              <a:cs typeface="Arial"/>
            </a:endParaRPr>
          </a:p>
        </p:txBody>
      </p:sp>
      <p:sp>
        <p:nvSpPr>
          <p:cNvPr id="82" name="object 82"/>
          <p:cNvSpPr txBox="1"/>
          <p:nvPr/>
        </p:nvSpPr>
        <p:spPr>
          <a:xfrm>
            <a:off x="3447255" y="5422398"/>
            <a:ext cx="533771"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   </a:t>
            </a:r>
            <a:r>
              <a:rPr sz="398" b="1" spc="-44" dirty="0">
                <a:solidFill>
                  <a:srgbClr val="2E2A1F"/>
                </a:solidFill>
                <a:latin typeface="Arial"/>
                <a:cs typeface="Arial"/>
              </a:rPr>
              <a:t> </a:t>
            </a:r>
            <a:r>
              <a:rPr sz="398" b="1" spc="16" dirty="0">
                <a:solidFill>
                  <a:srgbClr val="2E2A1F"/>
                </a:solidFill>
                <a:latin typeface="Arial"/>
                <a:cs typeface="Arial"/>
              </a:rPr>
              <a:t>23366713</a:t>
            </a:r>
            <a:r>
              <a:rPr sz="398" b="1" dirty="0">
                <a:solidFill>
                  <a:srgbClr val="2E2A1F"/>
                </a:solidFill>
                <a:latin typeface="Arial"/>
                <a:cs typeface="Arial"/>
              </a:rPr>
              <a:t>6</a:t>
            </a:r>
            <a:endParaRPr sz="398">
              <a:latin typeface="Arial"/>
              <a:cs typeface="Arial"/>
            </a:endParaRPr>
          </a:p>
        </p:txBody>
      </p:sp>
      <p:sp>
        <p:nvSpPr>
          <p:cNvPr id="83" name="object 83"/>
          <p:cNvSpPr txBox="1"/>
          <p:nvPr/>
        </p:nvSpPr>
        <p:spPr>
          <a:xfrm>
            <a:off x="4862559" y="5442616"/>
            <a:ext cx="533771"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   </a:t>
            </a:r>
            <a:r>
              <a:rPr sz="398" b="1" spc="-44" dirty="0">
                <a:solidFill>
                  <a:srgbClr val="2E2A1F"/>
                </a:solidFill>
                <a:latin typeface="Arial"/>
                <a:cs typeface="Arial"/>
              </a:rPr>
              <a:t> </a:t>
            </a:r>
            <a:r>
              <a:rPr sz="398" b="1" spc="16" dirty="0">
                <a:solidFill>
                  <a:srgbClr val="2E2A1F"/>
                </a:solidFill>
                <a:latin typeface="Arial"/>
                <a:cs typeface="Arial"/>
              </a:rPr>
              <a:t>50664354</a:t>
            </a:r>
            <a:r>
              <a:rPr sz="398" b="1" dirty="0">
                <a:solidFill>
                  <a:srgbClr val="2E2A1F"/>
                </a:solidFill>
                <a:latin typeface="Arial"/>
                <a:cs typeface="Arial"/>
              </a:rPr>
              <a:t>8</a:t>
            </a:r>
            <a:endParaRPr sz="398">
              <a:latin typeface="Arial"/>
              <a:cs typeface="Arial"/>
            </a:endParaRPr>
          </a:p>
        </p:txBody>
      </p:sp>
      <p:sp>
        <p:nvSpPr>
          <p:cNvPr id="84" name="object 84"/>
          <p:cNvSpPr txBox="1"/>
          <p:nvPr/>
        </p:nvSpPr>
        <p:spPr>
          <a:xfrm>
            <a:off x="7430324" y="5452725"/>
            <a:ext cx="493334"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a:t>
            </a:r>
            <a:r>
              <a:rPr sz="398" b="1" spc="-28" dirty="0">
                <a:solidFill>
                  <a:srgbClr val="2E2A1F"/>
                </a:solidFill>
                <a:latin typeface="Arial"/>
                <a:cs typeface="Arial"/>
              </a:rPr>
              <a:t> </a:t>
            </a:r>
            <a:r>
              <a:rPr sz="398" b="1" spc="16" dirty="0">
                <a:solidFill>
                  <a:srgbClr val="2E2A1F"/>
                </a:solidFill>
                <a:latin typeface="Arial"/>
                <a:cs typeface="Arial"/>
              </a:rPr>
              <a:t>15577832</a:t>
            </a:r>
            <a:r>
              <a:rPr sz="398" b="1" dirty="0">
                <a:solidFill>
                  <a:srgbClr val="2E2A1F"/>
                </a:solidFill>
                <a:latin typeface="Arial"/>
                <a:cs typeface="Arial"/>
              </a:rPr>
              <a:t>2</a:t>
            </a:r>
            <a:endParaRPr sz="398">
              <a:latin typeface="Arial"/>
              <a:cs typeface="Arial"/>
            </a:endParaRPr>
          </a:p>
        </p:txBody>
      </p:sp>
      <p:sp>
        <p:nvSpPr>
          <p:cNvPr id="85" name="object 85"/>
          <p:cNvSpPr txBox="1"/>
          <p:nvPr/>
        </p:nvSpPr>
        <p:spPr>
          <a:xfrm>
            <a:off x="6803546" y="5536843"/>
            <a:ext cx="360902" cy="293927"/>
          </a:xfrm>
          <a:prstGeom prst="rect">
            <a:avLst/>
          </a:prstGeom>
        </p:spPr>
        <p:txBody>
          <a:bodyPr vert="horz" wrap="square" lIns="0" tIns="0" rIns="0" bIns="0" rtlCol="0">
            <a:spAutoFit/>
          </a:bodyPr>
          <a:lstStyle/>
          <a:p>
            <a:pPr marL="10110"/>
            <a:r>
              <a:rPr sz="1910" b="1" dirty="0">
                <a:solidFill>
                  <a:srgbClr val="2E2A1F"/>
                </a:solidFill>
                <a:latin typeface="Arial"/>
                <a:cs typeface="Arial"/>
              </a:rPr>
              <a:t>.</a:t>
            </a:r>
            <a:r>
              <a:rPr sz="1910" b="1" spc="-28" dirty="0">
                <a:solidFill>
                  <a:srgbClr val="2E2A1F"/>
                </a:solidFill>
                <a:latin typeface="Arial"/>
                <a:cs typeface="Arial"/>
              </a:rPr>
              <a:t> </a:t>
            </a:r>
            <a:r>
              <a:rPr sz="1910" b="1" dirty="0">
                <a:solidFill>
                  <a:srgbClr val="2E2A1F"/>
                </a:solidFill>
                <a:latin typeface="Arial"/>
                <a:cs typeface="Arial"/>
              </a:rPr>
              <a:t>.</a:t>
            </a:r>
            <a:r>
              <a:rPr sz="1910" b="1" spc="52" dirty="0">
                <a:solidFill>
                  <a:srgbClr val="2E2A1F"/>
                </a:solidFill>
                <a:latin typeface="Arial"/>
                <a:cs typeface="Arial"/>
              </a:rPr>
              <a:t> </a:t>
            </a:r>
            <a:r>
              <a:rPr sz="1910" b="1" dirty="0">
                <a:solidFill>
                  <a:srgbClr val="2E2A1F"/>
                </a:solidFill>
                <a:latin typeface="Arial"/>
                <a:cs typeface="Arial"/>
              </a:rPr>
              <a:t>.</a:t>
            </a:r>
            <a:endParaRPr sz="1910">
              <a:latin typeface="Arial"/>
              <a:cs typeface="Arial"/>
            </a:endParaRPr>
          </a:p>
        </p:txBody>
      </p:sp>
      <p:sp>
        <p:nvSpPr>
          <p:cNvPr id="87" name="Slide Number Placeholder 86"/>
          <p:cNvSpPr>
            <a:spLocks noGrp="1"/>
          </p:cNvSpPr>
          <p:nvPr>
            <p:ph type="sldNum" sz="quarter" idx="12"/>
          </p:nvPr>
        </p:nvSpPr>
        <p:spPr/>
        <p:txBody>
          <a:bodyPr/>
          <a:lstStyle/>
          <a:p>
            <a:pPr marL="88900">
              <a:lnSpc>
                <a:spcPct val="100000"/>
              </a:lnSpc>
            </a:pPr>
            <a:fld id="{81D60167-4931-47E6-BA6A-407CBD079E47}" type="slidenum">
              <a:rPr lang="en-US" smtClean="0"/>
              <a:t>39</a:t>
            </a:fld>
            <a:endParaRPr lang="en-US" dirty="0"/>
          </a:p>
        </p:txBody>
      </p:sp>
    </p:spTree>
    <p:extLst>
      <p:ext uri="{BB962C8B-B14F-4D97-AF65-F5344CB8AC3E}">
        <p14:creationId xmlns:p14="http://schemas.microsoft.com/office/powerpoint/2010/main" val="71587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9485" y="936203"/>
            <a:ext cx="4415790" cy="609600"/>
          </a:xfrm>
          <a:prstGeom prst="rect">
            <a:avLst/>
          </a:prstGeom>
        </p:spPr>
        <p:txBody>
          <a:bodyPr vert="horz" wrap="square" lIns="0" tIns="0" rIns="0" bIns="0" rtlCol="0">
            <a:spAutoFit/>
          </a:bodyPr>
          <a:lstStyle/>
          <a:p>
            <a:pPr marL="12700">
              <a:lnSpc>
                <a:spcPct val="100000"/>
              </a:lnSpc>
            </a:pPr>
            <a:r>
              <a:rPr sz="4600" spc="-85" dirty="0">
                <a:solidFill>
                  <a:srgbClr val="665D46"/>
                </a:solidFill>
                <a:latin typeface="Cambria"/>
                <a:cs typeface="Cambria"/>
              </a:rPr>
              <a:t>S</a:t>
            </a:r>
            <a:r>
              <a:rPr sz="4600" spc="-60" dirty="0">
                <a:solidFill>
                  <a:srgbClr val="665D46"/>
                </a:solidFill>
                <a:latin typeface="Cambria"/>
                <a:cs typeface="Cambria"/>
              </a:rPr>
              <a:t>t</a:t>
            </a:r>
            <a:r>
              <a:rPr sz="4600" spc="-150" dirty="0">
                <a:solidFill>
                  <a:srgbClr val="665D46"/>
                </a:solidFill>
                <a:latin typeface="Cambria"/>
                <a:cs typeface="Cambria"/>
              </a:rPr>
              <a:t>a</a:t>
            </a:r>
            <a:r>
              <a:rPr sz="4600" spc="-155" dirty="0">
                <a:solidFill>
                  <a:srgbClr val="665D46"/>
                </a:solidFill>
                <a:latin typeface="Cambria"/>
                <a:cs typeface="Cambria"/>
              </a:rPr>
              <a:t>c</a:t>
            </a:r>
            <a:r>
              <a:rPr sz="4600" dirty="0">
                <a:solidFill>
                  <a:srgbClr val="665D46"/>
                </a:solidFill>
                <a:latin typeface="Cambria"/>
                <a:cs typeface="Cambria"/>
              </a:rPr>
              <a:t>k</a:t>
            </a:r>
            <a:r>
              <a:rPr sz="4600" spc="-270" dirty="0">
                <a:solidFill>
                  <a:srgbClr val="665D46"/>
                </a:solidFill>
                <a:latin typeface="Times New Roman"/>
                <a:cs typeface="Times New Roman"/>
              </a:rPr>
              <a:t> </a:t>
            </a:r>
            <a:r>
              <a:rPr sz="4600" spc="-70" dirty="0">
                <a:solidFill>
                  <a:srgbClr val="665D46"/>
                </a:solidFill>
                <a:latin typeface="Cambria"/>
                <a:cs typeface="Cambria"/>
              </a:rPr>
              <a:t>A</a:t>
            </a:r>
            <a:r>
              <a:rPr sz="4600" spc="-60" dirty="0">
                <a:solidFill>
                  <a:srgbClr val="665D46"/>
                </a:solidFill>
                <a:latin typeface="Cambria"/>
                <a:cs typeface="Cambria"/>
              </a:rPr>
              <a:t>pp</a:t>
            </a:r>
            <a:r>
              <a:rPr sz="4600" spc="-155" dirty="0">
                <a:solidFill>
                  <a:srgbClr val="665D46"/>
                </a:solidFill>
                <a:latin typeface="Cambria"/>
                <a:cs typeface="Cambria"/>
              </a:rPr>
              <a:t>l</a:t>
            </a:r>
            <a:r>
              <a:rPr sz="4600" spc="-95" dirty="0">
                <a:solidFill>
                  <a:srgbClr val="665D46"/>
                </a:solidFill>
                <a:latin typeface="Cambria"/>
                <a:cs typeface="Cambria"/>
              </a:rPr>
              <a:t>i</a:t>
            </a:r>
            <a:r>
              <a:rPr sz="4600" spc="-155" dirty="0">
                <a:solidFill>
                  <a:srgbClr val="665D46"/>
                </a:solidFill>
                <a:latin typeface="Cambria"/>
                <a:cs typeface="Cambria"/>
              </a:rPr>
              <a:t>c</a:t>
            </a:r>
            <a:r>
              <a:rPr sz="4600" spc="-150" dirty="0">
                <a:solidFill>
                  <a:srgbClr val="665D46"/>
                </a:solidFill>
                <a:latin typeface="Cambria"/>
                <a:cs typeface="Cambria"/>
              </a:rPr>
              <a:t>a</a:t>
            </a:r>
            <a:r>
              <a:rPr sz="4600" spc="-60" dirty="0">
                <a:solidFill>
                  <a:srgbClr val="665D46"/>
                </a:solidFill>
                <a:latin typeface="Cambria"/>
                <a:cs typeface="Cambria"/>
              </a:rPr>
              <a:t>t</a:t>
            </a:r>
            <a:r>
              <a:rPr sz="4600" spc="-95" dirty="0">
                <a:solidFill>
                  <a:srgbClr val="665D46"/>
                </a:solidFill>
                <a:latin typeface="Cambria"/>
                <a:cs typeface="Cambria"/>
              </a:rPr>
              <a:t>i</a:t>
            </a:r>
            <a:r>
              <a:rPr sz="4600" spc="-170" dirty="0">
                <a:solidFill>
                  <a:srgbClr val="665D46"/>
                </a:solidFill>
                <a:latin typeface="Cambria"/>
                <a:cs typeface="Cambria"/>
              </a:rPr>
              <a:t>o</a:t>
            </a:r>
            <a:r>
              <a:rPr sz="4600" spc="-70" dirty="0">
                <a:solidFill>
                  <a:srgbClr val="665D46"/>
                </a:solidFill>
                <a:latin typeface="Cambria"/>
                <a:cs typeface="Cambria"/>
              </a:rPr>
              <a:t>n</a:t>
            </a:r>
            <a:r>
              <a:rPr sz="4600" spc="-20" dirty="0">
                <a:solidFill>
                  <a:srgbClr val="665D46"/>
                </a:solidFill>
                <a:latin typeface="Cambria"/>
                <a:cs typeface="Cambria"/>
              </a:rPr>
              <a:t>s</a:t>
            </a:r>
            <a:endParaRPr sz="4600">
              <a:latin typeface="Cambria"/>
              <a:cs typeface="Cambria"/>
            </a:endParaRPr>
          </a:p>
        </p:txBody>
      </p:sp>
      <p:sp>
        <p:nvSpPr>
          <p:cNvPr id="3" name="object 3"/>
          <p:cNvSpPr txBox="1"/>
          <p:nvPr/>
        </p:nvSpPr>
        <p:spPr>
          <a:xfrm>
            <a:off x="1055484" y="2787650"/>
            <a:ext cx="9637916" cy="2324739"/>
          </a:xfrm>
          <a:prstGeom prst="rect">
            <a:avLst/>
          </a:prstGeom>
        </p:spPr>
        <p:txBody>
          <a:bodyPr vert="horz" wrap="square" lIns="0" tIns="0" rIns="0" bIns="0" rtlCol="0">
            <a:spAutoFit/>
          </a:bodyPr>
          <a:lstStyle/>
          <a:p>
            <a:pPr marL="241300" indent="-228600">
              <a:lnSpc>
                <a:spcPct val="100000"/>
              </a:lnSpc>
              <a:buClr>
                <a:srgbClr val="A9A57B"/>
              </a:buClr>
              <a:buFont typeface="Arial"/>
              <a:buChar char="•"/>
              <a:tabLst>
                <a:tab pos="241300" algn="l"/>
              </a:tabLst>
            </a:pPr>
            <a:r>
              <a:rPr sz="3000" spc="-55" dirty="0">
                <a:solidFill>
                  <a:srgbClr val="2E2A1F"/>
                </a:solidFill>
                <a:latin typeface="Calibri"/>
                <a:cs typeface="Calibri"/>
              </a:rPr>
              <a:t>A</a:t>
            </a:r>
            <a:r>
              <a:rPr sz="3000" spc="20" dirty="0">
                <a:solidFill>
                  <a:srgbClr val="2E2A1F"/>
                </a:solidFill>
                <a:latin typeface="Calibri"/>
                <a:cs typeface="Calibri"/>
              </a:rPr>
              <a:t>pp</a:t>
            </a:r>
            <a:r>
              <a:rPr sz="3000" spc="10" dirty="0">
                <a:solidFill>
                  <a:srgbClr val="2E2A1F"/>
                </a:solidFill>
                <a:latin typeface="Calibri"/>
                <a:cs typeface="Calibri"/>
              </a:rPr>
              <a:t>li</a:t>
            </a:r>
            <a:r>
              <a:rPr sz="3000" spc="15" dirty="0">
                <a:solidFill>
                  <a:srgbClr val="2E2A1F"/>
                </a:solidFill>
                <a:latin typeface="Calibri"/>
                <a:cs typeface="Calibri"/>
              </a:rPr>
              <a:t>c</a:t>
            </a:r>
            <a:r>
              <a:rPr sz="3000" spc="-40" dirty="0">
                <a:solidFill>
                  <a:srgbClr val="2E2A1F"/>
                </a:solidFill>
                <a:latin typeface="Calibri"/>
                <a:cs typeface="Calibri"/>
              </a:rPr>
              <a:t>a</a:t>
            </a:r>
            <a:r>
              <a:rPr sz="3000" spc="-15" dirty="0">
                <a:solidFill>
                  <a:srgbClr val="2E2A1F"/>
                </a:solidFill>
                <a:latin typeface="Calibri"/>
                <a:cs typeface="Calibri"/>
              </a:rPr>
              <a:t>t</a:t>
            </a:r>
            <a:r>
              <a:rPr sz="3000" spc="10" dirty="0">
                <a:solidFill>
                  <a:srgbClr val="2E2A1F"/>
                </a:solidFill>
                <a:latin typeface="Calibri"/>
                <a:cs typeface="Calibri"/>
              </a:rPr>
              <a:t>i</a:t>
            </a:r>
            <a:r>
              <a:rPr sz="3000" spc="15" dirty="0">
                <a:solidFill>
                  <a:srgbClr val="2E2A1F"/>
                </a:solidFill>
                <a:latin typeface="Calibri"/>
                <a:cs typeface="Calibri"/>
              </a:rPr>
              <a:t>o</a:t>
            </a:r>
            <a:r>
              <a:rPr sz="3000" dirty="0">
                <a:solidFill>
                  <a:srgbClr val="2E2A1F"/>
                </a:solidFill>
                <a:latin typeface="Calibri"/>
                <a:cs typeface="Calibri"/>
              </a:rPr>
              <a:t>n</a:t>
            </a:r>
            <a:r>
              <a:rPr sz="3000" spc="-229" dirty="0">
                <a:solidFill>
                  <a:srgbClr val="2E2A1F"/>
                </a:solidFill>
                <a:latin typeface="Times New Roman"/>
                <a:cs typeface="Times New Roman"/>
              </a:rPr>
              <a:t> </a:t>
            </a:r>
            <a:r>
              <a:rPr sz="3000" spc="-20" dirty="0">
                <a:solidFill>
                  <a:srgbClr val="2E2A1F"/>
                </a:solidFill>
                <a:latin typeface="Calibri"/>
                <a:cs typeface="Calibri"/>
              </a:rPr>
              <a:t>1</a:t>
            </a:r>
            <a:r>
              <a:rPr sz="3000" spc="-75" dirty="0">
                <a:solidFill>
                  <a:srgbClr val="2E2A1F"/>
                </a:solidFill>
                <a:latin typeface="Times New Roman"/>
                <a:cs typeface="Times New Roman"/>
              </a:rPr>
              <a:t> </a:t>
            </a:r>
            <a:r>
              <a:rPr sz="3000" dirty="0">
                <a:solidFill>
                  <a:srgbClr val="2E2A1F"/>
                </a:solidFill>
                <a:latin typeface="Calibri"/>
                <a:cs typeface="Calibri"/>
              </a:rPr>
              <a:t>-</a:t>
            </a:r>
            <a:r>
              <a:rPr sz="3000" spc="-70" dirty="0">
                <a:solidFill>
                  <a:srgbClr val="2E2A1F"/>
                </a:solidFill>
                <a:latin typeface="Times New Roman"/>
                <a:cs typeface="Times New Roman"/>
              </a:rPr>
              <a:t> </a:t>
            </a:r>
            <a:r>
              <a:rPr sz="3000" spc="-55" dirty="0">
                <a:solidFill>
                  <a:srgbClr val="2E2A1F"/>
                </a:solidFill>
                <a:latin typeface="Calibri"/>
                <a:cs typeface="Calibri"/>
              </a:rPr>
              <a:t>B</a:t>
            </a:r>
            <a:r>
              <a:rPr sz="3000" spc="-40" dirty="0">
                <a:solidFill>
                  <a:srgbClr val="2E2A1F"/>
                </a:solidFill>
                <a:latin typeface="Calibri"/>
                <a:cs typeface="Calibri"/>
              </a:rPr>
              <a:t>a</a:t>
            </a:r>
            <a:r>
              <a:rPr sz="3000" spc="25" dirty="0">
                <a:solidFill>
                  <a:srgbClr val="2E2A1F"/>
                </a:solidFill>
                <a:latin typeface="Calibri"/>
                <a:cs typeface="Calibri"/>
              </a:rPr>
              <a:t>s</a:t>
            </a:r>
            <a:r>
              <a:rPr sz="3000" spc="-15" dirty="0">
                <a:solidFill>
                  <a:srgbClr val="2E2A1F"/>
                </a:solidFill>
                <a:latin typeface="Calibri"/>
                <a:cs typeface="Calibri"/>
              </a:rPr>
              <a:t>e</a:t>
            </a:r>
            <a:r>
              <a:rPr sz="3000" spc="-45" dirty="0">
                <a:solidFill>
                  <a:srgbClr val="2E2A1F"/>
                </a:solidFill>
                <a:latin typeface="Times New Roman"/>
                <a:cs typeface="Times New Roman"/>
              </a:rPr>
              <a:t> </a:t>
            </a:r>
            <a:r>
              <a:rPr sz="3000" spc="-40" dirty="0" smtClean="0">
                <a:solidFill>
                  <a:srgbClr val="2E2A1F"/>
                </a:solidFill>
                <a:latin typeface="Calibri"/>
                <a:cs typeface="Calibri"/>
              </a:rPr>
              <a:t>1</a:t>
            </a:r>
            <a:r>
              <a:rPr sz="3000" spc="-20" dirty="0" smtClean="0">
                <a:solidFill>
                  <a:srgbClr val="2E2A1F"/>
                </a:solidFill>
                <a:latin typeface="Calibri"/>
                <a:cs typeface="Calibri"/>
              </a:rPr>
              <a:t>0</a:t>
            </a:r>
            <a:r>
              <a:rPr lang="en-US" sz="3000" spc="-20" dirty="0" smtClean="0">
                <a:solidFill>
                  <a:srgbClr val="2E2A1F"/>
                </a:solidFill>
                <a:latin typeface="Calibri"/>
                <a:cs typeface="Calibri"/>
              </a:rPr>
              <a:t> </a:t>
            </a:r>
            <a:r>
              <a:rPr lang="en-US" sz="3000" spc="-20" dirty="0" smtClean="0">
                <a:solidFill>
                  <a:srgbClr val="2E2A1F"/>
                </a:solidFill>
                <a:latin typeface="Calibri"/>
                <a:cs typeface="Calibri"/>
                <a:sym typeface="Wingdings" panose="05000000000000000000" pitchFamily="2" charset="2"/>
              </a:rPr>
              <a:t> </a:t>
            </a:r>
            <a:r>
              <a:rPr sz="3000" spc="-55" dirty="0" smtClean="0">
                <a:solidFill>
                  <a:srgbClr val="2E2A1F"/>
                </a:solidFill>
                <a:latin typeface="Calibri"/>
                <a:cs typeface="Calibri"/>
              </a:rPr>
              <a:t>B</a:t>
            </a:r>
            <a:r>
              <a:rPr sz="3000" spc="-40" dirty="0" smtClean="0">
                <a:solidFill>
                  <a:srgbClr val="2E2A1F"/>
                </a:solidFill>
                <a:latin typeface="Calibri"/>
                <a:cs typeface="Calibri"/>
              </a:rPr>
              <a:t>a</a:t>
            </a:r>
            <a:r>
              <a:rPr sz="3000" spc="25" dirty="0" smtClean="0">
                <a:solidFill>
                  <a:srgbClr val="2E2A1F"/>
                </a:solidFill>
                <a:latin typeface="Calibri"/>
                <a:cs typeface="Calibri"/>
              </a:rPr>
              <a:t>s</a:t>
            </a:r>
            <a:r>
              <a:rPr sz="3000" spc="-15" dirty="0" smtClean="0">
                <a:solidFill>
                  <a:srgbClr val="2E2A1F"/>
                </a:solidFill>
                <a:latin typeface="Calibri"/>
                <a:cs typeface="Calibri"/>
              </a:rPr>
              <a:t>e</a:t>
            </a:r>
            <a:r>
              <a:rPr sz="3000" spc="-45" dirty="0" smtClean="0">
                <a:solidFill>
                  <a:srgbClr val="2E2A1F"/>
                </a:solidFill>
                <a:latin typeface="Times New Roman"/>
                <a:cs typeface="Times New Roman"/>
              </a:rPr>
              <a:t> </a:t>
            </a:r>
            <a:r>
              <a:rPr sz="3000" spc="-20" dirty="0">
                <a:solidFill>
                  <a:srgbClr val="2E2A1F"/>
                </a:solidFill>
                <a:latin typeface="Calibri"/>
                <a:cs typeface="Calibri"/>
              </a:rPr>
              <a:t>B</a:t>
            </a:r>
            <a:r>
              <a:rPr sz="3000" spc="-85" dirty="0">
                <a:solidFill>
                  <a:srgbClr val="2E2A1F"/>
                </a:solidFill>
                <a:latin typeface="Times New Roman"/>
                <a:cs typeface="Times New Roman"/>
              </a:rPr>
              <a:t> </a:t>
            </a:r>
            <a:r>
              <a:rPr sz="3000" spc="-5" dirty="0">
                <a:solidFill>
                  <a:srgbClr val="2E2A1F"/>
                </a:solidFill>
                <a:latin typeface="Calibri"/>
                <a:cs typeface="Calibri"/>
              </a:rPr>
              <a:t>C</a:t>
            </a:r>
            <a:r>
              <a:rPr sz="3000" spc="15" dirty="0">
                <a:solidFill>
                  <a:srgbClr val="2E2A1F"/>
                </a:solidFill>
                <a:latin typeface="Calibri"/>
                <a:cs typeface="Calibri"/>
              </a:rPr>
              <a:t>o</a:t>
            </a:r>
            <a:r>
              <a:rPr sz="3000" spc="-80" dirty="0">
                <a:solidFill>
                  <a:srgbClr val="2E2A1F"/>
                </a:solidFill>
                <a:latin typeface="Calibri"/>
                <a:cs typeface="Calibri"/>
              </a:rPr>
              <a:t>n</a:t>
            </a:r>
            <a:r>
              <a:rPr sz="3000" spc="25" dirty="0">
                <a:solidFill>
                  <a:srgbClr val="2E2A1F"/>
                </a:solidFill>
                <a:latin typeface="Calibri"/>
                <a:cs typeface="Calibri"/>
              </a:rPr>
              <a:t>v</a:t>
            </a:r>
            <a:r>
              <a:rPr sz="3000" spc="-10" dirty="0">
                <a:solidFill>
                  <a:srgbClr val="2E2A1F"/>
                </a:solidFill>
                <a:latin typeface="Calibri"/>
                <a:cs typeface="Calibri"/>
              </a:rPr>
              <a:t>e</a:t>
            </a:r>
            <a:r>
              <a:rPr sz="3000" spc="-160" dirty="0">
                <a:solidFill>
                  <a:srgbClr val="2E2A1F"/>
                </a:solidFill>
                <a:latin typeface="Calibri"/>
                <a:cs typeface="Calibri"/>
              </a:rPr>
              <a:t>r</a:t>
            </a:r>
            <a:r>
              <a:rPr sz="3000" spc="25" dirty="0">
                <a:solidFill>
                  <a:srgbClr val="2E2A1F"/>
                </a:solidFill>
                <a:latin typeface="Calibri"/>
                <a:cs typeface="Calibri"/>
              </a:rPr>
              <a:t>s</a:t>
            </a:r>
            <a:r>
              <a:rPr sz="3000" spc="10" dirty="0">
                <a:solidFill>
                  <a:srgbClr val="2E2A1F"/>
                </a:solidFill>
                <a:latin typeface="Calibri"/>
                <a:cs typeface="Calibri"/>
              </a:rPr>
              <a:t>i</a:t>
            </a:r>
            <a:r>
              <a:rPr sz="3000" spc="15" dirty="0">
                <a:solidFill>
                  <a:srgbClr val="2E2A1F"/>
                </a:solidFill>
                <a:latin typeface="Calibri"/>
                <a:cs typeface="Calibri"/>
              </a:rPr>
              <a:t>o</a:t>
            </a:r>
            <a:r>
              <a:rPr sz="3000" dirty="0">
                <a:solidFill>
                  <a:srgbClr val="2E2A1F"/>
                </a:solidFill>
                <a:latin typeface="Calibri"/>
                <a:cs typeface="Calibri"/>
              </a:rPr>
              <a:t>n</a:t>
            </a:r>
            <a:endParaRPr sz="3000" dirty="0">
              <a:latin typeface="Calibri"/>
              <a:cs typeface="Calibri"/>
            </a:endParaRPr>
          </a:p>
          <a:p>
            <a:pPr>
              <a:lnSpc>
                <a:spcPct val="100000"/>
              </a:lnSpc>
              <a:spcBef>
                <a:spcPts val="35"/>
              </a:spcBef>
              <a:buClr>
                <a:srgbClr val="A9A57B"/>
              </a:buClr>
              <a:buFont typeface="Arial"/>
              <a:buChar char="•"/>
            </a:pPr>
            <a:endParaRPr sz="3100" dirty="0">
              <a:latin typeface="Times New Roman"/>
              <a:cs typeface="Times New Roman"/>
            </a:endParaRPr>
          </a:p>
          <a:p>
            <a:pPr marL="241300" indent="-228600">
              <a:lnSpc>
                <a:spcPct val="100000"/>
              </a:lnSpc>
              <a:buClr>
                <a:srgbClr val="A9A57B"/>
              </a:buClr>
              <a:buFont typeface="Arial"/>
              <a:buChar char="•"/>
              <a:tabLst>
                <a:tab pos="241300" algn="l"/>
              </a:tabLst>
            </a:pPr>
            <a:r>
              <a:rPr sz="3000" spc="-55" dirty="0">
                <a:solidFill>
                  <a:srgbClr val="2E2A1F"/>
                </a:solidFill>
                <a:latin typeface="Calibri"/>
                <a:cs typeface="Calibri"/>
              </a:rPr>
              <a:t>A</a:t>
            </a:r>
            <a:r>
              <a:rPr sz="3000" spc="20" dirty="0">
                <a:solidFill>
                  <a:srgbClr val="2E2A1F"/>
                </a:solidFill>
                <a:latin typeface="Calibri"/>
                <a:cs typeface="Calibri"/>
              </a:rPr>
              <a:t>pp</a:t>
            </a:r>
            <a:r>
              <a:rPr sz="3000" spc="10" dirty="0">
                <a:solidFill>
                  <a:srgbClr val="2E2A1F"/>
                </a:solidFill>
                <a:latin typeface="Calibri"/>
                <a:cs typeface="Calibri"/>
              </a:rPr>
              <a:t>li</a:t>
            </a:r>
            <a:r>
              <a:rPr sz="3000" spc="15" dirty="0">
                <a:solidFill>
                  <a:srgbClr val="2E2A1F"/>
                </a:solidFill>
                <a:latin typeface="Calibri"/>
                <a:cs typeface="Calibri"/>
              </a:rPr>
              <a:t>c</a:t>
            </a:r>
            <a:r>
              <a:rPr sz="3000" spc="-40" dirty="0">
                <a:solidFill>
                  <a:srgbClr val="2E2A1F"/>
                </a:solidFill>
                <a:latin typeface="Calibri"/>
                <a:cs typeface="Calibri"/>
              </a:rPr>
              <a:t>a</a:t>
            </a:r>
            <a:r>
              <a:rPr sz="3000" spc="-15" dirty="0">
                <a:solidFill>
                  <a:srgbClr val="2E2A1F"/>
                </a:solidFill>
                <a:latin typeface="Calibri"/>
                <a:cs typeface="Calibri"/>
              </a:rPr>
              <a:t>t</a:t>
            </a:r>
            <a:r>
              <a:rPr sz="3000" spc="10" dirty="0">
                <a:solidFill>
                  <a:srgbClr val="2E2A1F"/>
                </a:solidFill>
                <a:latin typeface="Calibri"/>
                <a:cs typeface="Calibri"/>
              </a:rPr>
              <a:t>i</a:t>
            </a:r>
            <a:r>
              <a:rPr sz="3000" spc="15" dirty="0">
                <a:solidFill>
                  <a:srgbClr val="2E2A1F"/>
                </a:solidFill>
                <a:latin typeface="Calibri"/>
                <a:cs typeface="Calibri"/>
              </a:rPr>
              <a:t>o</a:t>
            </a:r>
            <a:r>
              <a:rPr sz="3000" dirty="0">
                <a:solidFill>
                  <a:srgbClr val="2E2A1F"/>
                </a:solidFill>
                <a:latin typeface="Calibri"/>
                <a:cs typeface="Calibri"/>
              </a:rPr>
              <a:t>n</a:t>
            </a:r>
            <a:r>
              <a:rPr sz="3000" spc="-229" dirty="0">
                <a:solidFill>
                  <a:srgbClr val="2E2A1F"/>
                </a:solidFill>
                <a:latin typeface="Times New Roman"/>
                <a:cs typeface="Times New Roman"/>
              </a:rPr>
              <a:t> </a:t>
            </a:r>
            <a:r>
              <a:rPr sz="3000" spc="-20" dirty="0">
                <a:solidFill>
                  <a:srgbClr val="2E2A1F"/>
                </a:solidFill>
                <a:latin typeface="Calibri"/>
                <a:cs typeface="Calibri"/>
              </a:rPr>
              <a:t>2</a:t>
            </a:r>
            <a:r>
              <a:rPr sz="3000" spc="-75" dirty="0">
                <a:solidFill>
                  <a:srgbClr val="2E2A1F"/>
                </a:solidFill>
                <a:latin typeface="Times New Roman"/>
                <a:cs typeface="Times New Roman"/>
              </a:rPr>
              <a:t> </a:t>
            </a:r>
            <a:r>
              <a:rPr sz="3000" dirty="0">
                <a:solidFill>
                  <a:srgbClr val="2E2A1F"/>
                </a:solidFill>
                <a:latin typeface="Calibri"/>
                <a:cs typeface="Calibri"/>
              </a:rPr>
              <a:t>-</a:t>
            </a:r>
            <a:r>
              <a:rPr sz="3000" spc="-70" dirty="0">
                <a:solidFill>
                  <a:srgbClr val="2E2A1F"/>
                </a:solidFill>
                <a:latin typeface="Times New Roman"/>
                <a:cs typeface="Times New Roman"/>
              </a:rPr>
              <a:t> </a:t>
            </a:r>
            <a:r>
              <a:rPr sz="3000" spc="-70" dirty="0">
                <a:solidFill>
                  <a:srgbClr val="2E2A1F"/>
                </a:solidFill>
                <a:latin typeface="Calibri"/>
                <a:cs typeface="Calibri"/>
              </a:rPr>
              <a:t>E</a:t>
            </a:r>
            <a:r>
              <a:rPr sz="3000" spc="25" dirty="0">
                <a:solidFill>
                  <a:srgbClr val="2E2A1F"/>
                </a:solidFill>
                <a:latin typeface="Calibri"/>
                <a:cs typeface="Calibri"/>
              </a:rPr>
              <a:t>v</a:t>
            </a:r>
            <a:r>
              <a:rPr sz="3000" spc="-40" dirty="0">
                <a:solidFill>
                  <a:srgbClr val="2E2A1F"/>
                </a:solidFill>
                <a:latin typeface="Calibri"/>
                <a:cs typeface="Calibri"/>
              </a:rPr>
              <a:t>a</a:t>
            </a:r>
            <a:r>
              <a:rPr sz="3000" spc="10" dirty="0">
                <a:solidFill>
                  <a:srgbClr val="2E2A1F"/>
                </a:solidFill>
                <a:latin typeface="Calibri"/>
                <a:cs typeface="Calibri"/>
              </a:rPr>
              <a:t>l</a:t>
            </a:r>
            <a:r>
              <a:rPr sz="3000" spc="20" dirty="0">
                <a:solidFill>
                  <a:srgbClr val="2E2A1F"/>
                </a:solidFill>
                <a:latin typeface="Calibri"/>
                <a:cs typeface="Calibri"/>
              </a:rPr>
              <a:t>u</a:t>
            </a:r>
            <a:r>
              <a:rPr sz="3000" spc="-40" dirty="0">
                <a:solidFill>
                  <a:srgbClr val="2E2A1F"/>
                </a:solidFill>
                <a:latin typeface="Calibri"/>
                <a:cs typeface="Calibri"/>
              </a:rPr>
              <a:t>a</a:t>
            </a:r>
            <a:r>
              <a:rPr sz="3000" spc="-15" dirty="0">
                <a:solidFill>
                  <a:srgbClr val="2E2A1F"/>
                </a:solidFill>
                <a:latin typeface="Calibri"/>
                <a:cs typeface="Calibri"/>
              </a:rPr>
              <a:t>t</a:t>
            </a:r>
            <a:r>
              <a:rPr sz="3000" spc="10" dirty="0">
                <a:solidFill>
                  <a:srgbClr val="2E2A1F"/>
                </a:solidFill>
                <a:latin typeface="Calibri"/>
                <a:cs typeface="Calibri"/>
              </a:rPr>
              <a:t>i</a:t>
            </a:r>
            <a:r>
              <a:rPr sz="3000" spc="15" dirty="0">
                <a:solidFill>
                  <a:srgbClr val="2E2A1F"/>
                </a:solidFill>
                <a:latin typeface="Calibri"/>
                <a:cs typeface="Calibri"/>
              </a:rPr>
              <a:t>o</a:t>
            </a:r>
            <a:r>
              <a:rPr sz="3000" dirty="0">
                <a:solidFill>
                  <a:srgbClr val="2E2A1F"/>
                </a:solidFill>
                <a:latin typeface="Calibri"/>
                <a:cs typeface="Calibri"/>
              </a:rPr>
              <a:t>n</a:t>
            </a:r>
            <a:r>
              <a:rPr sz="3000" spc="-130" dirty="0">
                <a:solidFill>
                  <a:srgbClr val="2E2A1F"/>
                </a:solidFill>
                <a:latin typeface="Times New Roman"/>
                <a:cs typeface="Times New Roman"/>
              </a:rPr>
              <a:t> </a:t>
            </a:r>
            <a:r>
              <a:rPr sz="3000" spc="15" dirty="0">
                <a:solidFill>
                  <a:srgbClr val="2E2A1F"/>
                </a:solidFill>
                <a:latin typeface="Calibri"/>
                <a:cs typeface="Calibri"/>
              </a:rPr>
              <a:t>o</a:t>
            </a:r>
            <a:r>
              <a:rPr sz="3000" dirty="0">
                <a:solidFill>
                  <a:srgbClr val="2E2A1F"/>
                </a:solidFill>
                <a:latin typeface="Calibri"/>
                <a:cs typeface="Calibri"/>
              </a:rPr>
              <a:t>f</a:t>
            </a:r>
            <a:r>
              <a:rPr sz="3000" spc="-170" dirty="0">
                <a:solidFill>
                  <a:srgbClr val="2E2A1F"/>
                </a:solidFill>
                <a:latin typeface="Times New Roman"/>
                <a:cs typeface="Times New Roman"/>
              </a:rPr>
              <a:t> </a:t>
            </a:r>
            <a:r>
              <a:rPr sz="3000" spc="-70" dirty="0">
                <a:solidFill>
                  <a:srgbClr val="2E2A1F"/>
                </a:solidFill>
                <a:latin typeface="Calibri"/>
                <a:cs typeface="Calibri"/>
              </a:rPr>
              <a:t>P</a:t>
            </a:r>
            <a:r>
              <a:rPr sz="3000" spc="15" dirty="0">
                <a:solidFill>
                  <a:srgbClr val="2E2A1F"/>
                </a:solidFill>
                <a:latin typeface="Calibri"/>
                <a:cs typeface="Calibri"/>
              </a:rPr>
              <a:t>o</a:t>
            </a:r>
            <a:r>
              <a:rPr sz="3000" spc="25" dirty="0">
                <a:solidFill>
                  <a:srgbClr val="2E2A1F"/>
                </a:solidFill>
                <a:latin typeface="Calibri"/>
                <a:cs typeface="Calibri"/>
              </a:rPr>
              <a:t>s</a:t>
            </a:r>
            <a:r>
              <a:rPr sz="3000" spc="-15" dirty="0">
                <a:solidFill>
                  <a:srgbClr val="2E2A1F"/>
                </a:solidFill>
                <a:latin typeface="Calibri"/>
                <a:cs typeface="Calibri"/>
              </a:rPr>
              <a:t>t</a:t>
            </a:r>
            <a:r>
              <a:rPr sz="3000" spc="-20" dirty="0">
                <a:solidFill>
                  <a:srgbClr val="2E2A1F"/>
                </a:solidFill>
                <a:latin typeface="Calibri"/>
                <a:cs typeface="Calibri"/>
              </a:rPr>
              <a:t>f</a:t>
            </a:r>
            <a:r>
              <a:rPr sz="3000" spc="10" dirty="0">
                <a:solidFill>
                  <a:srgbClr val="2E2A1F"/>
                </a:solidFill>
                <a:latin typeface="Calibri"/>
                <a:cs typeface="Calibri"/>
              </a:rPr>
              <a:t>i</a:t>
            </a:r>
            <a:r>
              <a:rPr sz="3000" dirty="0">
                <a:solidFill>
                  <a:srgbClr val="2E2A1F"/>
                </a:solidFill>
                <a:latin typeface="Calibri"/>
                <a:cs typeface="Calibri"/>
              </a:rPr>
              <a:t>x</a:t>
            </a:r>
            <a:r>
              <a:rPr sz="3000" spc="-150" dirty="0">
                <a:solidFill>
                  <a:srgbClr val="2E2A1F"/>
                </a:solidFill>
                <a:latin typeface="Times New Roman"/>
                <a:cs typeface="Times New Roman"/>
              </a:rPr>
              <a:t> </a:t>
            </a:r>
            <a:r>
              <a:rPr sz="3000" spc="30" dirty="0">
                <a:solidFill>
                  <a:srgbClr val="2E2A1F"/>
                </a:solidFill>
                <a:latin typeface="Calibri"/>
                <a:cs typeface="Calibri"/>
              </a:rPr>
              <a:t>E</a:t>
            </a:r>
            <a:r>
              <a:rPr sz="3000" dirty="0">
                <a:solidFill>
                  <a:srgbClr val="2E2A1F"/>
                </a:solidFill>
                <a:latin typeface="Calibri"/>
                <a:cs typeface="Calibri"/>
              </a:rPr>
              <a:t>x</a:t>
            </a:r>
            <a:r>
              <a:rPr sz="3000" spc="20" dirty="0">
                <a:solidFill>
                  <a:srgbClr val="2E2A1F"/>
                </a:solidFill>
                <a:latin typeface="Calibri"/>
                <a:cs typeface="Calibri"/>
              </a:rPr>
              <a:t>p</a:t>
            </a:r>
            <a:r>
              <a:rPr sz="3000" spc="-60" dirty="0">
                <a:solidFill>
                  <a:srgbClr val="2E2A1F"/>
                </a:solidFill>
                <a:latin typeface="Calibri"/>
                <a:cs typeface="Calibri"/>
              </a:rPr>
              <a:t>r</a:t>
            </a:r>
            <a:r>
              <a:rPr sz="3000" spc="-10" dirty="0">
                <a:solidFill>
                  <a:srgbClr val="2E2A1F"/>
                </a:solidFill>
                <a:latin typeface="Calibri"/>
                <a:cs typeface="Calibri"/>
              </a:rPr>
              <a:t>e</a:t>
            </a:r>
            <a:r>
              <a:rPr sz="3000" spc="25" dirty="0">
                <a:solidFill>
                  <a:srgbClr val="2E2A1F"/>
                </a:solidFill>
                <a:latin typeface="Calibri"/>
                <a:cs typeface="Calibri"/>
              </a:rPr>
              <a:t>ss</a:t>
            </a:r>
            <a:r>
              <a:rPr sz="3000" spc="10" dirty="0">
                <a:solidFill>
                  <a:srgbClr val="2E2A1F"/>
                </a:solidFill>
                <a:latin typeface="Calibri"/>
                <a:cs typeface="Calibri"/>
              </a:rPr>
              <a:t>i</a:t>
            </a:r>
            <a:r>
              <a:rPr sz="3000" spc="15" dirty="0">
                <a:solidFill>
                  <a:srgbClr val="2E2A1F"/>
                </a:solidFill>
                <a:latin typeface="Calibri"/>
                <a:cs typeface="Calibri"/>
              </a:rPr>
              <a:t>o</a:t>
            </a:r>
            <a:r>
              <a:rPr sz="3000" dirty="0">
                <a:solidFill>
                  <a:srgbClr val="2E2A1F"/>
                </a:solidFill>
                <a:latin typeface="Calibri"/>
                <a:cs typeface="Calibri"/>
              </a:rPr>
              <a:t>n</a:t>
            </a:r>
            <a:endParaRPr sz="3000" dirty="0">
              <a:latin typeface="Calibri"/>
              <a:cs typeface="Calibri"/>
            </a:endParaRPr>
          </a:p>
          <a:p>
            <a:pPr marL="241300" marR="888365" indent="-228600">
              <a:lnSpc>
                <a:spcPct val="177800"/>
              </a:lnSpc>
              <a:spcBef>
                <a:spcPts val="800"/>
              </a:spcBef>
              <a:buClr>
                <a:srgbClr val="A9A57B"/>
              </a:buClr>
              <a:buFont typeface="Arial"/>
              <a:buChar char="•"/>
              <a:tabLst>
                <a:tab pos="241300" algn="l"/>
              </a:tabLst>
            </a:pPr>
            <a:r>
              <a:rPr sz="3000" spc="-55" dirty="0">
                <a:solidFill>
                  <a:srgbClr val="2E2A1F"/>
                </a:solidFill>
                <a:latin typeface="Calibri"/>
                <a:cs typeface="Calibri"/>
              </a:rPr>
              <a:t>A</a:t>
            </a:r>
            <a:r>
              <a:rPr sz="3000" spc="20" dirty="0">
                <a:solidFill>
                  <a:srgbClr val="2E2A1F"/>
                </a:solidFill>
                <a:latin typeface="Calibri"/>
                <a:cs typeface="Calibri"/>
              </a:rPr>
              <a:t>pp</a:t>
            </a:r>
            <a:r>
              <a:rPr sz="3000" spc="10" dirty="0">
                <a:solidFill>
                  <a:srgbClr val="2E2A1F"/>
                </a:solidFill>
                <a:latin typeface="Calibri"/>
                <a:cs typeface="Calibri"/>
              </a:rPr>
              <a:t>li</a:t>
            </a:r>
            <a:r>
              <a:rPr sz="3000" spc="15" dirty="0">
                <a:solidFill>
                  <a:srgbClr val="2E2A1F"/>
                </a:solidFill>
                <a:latin typeface="Calibri"/>
                <a:cs typeface="Calibri"/>
              </a:rPr>
              <a:t>c</a:t>
            </a:r>
            <a:r>
              <a:rPr sz="3000" spc="-40" dirty="0">
                <a:solidFill>
                  <a:srgbClr val="2E2A1F"/>
                </a:solidFill>
                <a:latin typeface="Calibri"/>
                <a:cs typeface="Calibri"/>
              </a:rPr>
              <a:t>a</a:t>
            </a:r>
            <a:r>
              <a:rPr sz="3000" spc="-15" dirty="0">
                <a:solidFill>
                  <a:srgbClr val="2E2A1F"/>
                </a:solidFill>
                <a:latin typeface="Calibri"/>
                <a:cs typeface="Calibri"/>
              </a:rPr>
              <a:t>t</a:t>
            </a:r>
            <a:r>
              <a:rPr sz="3000" spc="10" dirty="0">
                <a:solidFill>
                  <a:srgbClr val="2E2A1F"/>
                </a:solidFill>
                <a:latin typeface="Calibri"/>
                <a:cs typeface="Calibri"/>
              </a:rPr>
              <a:t>i</a:t>
            </a:r>
            <a:r>
              <a:rPr sz="3000" spc="15" dirty="0">
                <a:solidFill>
                  <a:srgbClr val="2E2A1F"/>
                </a:solidFill>
                <a:latin typeface="Calibri"/>
                <a:cs typeface="Calibri"/>
              </a:rPr>
              <a:t>o</a:t>
            </a:r>
            <a:r>
              <a:rPr sz="3000" dirty="0">
                <a:solidFill>
                  <a:srgbClr val="2E2A1F"/>
                </a:solidFill>
                <a:latin typeface="Calibri"/>
                <a:cs typeface="Calibri"/>
              </a:rPr>
              <a:t>n</a:t>
            </a:r>
            <a:r>
              <a:rPr sz="3000" spc="-229" dirty="0">
                <a:solidFill>
                  <a:srgbClr val="2E2A1F"/>
                </a:solidFill>
                <a:latin typeface="Times New Roman"/>
                <a:cs typeface="Times New Roman"/>
              </a:rPr>
              <a:t> </a:t>
            </a:r>
            <a:r>
              <a:rPr sz="3000" spc="-20" dirty="0">
                <a:solidFill>
                  <a:srgbClr val="2E2A1F"/>
                </a:solidFill>
                <a:latin typeface="Calibri"/>
                <a:cs typeface="Calibri"/>
              </a:rPr>
              <a:t>3</a:t>
            </a:r>
            <a:r>
              <a:rPr sz="3000" spc="-75" dirty="0">
                <a:solidFill>
                  <a:srgbClr val="2E2A1F"/>
                </a:solidFill>
                <a:latin typeface="Times New Roman"/>
                <a:cs typeface="Times New Roman"/>
              </a:rPr>
              <a:t> </a:t>
            </a:r>
            <a:r>
              <a:rPr sz="3000" dirty="0">
                <a:solidFill>
                  <a:srgbClr val="2E2A1F"/>
                </a:solidFill>
                <a:latin typeface="Calibri"/>
                <a:cs typeface="Calibri"/>
              </a:rPr>
              <a:t>-</a:t>
            </a:r>
            <a:r>
              <a:rPr sz="3000" spc="-70" dirty="0">
                <a:solidFill>
                  <a:srgbClr val="2E2A1F"/>
                </a:solidFill>
                <a:latin typeface="Times New Roman"/>
                <a:cs typeface="Times New Roman"/>
              </a:rPr>
              <a:t> </a:t>
            </a:r>
            <a:r>
              <a:rPr sz="3000" spc="25" dirty="0">
                <a:solidFill>
                  <a:srgbClr val="2E2A1F"/>
                </a:solidFill>
                <a:latin typeface="Calibri"/>
                <a:cs typeface="Calibri"/>
              </a:rPr>
              <a:t>I</a:t>
            </a:r>
            <a:r>
              <a:rPr sz="3000" spc="20" dirty="0">
                <a:solidFill>
                  <a:srgbClr val="2E2A1F"/>
                </a:solidFill>
                <a:latin typeface="Calibri"/>
                <a:cs typeface="Calibri"/>
              </a:rPr>
              <a:t>n</a:t>
            </a:r>
            <a:r>
              <a:rPr sz="3000" spc="-20" dirty="0">
                <a:solidFill>
                  <a:srgbClr val="2E2A1F"/>
                </a:solidFill>
                <a:latin typeface="Calibri"/>
                <a:cs typeface="Calibri"/>
              </a:rPr>
              <a:t>f</a:t>
            </a:r>
            <a:r>
              <a:rPr sz="3000" spc="10" dirty="0">
                <a:solidFill>
                  <a:srgbClr val="2E2A1F"/>
                </a:solidFill>
                <a:latin typeface="Calibri"/>
                <a:cs typeface="Calibri"/>
              </a:rPr>
              <a:t>i</a:t>
            </a:r>
            <a:r>
              <a:rPr sz="3000" dirty="0">
                <a:solidFill>
                  <a:srgbClr val="2E2A1F"/>
                </a:solidFill>
                <a:latin typeface="Calibri"/>
                <a:cs typeface="Calibri"/>
              </a:rPr>
              <a:t>x</a:t>
            </a:r>
            <a:r>
              <a:rPr sz="3000" spc="-150" dirty="0">
                <a:solidFill>
                  <a:srgbClr val="2E2A1F"/>
                </a:solidFill>
                <a:latin typeface="Times New Roman"/>
                <a:cs typeface="Times New Roman"/>
              </a:rPr>
              <a:t> </a:t>
            </a:r>
            <a:r>
              <a:rPr sz="3000" spc="-10" dirty="0" smtClean="0">
                <a:solidFill>
                  <a:srgbClr val="2E2A1F"/>
                </a:solidFill>
                <a:latin typeface="Calibri"/>
                <a:cs typeface="Calibri"/>
              </a:rPr>
              <a:t>e</a:t>
            </a:r>
            <a:r>
              <a:rPr sz="3000" dirty="0" smtClean="0">
                <a:solidFill>
                  <a:srgbClr val="2E2A1F"/>
                </a:solidFill>
                <a:latin typeface="Calibri"/>
                <a:cs typeface="Calibri"/>
              </a:rPr>
              <a:t>x</a:t>
            </a:r>
            <a:r>
              <a:rPr sz="3000" spc="20" dirty="0" smtClean="0">
                <a:solidFill>
                  <a:srgbClr val="2E2A1F"/>
                </a:solidFill>
                <a:latin typeface="Calibri"/>
                <a:cs typeface="Calibri"/>
              </a:rPr>
              <a:t>p</a:t>
            </a:r>
            <a:r>
              <a:rPr sz="3000" spc="-60" dirty="0" smtClean="0">
                <a:solidFill>
                  <a:srgbClr val="2E2A1F"/>
                </a:solidFill>
                <a:latin typeface="Calibri"/>
                <a:cs typeface="Calibri"/>
              </a:rPr>
              <a:t>r</a:t>
            </a:r>
            <a:r>
              <a:rPr sz="3000" spc="-10" dirty="0" smtClean="0">
                <a:solidFill>
                  <a:srgbClr val="2E2A1F"/>
                </a:solidFill>
                <a:latin typeface="Calibri"/>
                <a:cs typeface="Calibri"/>
              </a:rPr>
              <a:t>e</a:t>
            </a:r>
            <a:r>
              <a:rPr sz="3000" spc="25" dirty="0" smtClean="0">
                <a:solidFill>
                  <a:srgbClr val="2E2A1F"/>
                </a:solidFill>
                <a:latin typeface="Calibri"/>
                <a:cs typeface="Calibri"/>
              </a:rPr>
              <a:t>ss</a:t>
            </a:r>
            <a:r>
              <a:rPr sz="3000" spc="10" dirty="0" smtClean="0">
                <a:solidFill>
                  <a:srgbClr val="2E2A1F"/>
                </a:solidFill>
                <a:latin typeface="Calibri"/>
                <a:cs typeface="Calibri"/>
              </a:rPr>
              <a:t>i</a:t>
            </a:r>
            <a:r>
              <a:rPr sz="3000" spc="15" dirty="0" smtClean="0">
                <a:solidFill>
                  <a:srgbClr val="2E2A1F"/>
                </a:solidFill>
                <a:latin typeface="Calibri"/>
                <a:cs typeface="Calibri"/>
              </a:rPr>
              <a:t>o</a:t>
            </a:r>
            <a:r>
              <a:rPr sz="3000" dirty="0" smtClean="0">
                <a:solidFill>
                  <a:srgbClr val="2E2A1F"/>
                </a:solidFill>
                <a:latin typeface="Calibri"/>
                <a:cs typeface="Calibri"/>
              </a:rPr>
              <a:t>n</a:t>
            </a:r>
            <a:r>
              <a:rPr lang="en-US" sz="3000" dirty="0" smtClean="0">
                <a:solidFill>
                  <a:srgbClr val="2E2A1F"/>
                </a:solidFill>
                <a:latin typeface="Calibri"/>
                <a:cs typeface="Calibri"/>
              </a:rPr>
              <a:t> </a:t>
            </a:r>
            <a:r>
              <a:rPr lang="en-US" sz="3000" dirty="0" smtClean="0">
                <a:solidFill>
                  <a:srgbClr val="2E2A1F"/>
                </a:solidFill>
                <a:latin typeface="Calibri"/>
                <a:cs typeface="Calibri"/>
                <a:sym typeface="Wingdings" panose="05000000000000000000" pitchFamily="2" charset="2"/>
              </a:rPr>
              <a:t> </a:t>
            </a:r>
            <a:r>
              <a:rPr sz="3000" spc="20" dirty="0" smtClean="0">
                <a:solidFill>
                  <a:srgbClr val="2E2A1F"/>
                </a:solidFill>
                <a:cs typeface="Calibri"/>
              </a:rPr>
              <a:t>p</a:t>
            </a:r>
            <a:r>
              <a:rPr sz="3000" spc="15" dirty="0" smtClean="0">
                <a:solidFill>
                  <a:srgbClr val="2E2A1F"/>
                </a:solidFill>
                <a:cs typeface="Calibri"/>
              </a:rPr>
              <a:t>o</a:t>
            </a:r>
            <a:r>
              <a:rPr sz="3000" spc="25" dirty="0" smtClean="0">
                <a:solidFill>
                  <a:srgbClr val="2E2A1F"/>
                </a:solidFill>
                <a:cs typeface="Calibri"/>
              </a:rPr>
              <a:t>s</a:t>
            </a:r>
            <a:r>
              <a:rPr sz="3000" spc="-15" dirty="0" smtClean="0">
                <a:solidFill>
                  <a:srgbClr val="2E2A1F"/>
                </a:solidFill>
                <a:cs typeface="Calibri"/>
              </a:rPr>
              <a:t>t</a:t>
            </a:r>
            <a:r>
              <a:rPr sz="3000" spc="-20" dirty="0" smtClean="0">
                <a:solidFill>
                  <a:srgbClr val="2E2A1F"/>
                </a:solidFill>
                <a:cs typeface="Calibri"/>
              </a:rPr>
              <a:t>f</a:t>
            </a:r>
            <a:r>
              <a:rPr sz="3000" spc="10" dirty="0" smtClean="0">
                <a:solidFill>
                  <a:srgbClr val="2E2A1F"/>
                </a:solidFill>
                <a:cs typeface="Calibri"/>
              </a:rPr>
              <a:t>i</a:t>
            </a:r>
            <a:r>
              <a:rPr sz="3000" dirty="0" smtClean="0">
                <a:solidFill>
                  <a:srgbClr val="2E2A1F"/>
                </a:solidFill>
                <a:cs typeface="Calibri"/>
              </a:rPr>
              <a:t>x</a:t>
            </a:r>
            <a:r>
              <a:rPr lang="en-US" sz="3000" dirty="0">
                <a:solidFill>
                  <a:srgbClr val="2E2A1F"/>
                </a:solidFill>
                <a:cs typeface="Times New Roman"/>
              </a:rPr>
              <a:t> </a:t>
            </a:r>
            <a:r>
              <a:rPr lang="en-US" sz="3000" dirty="0" smtClean="0">
                <a:solidFill>
                  <a:srgbClr val="2E2A1F"/>
                </a:solidFill>
                <a:cs typeface="Times New Roman"/>
              </a:rPr>
              <a:t>e</a:t>
            </a:r>
            <a:r>
              <a:rPr sz="3000" dirty="0" smtClean="0">
                <a:solidFill>
                  <a:srgbClr val="2E2A1F"/>
                </a:solidFill>
                <a:cs typeface="Calibri"/>
              </a:rPr>
              <a:t>x</a:t>
            </a:r>
            <a:r>
              <a:rPr sz="3000" spc="20" dirty="0" smtClean="0">
                <a:solidFill>
                  <a:srgbClr val="2E2A1F"/>
                </a:solidFill>
                <a:latin typeface="Calibri"/>
                <a:cs typeface="Calibri"/>
              </a:rPr>
              <a:t>p</a:t>
            </a:r>
            <a:r>
              <a:rPr sz="3000" spc="-60" dirty="0" smtClean="0">
                <a:solidFill>
                  <a:srgbClr val="2E2A1F"/>
                </a:solidFill>
                <a:latin typeface="Calibri"/>
                <a:cs typeface="Calibri"/>
              </a:rPr>
              <a:t>r</a:t>
            </a:r>
            <a:r>
              <a:rPr sz="3000" spc="-10" dirty="0" smtClean="0">
                <a:solidFill>
                  <a:srgbClr val="2E2A1F"/>
                </a:solidFill>
                <a:latin typeface="Calibri"/>
                <a:cs typeface="Calibri"/>
              </a:rPr>
              <a:t>e</a:t>
            </a:r>
            <a:r>
              <a:rPr sz="3000" spc="25" dirty="0" smtClean="0">
                <a:solidFill>
                  <a:srgbClr val="2E2A1F"/>
                </a:solidFill>
                <a:latin typeface="Calibri"/>
                <a:cs typeface="Calibri"/>
              </a:rPr>
              <a:t>ss</a:t>
            </a:r>
            <a:r>
              <a:rPr sz="3000" spc="10" dirty="0" smtClean="0">
                <a:solidFill>
                  <a:srgbClr val="2E2A1F"/>
                </a:solidFill>
                <a:latin typeface="Calibri"/>
                <a:cs typeface="Calibri"/>
              </a:rPr>
              <a:t>i</a:t>
            </a:r>
            <a:r>
              <a:rPr sz="3000" spc="15" dirty="0" smtClean="0">
                <a:solidFill>
                  <a:srgbClr val="2E2A1F"/>
                </a:solidFill>
                <a:latin typeface="Calibri"/>
                <a:cs typeface="Calibri"/>
              </a:rPr>
              <a:t>o</a:t>
            </a:r>
            <a:r>
              <a:rPr sz="3000" dirty="0" smtClean="0">
                <a:solidFill>
                  <a:srgbClr val="2E2A1F"/>
                </a:solidFill>
                <a:latin typeface="Calibri"/>
                <a:cs typeface="Calibri"/>
              </a:rPr>
              <a:t>n</a:t>
            </a:r>
            <a:endParaRPr sz="3000" dirty="0">
              <a:latin typeface="Calibri"/>
              <a:cs typeface="Calibri"/>
            </a:endParaRPr>
          </a:p>
        </p:txBody>
      </p:sp>
      <p:sp>
        <p:nvSpPr>
          <p:cNvPr id="4" name="object 4"/>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7" name="Slide Number Placeholder 3"/>
          <p:cNvSpPr txBox="1">
            <a:spLocks/>
          </p:cNvSpPr>
          <p:nvPr/>
        </p:nvSpPr>
        <p:spPr>
          <a:xfrm>
            <a:off x="165100" y="6826250"/>
            <a:ext cx="534670" cy="503767"/>
          </a:xfrm>
          <a:prstGeom prst="ellipse">
            <a:avLst/>
          </a:prstGeom>
          <a:solidFill>
            <a:schemeClr val="accent1"/>
          </a:solidFill>
        </p:spPr>
        <p:txBody>
          <a:bodyPr wrap="none" lIns="0" tIns="0" rIns="0" bIns="0" anchor="ctr" anchorCtr="1">
            <a:noAutofit/>
          </a:bodyPr>
          <a:lstStyle>
            <a:defPPr>
              <a:defRPr lang="de-DE"/>
            </a:defPPr>
            <a:lvl1pPr marL="0" algn="ctr" defTabSz="914400" rtl="0" eaLnBrk="1" latinLnBrk="0" hangingPunct="1">
              <a:defRPr kumimoji="0" sz="1543" kern="1200">
                <a:solidFill>
                  <a:srgbClr val="FFFFFF"/>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8900"/>
            <a:r>
              <a:rPr lang="en-US"/>
              <a:t>4</a:t>
            </a:r>
            <a:endParaRPr lang="en-US" dirty="0"/>
          </a:p>
        </p:txBody>
      </p:sp>
      <p:sp>
        <p:nvSpPr>
          <p:cNvPr id="5" name="Slide Number Placeholder 4"/>
          <p:cNvSpPr>
            <a:spLocks noGrp="1"/>
          </p:cNvSpPr>
          <p:nvPr>
            <p:ph type="sldNum" sz="quarter" idx="12"/>
          </p:nvPr>
        </p:nvSpPr>
        <p:spPr/>
        <p:txBody>
          <a:bodyPr/>
          <a:lstStyle/>
          <a:p>
            <a:pPr marL="88900">
              <a:lnSpc>
                <a:spcPct val="100000"/>
              </a:lnSpc>
            </a:pPr>
            <a:fld id="{81D60167-4931-47E6-BA6A-407CBD079E47}" type="slidenum">
              <a:rPr lang="en-US" smtClean="0"/>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7896" y="1306826"/>
            <a:ext cx="8370506" cy="564257"/>
          </a:xfrm>
          <a:prstGeom prst="rect">
            <a:avLst/>
          </a:prstGeom>
        </p:spPr>
        <p:txBody>
          <a:bodyPr vert="horz" wrap="square" lIns="0" tIns="0" rIns="0" bIns="0" rtlCol="0" anchor="ctr">
            <a:spAutoFit/>
          </a:bodyPr>
          <a:lstStyle/>
          <a:p>
            <a:pPr marL="10110">
              <a:lnSpc>
                <a:spcPts val="4355"/>
              </a:lnSpc>
            </a:pPr>
            <a:r>
              <a:rPr spc="-75" dirty="0"/>
              <a:t>H</a:t>
            </a:r>
            <a:r>
              <a:rPr spc="-119" dirty="0"/>
              <a:t>a</a:t>
            </a:r>
            <a:r>
              <a:rPr spc="-80" dirty="0"/>
              <a:t>s</a:t>
            </a:r>
            <a:r>
              <a:rPr spc="-24" dirty="0"/>
              <a:t>h</a:t>
            </a:r>
            <a:r>
              <a:rPr spc="-310" dirty="0">
                <a:latin typeface="Times New Roman"/>
                <a:cs typeface="Times New Roman"/>
              </a:rPr>
              <a:t> </a:t>
            </a:r>
            <a:r>
              <a:rPr spc="-47" dirty="0"/>
              <a:t>t</a:t>
            </a:r>
            <a:r>
              <a:rPr spc="-119" dirty="0"/>
              <a:t>a</a:t>
            </a:r>
            <a:r>
              <a:rPr spc="-96" dirty="0"/>
              <a:t>b</a:t>
            </a:r>
            <a:r>
              <a:rPr spc="-124" dirty="0"/>
              <a:t>l</a:t>
            </a:r>
            <a:r>
              <a:rPr spc="-20" dirty="0"/>
              <a:t>e</a:t>
            </a:r>
            <a:r>
              <a:rPr spc="-155" dirty="0">
                <a:latin typeface="Times New Roman"/>
                <a:cs typeface="Times New Roman"/>
              </a:rPr>
              <a:t> </a:t>
            </a:r>
            <a:r>
              <a:rPr spc="-90" dirty="0" smtClean="0"/>
              <a:t>[</a:t>
            </a:r>
            <a:r>
              <a:rPr lang="en-US" spc="-143" dirty="0"/>
              <a:t>7</a:t>
            </a:r>
            <a:r>
              <a:rPr dirty="0" smtClean="0"/>
              <a:t>]</a:t>
            </a:r>
            <a:endParaRPr dirty="0"/>
          </a:p>
        </p:txBody>
      </p:sp>
      <p:sp>
        <p:nvSpPr>
          <p:cNvPr id="3" name="object 3"/>
          <p:cNvSpPr txBox="1"/>
          <p:nvPr/>
        </p:nvSpPr>
        <p:spPr>
          <a:xfrm>
            <a:off x="1920751" y="2108845"/>
            <a:ext cx="3174322" cy="1512850"/>
          </a:xfrm>
          <a:prstGeom prst="rect">
            <a:avLst/>
          </a:prstGeom>
        </p:spPr>
        <p:txBody>
          <a:bodyPr vert="horz" wrap="square" lIns="0" tIns="0" rIns="0" bIns="0" rtlCol="0">
            <a:spAutoFit/>
          </a:bodyPr>
          <a:lstStyle/>
          <a:p>
            <a:pPr marL="192088" indent="-181978">
              <a:buClr>
                <a:srgbClr val="A9A57B"/>
              </a:buClr>
              <a:buFont typeface="Arial"/>
              <a:buChar char="•"/>
              <a:tabLst>
                <a:tab pos="192088" algn="l"/>
              </a:tabLst>
            </a:pPr>
            <a:r>
              <a:rPr sz="2229" spc="-16" dirty="0">
                <a:solidFill>
                  <a:srgbClr val="2E2A1F"/>
                </a:solidFill>
                <a:latin typeface="Calibri"/>
                <a:cs typeface="Calibri"/>
              </a:rPr>
              <a:t>I</a:t>
            </a:r>
            <a:r>
              <a:rPr sz="2229" spc="20" dirty="0">
                <a:solidFill>
                  <a:srgbClr val="2E2A1F"/>
                </a:solidFill>
                <a:latin typeface="Calibri"/>
                <a:cs typeface="Calibri"/>
              </a:rPr>
              <a:t>n</a:t>
            </a:r>
            <a:r>
              <a:rPr sz="2229" dirty="0">
                <a:solidFill>
                  <a:srgbClr val="2E2A1F"/>
                </a:solidFill>
                <a:latin typeface="Calibri"/>
                <a:cs typeface="Calibri"/>
              </a:rPr>
              <a:t>s</a:t>
            </a:r>
            <a:r>
              <a:rPr sz="2229" spc="-8" dirty="0">
                <a:solidFill>
                  <a:srgbClr val="2E2A1F"/>
                </a:solidFill>
                <a:latin typeface="Calibri"/>
                <a:cs typeface="Calibri"/>
              </a:rPr>
              <a:t>e</a:t>
            </a:r>
            <a:r>
              <a:rPr sz="2229" spc="4" dirty="0">
                <a:solidFill>
                  <a:srgbClr val="2E2A1F"/>
                </a:solidFill>
                <a:latin typeface="Calibri"/>
                <a:cs typeface="Calibri"/>
              </a:rPr>
              <a:t>r</a:t>
            </a:r>
            <a:r>
              <a:rPr sz="2229" spc="-8" dirty="0">
                <a:solidFill>
                  <a:srgbClr val="2E2A1F"/>
                </a:solidFill>
                <a:latin typeface="Calibri"/>
                <a:cs typeface="Calibri"/>
              </a:rPr>
              <a:t>t</a:t>
            </a:r>
            <a:r>
              <a:rPr sz="2229" spc="-111" dirty="0">
                <a:solidFill>
                  <a:srgbClr val="2E2A1F"/>
                </a:solidFill>
                <a:latin typeface="Times New Roman"/>
                <a:cs typeface="Times New Roman"/>
              </a:rPr>
              <a:t> </a:t>
            </a:r>
            <a:r>
              <a:rPr sz="2229" dirty="0">
                <a:solidFill>
                  <a:srgbClr val="2E2A1F"/>
                </a:solidFill>
                <a:latin typeface="Calibri"/>
                <a:cs typeface="Calibri"/>
              </a:rPr>
              <a:t>a</a:t>
            </a:r>
            <a:r>
              <a:rPr sz="2229" spc="-36" dirty="0">
                <a:solidFill>
                  <a:srgbClr val="2E2A1F"/>
                </a:solidFill>
                <a:latin typeface="Times New Roman"/>
                <a:cs typeface="Times New Roman"/>
              </a:rPr>
              <a:t> </a:t>
            </a:r>
            <a:r>
              <a:rPr sz="2229" spc="20" dirty="0">
                <a:solidFill>
                  <a:srgbClr val="2E2A1F"/>
                </a:solidFill>
                <a:latin typeface="Calibri"/>
                <a:cs typeface="Calibri"/>
              </a:rPr>
              <a:t>n</a:t>
            </a:r>
            <a:r>
              <a:rPr sz="2229" spc="-8" dirty="0">
                <a:solidFill>
                  <a:srgbClr val="2E2A1F"/>
                </a:solidFill>
                <a:latin typeface="Calibri"/>
                <a:cs typeface="Calibri"/>
              </a:rPr>
              <a:t>e</a:t>
            </a:r>
            <a:r>
              <a:rPr sz="2229" spc="-16" dirty="0">
                <a:solidFill>
                  <a:srgbClr val="2E2A1F"/>
                </a:solidFill>
                <a:latin typeface="Calibri"/>
                <a:cs typeface="Calibri"/>
              </a:rPr>
              <a:t>w</a:t>
            </a:r>
            <a:r>
              <a:rPr sz="2229" spc="-83" dirty="0">
                <a:solidFill>
                  <a:srgbClr val="2E2A1F"/>
                </a:solidFill>
                <a:latin typeface="Times New Roman"/>
                <a:cs typeface="Times New Roman"/>
              </a:rPr>
              <a:t> </a:t>
            </a:r>
            <a:r>
              <a:rPr sz="2229" spc="-36" dirty="0">
                <a:solidFill>
                  <a:srgbClr val="2E2A1F"/>
                </a:solidFill>
                <a:latin typeface="Calibri"/>
                <a:cs typeface="Calibri"/>
              </a:rPr>
              <a:t>i</a:t>
            </a:r>
            <a:r>
              <a:rPr sz="2229" spc="-39" dirty="0">
                <a:solidFill>
                  <a:srgbClr val="2E2A1F"/>
                </a:solidFill>
                <a:latin typeface="Calibri"/>
                <a:cs typeface="Calibri"/>
              </a:rPr>
              <a:t>t</a:t>
            </a:r>
            <a:r>
              <a:rPr sz="2229" spc="-8" dirty="0">
                <a:solidFill>
                  <a:srgbClr val="2E2A1F"/>
                </a:solidFill>
                <a:latin typeface="Calibri"/>
                <a:cs typeface="Calibri"/>
              </a:rPr>
              <a:t>e</a:t>
            </a:r>
            <a:r>
              <a:rPr sz="2229" spc="-20" dirty="0">
                <a:solidFill>
                  <a:srgbClr val="2E2A1F"/>
                </a:solidFill>
                <a:latin typeface="Calibri"/>
                <a:cs typeface="Calibri"/>
              </a:rPr>
              <a:t>m</a:t>
            </a:r>
            <a:endParaRPr sz="2229">
              <a:latin typeface="Calibri"/>
              <a:cs typeface="Calibri"/>
            </a:endParaRPr>
          </a:p>
          <a:p>
            <a:pPr marL="424616" marR="4044" lvl="1" indent="-181978">
              <a:lnSpc>
                <a:spcPct val="100699"/>
              </a:lnSpc>
              <a:spcBef>
                <a:spcPts val="1131"/>
              </a:spcBef>
              <a:buClr>
                <a:srgbClr val="9CBEBD"/>
              </a:buClr>
              <a:buFont typeface="Arial"/>
              <a:buChar char="•"/>
              <a:tabLst>
                <a:tab pos="424616" algn="l"/>
              </a:tabLst>
            </a:pPr>
            <a:r>
              <a:rPr sz="1910" spc="-44" dirty="0">
                <a:solidFill>
                  <a:srgbClr val="2E2A1F"/>
                </a:solidFill>
                <a:latin typeface="Calibri"/>
                <a:cs typeface="Calibri"/>
              </a:rPr>
              <a:t>P</a:t>
            </a:r>
            <a:r>
              <a:rPr sz="1910" spc="-8" dirty="0">
                <a:solidFill>
                  <a:srgbClr val="2E2A1F"/>
                </a:solidFill>
                <a:latin typeface="Calibri"/>
                <a:cs typeface="Calibri"/>
              </a:rPr>
              <a:t>e</a:t>
            </a:r>
            <a:r>
              <a:rPr sz="1910" spc="-39" dirty="0">
                <a:solidFill>
                  <a:srgbClr val="2E2A1F"/>
                </a:solidFill>
                <a:latin typeface="Calibri"/>
                <a:cs typeface="Calibri"/>
              </a:rPr>
              <a:t>r</a:t>
            </a:r>
            <a:r>
              <a:rPr sz="1910" spc="-108" dirty="0">
                <a:solidFill>
                  <a:srgbClr val="2E2A1F"/>
                </a:solidFill>
                <a:latin typeface="Calibri"/>
                <a:cs typeface="Calibri"/>
              </a:rPr>
              <a:t>f</a:t>
            </a:r>
            <a:r>
              <a:rPr sz="1910" spc="24" dirty="0">
                <a:solidFill>
                  <a:srgbClr val="2E2A1F"/>
                </a:solidFill>
                <a:latin typeface="Calibri"/>
                <a:cs typeface="Calibri"/>
              </a:rPr>
              <a:t>o</a:t>
            </a:r>
            <a:r>
              <a:rPr sz="1910" spc="-39" dirty="0">
                <a:solidFill>
                  <a:srgbClr val="2E2A1F"/>
                </a:solidFill>
                <a:latin typeface="Calibri"/>
                <a:cs typeface="Calibri"/>
              </a:rPr>
              <a:t>r</a:t>
            </a:r>
            <a:r>
              <a:rPr sz="1910" spc="-16" dirty="0">
                <a:solidFill>
                  <a:srgbClr val="2E2A1F"/>
                </a:solidFill>
                <a:latin typeface="Calibri"/>
                <a:cs typeface="Calibri"/>
              </a:rPr>
              <a:t>m</a:t>
            </a:r>
            <a:r>
              <a:rPr sz="1910" spc="64" dirty="0">
                <a:solidFill>
                  <a:srgbClr val="2E2A1F"/>
                </a:solidFill>
                <a:latin typeface="Times New Roman"/>
                <a:cs typeface="Times New Roman"/>
              </a:rPr>
              <a:t> </a:t>
            </a:r>
            <a:r>
              <a:rPr sz="1910" spc="28" dirty="0">
                <a:solidFill>
                  <a:srgbClr val="2E2A1F"/>
                </a:solidFill>
                <a:latin typeface="Calibri"/>
                <a:cs typeface="Calibri"/>
              </a:rPr>
              <a:t>h</a:t>
            </a:r>
            <a:r>
              <a:rPr sz="1910" spc="39" dirty="0">
                <a:solidFill>
                  <a:srgbClr val="2E2A1F"/>
                </a:solidFill>
                <a:latin typeface="Calibri"/>
                <a:cs typeface="Calibri"/>
              </a:rPr>
              <a:t>a</a:t>
            </a:r>
            <a:r>
              <a:rPr sz="1910" spc="-32" dirty="0">
                <a:solidFill>
                  <a:srgbClr val="2E2A1F"/>
                </a:solidFill>
                <a:latin typeface="Calibri"/>
                <a:cs typeface="Calibri"/>
              </a:rPr>
              <a:t>s</a:t>
            </a:r>
            <a:r>
              <a:rPr sz="1910" spc="28" dirty="0">
                <a:solidFill>
                  <a:srgbClr val="2E2A1F"/>
                </a:solidFill>
                <a:latin typeface="Calibri"/>
                <a:cs typeface="Calibri"/>
              </a:rPr>
              <a:t>h</a:t>
            </a:r>
            <a:r>
              <a:rPr sz="1910" spc="36" dirty="0">
                <a:solidFill>
                  <a:srgbClr val="2E2A1F"/>
                </a:solidFill>
                <a:latin typeface="Calibri"/>
                <a:cs typeface="Calibri"/>
              </a:rPr>
              <a:t>i</a:t>
            </a:r>
            <a:r>
              <a:rPr sz="1910" spc="28" dirty="0">
                <a:solidFill>
                  <a:srgbClr val="2E2A1F"/>
                </a:solidFill>
                <a:latin typeface="Calibri"/>
                <a:cs typeface="Calibri"/>
              </a:rPr>
              <a:t>n</a:t>
            </a:r>
            <a:r>
              <a:rPr sz="1910" spc="-12" dirty="0">
                <a:solidFill>
                  <a:srgbClr val="2E2A1F"/>
                </a:solidFill>
                <a:latin typeface="Calibri"/>
                <a:cs typeface="Calibri"/>
              </a:rPr>
              <a:t>g</a:t>
            </a:r>
            <a:r>
              <a:rPr sz="1910" spc="-182" dirty="0">
                <a:solidFill>
                  <a:srgbClr val="2E2A1F"/>
                </a:solidFill>
                <a:latin typeface="Times New Roman"/>
                <a:cs typeface="Times New Roman"/>
              </a:rPr>
              <a:t> </a:t>
            </a:r>
            <a:r>
              <a:rPr sz="1910" spc="24" dirty="0">
                <a:solidFill>
                  <a:srgbClr val="2E2A1F"/>
                </a:solidFill>
                <a:latin typeface="Calibri"/>
                <a:cs typeface="Calibri"/>
              </a:rPr>
              <a:t>o</a:t>
            </a:r>
            <a:r>
              <a:rPr sz="1910" dirty="0">
                <a:solidFill>
                  <a:srgbClr val="2E2A1F"/>
                </a:solidFill>
                <a:latin typeface="Calibri"/>
                <a:cs typeface="Calibri"/>
              </a:rPr>
              <a:t>n</a:t>
            </a:r>
            <a:r>
              <a:rPr sz="1910" spc="-132" dirty="0">
                <a:solidFill>
                  <a:srgbClr val="2E2A1F"/>
                </a:solidFill>
                <a:latin typeface="Times New Roman"/>
                <a:cs typeface="Times New Roman"/>
              </a:rPr>
              <a:t> </a:t>
            </a:r>
            <a:r>
              <a:rPr sz="1910" spc="-83" dirty="0">
                <a:solidFill>
                  <a:srgbClr val="2E2A1F"/>
                </a:solidFill>
                <a:latin typeface="Calibri"/>
                <a:cs typeface="Calibri"/>
              </a:rPr>
              <a:t>k</a:t>
            </a:r>
            <a:r>
              <a:rPr sz="1910" spc="-8" dirty="0">
                <a:solidFill>
                  <a:srgbClr val="2E2A1F"/>
                </a:solidFill>
                <a:latin typeface="Calibri"/>
                <a:cs typeface="Calibri"/>
              </a:rPr>
              <a:t>e</a:t>
            </a:r>
            <a:r>
              <a:rPr sz="1910" spc="-12" dirty="0">
                <a:solidFill>
                  <a:srgbClr val="2E2A1F"/>
                </a:solidFill>
                <a:latin typeface="Calibri"/>
                <a:cs typeface="Calibri"/>
              </a:rPr>
              <a:t>y</a:t>
            </a:r>
            <a:r>
              <a:rPr sz="1910" spc="-72" dirty="0">
                <a:solidFill>
                  <a:srgbClr val="2E2A1F"/>
                </a:solidFill>
                <a:latin typeface="Times New Roman"/>
                <a:cs typeface="Times New Roman"/>
              </a:rPr>
              <a:t> </a:t>
            </a:r>
            <a:r>
              <a:rPr sz="1910" spc="-12" dirty="0">
                <a:solidFill>
                  <a:srgbClr val="2E2A1F"/>
                </a:solidFill>
                <a:latin typeface="Calibri"/>
                <a:cs typeface="Calibri"/>
              </a:rPr>
              <a:t>t</a:t>
            </a:r>
            <a:r>
              <a:rPr sz="1910" dirty="0">
                <a:solidFill>
                  <a:srgbClr val="2E2A1F"/>
                </a:solidFill>
                <a:latin typeface="Calibri"/>
                <a:cs typeface="Calibri"/>
              </a:rPr>
              <a:t>o</a:t>
            </a:r>
            <a:r>
              <a:rPr sz="1910" dirty="0">
                <a:solidFill>
                  <a:srgbClr val="2E2A1F"/>
                </a:solidFill>
                <a:latin typeface="Times New Roman"/>
                <a:cs typeface="Times New Roman"/>
              </a:rPr>
              <a:t> </a:t>
            </a:r>
            <a:r>
              <a:rPr sz="1910" spc="-28" dirty="0">
                <a:solidFill>
                  <a:srgbClr val="2E2A1F"/>
                </a:solidFill>
                <a:latin typeface="Calibri"/>
                <a:cs typeface="Calibri"/>
              </a:rPr>
              <a:t>f</a:t>
            </a:r>
            <a:r>
              <a:rPr sz="1910" spc="36" dirty="0">
                <a:solidFill>
                  <a:srgbClr val="2E2A1F"/>
                </a:solidFill>
                <a:latin typeface="Calibri"/>
                <a:cs typeface="Calibri"/>
              </a:rPr>
              <a:t>i</a:t>
            </a:r>
            <a:r>
              <a:rPr sz="1910" spc="28" dirty="0">
                <a:solidFill>
                  <a:srgbClr val="2E2A1F"/>
                </a:solidFill>
                <a:latin typeface="Calibri"/>
                <a:cs typeface="Calibri"/>
              </a:rPr>
              <a:t>n</a:t>
            </a:r>
            <a:r>
              <a:rPr sz="1910" dirty="0">
                <a:solidFill>
                  <a:srgbClr val="2E2A1F"/>
                </a:solidFill>
                <a:latin typeface="Calibri"/>
                <a:cs typeface="Calibri"/>
              </a:rPr>
              <a:t>d</a:t>
            </a:r>
            <a:r>
              <a:rPr sz="1910" spc="-52" dirty="0">
                <a:solidFill>
                  <a:srgbClr val="2E2A1F"/>
                </a:solidFill>
                <a:latin typeface="Times New Roman"/>
                <a:cs typeface="Times New Roman"/>
              </a:rPr>
              <a:t> </a:t>
            </a:r>
            <a:r>
              <a:rPr sz="1910" spc="-24" dirty="0">
                <a:solidFill>
                  <a:srgbClr val="2E2A1F"/>
                </a:solidFill>
                <a:latin typeface="Calibri"/>
                <a:cs typeface="Calibri"/>
              </a:rPr>
              <a:t>c</a:t>
            </a:r>
            <a:r>
              <a:rPr sz="1910" spc="24" dirty="0">
                <a:solidFill>
                  <a:srgbClr val="2E2A1F"/>
                </a:solidFill>
                <a:latin typeface="Calibri"/>
                <a:cs typeface="Calibri"/>
              </a:rPr>
              <a:t>o</a:t>
            </a:r>
            <a:r>
              <a:rPr sz="1910" spc="-39" dirty="0">
                <a:solidFill>
                  <a:srgbClr val="2E2A1F"/>
                </a:solidFill>
                <a:latin typeface="Calibri"/>
                <a:cs typeface="Calibri"/>
              </a:rPr>
              <a:t>rr</a:t>
            </a:r>
            <a:r>
              <a:rPr sz="1910" spc="-8" dirty="0">
                <a:solidFill>
                  <a:srgbClr val="2E2A1F"/>
                </a:solidFill>
                <a:latin typeface="Calibri"/>
                <a:cs typeface="Calibri"/>
              </a:rPr>
              <a:t>e</a:t>
            </a:r>
            <a:r>
              <a:rPr sz="1910" spc="-32" dirty="0">
                <a:solidFill>
                  <a:srgbClr val="2E2A1F"/>
                </a:solidFill>
                <a:latin typeface="Calibri"/>
                <a:cs typeface="Calibri"/>
              </a:rPr>
              <a:t>s</a:t>
            </a:r>
            <a:r>
              <a:rPr sz="1910" spc="28" dirty="0">
                <a:solidFill>
                  <a:srgbClr val="2E2A1F"/>
                </a:solidFill>
                <a:latin typeface="Calibri"/>
                <a:cs typeface="Calibri"/>
              </a:rPr>
              <a:t>p</a:t>
            </a:r>
            <a:r>
              <a:rPr sz="1910" spc="24" dirty="0">
                <a:solidFill>
                  <a:srgbClr val="2E2A1F"/>
                </a:solidFill>
                <a:latin typeface="Calibri"/>
                <a:cs typeface="Calibri"/>
              </a:rPr>
              <a:t>o</a:t>
            </a:r>
            <a:r>
              <a:rPr sz="1910" spc="28" dirty="0">
                <a:solidFill>
                  <a:srgbClr val="2E2A1F"/>
                </a:solidFill>
                <a:latin typeface="Calibri"/>
                <a:cs typeface="Calibri"/>
              </a:rPr>
              <a:t>nd</a:t>
            </a:r>
            <a:r>
              <a:rPr sz="1910" spc="36" dirty="0">
                <a:solidFill>
                  <a:srgbClr val="2E2A1F"/>
                </a:solidFill>
                <a:latin typeface="Calibri"/>
                <a:cs typeface="Calibri"/>
              </a:rPr>
              <a:t>i</a:t>
            </a:r>
            <a:r>
              <a:rPr sz="1910" spc="28" dirty="0">
                <a:solidFill>
                  <a:srgbClr val="2E2A1F"/>
                </a:solidFill>
                <a:latin typeface="Calibri"/>
                <a:cs typeface="Calibri"/>
              </a:rPr>
              <a:t>n</a:t>
            </a:r>
            <a:r>
              <a:rPr sz="1910" spc="199" dirty="0">
                <a:solidFill>
                  <a:srgbClr val="2E2A1F"/>
                </a:solidFill>
                <a:latin typeface="Calibri"/>
                <a:cs typeface="Calibri"/>
              </a:rPr>
              <a:t>g</a:t>
            </a:r>
            <a:r>
              <a:rPr sz="1910" spc="39" dirty="0">
                <a:solidFill>
                  <a:srgbClr val="2E2A1F"/>
                </a:solidFill>
                <a:latin typeface="Calibri"/>
                <a:cs typeface="Calibri"/>
              </a:rPr>
              <a:t>a</a:t>
            </a:r>
            <a:r>
              <a:rPr sz="1910" spc="28" dirty="0">
                <a:solidFill>
                  <a:srgbClr val="2E2A1F"/>
                </a:solidFill>
                <a:latin typeface="Calibri"/>
                <a:cs typeface="Calibri"/>
              </a:rPr>
              <a:t>dd</a:t>
            </a:r>
            <a:r>
              <a:rPr sz="1910" spc="-39" dirty="0">
                <a:solidFill>
                  <a:srgbClr val="2E2A1F"/>
                </a:solidFill>
                <a:latin typeface="Calibri"/>
                <a:cs typeface="Calibri"/>
              </a:rPr>
              <a:t>r</a:t>
            </a:r>
            <a:r>
              <a:rPr sz="1910" spc="-8" dirty="0">
                <a:solidFill>
                  <a:srgbClr val="2E2A1F"/>
                </a:solidFill>
                <a:latin typeface="Calibri"/>
                <a:cs typeface="Calibri"/>
              </a:rPr>
              <a:t>e</a:t>
            </a:r>
            <a:r>
              <a:rPr sz="1910" spc="-32" dirty="0">
                <a:solidFill>
                  <a:srgbClr val="2E2A1F"/>
                </a:solidFill>
                <a:latin typeface="Calibri"/>
                <a:cs typeface="Calibri"/>
              </a:rPr>
              <a:t>ss</a:t>
            </a:r>
            <a:r>
              <a:rPr sz="1910" dirty="0">
                <a:solidFill>
                  <a:srgbClr val="2E2A1F"/>
                </a:solidFill>
                <a:latin typeface="Calibri"/>
                <a:cs typeface="Calibri"/>
              </a:rPr>
              <a:t>.</a:t>
            </a:r>
            <a:endParaRPr sz="1910">
              <a:latin typeface="Calibri"/>
              <a:cs typeface="Calibri"/>
            </a:endParaRPr>
          </a:p>
          <a:p>
            <a:pPr marL="424616" lvl="1" indent="-181978">
              <a:spcBef>
                <a:spcPts val="1131"/>
              </a:spcBef>
              <a:buClr>
                <a:srgbClr val="9CBEBD"/>
              </a:buClr>
              <a:buFont typeface="Arial"/>
              <a:buChar char="•"/>
              <a:tabLst>
                <a:tab pos="424616" algn="l"/>
              </a:tabLst>
            </a:pPr>
            <a:r>
              <a:rPr sz="1910" spc="-4" dirty="0">
                <a:solidFill>
                  <a:srgbClr val="2E2A1F"/>
                </a:solidFill>
                <a:latin typeface="Calibri"/>
                <a:cs typeface="Calibri"/>
              </a:rPr>
              <a:t>A</a:t>
            </a:r>
            <a:r>
              <a:rPr sz="1910" spc="28" dirty="0">
                <a:solidFill>
                  <a:srgbClr val="2E2A1F"/>
                </a:solidFill>
                <a:latin typeface="Calibri"/>
                <a:cs typeface="Calibri"/>
              </a:rPr>
              <a:t>d</a:t>
            </a:r>
            <a:r>
              <a:rPr sz="1910" dirty="0">
                <a:solidFill>
                  <a:srgbClr val="2E2A1F"/>
                </a:solidFill>
                <a:latin typeface="Calibri"/>
                <a:cs typeface="Calibri"/>
              </a:rPr>
              <a:t>d</a:t>
            </a:r>
            <a:r>
              <a:rPr sz="1910" spc="-52" dirty="0">
                <a:solidFill>
                  <a:srgbClr val="2E2A1F"/>
                </a:solidFill>
                <a:latin typeface="Times New Roman"/>
                <a:cs typeface="Times New Roman"/>
              </a:rPr>
              <a:t> </a:t>
            </a:r>
            <a:r>
              <a:rPr sz="1910" spc="36" dirty="0">
                <a:solidFill>
                  <a:srgbClr val="2E2A1F"/>
                </a:solidFill>
                <a:latin typeface="Calibri"/>
                <a:cs typeface="Calibri"/>
              </a:rPr>
              <a:t>i</a:t>
            </a:r>
            <a:r>
              <a:rPr sz="1910" spc="-12" dirty="0">
                <a:solidFill>
                  <a:srgbClr val="2E2A1F"/>
                </a:solidFill>
                <a:latin typeface="Calibri"/>
                <a:cs typeface="Calibri"/>
              </a:rPr>
              <a:t>t</a:t>
            </a:r>
            <a:r>
              <a:rPr sz="1910" spc="-8" dirty="0">
                <a:solidFill>
                  <a:srgbClr val="2E2A1F"/>
                </a:solidFill>
                <a:latin typeface="Calibri"/>
                <a:cs typeface="Calibri"/>
              </a:rPr>
              <a:t>e</a:t>
            </a:r>
            <a:r>
              <a:rPr sz="1910" spc="-16" dirty="0">
                <a:solidFill>
                  <a:srgbClr val="2E2A1F"/>
                </a:solidFill>
                <a:latin typeface="Calibri"/>
                <a:cs typeface="Calibri"/>
              </a:rPr>
              <a:t>m</a:t>
            </a:r>
            <a:r>
              <a:rPr sz="1910" spc="-175" dirty="0">
                <a:solidFill>
                  <a:srgbClr val="2E2A1F"/>
                </a:solidFill>
                <a:latin typeface="Times New Roman"/>
                <a:cs typeface="Times New Roman"/>
              </a:rPr>
              <a:t> </a:t>
            </a:r>
            <a:r>
              <a:rPr sz="1910" spc="-12" dirty="0">
                <a:solidFill>
                  <a:srgbClr val="2E2A1F"/>
                </a:solidFill>
                <a:latin typeface="Calibri"/>
                <a:cs typeface="Calibri"/>
              </a:rPr>
              <a:t>t</a:t>
            </a:r>
            <a:r>
              <a:rPr sz="1910" dirty="0">
                <a:solidFill>
                  <a:srgbClr val="2E2A1F"/>
                </a:solidFill>
                <a:latin typeface="Calibri"/>
                <a:cs typeface="Calibri"/>
              </a:rPr>
              <a:t>o</a:t>
            </a:r>
            <a:r>
              <a:rPr sz="1910" spc="-56" dirty="0">
                <a:solidFill>
                  <a:srgbClr val="2E2A1F"/>
                </a:solidFill>
                <a:latin typeface="Times New Roman"/>
                <a:cs typeface="Times New Roman"/>
              </a:rPr>
              <a:t> </a:t>
            </a:r>
            <a:r>
              <a:rPr sz="1910" spc="-12" dirty="0">
                <a:solidFill>
                  <a:srgbClr val="2E2A1F"/>
                </a:solidFill>
                <a:latin typeface="Calibri"/>
                <a:cs typeface="Calibri"/>
              </a:rPr>
              <a:t>t</a:t>
            </a:r>
            <a:r>
              <a:rPr sz="1910" spc="28" dirty="0">
                <a:solidFill>
                  <a:srgbClr val="2E2A1F"/>
                </a:solidFill>
                <a:latin typeface="Calibri"/>
                <a:cs typeface="Calibri"/>
              </a:rPr>
              <a:t>h</a:t>
            </a:r>
            <a:r>
              <a:rPr sz="1910" spc="36" dirty="0">
                <a:solidFill>
                  <a:srgbClr val="2E2A1F"/>
                </a:solidFill>
                <a:latin typeface="Calibri"/>
                <a:cs typeface="Calibri"/>
              </a:rPr>
              <a:t>i</a:t>
            </a:r>
            <a:r>
              <a:rPr sz="1910" dirty="0">
                <a:solidFill>
                  <a:srgbClr val="2E2A1F"/>
                </a:solidFill>
                <a:latin typeface="Calibri"/>
                <a:cs typeface="Calibri"/>
              </a:rPr>
              <a:t>s</a:t>
            </a:r>
            <a:r>
              <a:rPr sz="1910" spc="-111" dirty="0">
                <a:solidFill>
                  <a:srgbClr val="2E2A1F"/>
                </a:solidFill>
                <a:latin typeface="Times New Roman"/>
                <a:cs typeface="Times New Roman"/>
              </a:rPr>
              <a:t> </a:t>
            </a:r>
            <a:r>
              <a:rPr sz="1910" spc="39" dirty="0">
                <a:solidFill>
                  <a:srgbClr val="2E2A1F"/>
                </a:solidFill>
                <a:latin typeface="Calibri"/>
                <a:cs typeface="Calibri"/>
              </a:rPr>
              <a:t>a</a:t>
            </a:r>
            <a:r>
              <a:rPr sz="1910" spc="28" dirty="0">
                <a:solidFill>
                  <a:srgbClr val="2E2A1F"/>
                </a:solidFill>
                <a:latin typeface="Calibri"/>
                <a:cs typeface="Calibri"/>
              </a:rPr>
              <a:t>dd</a:t>
            </a:r>
            <a:r>
              <a:rPr sz="1910" spc="-39" dirty="0">
                <a:solidFill>
                  <a:srgbClr val="2E2A1F"/>
                </a:solidFill>
                <a:latin typeface="Calibri"/>
                <a:cs typeface="Calibri"/>
              </a:rPr>
              <a:t>r</a:t>
            </a:r>
            <a:r>
              <a:rPr sz="1910" spc="-8" dirty="0">
                <a:solidFill>
                  <a:srgbClr val="2E2A1F"/>
                </a:solidFill>
                <a:latin typeface="Calibri"/>
                <a:cs typeface="Calibri"/>
              </a:rPr>
              <a:t>e</a:t>
            </a:r>
            <a:r>
              <a:rPr sz="1910" spc="-32" dirty="0">
                <a:solidFill>
                  <a:srgbClr val="2E2A1F"/>
                </a:solidFill>
                <a:latin typeface="Calibri"/>
                <a:cs typeface="Calibri"/>
              </a:rPr>
              <a:t>ss</a:t>
            </a:r>
            <a:r>
              <a:rPr sz="1910" dirty="0">
                <a:solidFill>
                  <a:srgbClr val="2E2A1F"/>
                </a:solidFill>
                <a:latin typeface="Calibri"/>
                <a:cs typeface="Calibri"/>
              </a:rPr>
              <a:t>.</a:t>
            </a:r>
            <a:endParaRPr sz="1910">
              <a:latin typeface="Calibri"/>
              <a:cs typeface="Calibri"/>
            </a:endParaRPr>
          </a:p>
        </p:txBody>
      </p:sp>
      <p:sp>
        <p:nvSpPr>
          <p:cNvPr id="4" name="object 4"/>
          <p:cNvSpPr/>
          <p:nvPr/>
        </p:nvSpPr>
        <p:spPr>
          <a:xfrm>
            <a:off x="8491786" y="5542324"/>
            <a:ext cx="454919" cy="333607"/>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sz="1433"/>
          </a:p>
        </p:txBody>
      </p:sp>
      <p:sp>
        <p:nvSpPr>
          <p:cNvPr id="5" name="object 5"/>
          <p:cNvSpPr/>
          <p:nvPr/>
        </p:nvSpPr>
        <p:spPr>
          <a:xfrm>
            <a:off x="1860091" y="5340141"/>
            <a:ext cx="4812030" cy="626777"/>
          </a:xfrm>
          <a:custGeom>
            <a:avLst/>
            <a:gdLst/>
            <a:ahLst/>
            <a:cxnLst/>
            <a:rect l="l" t="t" r="r" b="b"/>
            <a:pathLst>
              <a:path w="6045200" h="787400">
                <a:moveTo>
                  <a:pt x="0" y="787395"/>
                </a:moveTo>
                <a:lnTo>
                  <a:pt x="6045189" y="787395"/>
                </a:lnTo>
                <a:lnTo>
                  <a:pt x="6045189" y="0"/>
                </a:lnTo>
                <a:lnTo>
                  <a:pt x="0" y="0"/>
                </a:lnTo>
                <a:lnTo>
                  <a:pt x="0" y="787395"/>
                </a:lnTo>
                <a:close/>
              </a:path>
            </a:pathLst>
          </a:custGeom>
          <a:solidFill>
            <a:srgbClr val="7F7FFF"/>
          </a:solidFill>
        </p:spPr>
        <p:txBody>
          <a:bodyPr wrap="square" lIns="0" tIns="0" rIns="0" bIns="0" rtlCol="0"/>
          <a:lstStyle/>
          <a:p>
            <a:endParaRPr sz="1433"/>
          </a:p>
        </p:txBody>
      </p:sp>
      <p:sp>
        <p:nvSpPr>
          <p:cNvPr id="6" name="object 6"/>
          <p:cNvSpPr/>
          <p:nvPr/>
        </p:nvSpPr>
        <p:spPr>
          <a:xfrm>
            <a:off x="1860091" y="5971970"/>
            <a:ext cx="4822139" cy="0"/>
          </a:xfrm>
          <a:custGeom>
            <a:avLst/>
            <a:gdLst/>
            <a:ahLst/>
            <a:cxnLst/>
            <a:rect l="l" t="t" r="r" b="b"/>
            <a:pathLst>
              <a:path w="6057900">
                <a:moveTo>
                  <a:pt x="0" y="0"/>
                </a:moveTo>
                <a:lnTo>
                  <a:pt x="6057896" y="0"/>
                </a:lnTo>
              </a:path>
            </a:pathLst>
          </a:custGeom>
          <a:ln w="13969">
            <a:solidFill>
              <a:srgbClr val="E0E0E0"/>
            </a:solidFill>
          </a:ln>
        </p:spPr>
        <p:txBody>
          <a:bodyPr wrap="square" lIns="0" tIns="0" rIns="0" bIns="0" rtlCol="0"/>
          <a:lstStyle/>
          <a:p>
            <a:endParaRPr sz="1433"/>
          </a:p>
        </p:txBody>
      </p:sp>
      <p:sp>
        <p:nvSpPr>
          <p:cNvPr id="7" name="object 7"/>
          <p:cNvSpPr/>
          <p:nvPr/>
        </p:nvSpPr>
        <p:spPr>
          <a:xfrm>
            <a:off x="1865148" y="5340138"/>
            <a:ext cx="0" cy="626777"/>
          </a:xfrm>
          <a:custGeom>
            <a:avLst/>
            <a:gdLst/>
            <a:ahLst/>
            <a:cxnLst/>
            <a:rect l="l" t="t" r="r" b="b"/>
            <a:pathLst>
              <a:path h="787400">
                <a:moveTo>
                  <a:pt x="0" y="0"/>
                </a:moveTo>
                <a:lnTo>
                  <a:pt x="0" y="787400"/>
                </a:lnTo>
              </a:path>
            </a:pathLst>
          </a:custGeom>
          <a:ln w="13974">
            <a:solidFill>
              <a:srgbClr val="E0E0E0"/>
            </a:solidFill>
          </a:ln>
        </p:spPr>
        <p:txBody>
          <a:bodyPr wrap="square" lIns="0" tIns="0" rIns="0" bIns="0" rtlCol="0"/>
          <a:lstStyle/>
          <a:p>
            <a:endParaRPr sz="1433"/>
          </a:p>
        </p:txBody>
      </p:sp>
      <p:sp>
        <p:nvSpPr>
          <p:cNvPr id="8" name="object 8"/>
          <p:cNvSpPr/>
          <p:nvPr/>
        </p:nvSpPr>
        <p:spPr>
          <a:xfrm>
            <a:off x="6677169" y="5340141"/>
            <a:ext cx="0" cy="626777"/>
          </a:xfrm>
          <a:custGeom>
            <a:avLst/>
            <a:gdLst/>
            <a:ahLst/>
            <a:cxnLst/>
            <a:rect l="l" t="t" r="r" b="b"/>
            <a:pathLst>
              <a:path h="787400">
                <a:moveTo>
                  <a:pt x="0" y="0"/>
                </a:moveTo>
                <a:lnTo>
                  <a:pt x="0" y="787395"/>
                </a:lnTo>
              </a:path>
            </a:pathLst>
          </a:custGeom>
          <a:ln w="13980">
            <a:solidFill>
              <a:srgbClr val="E0E0E0"/>
            </a:solidFill>
          </a:ln>
        </p:spPr>
        <p:txBody>
          <a:bodyPr wrap="square" lIns="0" tIns="0" rIns="0" bIns="0" rtlCol="0"/>
          <a:lstStyle/>
          <a:p>
            <a:endParaRPr sz="1433"/>
          </a:p>
        </p:txBody>
      </p:sp>
      <p:sp>
        <p:nvSpPr>
          <p:cNvPr id="9" name="object 9"/>
          <p:cNvSpPr/>
          <p:nvPr/>
        </p:nvSpPr>
        <p:spPr>
          <a:xfrm>
            <a:off x="1870203" y="5345193"/>
            <a:ext cx="4801921" cy="0"/>
          </a:xfrm>
          <a:custGeom>
            <a:avLst/>
            <a:gdLst/>
            <a:ahLst/>
            <a:cxnLst/>
            <a:rect l="l" t="t" r="r" b="b"/>
            <a:pathLst>
              <a:path w="6032500">
                <a:moveTo>
                  <a:pt x="0" y="0"/>
                </a:moveTo>
                <a:lnTo>
                  <a:pt x="6032482" y="0"/>
                </a:lnTo>
              </a:path>
            </a:pathLst>
          </a:custGeom>
          <a:ln w="13961">
            <a:solidFill>
              <a:srgbClr val="E0E0E0"/>
            </a:solidFill>
          </a:ln>
        </p:spPr>
        <p:txBody>
          <a:bodyPr wrap="square" lIns="0" tIns="0" rIns="0" bIns="0" rtlCol="0"/>
          <a:lstStyle/>
          <a:p>
            <a:endParaRPr sz="1433"/>
          </a:p>
        </p:txBody>
      </p:sp>
      <p:sp>
        <p:nvSpPr>
          <p:cNvPr id="10" name="object 10"/>
          <p:cNvSpPr/>
          <p:nvPr/>
        </p:nvSpPr>
        <p:spPr>
          <a:xfrm>
            <a:off x="2593017" y="5340141"/>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1" name="object 11"/>
          <p:cNvSpPr/>
          <p:nvPr/>
        </p:nvSpPr>
        <p:spPr>
          <a:xfrm>
            <a:off x="3320887" y="5340141"/>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2" name="object 12"/>
          <p:cNvSpPr/>
          <p:nvPr/>
        </p:nvSpPr>
        <p:spPr>
          <a:xfrm>
            <a:off x="4043699" y="5340141"/>
            <a:ext cx="0" cy="626777"/>
          </a:xfrm>
          <a:custGeom>
            <a:avLst/>
            <a:gdLst/>
            <a:ahLst/>
            <a:cxnLst/>
            <a:rect l="l" t="t" r="r" b="b"/>
            <a:pathLst>
              <a:path h="787400">
                <a:moveTo>
                  <a:pt x="0" y="0"/>
                </a:moveTo>
                <a:lnTo>
                  <a:pt x="0" y="787395"/>
                </a:lnTo>
              </a:path>
            </a:pathLst>
          </a:custGeom>
          <a:ln w="26690">
            <a:solidFill>
              <a:srgbClr val="E0E0E0"/>
            </a:solidFill>
          </a:ln>
        </p:spPr>
        <p:txBody>
          <a:bodyPr wrap="square" lIns="0" tIns="0" rIns="0" bIns="0" rtlCol="0"/>
          <a:lstStyle/>
          <a:p>
            <a:endParaRPr sz="1433"/>
          </a:p>
        </p:txBody>
      </p:sp>
      <p:sp>
        <p:nvSpPr>
          <p:cNvPr id="13" name="object 13"/>
          <p:cNvSpPr/>
          <p:nvPr/>
        </p:nvSpPr>
        <p:spPr>
          <a:xfrm>
            <a:off x="4776625" y="5340141"/>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4" name="object 14"/>
          <p:cNvSpPr/>
          <p:nvPr/>
        </p:nvSpPr>
        <p:spPr>
          <a:xfrm>
            <a:off x="5504495" y="5340141"/>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5" name="object 15"/>
          <p:cNvSpPr/>
          <p:nvPr/>
        </p:nvSpPr>
        <p:spPr>
          <a:xfrm>
            <a:off x="6232366" y="5340141"/>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6" name="object 16"/>
          <p:cNvSpPr txBox="1"/>
          <p:nvPr/>
        </p:nvSpPr>
        <p:spPr>
          <a:xfrm>
            <a:off x="2011736" y="5021268"/>
            <a:ext cx="4134707" cy="293927"/>
          </a:xfrm>
          <a:prstGeom prst="rect">
            <a:avLst/>
          </a:prstGeom>
        </p:spPr>
        <p:txBody>
          <a:bodyPr vert="horz" wrap="square" lIns="0" tIns="0" rIns="0" bIns="0" rtlCol="0">
            <a:spAutoFit/>
          </a:bodyPr>
          <a:lstStyle/>
          <a:p>
            <a:pPr marL="10110">
              <a:tabLst>
                <a:tab pos="697079" algn="l"/>
                <a:tab pos="1424991" algn="l"/>
                <a:tab pos="2193346" algn="l"/>
                <a:tab pos="2799940" algn="l"/>
                <a:tab pos="3558183" algn="l"/>
              </a:tabLst>
            </a:pPr>
            <a:r>
              <a:rPr sz="1910" b="1" dirty="0">
                <a:solidFill>
                  <a:srgbClr val="2E2A1F"/>
                </a:solidFill>
                <a:latin typeface="Arial"/>
                <a:cs typeface="Arial"/>
              </a:rPr>
              <a:t>[</a:t>
            </a:r>
            <a:r>
              <a:rPr sz="1910" b="1" spc="24" dirty="0">
                <a:solidFill>
                  <a:srgbClr val="2E2A1F"/>
                </a:solidFill>
                <a:latin typeface="Arial"/>
                <a:cs typeface="Arial"/>
              </a:rPr>
              <a:t> </a:t>
            </a:r>
            <a:r>
              <a:rPr sz="1910" b="1" dirty="0">
                <a:solidFill>
                  <a:srgbClr val="2E2A1F"/>
                </a:solidFill>
                <a:latin typeface="Arial"/>
                <a:cs typeface="Arial"/>
              </a:rPr>
              <a:t>0</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1</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2</a:t>
            </a:r>
            <a:r>
              <a:rPr sz="1910" b="1" spc="-4" dirty="0">
                <a:solidFill>
                  <a:srgbClr val="2E2A1F"/>
                </a:solidFill>
                <a:latin typeface="Arial"/>
                <a:cs typeface="Arial"/>
              </a:rPr>
              <a:t> </a:t>
            </a:r>
            <a:r>
              <a:rPr sz="1910" b="1" dirty="0">
                <a:solidFill>
                  <a:srgbClr val="2E2A1F"/>
                </a:solidFill>
                <a:latin typeface="Arial"/>
                <a:cs typeface="Arial"/>
              </a:rPr>
              <a:t>]	[</a:t>
            </a:r>
            <a:r>
              <a:rPr sz="1910" b="1" spc="-28" dirty="0">
                <a:solidFill>
                  <a:srgbClr val="2E2A1F"/>
                </a:solidFill>
                <a:latin typeface="Arial"/>
                <a:cs typeface="Arial"/>
              </a:rPr>
              <a:t>3</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a:t>
            </a:r>
            <a:r>
              <a:rPr sz="1910" b="1" spc="-56"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spc="-28" dirty="0">
                <a:solidFill>
                  <a:srgbClr val="2E2A1F"/>
                </a:solidFill>
                <a:latin typeface="Arial"/>
                <a:cs typeface="Arial"/>
              </a:rPr>
              <a:t>5</a:t>
            </a:r>
            <a:r>
              <a:rPr sz="1910" b="1" dirty="0">
                <a:solidFill>
                  <a:srgbClr val="2E2A1F"/>
                </a:solidFill>
                <a:latin typeface="Arial"/>
                <a:cs typeface="Arial"/>
              </a:rPr>
              <a:t>4</a:t>
            </a:r>
            <a:r>
              <a:rPr sz="1910" b="1" spc="-4" dirty="0">
                <a:solidFill>
                  <a:srgbClr val="2E2A1F"/>
                </a:solidFill>
                <a:latin typeface="Arial"/>
                <a:cs typeface="Arial"/>
              </a:rPr>
              <a:t> </a:t>
            </a:r>
            <a:r>
              <a:rPr sz="1910" b="1" dirty="0">
                <a:solidFill>
                  <a:srgbClr val="2E2A1F"/>
                </a:solidFill>
                <a:latin typeface="Arial"/>
                <a:cs typeface="Arial"/>
              </a:rPr>
              <a:t>]</a:t>
            </a:r>
            <a:endParaRPr sz="1910">
              <a:latin typeface="Arial"/>
              <a:cs typeface="Arial"/>
            </a:endParaRPr>
          </a:p>
        </p:txBody>
      </p:sp>
      <p:sp>
        <p:nvSpPr>
          <p:cNvPr id="17" name="object 17"/>
          <p:cNvSpPr/>
          <p:nvPr/>
        </p:nvSpPr>
        <p:spPr>
          <a:xfrm>
            <a:off x="7298903" y="5340141"/>
            <a:ext cx="717761" cy="626777"/>
          </a:xfrm>
          <a:custGeom>
            <a:avLst/>
            <a:gdLst/>
            <a:ahLst/>
            <a:cxnLst/>
            <a:rect l="l" t="t" r="r" b="b"/>
            <a:pathLst>
              <a:path w="901700" h="787400">
                <a:moveTo>
                  <a:pt x="0" y="787395"/>
                </a:moveTo>
                <a:lnTo>
                  <a:pt x="901695" y="787395"/>
                </a:lnTo>
                <a:lnTo>
                  <a:pt x="901695" y="0"/>
                </a:lnTo>
                <a:lnTo>
                  <a:pt x="0" y="0"/>
                </a:lnTo>
                <a:lnTo>
                  <a:pt x="0" y="787395"/>
                </a:lnTo>
                <a:close/>
              </a:path>
            </a:pathLst>
          </a:custGeom>
          <a:solidFill>
            <a:srgbClr val="7F7FFF"/>
          </a:solidFill>
        </p:spPr>
        <p:txBody>
          <a:bodyPr wrap="square" lIns="0" tIns="0" rIns="0" bIns="0" rtlCol="0"/>
          <a:lstStyle/>
          <a:p>
            <a:endParaRPr sz="1433"/>
          </a:p>
        </p:txBody>
      </p:sp>
      <p:sp>
        <p:nvSpPr>
          <p:cNvPr id="18" name="object 18"/>
          <p:cNvSpPr/>
          <p:nvPr/>
        </p:nvSpPr>
        <p:spPr>
          <a:xfrm>
            <a:off x="7288786" y="5340142"/>
            <a:ext cx="727870" cy="636886"/>
          </a:xfrm>
          <a:custGeom>
            <a:avLst/>
            <a:gdLst/>
            <a:ahLst/>
            <a:cxnLst/>
            <a:rect l="l" t="t" r="r" b="b"/>
            <a:pathLst>
              <a:path w="914400" h="800100">
                <a:moveTo>
                  <a:pt x="901689" y="0"/>
                </a:moveTo>
                <a:lnTo>
                  <a:pt x="901689" y="787395"/>
                </a:lnTo>
                <a:lnTo>
                  <a:pt x="12710" y="787395"/>
                </a:lnTo>
                <a:lnTo>
                  <a:pt x="12710" y="800099"/>
                </a:lnTo>
                <a:lnTo>
                  <a:pt x="914399" y="800099"/>
                </a:lnTo>
                <a:lnTo>
                  <a:pt x="914399" y="12691"/>
                </a:lnTo>
                <a:lnTo>
                  <a:pt x="901689" y="0"/>
                </a:lnTo>
                <a:close/>
              </a:path>
              <a:path w="914400" h="800100">
                <a:moveTo>
                  <a:pt x="12710" y="0"/>
                </a:moveTo>
                <a:lnTo>
                  <a:pt x="0" y="0"/>
                </a:lnTo>
                <a:lnTo>
                  <a:pt x="0" y="787395"/>
                </a:lnTo>
                <a:lnTo>
                  <a:pt x="12710" y="787395"/>
                </a:lnTo>
                <a:lnTo>
                  <a:pt x="12710" y="0"/>
                </a:lnTo>
                <a:close/>
              </a:path>
              <a:path w="914400" h="800100">
                <a:moveTo>
                  <a:pt x="901689" y="0"/>
                </a:moveTo>
                <a:lnTo>
                  <a:pt x="12710" y="0"/>
                </a:lnTo>
                <a:lnTo>
                  <a:pt x="12710" y="12691"/>
                </a:lnTo>
                <a:lnTo>
                  <a:pt x="901689" y="12691"/>
                </a:lnTo>
                <a:lnTo>
                  <a:pt x="901689" y="0"/>
                </a:lnTo>
                <a:close/>
              </a:path>
              <a:path w="914400" h="800100">
                <a:moveTo>
                  <a:pt x="914399" y="0"/>
                </a:moveTo>
                <a:lnTo>
                  <a:pt x="901689" y="0"/>
                </a:lnTo>
                <a:lnTo>
                  <a:pt x="914399" y="12691"/>
                </a:lnTo>
                <a:lnTo>
                  <a:pt x="914399" y="0"/>
                </a:lnTo>
                <a:close/>
              </a:path>
            </a:pathLst>
          </a:custGeom>
          <a:solidFill>
            <a:srgbClr val="E0E0E0"/>
          </a:solidFill>
        </p:spPr>
        <p:txBody>
          <a:bodyPr wrap="square" lIns="0" tIns="0" rIns="0" bIns="0" rtlCol="0"/>
          <a:lstStyle/>
          <a:p>
            <a:endParaRPr sz="1433"/>
          </a:p>
        </p:txBody>
      </p:sp>
      <p:sp>
        <p:nvSpPr>
          <p:cNvPr id="19" name="object 19"/>
          <p:cNvSpPr txBox="1"/>
          <p:nvPr/>
        </p:nvSpPr>
        <p:spPr>
          <a:xfrm>
            <a:off x="7480870" y="5021268"/>
            <a:ext cx="444809" cy="293927"/>
          </a:xfrm>
          <a:prstGeom prst="rect">
            <a:avLst/>
          </a:prstGeom>
        </p:spPr>
        <p:txBody>
          <a:bodyPr vert="horz" wrap="square" lIns="0" tIns="0" rIns="0" bIns="0" rtlCol="0">
            <a:spAutoFit/>
          </a:bodyPr>
          <a:lstStyle/>
          <a:p>
            <a:pPr marL="10110"/>
            <a:r>
              <a:rPr sz="1910" b="1" dirty="0">
                <a:solidFill>
                  <a:srgbClr val="2E2A1F"/>
                </a:solidFill>
                <a:latin typeface="Arial"/>
                <a:cs typeface="Arial"/>
              </a:rPr>
              <a:t>[</a:t>
            </a:r>
            <a:r>
              <a:rPr sz="1910" b="1" spc="-28" dirty="0">
                <a:solidFill>
                  <a:srgbClr val="2E2A1F"/>
                </a:solidFill>
                <a:latin typeface="Arial"/>
                <a:cs typeface="Arial"/>
              </a:rPr>
              <a:t>99</a:t>
            </a:r>
            <a:r>
              <a:rPr sz="1910" b="1" dirty="0">
                <a:solidFill>
                  <a:srgbClr val="2E2A1F"/>
                </a:solidFill>
                <a:latin typeface="Arial"/>
                <a:cs typeface="Arial"/>
              </a:rPr>
              <a:t>]</a:t>
            </a:r>
            <a:endParaRPr sz="1910">
              <a:latin typeface="Arial"/>
              <a:cs typeface="Arial"/>
            </a:endParaRPr>
          </a:p>
        </p:txBody>
      </p:sp>
      <p:sp>
        <p:nvSpPr>
          <p:cNvPr id="20" name="object 20"/>
          <p:cNvSpPr/>
          <p:nvPr/>
        </p:nvSpPr>
        <p:spPr>
          <a:xfrm>
            <a:off x="3497775" y="5501859"/>
            <a:ext cx="363981" cy="363983"/>
          </a:xfrm>
          <a:prstGeom prst="rect">
            <a:avLst/>
          </a:prstGeom>
          <a:blipFill>
            <a:blip r:embed="rId3" cstate="print"/>
            <a:stretch>
              <a:fillRect/>
            </a:stretch>
          </a:blipFill>
        </p:spPr>
        <p:txBody>
          <a:bodyPr wrap="square" lIns="0" tIns="0" rIns="0" bIns="0" rtlCol="0"/>
          <a:lstStyle/>
          <a:p>
            <a:endParaRPr sz="1433"/>
          </a:p>
        </p:txBody>
      </p:sp>
      <p:sp>
        <p:nvSpPr>
          <p:cNvPr id="21" name="object 21"/>
          <p:cNvSpPr/>
          <p:nvPr/>
        </p:nvSpPr>
        <p:spPr>
          <a:xfrm>
            <a:off x="2739602" y="5511997"/>
            <a:ext cx="394262" cy="363934"/>
          </a:xfrm>
          <a:prstGeom prst="rect">
            <a:avLst/>
          </a:prstGeom>
          <a:blipFill>
            <a:blip r:embed="rId4" cstate="print"/>
            <a:stretch>
              <a:fillRect/>
            </a:stretch>
          </a:blipFill>
        </p:spPr>
        <p:txBody>
          <a:bodyPr wrap="square" lIns="0" tIns="0" rIns="0" bIns="0" rtlCol="0"/>
          <a:lstStyle/>
          <a:p>
            <a:endParaRPr sz="1433"/>
          </a:p>
        </p:txBody>
      </p:sp>
      <p:sp>
        <p:nvSpPr>
          <p:cNvPr id="22" name="object 22"/>
          <p:cNvSpPr/>
          <p:nvPr/>
        </p:nvSpPr>
        <p:spPr>
          <a:xfrm>
            <a:off x="7450524" y="5724292"/>
            <a:ext cx="394767" cy="131421"/>
          </a:xfrm>
          <a:custGeom>
            <a:avLst/>
            <a:gdLst/>
            <a:ahLst/>
            <a:cxnLst/>
            <a:rect l="l" t="t" r="r" b="b"/>
            <a:pathLst>
              <a:path w="495934" h="165100">
                <a:moveTo>
                  <a:pt x="317504" y="0"/>
                </a:moveTo>
                <a:lnTo>
                  <a:pt x="203204" y="12704"/>
                </a:lnTo>
                <a:lnTo>
                  <a:pt x="127004" y="50804"/>
                </a:lnTo>
                <a:lnTo>
                  <a:pt x="88904" y="50804"/>
                </a:lnTo>
                <a:lnTo>
                  <a:pt x="50804" y="76199"/>
                </a:lnTo>
                <a:lnTo>
                  <a:pt x="12704" y="139695"/>
                </a:lnTo>
                <a:lnTo>
                  <a:pt x="0" y="165103"/>
                </a:lnTo>
                <a:lnTo>
                  <a:pt x="495324" y="165103"/>
                </a:lnTo>
                <a:lnTo>
                  <a:pt x="495324" y="152399"/>
                </a:lnTo>
                <a:lnTo>
                  <a:pt x="469904" y="88904"/>
                </a:lnTo>
                <a:lnTo>
                  <a:pt x="381024" y="63495"/>
                </a:lnTo>
                <a:lnTo>
                  <a:pt x="342924" y="38099"/>
                </a:lnTo>
                <a:lnTo>
                  <a:pt x="317504" y="0"/>
                </a:lnTo>
                <a:close/>
              </a:path>
            </a:pathLst>
          </a:custGeom>
          <a:solidFill>
            <a:srgbClr val="FFFFFF"/>
          </a:solidFill>
        </p:spPr>
        <p:txBody>
          <a:bodyPr wrap="square" lIns="0" tIns="0" rIns="0" bIns="0" rtlCol="0"/>
          <a:lstStyle/>
          <a:p>
            <a:endParaRPr sz="1433"/>
          </a:p>
        </p:txBody>
      </p:sp>
      <p:sp>
        <p:nvSpPr>
          <p:cNvPr id="23" name="object 23"/>
          <p:cNvSpPr/>
          <p:nvPr/>
        </p:nvSpPr>
        <p:spPr>
          <a:xfrm>
            <a:off x="7541527" y="5805163"/>
            <a:ext cx="40437" cy="20219"/>
          </a:xfrm>
          <a:custGeom>
            <a:avLst/>
            <a:gdLst/>
            <a:ahLst/>
            <a:cxnLst/>
            <a:rect l="l" t="t" r="r" b="b"/>
            <a:pathLst>
              <a:path w="50800" h="25400">
                <a:moveTo>
                  <a:pt x="50779" y="0"/>
                </a:moveTo>
                <a:lnTo>
                  <a:pt x="12679" y="0"/>
                </a:lnTo>
                <a:lnTo>
                  <a:pt x="0" y="12704"/>
                </a:lnTo>
                <a:lnTo>
                  <a:pt x="25389" y="25408"/>
                </a:lnTo>
                <a:lnTo>
                  <a:pt x="50779" y="0"/>
                </a:lnTo>
                <a:close/>
              </a:path>
            </a:pathLst>
          </a:custGeom>
          <a:solidFill>
            <a:srgbClr val="B4B4B4"/>
          </a:solidFill>
        </p:spPr>
        <p:txBody>
          <a:bodyPr wrap="square" lIns="0" tIns="0" rIns="0" bIns="0" rtlCol="0"/>
          <a:lstStyle/>
          <a:p>
            <a:endParaRPr sz="1433"/>
          </a:p>
        </p:txBody>
      </p:sp>
      <p:sp>
        <p:nvSpPr>
          <p:cNvPr id="24" name="object 24"/>
          <p:cNvSpPr/>
          <p:nvPr/>
        </p:nvSpPr>
        <p:spPr>
          <a:xfrm>
            <a:off x="7531409" y="5835491"/>
            <a:ext cx="20219" cy="20219"/>
          </a:xfrm>
          <a:custGeom>
            <a:avLst/>
            <a:gdLst/>
            <a:ahLst/>
            <a:cxnLst/>
            <a:rect l="l" t="t" r="r" b="b"/>
            <a:pathLst>
              <a:path w="25400" h="25400">
                <a:moveTo>
                  <a:pt x="25389" y="0"/>
                </a:moveTo>
                <a:lnTo>
                  <a:pt x="0" y="25408"/>
                </a:lnTo>
                <a:lnTo>
                  <a:pt x="25389" y="25408"/>
                </a:lnTo>
                <a:lnTo>
                  <a:pt x="25389" y="0"/>
                </a:lnTo>
                <a:close/>
              </a:path>
            </a:pathLst>
          </a:custGeom>
          <a:solidFill>
            <a:srgbClr val="B4B4B4"/>
          </a:solidFill>
        </p:spPr>
        <p:txBody>
          <a:bodyPr wrap="square" lIns="0" tIns="0" rIns="0" bIns="0" rtlCol="0"/>
          <a:lstStyle/>
          <a:p>
            <a:endParaRPr sz="1433"/>
          </a:p>
        </p:txBody>
      </p:sp>
      <p:sp>
        <p:nvSpPr>
          <p:cNvPr id="25" name="object 25"/>
          <p:cNvSpPr/>
          <p:nvPr/>
        </p:nvSpPr>
        <p:spPr>
          <a:xfrm>
            <a:off x="7733587" y="5815275"/>
            <a:ext cx="30328" cy="10109"/>
          </a:xfrm>
          <a:custGeom>
            <a:avLst/>
            <a:gdLst/>
            <a:ahLst/>
            <a:cxnLst/>
            <a:rect l="l" t="t" r="r" b="b"/>
            <a:pathLst>
              <a:path w="38100" h="12700">
                <a:moveTo>
                  <a:pt x="12710" y="0"/>
                </a:moveTo>
                <a:lnTo>
                  <a:pt x="0" y="0"/>
                </a:lnTo>
                <a:lnTo>
                  <a:pt x="12710" y="12704"/>
                </a:lnTo>
                <a:lnTo>
                  <a:pt x="38099" y="12704"/>
                </a:lnTo>
                <a:lnTo>
                  <a:pt x="12710" y="0"/>
                </a:lnTo>
                <a:close/>
              </a:path>
            </a:pathLst>
          </a:custGeom>
          <a:solidFill>
            <a:srgbClr val="B4B4B4"/>
          </a:solidFill>
        </p:spPr>
        <p:txBody>
          <a:bodyPr wrap="square" lIns="0" tIns="0" rIns="0" bIns="0" rtlCol="0"/>
          <a:lstStyle/>
          <a:p>
            <a:endParaRPr sz="1433"/>
          </a:p>
        </p:txBody>
      </p:sp>
      <p:sp>
        <p:nvSpPr>
          <p:cNvPr id="26" name="object 26"/>
          <p:cNvSpPr/>
          <p:nvPr/>
        </p:nvSpPr>
        <p:spPr>
          <a:xfrm>
            <a:off x="7693166" y="5724292"/>
            <a:ext cx="50546" cy="50546"/>
          </a:xfrm>
          <a:custGeom>
            <a:avLst/>
            <a:gdLst/>
            <a:ahLst/>
            <a:cxnLst/>
            <a:rect l="l" t="t" r="r" b="b"/>
            <a:pathLst>
              <a:path w="63500" h="63500">
                <a:moveTo>
                  <a:pt x="12679" y="0"/>
                </a:moveTo>
                <a:lnTo>
                  <a:pt x="0" y="63495"/>
                </a:lnTo>
                <a:lnTo>
                  <a:pt x="25389" y="38099"/>
                </a:lnTo>
                <a:lnTo>
                  <a:pt x="50794" y="38099"/>
                </a:lnTo>
                <a:lnTo>
                  <a:pt x="12679" y="0"/>
                </a:lnTo>
                <a:close/>
              </a:path>
              <a:path w="63500" h="63500">
                <a:moveTo>
                  <a:pt x="50794" y="38099"/>
                </a:moveTo>
                <a:lnTo>
                  <a:pt x="25389" y="38099"/>
                </a:lnTo>
                <a:lnTo>
                  <a:pt x="63489" y="50804"/>
                </a:lnTo>
                <a:lnTo>
                  <a:pt x="50794" y="38099"/>
                </a:lnTo>
                <a:close/>
              </a:path>
            </a:pathLst>
          </a:custGeom>
          <a:solidFill>
            <a:srgbClr val="B4B4B4"/>
          </a:solidFill>
        </p:spPr>
        <p:txBody>
          <a:bodyPr wrap="square" lIns="0" tIns="0" rIns="0" bIns="0" rtlCol="0"/>
          <a:lstStyle/>
          <a:p>
            <a:endParaRPr sz="1433"/>
          </a:p>
        </p:txBody>
      </p:sp>
      <p:sp>
        <p:nvSpPr>
          <p:cNvPr id="27" name="object 27"/>
          <p:cNvSpPr/>
          <p:nvPr/>
        </p:nvSpPr>
        <p:spPr>
          <a:xfrm>
            <a:off x="7561738" y="5734404"/>
            <a:ext cx="50546" cy="70765"/>
          </a:xfrm>
          <a:custGeom>
            <a:avLst/>
            <a:gdLst/>
            <a:ahLst/>
            <a:cxnLst/>
            <a:rect l="l" t="t" r="r" b="b"/>
            <a:pathLst>
              <a:path w="63500" h="88900">
                <a:moveTo>
                  <a:pt x="63489" y="50791"/>
                </a:moveTo>
                <a:lnTo>
                  <a:pt x="12710" y="50791"/>
                </a:lnTo>
                <a:lnTo>
                  <a:pt x="38099" y="88891"/>
                </a:lnTo>
                <a:lnTo>
                  <a:pt x="63489" y="50791"/>
                </a:lnTo>
                <a:close/>
              </a:path>
              <a:path w="63500" h="88900">
                <a:moveTo>
                  <a:pt x="63489" y="0"/>
                </a:moveTo>
                <a:lnTo>
                  <a:pt x="12710" y="25395"/>
                </a:lnTo>
                <a:lnTo>
                  <a:pt x="0" y="76199"/>
                </a:lnTo>
                <a:lnTo>
                  <a:pt x="12710" y="50791"/>
                </a:lnTo>
                <a:lnTo>
                  <a:pt x="63489" y="50791"/>
                </a:lnTo>
                <a:lnTo>
                  <a:pt x="63489" y="0"/>
                </a:lnTo>
                <a:close/>
              </a:path>
            </a:pathLst>
          </a:custGeom>
          <a:solidFill>
            <a:srgbClr val="B4B4B4"/>
          </a:solidFill>
        </p:spPr>
        <p:txBody>
          <a:bodyPr wrap="square" lIns="0" tIns="0" rIns="0" bIns="0" rtlCol="0"/>
          <a:lstStyle/>
          <a:p>
            <a:endParaRPr sz="1433"/>
          </a:p>
        </p:txBody>
      </p:sp>
      <p:sp>
        <p:nvSpPr>
          <p:cNvPr id="28" name="object 28"/>
          <p:cNvSpPr/>
          <p:nvPr/>
        </p:nvSpPr>
        <p:spPr>
          <a:xfrm>
            <a:off x="7447170" y="5764733"/>
            <a:ext cx="64194" cy="90983"/>
          </a:xfrm>
          <a:custGeom>
            <a:avLst/>
            <a:gdLst/>
            <a:ahLst/>
            <a:cxnLst/>
            <a:rect l="l" t="t" r="r" b="b"/>
            <a:pathLst>
              <a:path w="80645" h="114300">
                <a:moveTo>
                  <a:pt x="80438" y="0"/>
                </a:moveTo>
                <a:lnTo>
                  <a:pt x="55017" y="25395"/>
                </a:lnTo>
                <a:lnTo>
                  <a:pt x="4238" y="101595"/>
                </a:lnTo>
                <a:lnTo>
                  <a:pt x="0" y="114299"/>
                </a:lnTo>
                <a:lnTo>
                  <a:pt x="33255" y="114299"/>
                </a:lnTo>
                <a:lnTo>
                  <a:pt x="29627" y="101595"/>
                </a:lnTo>
                <a:lnTo>
                  <a:pt x="55017" y="101595"/>
                </a:lnTo>
                <a:lnTo>
                  <a:pt x="55017" y="38099"/>
                </a:lnTo>
                <a:lnTo>
                  <a:pt x="80438" y="0"/>
                </a:lnTo>
                <a:close/>
              </a:path>
              <a:path w="80645" h="114300">
                <a:moveTo>
                  <a:pt x="55017" y="101595"/>
                </a:moveTo>
                <a:lnTo>
                  <a:pt x="29627" y="101595"/>
                </a:lnTo>
                <a:lnTo>
                  <a:pt x="42328" y="114299"/>
                </a:lnTo>
                <a:lnTo>
                  <a:pt x="55017" y="114299"/>
                </a:lnTo>
                <a:lnTo>
                  <a:pt x="55017" y="101595"/>
                </a:lnTo>
                <a:close/>
              </a:path>
            </a:pathLst>
          </a:custGeom>
          <a:solidFill>
            <a:srgbClr val="B4B4B4"/>
          </a:solidFill>
        </p:spPr>
        <p:txBody>
          <a:bodyPr wrap="square" lIns="0" tIns="0" rIns="0" bIns="0" rtlCol="0"/>
          <a:lstStyle/>
          <a:p>
            <a:endParaRPr sz="1433"/>
          </a:p>
        </p:txBody>
      </p:sp>
      <p:sp>
        <p:nvSpPr>
          <p:cNvPr id="29" name="object 29"/>
          <p:cNvSpPr/>
          <p:nvPr/>
        </p:nvSpPr>
        <p:spPr>
          <a:xfrm>
            <a:off x="7511200" y="5784947"/>
            <a:ext cx="33866" cy="70765"/>
          </a:xfrm>
          <a:custGeom>
            <a:avLst/>
            <a:gdLst/>
            <a:ahLst/>
            <a:cxnLst/>
            <a:rect l="l" t="t" r="r" b="b"/>
            <a:pathLst>
              <a:path w="42545" h="88900">
                <a:moveTo>
                  <a:pt x="0" y="25395"/>
                </a:moveTo>
                <a:lnTo>
                  <a:pt x="0" y="88903"/>
                </a:lnTo>
                <a:lnTo>
                  <a:pt x="42314" y="88903"/>
                </a:lnTo>
                <a:lnTo>
                  <a:pt x="38079" y="76199"/>
                </a:lnTo>
                <a:lnTo>
                  <a:pt x="12679" y="76199"/>
                </a:lnTo>
                <a:lnTo>
                  <a:pt x="0" y="25395"/>
                </a:lnTo>
                <a:close/>
              </a:path>
              <a:path w="42545" h="88900">
                <a:moveTo>
                  <a:pt x="12679" y="0"/>
                </a:moveTo>
                <a:lnTo>
                  <a:pt x="12679" y="76199"/>
                </a:lnTo>
                <a:lnTo>
                  <a:pt x="38079" y="76199"/>
                </a:lnTo>
                <a:lnTo>
                  <a:pt x="12679" y="0"/>
                </a:lnTo>
                <a:close/>
              </a:path>
            </a:pathLst>
          </a:custGeom>
          <a:solidFill>
            <a:srgbClr val="B4B4B4"/>
          </a:solidFill>
        </p:spPr>
        <p:txBody>
          <a:bodyPr wrap="square" lIns="0" tIns="0" rIns="0" bIns="0" rtlCol="0"/>
          <a:lstStyle/>
          <a:p>
            <a:endParaRPr sz="1433"/>
          </a:p>
        </p:txBody>
      </p:sp>
      <p:sp>
        <p:nvSpPr>
          <p:cNvPr id="30" name="object 30"/>
          <p:cNvSpPr/>
          <p:nvPr/>
        </p:nvSpPr>
        <p:spPr>
          <a:xfrm>
            <a:off x="7602183" y="5724292"/>
            <a:ext cx="90983" cy="131421"/>
          </a:xfrm>
          <a:custGeom>
            <a:avLst/>
            <a:gdLst/>
            <a:ahLst/>
            <a:cxnLst/>
            <a:rect l="l" t="t" r="r" b="b"/>
            <a:pathLst>
              <a:path w="114300" h="165100">
                <a:moveTo>
                  <a:pt x="25389" y="0"/>
                </a:moveTo>
                <a:lnTo>
                  <a:pt x="12679" y="12704"/>
                </a:lnTo>
                <a:lnTo>
                  <a:pt x="12679" y="114299"/>
                </a:lnTo>
                <a:lnTo>
                  <a:pt x="0" y="152399"/>
                </a:lnTo>
                <a:lnTo>
                  <a:pt x="3170" y="165103"/>
                </a:lnTo>
                <a:lnTo>
                  <a:pt x="82530" y="165103"/>
                </a:lnTo>
                <a:lnTo>
                  <a:pt x="88879" y="152399"/>
                </a:lnTo>
                <a:lnTo>
                  <a:pt x="101589" y="76199"/>
                </a:lnTo>
                <a:lnTo>
                  <a:pt x="114299" y="38099"/>
                </a:lnTo>
                <a:lnTo>
                  <a:pt x="114299" y="12704"/>
                </a:lnTo>
                <a:lnTo>
                  <a:pt x="25389" y="0"/>
                </a:lnTo>
                <a:close/>
              </a:path>
            </a:pathLst>
          </a:custGeom>
          <a:solidFill>
            <a:srgbClr val="FF0000"/>
          </a:solidFill>
        </p:spPr>
        <p:txBody>
          <a:bodyPr wrap="square" lIns="0" tIns="0" rIns="0" bIns="0" rtlCol="0"/>
          <a:lstStyle/>
          <a:p>
            <a:endParaRPr sz="1433"/>
          </a:p>
        </p:txBody>
      </p:sp>
      <p:sp>
        <p:nvSpPr>
          <p:cNvPr id="31" name="object 31"/>
          <p:cNvSpPr/>
          <p:nvPr/>
        </p:nvSpPr>
        <p:spPr>
          <a:xfrm>
            <a:off x="7594089" y="5784947"/>
            <a:ext cx="28306" cy="70765"/>
          </a:xfrm>
          <a:custGeom>
            <a:avLst/>
            <a:gdLst/>
            <a:ahLst/>
            <a:cxnLst/>
            <a:rect l="l" t="t" r="r" b="b"/>
            <a:pathLst>
              <a:path w="35559" h="88900">
                <a:moveTo>
                  <a:pt x="35559" y="0"/>
                </a:moveTo>
                <a:lnTo>
                  <a:pt x="22849" y="0"/>
                </a:lnTo>
                <a:lnTo>
                  <a:pt x="10169" y="38099"/>
                </a:lnTo>
                <a:lnTo>
                  <a:pt x="0" y="88903"/>
                </a:lnTo>
                <a:lnTo>
                  <a:pt x="18621" y="88903"/>
                </a:lnTo>
                <a:lnTo>
                  <a:pt x="22849" y="76199"/>
                </a:lnTo>
                <a:lnTo>
                  <a:pt x="22849" y="38099"/>
                </a:lnTo>
                <a:lnTo>
                  <a:pt x="35559" y="0"/>
                </a:lnTo>
                <a:close/>
              </a:path>
            </a:pathLst>
          </a:custGeom>
          <a:solidFill>
            <a:srgbClr val="FFEA00"/>
          </a:solidFill>
        </p:spPr>
        <p:txBody>
          <a:bodyPr wrap="square" lIns="0" tIns="0" rIns="0" bIns="0" rtlCol="0"/>
          <a:lstStyle/>
          <a:p>
            <a:endParaRPr sz="1433"/>
          </a:p>
        </p:txBody>
      </p:sp>
      <p:sp>
        <p:nvSpPr>
          <p:cNvPr id="32" name="object 32"/>
          <p:cNvSpPr/>
          <p:nvPr/>
        </p:nvSpPr>
        <p:spPr>
          <a:xfrm>
            <a:off x="7659465" y="5784947"/>
            <a:ext cx="33866" cy="70765"/>
          </a:xfrm>
          <a:custGeom>
            <a:avLst/>
            <a:gdLst/>
            <a:ahLst/>
            <a:cxnLst/>
            <a:rect l="l" t="t" r="r" b="b"/>
            <a:pathLst>
              <a:path w="42545" h="88900">
                <a:moveTo>
                  <a:pt x="42338" y="0"/>
                </a:moveTo>
                <a:lnTo>
                  <a:pt x="29627" y="0"/>
                </a:lnTo>
                <a:lnTo>
                  <a:pt x="29627" y="25395"/>
                </a:lnTo>
                <a:lnTo>
                  <a:pt x="4238" y="76199"/>
                </a:lnTo>
                <a:lnTo>
                  <a:pt x="0" y="88903"/>
                </a:lnTo>
                <a:lnTo>
                  <a:pt x="16917" y="88903"/>
                </a:lnTo>
                <a:lnTo>
                  <a:pt x="29627" y="50804"/>
                </a:lnTo>
                <a:lnTo>
                  <a:pt x="42338" y="38099"/>
                </a:lnTo>
                <a:lnTo>
                  <a:pt x="42338" y="0"/>
                </a:lnTo>
                <a:close/>
              </a:path>
            </a:pathLst>
          </a:custGeom>
          <a:solidFill>
            <a:srgbClr val="FFEA00"/>
          </a:solidFill>
        </p:spPr>
        <p:txBody>
          <a:bodyPr wrap="square" lIns="0" tIns="0" rIns="0" bIns="0" rtlCol="0"/>
          <a:lstStyle/>
          <a:p>
            <a:endParaRPr sz="1433"/>
          </a:p>
        </p:txBody>
      </p:sp>
      <p:sp>
        <p:nvSpPr>
          <p:cNvPr id="33" name="object 33"/>
          <p:cNvSpPr/>
          <p:nvPr/>
        </p:nvSpPr>
        <p:spPr>
          <a:xfrm>
            <a:off x="7602183" y="5542325"/>
            <a:ext cx="131421" cy="232514"/>
          </a:xfrm>
          <a:custGeom>
            <a:avLst/>
            <a:gdLst/>
            <a:ahLst/>
            <a:cxnLst/>
            <a:rect l="l" t="t" r="r" b="b"/>
            <a:pathLst>
              <a:path w="165100" h="292100">
                <a:moveTo>
                  <a:pt x="101589" y="0"/>
                </a:moveTo>
                <a:lnTo>
                  <a:pt x="12679" y="50804"/>
                </a:lnTo>
                <a:lnTo>
                  <a:pt x="0" y="139695"/>
                </a:lnTo>
                <a:lnTo>
                  <a:pt x="25389" y="203204"/>
                </a:lnTo>
                <a:lnTo>
                  <a:pt x="25389" y="253995"/>
                </a:lnTo>
                <a:lnTo>
                  <a:pt x="63489" y="292095"/>
                </a:lnTo>
                <a:lnTo>
                  <a:pt x="114299" y="266699"/>
                </a:lnTo>
                <a:lnTo>
                  <a:pt x="126979" y="241304"/>
                </a:lnTo>
                <a:lnTo>
                  <a:pt x="126979" y="203204"/>
                </a:lnTo>
                <a:lnTo>
                  <a:pt x="152399" y="165104"/>
                </a:lnTo>
                <a:lnTo>
                  <a:pt x="165079" y="114299"/>
                </a:lnTo>
                <a:lnTo>
                  <a:pt x="165079" y="88904"/>
                </a:lnTo>
                <a:lnTo>
                  <a:pt x="101589" y="0"/>
                </a:lnTo>
                <a:close/>
              </a:path>
            </a:pathLst>
          </a:custGeom>
          <a:solidFill>
            <a:srgbClr val="FFC98D"/>
          </a:solidFill>
        </p:spPr>
        <p:txBody>
          <a:bodyPr wrap="square" lIns="0" tIns="0" rIns="0" bIns="0" rtlCol="0"/>
          <a:lstStyle/>
          <a:p>
            <a:endParaRPr sz="1433"/>
          </a:p>
        </p:txBody>
      </p:sp>
      <p:sp>
        <p:nvSpPr>
          <p:cNvPr id="34" name="object 34"/>
          <p:cNvSpPr/>
          <p:nvPr/>
        </p:nvSpPr>
        <p:spPr>
          <a:xfrm>
            <a:off x="7602183" y="5653524"/>
            <a:ext cx="10109" cy="10109"/>
          </a:xfrm>
          <a:custGeom>
            <a:avLst/>
            <a:gdLst/>
            <a:ahLst/>
            <a:cxnLst/>
            <a:rect l="l" t="t" r="r" b="b"/>
            <a:pathLst>
              <a:path w="12700" h="12700">
                <a:moveTo>
                  <a:pt x="0" y="6351"/>
                </a:moveTo>
                <a:lnTo>
                  <a:pt x="12692" y="6351"/>
                </a:lnTo>
              </a:path>
            </a:pathLst>
          </a:custGeom>
          <a:ln w="13973">
            <a:solidFill>
              <a:srgbClr val="FFEA00"/>
            </a:solidFill>
          </a:ln>
        </p:spPr>
        <p:txBody>
          <a:bodyPr wrap="square" lIns="0" tIns="0" rIns="0" bIns="0" rtlCol="0"/>
          <a:lstStyle/>
          <a:p>
            <a:endParaRPr sz="1433"/>
          </a:p>
        </p:txBody>
      </p:sp>
      <p:sp>
        <p:nvSpPr>
          <p:cNvPr id="35" name="object 35"/>
          <p:cNvSpPr/>
          <p:nvPr/>
        </p:nvSpPr>
        <p:spPr>
          <a:xfrm>
            <a:off x="7723494" y="5643420"/>
            <a:ext cx="0" cy="10109"/>
          </a:xfrm>
          <a:custGeom>
            <a:avLst/>
            <a:gdLst/>
            <a:ahLst/>
            <a:cxnLst/>
            <a:rect l="l" t="t" r="r" b="b"/>
            <a:pathLst>
              <a:path h="12700">
                <a:moveTo>
                  <a:pt x="0" y="6345"/>
                </a:moveTo>
                <a:lnTo>
                  <a:pt x="0" y="6345"/>
                </a:lnTo>
              </a:path>
            </a:pathLst>
          </a:custGeom>
          <a:ln w="13961">
            <a:solidFill>
              <a:srgbClr val="FFEA00"/>
            </a:solidFill>
          </a:ln>
        </p:spPr>
        <p:txBody>
          <a:bodyPr wrap="square" lIns="0" tIns="0" rIns="0" bIns="0" rtlCol="0"/>
          <a:lstStyle/>
          <a:p>
            <a:endParaRPr sz="1433"/>
          </a:p>
        </p:txBody>
      </p:sp>
      <p:sp>
        <p:nvSpPr>
          <p:cNvPr id="36" name="object 36"/>
          <p:cNvSpPr/>
          <p:nvPr/>
        </p:nvSpPr>
        <p:spPr>
          <a:xfrm>
            <a:off x="7652721" y="5683851"/>
            <a:ext cx="20219" cy="10109"/>
          </a:xfrm>
          <a:custGeom>
            <a:avLst/>
            <a:gdLst/>
            <a:ahLst/>
            <a:cxnLst/>
            <a:rect l="l" t="t" r="r" b="b"/>
            <a:pathLst>
              <a:path w="25400" h="12700">
                <a:moveTo>
                  <a:pt x="0" y="6351"/>
                </a:moveTo>
                <a:lnTo>
                  <a:pt x="25396" y="6351"/>
                </a:lnTo>
              </a:path>
            </a:pathLst>
          </a:custGeom>
          <a:ln w="13973">
            <a:solidFill>
              <a:srgbClr val="FF0000"/>
            </a:solidFill>
          </a:ln>
        </p:spPr>
        <p:txBody>
          <a:bodyPr wrap="square" lIns="0" tIns="0" rIns="0" bIns="0" rtlCol="0"/>
          <a:lstStyle/>
          <a:p>
            <a:endParaRPr sz="1433"/>
          </a:p>
        </p:txBody>
      </p:sp>
      <p:sp>
        <p:nvSpPr>
          <p:cNvPr id="37" name="object 37"/>
          <p:cNvSpPr/>
          <p:nvPr/>
        </p:nvSpPr>
        <p:spPr>
          <a:xfrm>
            <a:off x="7642604" y="5673748"/>
            <a:ext cx="40437" cy="10109"/>
          </a:xfrm>
          <a:custGeom>
            <a:avLst/>
            <a:gdLst/>
            <a:ahLst/>
            <a:cxnLst/>
            <a:rect l="l" t="t" r="r" b="b"/>
            <a:pathLst>
              <a:path w="50800" h="12700">
                <a:moveTo>
                  <a:pt x="50810" y="0"/>
                </a:moveTo>
                <a:lnTo>
                  <a:pt x="0" y="0"/>
                </a:lnTo>
                <a:lnTo>
                  <a:pt x="12710" y="12691"/>
                </a:lnTo>
                <a:lnTo>
                  <a:pt x="50810" y="12691"/>
                </a:lnTo>
                <a:lnTo>
                  <a:pt x="50810" y="0"/>
                </a:lnTo>
                <a:close/>
              </a:path>
            </a:pathLst>
          </a:custGeom>
          <a:solidFill>
            <a:srgbClr val="FFFFFF"/>
          </a:solidFill>
        </p:spPr>
        <p:txBody>
          <a:bodyPr wrap="square" lIns="0" tIns="0" rIns="0" bIns="0" rtlCol="0"/>
          <a:lstStyle/>
          <a:p>
            <a:endParaRPr sz="1433"/>
          </a:p>
        </p:txBody>
      </p:sp>
      <p:sp>
        <p:nvSpPr>
          <p:cNvPr id="38" name="object 38"/>
          <p:cNvSpPr/>
          <p:nvPr/>
        </p:nvSpPr>
        <p:spPr>
          <a:xfrm>
            <a:off x="7622393" y="5623196"/>
            <a:ext cx="20219" cy="10109"/>
          </a:xfrm>
          <a:custGeom>
            <a:avLst/>
            <a:gdLst/>
            <a:ahLst/>
            <a:cxnLst/>
            <a:rect l="l" t="t" r="r" b="b"/>
            <a:pathLst>
              <a:path w="25400" h="12700">
                <a:moveTo>
                  <a:pt x="0" y="6351"/>
                </a:moveTo>
                <a:lnTo>
                  <a:pt x="25396" y="6351"/>
                </a:lnTo>
              </a:path>
            </a:pathLst>
          </a:custGeom>
          <a:ln w="13973">
            <a:solidFill>
              <a:srgbClr val="FFFFFF"/>
            </a:solidFill>
          </a:ln>
        </p:spPr>
        <p:txBody>
          <a:bodyPr wrap="square" lIns="0" tIns="0" rIns="0" bIns="0" rtlCol="0"/>
          <a:lstStyle/>
          <a:p>
            <a:endParaRPr sz="1433"/>
          </a:p>
        </p:txBody>
      </p:sp>
      <p:sp>
        <p:nvSpPr>
          <p:cNvPr id="39" name="object 39"/>
          <p:cNvSpPr/>
          <p:nvPr/>
        </p:nvSpPr>
        <p:spPr>
          <a:xfrm>
            <a:off x="7683049" y="5613092"/>
            <a:ext cx="20219" cy="20219"/>
          </a:xfrm>
          <a:custGeom>
            <a:avLst/>
            <a:gdLst/>
            <a:ahLst/>
            <a:cxnLst/>
            <a:rect l="l" t="t" r="r" b="b"/>
            <a:pathLst>
              <a:path w="25400" h="25400">
                <a:moveTo>
                  <a:pt x="12710" y="0"/>
                </a:moveTo>
                <a:lnTo>
                  <a:pt x="0" y="12691"/>
                </a:lnTo>
                <a:lnTo>
                  <a:pt x="12710" y="25395"/>
                </a:lnTo>
                <a:lnTo>
                  <a:pt x="25389" y="12691"/>
                </a:lnTo>
                <a:lnTo>
                  <a:pt x="12710" y="0"/>
                </a:lnTo>
                <a:close/>
              </a:path>
            </a:pathLst>
          </a:custGeom>
          <a:solidFill>
            <a:srgbClr val="FFFFFF"/>
          </a:solidFill>
        </p:spPr>
        <p:txBody>
          <a:bodyPr wrap="square" lIns="0" tIns="0" rIns="0" bIns="0" rtlCol="0"/>
          <a:lstStyle/>
          <a:p>
            <a:endParaRPr sz="1433"/>
          </a:p>
        </p:txBody>
      </p:sp>
      <p:sp>
        <p:nvSpPr>
          <p:cNvPr id="40" name="object 40"/>
          <p:cNvSpPr/>
          <p:nvPr/>
        </p:nvSpPr>
        <p:spPr>
          <a:xfrm>
            <a:off x="7662839" y="5683851"/>
            <a:ext cx="0" cy="0"/>
          </a:xfrm>
          <a:custGeom>
            <a:avLst/>
            <a:gdLst/>
            <a:ahLst/>
            <a:cxnLst/>
            <a:rect l="l" t="t" r="r" b="b"/>
            <a:pathLst>
              <a:path>
                <a:moveTo>
                  <a:pt x="0" y="0"/>
                </a:moveTo>
                <a:close/>
              </a:path>
            </a:pathLst>
          </a:custGeom>
          <a:solidFill>
            <a:srgbClr val="FFFFFF"/>
          </a:solidFill>
        </p:spPr>
        <p:txBody>
          <a:bodyPr wrap="square" lIns="0" tIns="0" rIns="0" bIns="0" rtlCol="0"/>
          <a:lstStyle/>
          <a:p>
            <a:endParaRPr sz="1433"/>
          </a:p>
        </p:txBody>
      </p:sp>
      <p:sp>
        <p:nvSpPr>
          <p:cNvPr id="41" name="object 41"/>
          <p:cNvSpPr/>
          <p:nvPr/>
        </p:nvSpPr>
        <p:spPr>
          <a:xfrm>
            <a:off x="7622394" y="5532212"/>
            <a:ext cx="50546" cy="50546"/>
          </a:xfrm>
          <a:custGeom>
            <a:avLst/>
            <a:gdLst/>
            <a:ahLst/>
            <a:cxnLst/>
            <a:rect l="l" t="t" r="r" b="b"/>
            <a:pathLst>
              <a:path w="63500" h="63500">
                <a:moveTo>
                  <a:pt x="38099" y="0"/>
                </a:moveTo>
                <a:lnTo>
                  <a:pt x="0" y="12704"/>
                </a:lnTo>
                <a:lnTo>
                  <a:pt x="0" y="50804"/>
                </a:lnTo>
                <a:lnTo>
                  <a:pt x="12710" y="63508"/>
                </a:lnTo>
                <a:lnTo>
                  <a:pt x="63489" y="25408"/>
                </a:lnTo>
                <a:lnTo>
                  <a:pt x="38099" y="0"/>
                </a:lnTo>
                <a:close/>
              </a:path>
            </a:pathLst>
          </a:custGeom>
          <a:solidFill>
            <a:srgbClr val="6F220B"/>
          </a:solidFill>
        </p:spPr>
        <p:txBody>
          <a:bodyPr wrap="square" lIns="0" tIns="0" rIns="0" bIns="0" rtlCol="0"/>
          <a:lstStyle/>
          <a:p>
            <a:endParaRPr sz="1433"/>
          </a:p>
        </p:txBody>
      </p:sp>
      <p:sp>
        <p:nvSpPr>
          <p:cNvPr id="42" name="object 42"/>
          <p:cNvSpPr/>
          <p:nvPr/>
        </p:nvSpPr>
        <p:spPr>
          <a:xfrm>
            <a:off x="7672932" y="5602980"/>
            <a:ext cx="40437" cy="10109"/>
          </a:xfrm>
          <a:custGeom>
            <a:avLst/>
            <a:gdLst/>
            <a:ahLst/>
            <a:cxnLst/>
            <a:rect l="l" t="t" r="r" b="b"/>
            <a:pathLst>
              <a:path w="50800" h="12700">
                <a:moveTo>
                  <a:pt x="38099" y="0"/>
                </a:moveTo>
                <a:lnTo>
                  <a:pt x="0" y="12704"/>
                </a:lnTo>
                <a:lnTo>
                  <a:pt x="50810" y="12704"/>
                </a:lnTo>
                <a:lnTo>
                  <a:pt x="38099" y="0"/>
                </a:lnTo>
                <a:close/>
              </a:path>
            </a:pathLst>
          </a:custGeom>
          <a:solidFill>
            <a:srgbClr val="000000"/>
          </a:solidFill>
        </p:spPr>
        <p:txBody>
          <a:bodyPr wrap="square" lIns="0" tIns="0" rIns="0" bIns="0" rtlCol="0"/>
          <a:lstStyle/>
          <a:p>
            <a:endParaRPr sz="1433"/>
          </a:p>
        </p:txBody>
      </p:sp>
      <p:sp>
        <p:nvSpPr>
          <p:cNvPr id="43" name="object 43"/>
          <p:cNvSpPr/>
          <p:nvPr/>
        </p:nvSpPr>
        <p:spPr>
          <a:xfrm>
            <a:off x="7683049" y="5613092"/>
            <a:ext cx="20219" cy="20219"/>
          </a:xfrm>
          <a:custGeom>
            <a:avLst/>
            <a:gdLst/>
            <a:ahLst/>
            <a:cxnLst/>
            <a:rect l="l" t="t" r="r" b="b"/>
            <a:pathLst>
              <a:path w="25400" h="25400">
                <a:moveTo>
                  <a:pt x="0" y="12691"/>
                </a:moveTo>
                <a:lnTo>
                  <a:pt x="0" y="25395"/>
                </a:lnTo>
                <a:lnTo>
                  <a:pt x="12710" y="25395"/>
                </a:lnTo>
                <a:lnTo>
                  <a:pt x="0" y="12691"/>
                </a:lnTo>
                <a:close/>
              </a:path>
              <a:path w="25400" h="25400">
                <a:moveTo>
                  <a:pt x="25389" y="0"/>
                </a:moveTo>
                <a:lnTo>
                  <a:pt x="0" y="0"/>
                </a:lnTo>
                <a:lnTo>
                  <a:pt x="0" y="12691"/>
                </a:lnTo>
                <a:lnTo>
                  <a:pt x="25389" y="12691"/>
                </a:lnTo>
                <a:lnTo>
                  <a:pt x="25389" y="0"/>
                </a:lnTo>
                <a:close/>
              </a:path>
            </a:pathLst>
          </a:custGeom>
          <a:solidFill>
            <a:srgbClr val="000000"/>
          </a:solidFill>
        </p:spPr>
        <p:txBody>
          <a:bodyPr wrap="square" lIns="0" tIns="0" rIns="0" bIns="0" rtlCol="0"/>
          <a:lstStyle/>
          <a:p>
            <a:endParaRPr sz="1433"/>
          </a:p>
        </p:txBody>
      </p:sp>
      <p:sp>
        <p:nvSpPr>
          <p:cNvPr id="44" name="object 44"/>
          <p:cNvSpPr/>
          <p:nvPr/>
        </p:nvSpPr>
        <p:spPr>
          <a:xfrm>
            <a:off x="7683049" y="5623196"/>
            <a:ext cx="10109" cy="0"/>
          </a:xfrm>
          <a:custGeom>
            <a:avLst/>
            <a:gdLst/>
            <a:ahLst/>
            <a:cxnLst/>
            <a:rect l="l" t="t" r="r" b="b"/>
            <a:pathLst>
              <a:path w="12700">
                <a:moveTo>
                  <a:pt x="0" y="0"/>
                </a:moveTo>
                <a:lnTo>
                  <a:pt x="12710" y="0"/>
                </a:lnTo>
              </a:path>
            </a:pathLst>
          </a:custGeom>
          <a:ln w="3175">
            <a:solidFill>
              <a:srgbClr val="000000"/>
            </a:solidFill>
          </a:ln>
        </p:spPr>
        <p:txBody>
          <a:bodyPr wrap="square" lIns="0" tIns="0" rIns="0" bIns="0" rtlCol="0"/>
          <a:lstStyle/>
          <a:p>
            <a:endParaRPr sz="1433"/>
          </a:p>
        </p:txBody>
      </p:sp>
      <p:sp>
        <p:nvSpPr>
          <p:cNvPr id="45" name="object 45"/>
          <p:cNvSpPr/>
          <p:nvPr/>
        </p:nvSpPr>
        <p:spPr>
          <a:xfrm>
            <a:off x="7642604" y="5613093"/>
            <a:ext cx="30328" cy="50546"/>
          </a:xfrm>
          <a:custGeom>
            <a:avLst/>
            <a:gdLst/>
            <a:ahLst/>
            <a:cxnLst/>
            <a:rect l="l" t="t" r="r" b="b"/>
            <a:pathLst>
              <a:path w="38100" h="63500">
                <a:moveTo>
                  <a:pt x="12710" y="50791"/>
                </a:moveTo>
                <a:lnTo>
                  <a:pt x="0" y="50791"/>
                </a:lnTo>
                <a:lnTo>
                  <a:pt x="0" y="63495"/>
                </a:lnTo>
                <a:lnTo>
                  <a:pt x="25420" y="63495"/>
                </a:lnTo>
                <a:lnTo>
                  <a:pt x="12710" y="50791"/>
                </a:lnTo>
                <a:close/>
              </a:path>
              <a:path w="38100" h="63500">
                <a:moveTo>
                  <a:pt x="38099" y="50791"/>
                </a:moveTo>
                <a:lnTo>
                  <a:pt x="25420" y="63495"/>
                </a:lnTo>
                <a:lnTo>
                  <a:pt x="38099" y="63495"/>
                </a:lnTo>
                <a:lnTo>
                  <a:pt x="38099" y="50791"/>
                </a:lnTo>
                <a:close/>
              </a:path>
              <a:path w="38100" h="63500">
                <a:moveTo>
                  <a:pt x="12710" y="12691"/>
                </a:moveTo>
                <a:lnTo>
                  <a:pt x="0" y="38099"/>
                </a:lnTo>
                <a:lnTo>
                  <a:pt x="0" y="50791"/>
                </a:lnTo>
                <a:lnTo>
                  <a:pt x="12710" y="38099"/>
                </a:lnTo>
                <a:lnTo>
                  <a:pt x="12710" y="12691"/>
                </a:lnTo>
                <a:close/>
              </a:path>
              <a:path w="38100" h="63500">
                <a:moveTo>
                  <a:pt x="12710" y="0"/>
                </a:moveTo>
                <a:lnTo>
                  <a:pt x="0" y="0"/>
                </a:lnTo>
                <a:lnTo>
                  <a:pt x="12710" y="12691"/>
                </a:lnTo>
                <a:lnTo>
                  <a:pt x="12710" y="0"/>
                </a:lnTo>
                <a:close/>
              </a:path>
            </a:pathLst>
          </a:custGeom>
          <a:solidFill>
            <a:srgbClr val="000000"/>
          </a:solidFill>
        </p:spPr>
        <p:txBody>
          <a:bodyPr wrap="square" lIns="0" tIns="0" rIns="0" bIns="0" rtlCol="0"/>
          <a:lstStyle/>
          <a:p>
            <a:endParaRPr sz="1433"/>
          </a:p>
        </p:txBody>
      </p:sp>
      <p:sp>
        <p:nvSpPr>
          <p:cNvPr id="46" name="object 46"/>
          <p:cNvSpPr/>
          <p:nvPr/>
        </p:nvSpPr>
        <p:spPr>
          <a:xfrm>
            <a:off x="7672932" y="5653523"/>
            <a:ext cx="10109" cy="0"/>
          </a:xfrm>
          <a:custGeom>
            <a:avLst/>
            <a:gdLst/>
            <a:ahLst/>
            <a:cxnLst/>
            <a:rect l="l" t="t" r="r" b="b"/>
            <a:pathLst>
              <a:path w="12700">
                <a:moveTo>
                  <a:pt x="0" y="0"/>
                </a:moveTo>
                <a:lnTo>
                  <a:pt x="12710" y="0"/>
                </a:lnTo>
              </a:path>
            </a:pathLst>
          </a:custGeom>
          <a:ln w="3175">
            <a:solidFill>
              <a:srgbClr val="000000"/>
            </a:solidFill>
          </a:ln>
        </p:spPr>
        <p:txBody>
          <a:bodyPr wrap="square" lIns="0" tIns="0" rIns="0" bIns="0" rtlCol="0"/>
          <a:lstStyle/>
          <a:p>
            <a:endParaRPr sz="1433"/>
          </a:p>
        </p:txBody>
      </p:sp>
      <p:sp>
        <p:nvSpPr>
          <p:cNvPr id="47" name="object 47"/>
          <p:cNvSpPr/>
          <p:nvPr/>
        </p:nvSpPr>
        <p:spPr>
          <a:xfrm>
            <a:off x="7632511" y="5653523"/>
            <a:ext cx="30328" cy="40437"/>
          </a:xfrm>
          <a:custGeom>
            <a:avLst/>
            <a:gdLst/>
            <a:ahLst/>
            <a:cxnLst/>
            <a:rect l="l" t="t" r="r" b="b"/>
            <a:pathLst>
              <a:path w="38100" h="50800">
                <a:moveTo>
                  <a:pt x="12679" y="12704"/>
                </a:moveTo>
                <a:lnTo>
                  <a:pt x="0" y="25408"/>
                </a:lnTo>
                <a:lnTo>
                  <a:pt x="25389" y="50804"/>
                </a:lnTo>
                <a:lnTo>
                  <a:pt x="38099" y="50804"/>
                </a:lnTo>
                <a:lnTo>
                  <a:pt x="12679" y="25408"/>
                </a:lnTo>
                <a:lnTo>
                  <a:pt x="12679" y="12704"/>
                </a:lnTo>
                <a:close/>
              </a:path>
              <a:path w="38100" h="50800">
                <a:moveTo>
                  <a:pt x="12679" y="0"/>
                </a:moveTo>
                <a:lnTo>
                  <a:pt x="12679" y="12704"/>
                </a:lnTo>
                <a:lnTo>
                  <a:pt x="25389" y="12704"/>
                </a:lnTo>
                <a:lnTo>
                  <a:pt x="12679" y="0"/>
                </a:lnTo>
                <a:close/>
              </a:path>
            </a:pathLst>
          </a:custGeom>
          <a:solidFill>
            <a:srgbClr val="000000"/>
          </a:solidFill>
        </p:spPr>
        <p:txBody>
          <a:bodyPr wrap="square" lIns="0" tIns="0" rIns="0" bIns="0" rtlCol="0"/>
          <a:lstStyle/>
          <a:p>
            <a:endParaRPr sz="1433"/>
          </a:p>
        </p:txBody>
      </p:sp>
      <p:sp>
        <p:nvSpPr>
          <p:cNvPr id="48" name="object 48"/>
          <p:cNvSpPr/>
          <p:nvPr/>
        </p:nvSpPr>
        <p:spPr>
          <a:xfrm>
            <a:off x="7642604" y="5673748"/>
            <a:ext cx="40437" cy="0"/>
          </a:xfrm>
          <a:custGeom>
            <a:avLst/>
            <a:gdLst/>
            <a:ahLst/>
            <a:cxnLst/>
            <a:rect l="l" t="t" r="r" b="b"/>
            <a:pathLst>
              <a:path w="50800">
                <a:moveTo>
                  <a:pt x="0" y="0"/>
                </a:moveTo>
                <a:lnTo>
                  <a:pt x="50810" y="0"/>
                </a:lnTo>
              </a:path>
            </a:pathLst>
          </a:custGeom>
          <a:ln w="3175">
            <a:solidFill>
              <a:srgbClr val="000000"/>
            </a:solidFill>
          </a:ln>
        </p:spPr>
        <p:txBody>
          <a:bodyPr wrap="square" lIns="0" tIns="0" rIns="0" bIns="0" rtlCol="0"/>
          <a:lstStyle/>
          <a:p>
            <a:endParaRPr sz="1433"/>
          </a:p>
        </p:txBody>
      </p:sp>
      <p:sp>
        <p:nvSpPr>
          <p:cNvPr id="49" name="object 49"/>
          <p:cNvSpPr/>
          <p:nvPr/>
        </p:nvSpPr>
        <p:spPr>
          <a:xfrm>
            <a:off x="7672932" y="5683851"/>
            <a:ext cx="10109" cy="10109"/>
          </a:xfrm>
          <a:custGeom>
            <a:avLst/>
            <a:gdLst/>
            <a:ahLst/>
            <a:cxnLst/>
            <a:rect l="l" t="t" r="r" b="b"/>
            <a:pathLst>
              <a:path w="12700" h="12700">
                <a:moveTo>
                  <a:pt x="12710" y="0"/>
                </a:moveTo>
                <a:lnTo>
                  <a:pt x="0" y="0"/>
                </a:lnTo>
                <a:lnTo>
                  <a:pt x="0" y="12704"/>
                </a:lnTo>
                <a:lnTo>
                  <a:pt x="12710" y="0"/>
                </a:lnTo>
                <a:close/>
              </a:path>
            </a:pathLst>
          </a:custGeom>
          <a:solidFill>
            <a:srgbClr val="000000"/>
          </a:solidFill>
        </p:spPr>
        <p:txBody>
          <a:bodyPr wrap="square" lIns="0" tIns="0" rIns="0" bIns="0" rtlCol="0"/>
          <a:lstStyle/>
          <a:p>
            <a:endParaRPr sz="1433"/>
          </a:p>
        </p:txBody>
      </p:sp>
      <p:sp>
        <p:nvSpPr>
          <p:cNvPr id="50" name="object 50"/>
          <p:cNvSpPr/>
          <p:nvPr/>
        </p:nvSpPr>
        <p:spPr>
          <a:xfrm>
            <a:off x="7662839" y="5663635"/>
            <a:ext cx="0" cy="10109"/>
          </a:xfrm>
          <a:custGeom>
            <a:avLst/>
            <a:gdLst/>
            <a:ahLst/>
            <a:cxnLst/>
            <a:rect l="l" t="t" r="r" b="b"/>
            <a:pathLst>
              <a:path h="12700">
                <a:moveTo>
                  <a:pt x="0" y="6352"/>
                </a:moveTo>
                <a:lnTo>
                  <a:pt x="0" y="6352"/>
                </a:lnTo>
              </a:path>
            </a:pathLst>
          </a:custGeom>
          <a:ln w="13974">
            <a:solidFill>
              <a:srgbClr val="000000"/>
            </a:solidFill>
          </a:ln>
        </p:spPr>
        <p:txBody>
          <a:bodyPr wrap="square" lIns="0" tIns="0" rIns="0" bIns="0" rtlCol="0"/>
          <a:lstStyle/>
          <a:p>
            <a:endParaRPr sz="1433"/>
          </a:p>
        </p:txBody>
      </p:sp>
      <p:sp>
        <p:nvSpPr>
          <p:cNvPr id="51" name="object 51"/>
          <p:cNvSpPr/>
          <p:nvPr/>
        </p:nvSpPr>
        <p:spPr>
          <a:xfrm>
            <a:off x="7683049" y="5653523"/>
            <a:ext cx="10109" cy="20219"/>
          </a:xfrm>
          <a:custGeom>
            <a:avLst/>
            <a:gdLst/>
            <a:ahLst/>
            <a:cxnLst/>
            <a:rect l="l" t="t" r="r" b="b"/>
            <a:pathLst>
              <a:path w="12700" h="25400">
                <a:moveTo>
                  <a:pt x="12710" y="12704"/>
                </a:moveTo>
                <a:lnTo>
                  <a:pt x="6355" y="12704"/>
                </a:lnTo>
                <a:lnTo>
                  <a:pt x="12710" y="25408"/>
                </a:lnTo>
                <a:lnTo>
                  <a:pt x="12710" y="12704"/>
                </a:lnTo>
                <a:close/>
              </a:path>
              <a:path w="12700" h="25400">
                <a:moveTo>
                  <a:pt x="0" y="0"/>
                </a:moveTo>
                <a:lnTo>
                  <a:pt x="0" y="12704"/>
                </a:lnTo>
                <a:lnTo>
                  <a:pt x="6355" y="12704"/>
                </a:lnTo>
                <a:lnTo>
                  <a:pt x="0" y="0"/>
                </a:lnTo>
                <a:close/>
              </a:path>
            </a:pathLst>
          </a:custGeom>
          <a:solidFill>
            <a:srgbClr val="000000"/>
          </a:solidFill>
        </p:spPr>
        <p:txBody>
          <a:bodyPr wrap="square" lIns="0" tIns="0" rIns="0" bIns="0" rtlCol="0"/>
          <a:lstStyle/>
          <a:p>
            <a:endParaRPr sz="1433"/>
          </a:p>
        </p:txBody>
      </p:sp>
      <p:sp>
        <p:nvSpPr>
          <p:cNvPr id="52" name="object 52"/>
          <p:cNvSpPr/>
          <p:nvPr/>
        </p:nvSpPr>
        <p:spPr>
          <a:xfrm>
            <a:off x="7602183" y="5613092"/>
            <a:ext cx="40437" cy="20219"/>
          </a:xfrm>
          <a:custGeom>
            <a:avLst/>
            <a:gdLst/>
            <a:ahLst/>
            <a:cxnLst/>
            <a:rect l="l" t="t" r="r" b="b"/>
            <a:pathLst>
              <a:path w="50800" h="25400">
                <a:moveTo>
                  <a:pt x="25389" y="0"/>
                </a:moveTo>
                <a:lnTo>
                  <a:pt x="12679" y="0"/>
                </a:lnTo>
                <a:lnTo>
                  <a:pt x="0" y="12691"/>
                </a:lnTo>
                <a:lnTo>
                  <a:pt x="12679" y="12691"/>
                </a:lnTo>
                <a:lnTo>
                  <a:pt x="12679" y="25395"/>
                </a:lnTo>
                <a:lnTo>
                  <a:pt x="38099" y="25395"/>
                </a:lnTo>
                <a:lnTo>
                  <a:pt x="25389" y="12691"/>
                </a:lnTo>
                <a:lnTo>
                  <a:pt x="25389" y="0"/>
                </a:lnTo>
                <a:close/>
              </a:path>
              <a:path w="50800" h="25400">
                <a:moveTo>
                  <a:pt x="38099" y="0"/>
                </a:moveTo>
                <a:lnTo>
                  <a:pt x="25389" y="12691"/>
                </a:lnTo>
                <a:lnTo>
                  <a:pt x="50779" y="12691"/>
                </a:lnTo>
                <a:lnTo>
                  <a:pt x="38099" y="0"/>
                </a:lnTo>
                <a:close/>
              </a:path>
            </a:pathLst>
          </a:custGeom>
          <a:solidFill>
            <a:srgbClr val="000000"/>
          </a:solidFill>
        </p:spPr>
        <p:txBody>
          <a:bodyPr wrap="square" lIns="0" tIns="0" rIns="0" bIns="0" rtlCol="0"/>
          <a:lstStyle/>
          <a:p>
            <a:endParaRPr sz="1433"/>
          </a:p>
        </p:txBody>
      </p:sp>
      <p:sp>
        <p:nvSpPr>
          <p:cNvPr id="53" name="object 53"/>
          <p:cNvSpPr/>
          <p:nvPr/>
        </p:nvSpPr>
        <p:spPr>
          <a:xfrm>
            <a:off x="7622394" y="5623196"/>
            <a:ext cx="10109" cy="0"/>
          </a:xfrm>
          <a:custGeom>
            <a:avLst/>
            <a:gdLst/>
            <a:ahLst/>
            <a:cxnLst/>
            <a:rect l="l" t="t" r="r" b="b"/>
            <a:pathLst>
              <a:path w="12700">
                <a:moveTo>
                  <a:pt x="0" y="0"/>
                </a:moveTo>
                <a:lnTo>
                  <a:pt x="12710" y="0"/>
                </a:lnTo>
              </a:path>
            </a:pathLst>
          </a:custGeom>
          <a:ln w="3175">
            <a:solidFill>
              <a:srgbClr val="000000"/>
            </a:solidFill>
          </a:ln>
        </p:spPr>
        <p:txBody>
          <a:bodyPr wrap="square" lIns="0" tIns="0" rIns="0" bIns="0" rtlCol="0"/>
          <a:lstStyle/>
          <a:p>
            <a:endParaRPr sz="1433"/>
          </a:p>
        </p:txBody>
      </p:sp>
      <p:sp>
        <p:nvSpPr>
          <p:cNvPr id="54" name="object 54"/>
          <p:cNvSpPr/>
          <p:nvPr/>
        </p:nvSpPr>
        <p:spPr>
          <a:xfrm>
            <a:off x="7622394" y="5623196"/>
            <a:ext cx="10109" cy="10109"/>
          </a:xfrm>
          <a:custGeom>
            <a:avLst/>
            <a:gdLst/>
            <a:ahLst/>
            <a:cxnLst/>
            <a:rect l="l" t="t" r="r" b="b"/>
            <a:pathLst>
              <a:path w="12700" h="12700">
                <a:moveTo>
                  <a:pt x="12710" y="0"/>
                </a:moveTo>
                <a:lnTo>
                  <a:pt x="0" y="0"/>
                </a:lnTo>
                <a:lnTo>
                  <a:pt x="12710" y="12704"/>
                </a:lnTo>
                <a:lnTo>
                  <a:pt x="12710" y="0"/>
                </a:lnTo>
                <a:close/>
              </a:path>
            </a:pathLst>
          </a:custGeom>
          <a:solidFill>
            <a:srgbClr val="000000"/>
          </a:solidFill>
        </p:spPr>
        <p:txBody>
          <a:bodyPr wrap="square" lIns="0" tIns="0" rIns="0" bIns="0" rtlCol="0"/>
          <a:lstStyle/>
          <a:p>
            <a:endParaRPr sz="1433"/>
          </a:p>
        </p:txBody>
      </p:sp>
      <p:sp>
        <p:nvSpPr>
          <p:cNvPr id="55" name="object 55"/>
          <p:cNvSpPr/>
          <p:nvPr/>
        </p:nvSpPr>
        <p:spPr>
          <a:xfrm>
            <a:off x="7642604" y="5623196"/>
            <a:ext cx="10109" cy="10109"/>
          </a:xfrm>
          <a:custGeom>
            <a:avLst/>
            <a:gdLst/>
            <a:ahLst/>
            <a:cxnLst/>
            <a:rect l="l" t="t" r="r" b="b"/>
            <a:pathLst>
              <a:path w="12700" h="12700">
                <a:moveTo>
                  <a:pt x="0" y="0"/>
                </a:moveTo>
                <a:lnTo>
                  <a:pt x="0" y="12704"/>
                </a:lnTo>
                <a:lnTo>
                  <a:pt x="12710" y="12704"/>
                </a:lnTo>
                <a:lnTo>
                  <a:pt x="0" y="0"/>
                </a:lnTo>
                <a:close/>
              </a:path>
            </a:pathLst>
          </a:custGeom>
          <a:solidFill>
            <a:srgbClr val="000000"/>
          </a:solidFill>
        </p:spPr>
        <p:txBody>
          <a:bodyPr wrap="square" lIns="0" tIns="0" rIns="0" bIns="0" rtlCol="0"/>
          <a:lstStyle/>
          <a:p>
            <a:endParaRPr sz="1433"/>
          </a:p>
        </p:txBody>
      </p:sp>
      <p:sp>
        <p:nvSpPr>
          <p:cNvPr id="56" name="object 56"/>
          <p:cNvSpPr/>
          <p:nvPr/>
        </p:nvSpPr>
        <p:spPr>
          <a:xfrm>
            <a:off x="7561737" y="5522109"/>
            <a:ext cx="181968" cy="202186"/>
          </a:xfrm>
          <a:custGeom>
            <a:avLst/>
            <a:gdLst/>
            <a:ahLst/>
            <a:cxnLst/>
            <a:rect l="l" t="t" r="r" b="b"/>
            <a:pathLst>
              <a:path w="228600" h="254000">
                <a:moveTo>
                  <a:pt x="139689" y="0"/>
                </a:moveTo>
                <a:lnTo>
                  <a:pt x="114299" y="0"/>
                </a:lnTo>
                <a:lnTo>
                  <a:pt x="38099" y="38099"/>
                </a:lnTo>
                <a:lnTo>
                  <a:pt x="38099" y="50791"/>
                </a:lnTo>
                <a:lnTo>
                  <a:pt x="0" y="126991"/>
                </a:lnTo>
                <a:lnTo>
                  <a:pt x="0" y="215895"/>
                </a:lnTo>
                <a:lnTo>
                  <a:pt x="12710" y="228599"/>
                </a:lnTo>
                <a:lnTo>
                  <a:pt x="25389" y="253995"/>
                </a:lnTo>
                <a:lnTo>
                  <a:pt x="25389" y="241291"/>
                </a:lnTo>
                <a:lnTo>
                  <a:pt x="76199" y="241291"/>
                </a:lnTo>
                <a:lnTo>
                  <a:pt x="63489" y="190499"/>
                </a:lnTo>
                <a:lnTo>
                  <a:pt x="63489" y="177795"/>
                </a:lnTo>
                <a:lnTo>
                  <a:pt x="50810" y="177795"/>
                </a:lnTo>
                <a:lnTo>
                  <a:pt x="50810" y="165091"/>
                </a:lnTo>
                <a:lnTo>
                  <a:pt x="63489" y="165091"/>
                </a:lnTo>
                <a:lnTo>
                  <a:pt x="63489" y="101595"/>
                </a:lnTo>
                <a:lnTo>
                  <a:pt x="76199" y="88891"/>
                </a:lnTo>
                <a:lnTo>
                  <a:pt x="76199" y="76199"/>
                </a:lnTo>
                <a:lnTo>
                  <a:pt x="88910" y="76199"/>
                </a:lnTo>
                <a:lnTo>
                  <a:pt x="88910" y="63495"/>
                </a:lnTo>
                <a:lnTo>
                  <a:pt x="101589" y="50791"/>
                </a:lnTo>
                <a:lnTo>
                  <a:pt x="88910" y="50791"/>
                </a:lnTo>
                <a:lnTo>
                  <a:pt x="88910" y="25395"/>
                </a:lnTo>
                <a:lnTo>
                  <a:pt x="101589" y="12691"/>
                </a:lnTo>
                <a:lnTo>
                  <a:pt x="152399" y="12691"/>
                </a:lnTo>
                <a:lnTo>
                  <a:pt x="139689" y="0"/>
                </a:lnTo>
                <a:close/>
              </a:path>
              <a:path w="228600" h="254000">
                <a:moveTo>
                  <a:pt x="50810" y="241291"/>
                </a:moveTo>
                <a:lnTo>
                  <a:pt x="25389" y="241291"/>
                </a:lnTo>
                <a:lnTo>
                  <a:pt x="38099" y="253995"/>
                </a:lnTo>
                <a:lnTo>
                  <a:pt x="50810" y="241291"/>
                </a:lnTo>
                <a:close/>
              </a:path>
              <a:path w="228600" h="254000">
                <a:moveTo>
                  <a:pt x="190499" y="228599"/>
                </a:moveTo>
                <a:lnTo>
                  <a:pt x="177789" y="228599"/>
                </a:lnTo>
                <a:lnTo>
                  <a:pt x="177789" y="253995"/>
                </a:lnTo>
                <a:lnTo>
                  <a:pt x="190499" y="228599"/>
                </a:lnTo>
                <a:close/>
              </a:path>
              <a:path w="228600" h="254000">
                <a:moveTo>
                  <a:pt x="203210" y="38099"/>
                </a:moveTo>
                <a:lnTo>
                  <a:pt x="152399" y="38099"/>
                </a:lnTo>
                <a:lnTo>
                  <a:pt x="165110" y="50791"/>
                </a:lnTo>
                <a:lnTo>
                  <a:pt x="177789" y="76199"/>
                </a:lnTo>
                <a:lnTo>
                  <a:pt x="190499" y="88891"/>
                </a:lnTo>
                <a:lnTo>
                  <a:pt x="190499" y="101595"/>
                </a:lnTo>
                <a:lnTo>
                  <a:pt x="203210" y="114299"/>
                </a:lnTo>
                <a:lnTo>
                  <a:pt x="215889" y="114299"/>
                </a:lnTo>
                <a:lnTo>
                  <a:pt x="215889" y="152399"/>
                </a:lnTo>
                <a:lnTo>
                  <a:pt x="203210" y="152399"/>
                </a:lnTo>
                <a:lnTo>
                  <a:pt x="203210" y="190499"/>
                </a:lnTo>
                <a:lnTo>
                  <a:pt x="190499" y="203191"/>
                </a:lnTo>
                <a:lnTo>
                  <a:pt x="190499" y="215895"/>
                </a:lnTo>
                <a:lnTo>
                  <a:pt x="152399" y="241291"/>
                </a:lnTo>
                <a:lnTo>
                  <a:pt x="165110" y="241291"/>
                </a:lnTo>
                <a:lnTo>
                  <a:pt x="177789" y="228599"/>
                </a:lnTo>
                <a:lnTo>
                  <a:pt x="215889" y="228599"/>
                </a:lnTo>
                <a:lnTo>
                  <a:pt x="228599" y="215895"/>
                </a:lnTo>
                <a:lnTo>
                  <a:pt x="228599" y="114299"/>
                </a:lnTo>
                <a:lnTo>
                  <a:pt x="215889" y="88891"/>
                </a:lnTo>
                <a:lnTo>
                  <a:pt x="215889" y="63495"/>
                </a:lnTo>
                <a:lnTo>
                  <a:pt x="203210" y="38099"/>
                </a:lnTo>
                <a:close/>
              </a:path>
              <a:path w="228600" h="254000">
                <a:moveTo>
                  <a:pt x="215889" y="228599"/>
                </a:moveTo>
                <a:lnTo>
                  <a:pt x="190499" y="228599"/>
                </a:lnTo>
                <a:lnTo>
                  <a:pt x="190499" y="241291"/>
                </a:lnTo>
                <a:lnTo>
                  <a:pt x="215889" y="228599"/>
                </a:lnTo>
                <a:close/>
              </a:path>
              <a:path w="228600" h="254000">
                <a:moveTo>
                  <a:pt x="177789" y="0"/>
                </a:moveTo>
                <a:lnTo>
                  <a:pt x="165110" y="0"/>
                </a:lnTo>
                <a:lnTo>
                  <a:pt x="152399" y="12691"/>
                </a:lnTo>
                <a:lnTo>
                  <a:pt x="114299" y="12691"/>
                </a:lnTo>
                <a:lnTo>
                  <a:pt x="114299" y="25395"/>
                </a:lnTo>
                <a:lnTo>
                  <a:pt x="139689" y="50791"/>
                </a:lnTo>
                <a:lnTo>
                  <a:pt x="152399" y="38099"/>
                </a:lnTo>
                <a:lnTo>
                  <a:pt x="203210" y="38099"/>
                </a:lnTo>
                <a:lnTo>
                  <a:pt x="190499" y="25395"/>
                </a:lnTo>
                <a:lnTo>
                  <a:pt x="190499" y="12691"/>
                </a:lnTo>
                <a:lnTo>
                  <a:pt x="177789" y="0"/>
                </a:lnTo>
                <a:close/>
              </a:path>
            </a:pathLst>
          </a:custGeom>
          <a:solidFill>
            <a:srgbClr val="000000"/>
          </a:solidFill>
        </p:spPr>
        <p:txBody>
          <a:bodyPr wrap="square" lIns="0" tIns="0" rIns="0" bIns="0" rtlCol="0"/>
          <a:lstStyle/>
          <a:p>
            <a:endParaRPr sz="1433"/>
          </a:p>
        </p:txBody>
      </p:sp>
      <p:sp>
        <p:nvSpPr>
          <p:cNvPr id="57" name="object 57"/>
          <p:cNvSpPr/>
          <p:nvPr/>
        </p:nvSpPr>
        <p:spPr>
          <a:xfrm>
            <a:off x="7622393" y="5552437"/>
            <a:ext cx="60656" cy="40437"/>
          </a:xfrm>
          <a:custGeom>
            <a:avLst/>
            <a:gdLst/>
            <a:ahLst/>
            <a:cxnLst/>
            <a:rect l="l" t="t" r="r" b="b"/>
            <a:pathLst>
              <a:path w="76200" h="50800">
                <a:moveTo>
                  <a:pt x="6352" y="38099"/>
                </a:moveTo>
                <a:lnTo>
                  <a:pt x="0" y="38099"/>
                </a:lnTo>
                <a:lnTo>
                  <a:pt x="0" y="50791"/>
                </a:lnTo>
                <a:lnTo>
                  <a:pt x="6352" y="38099"/>
                </a:lnTo>
                <a:close/>
              </a:path>
              <a:path w="76200" h="50800">
                <a:moveTo>
                  <a:pt x="50810" y="12691"/>
                </a:moveTo>
                <a:lnTo>
                  <a:pt x="25389" y="12691"/>
                </a:lnTo>
                <a:lnTo>
                  <a:pt x="12710" y="25395"/>
                </a:lnTo>
                <a:lnTo>
                  <a:pt x="6352" y="38099"/>
                </a:lnTo>
                <a:lnTo>
                  <a:pt x="12710" y="38099"/>
                </a:lnTo>
                <a:lnTo>
                  <a:pt x="25389" y="25395"/>
                </a:lnTo>
                <a:lnTo>
                  <a:pt x="50810" y="12691"/>
                </a:lnTo>
                <a:close/>
              </a:path>
              <a:path w="76200" h="50800">
                <a:moveTo>
                  <a:pt x="76199" y="0"/>
                </a:moveTo>
                <a:lnTo>
                  <a:pt x="63489" y="0"/>
                </a:lnTo>
                <a:lnTo>
                  <a:pt x="50810" y="12691"/>
                </a:lnTo>
                <a:lnTo>
                  <a:pt x="63489" y="12691"/>
                </a:lnTo>
                <a:lnTo>
                  <a:pt x="76199" y="0"/>
                </a:lnTo>
                <a:close/>
              </a:path>
            </a:pathLst>
          </a:custGeom>
          <a:solidFill>
            <a:srgbClr val="000000"/>
          </a:solidFill>
        </p:spPr>
        <p:txBody>
          <a:bodyPr wrap="square" lIns="0" tIns="0" rIns="0" bIns="0" rtlCol="0"/>
          <a:lstStyle/>
          <a:p>
            <a:endParaRPr sz="1433"/>
          </a:p>
        </p:txBody>
      </p:sp>
      <p:sp>
        <p:nvSpPr>
          <p:cNvPr id="58" name="object 58"/>
          <p:cNvSpPr/>
          <p:nvPr/>
        </p:nvSpPr>
        <p:spPr>
          <a:xfrm>
            <a:off x="7602183" y="5643421"/>
            <a:ext cx="70765" cy="121312"/>
          </a:xfrm>
          <a:custGeom>
            <a:avLst/>
            <a:gdLst/>
            <a:ahLst/>
            <a:cxnLst/>
            <a:rect l="l" t="t" r="r" b="b"/>
            <a:pathLst>
              <a:path w="88900" h="152400">
                <a:moveTo>
                  <a:pt x="12679" y="38099"/>
                </a:moveTo>
                <a:lnTo>
                  <a:pt x="25389" y="88891"/>
                </a:lnTo>
                <a:lnTo>
                  <a:pt x="25389" y="139695"/>
                </a:lnTo>
                <a:lnTo>
                  <a:pt x="38099" y="152399"/>
                </a:lnTo>
                <a:lnTo>
                  <a:pt x="50779" y="152399"/>
                </a:lnTo>
                <a:lnTo>
                  <a:pt x="38099" y="139695"/>
                </a:lnTo>
                <a:lnTo>
                  <a:pt x="50779" y="114299"/>
                </a:lnTo>
                <a:lnTo>
                  <a:pt x="76199" y="114299"/>
                </a:lnTo>
                <a:lnTo>
                  <a:pt x="88879" y="101595"/>
                </a:lnTo>
                <a:lnTo>
                  <a:pt x="88879" y="88891"/>
                </a:lnTo>
                <a:lnTo>
                  <a:pt x="63489" y="88891"/>
                </a:lnTo>
                <a:lnTo>
                  <a:pt x="38099" y="63495"/>
                </a:lnTo>
                <a:lnTo>
                  <a:pt x="33861" y="50791"/>
                </a:lnTo>
                <a:lnTo>
                  <a:pt x="25389" y="50791"/>
                </a:lnTo>
                <a:lnTo>
                  <a:pt x="12679" y="38099"/>
                </a:lnTo>
                <a:close/>
              </a:path>
              <a:path w="88900" h="152400">
                <a:moveTo>
                  <a:pt x="76199" y="114299"/>
                </a:moveTo>
                <a:lnTo>
                  <a:pt x="50779" y="114299"/>
                </a:lnTo>
                <a:lnTo>
                  <a:pt x="63489" y="126991"/>
                </a:lnTo>
                <a:lnTo>
                  <a:pt x="76199" y="114299"/>
                </a:lnTo>
                <a:close/>
              </a:path>
              <a:path w="88900" h="152400">
                <a:moveTo>
                  <a:pt x="19031" y="12691"/>
                </a:moveTo>
                <a:lnTo>
                  <a:pt x="12679" y="12691"/>
                </a:lnTo>
                <a:lnTo>
                  <a:pt x="12679" y="25395"/>
                </a:lnTo>
                <a:lnTo>
                  <a:pt x="25389" y="50791"/>
                </a:lnTo>
                <a:lnTo>
                  <a:pt x="33861" y="50791"/>
                </a:lnTo>
                <a:lnTo>
                  <a:pt x="25389" y="25395"/>
                </a:lnTo>
                <a:lnTo>
                  <a:pt x="19031" y="12691"/>
                </a:lnTo>
                <a:close/>
              </a:path>
              <a:path w="88900" h="152400">
                <a:moveTo>
                  <a:pt x="12679" y="0"/>
                </a:moveTo>
                <a:lnTo>
                  <a:pt x="0" y="12691"/>
                </a:lnTo>
                <a:lnTo>
                  <a:pt x="12679" y="25395"/>
                </a:lnTo>
                <a:lnTo>
                  <a:pt x="12679" y="12691"/>
                </a:lnTo>
                <a:lnTo>
                  <a:pt x="19031" y="12691"/>
                </a:lnTo>
                <a:lnTo>
                  <a:pt x="12679" y="0"/>
                </a:lnTo>
                <a:close/>
              </a:path>
            </a:pathLst>
          </a:custGeom>
          <a:solidFill>
            <a:srgbClr val="000000"/>
          </a:solidFill>
        </p:spPr>
        <p:txBody>
          <a:bodyPr wrap="square" lIns="0" tIns="0" rIns="0" bIns="0" rtlCol="0"/>
          <a:lstStyle/>
          <a:p>
            <a:endParaRPr sz="1433"/>
          </a:p>
        </p:txBody>
      </p:sp>
      <p:sp>
        <p:nvSpPr>
          <p:cNvPr id="59" name="object 59"/>
          <p:cNvSpPr/>
          <p:nvPr/>
        </p:nvSpPr>
        <p:spPr>
          <a:xfrm>
            <a:off x="7662839" y="5613093"/>
            <a:ext cx="10109" cy="0"/>
          </a:xfrm>
          <a:custGeom>
            <a:avLst/>
            <a:gdLst/>
            <a:ahLst/>
            <a:cxnLst/>
            <a:rect l="l" t="t" r="r" b="b"/>
            <a:pathLst>
              <a:path w="12700">
                <a:moveTo>
                  <a:pt x="0" y="0"/>
                </a:moveTo>
                <a:lnTo>
                  <a:pt x="12679" y="0"/>
                </a:lnTo>
              </a:path>
            </a:pathLst>
          </a:custGeom>
          <a:ln w="3175">
            <a:solidFill>
              <a:srgbClr val="000000"/>
            </a:solidFill>
          </a:ln>
        </p:spPr>
        <p:txBody>
          <a:bodyPr wrap="square" lIns="0" tIns="0" rIns="0" bIns="0" rtlCol="0"/>
          <a:lstStyle/>
          <a:p>
            <a:endParaRPr sz="1433"/>
          </a:p>
        </p:txBody>
      </p:sp>
      <p:sp>
        <p:nvSpPr>
          <p:cNvPr id="60" name="object 60"/>
          <p:cNvSpPr/>
          <p:nvPr/>
        </p:nvSpPr>
        <p:spPr>
          <a:xfrm>
            <a:off x="7511199" y="5714179"/>
            <a:ext cx="111203" cy="80874"/>
          </a:xfrm>
          <a:custGeom>
            <a:avLst/>
            <a:gdLst/>
            <a:ahLst/>
            <a:cxnLst/>
            <a:rect l="l" t="t" r="r" b="b"/>
            <a:pathLst>
              <a:path w="139700" h="101600">
                <a:moveTo>
                  <a:pt x="139689" y="0"/>
                </a:moveTo>
                <a:lnTo>
                  <a:pt x="101589" y="38099"/>
                </a:lnTo>
                <a:lnTo>
                  <a:pt x="84653" y="42334"/>
                </a:lnTo>
                <a:lnTo>
                  <a:pt x="76199" y="50804"/>
                </a:lnTo>
                <a:lnTo>
                  <a:pt x="50779" y="101608"/>
                </a:lnTo>
                <a:lnTo>
                  <a:pt x="88879" y="63508"/>
                </a:lnTo>
                <a:lnTo>
                  <a:pt x="114287" y="63508"/>
                </a:lnTo>
                <a:lnTo>
                  <a:pt x="139689" y="12704"/>
                </a:lnTo>
                <a:lnTo>
                  <a:pt x="139689" y="0"/>
                </a:lnTo>
                <a:close/>
              </a:path>
              <a:path w="139700" h="101600">
                <a:moveTo>
                  <a:pt x="114287" y="63508"/>
                </a:moveTo>
                <a:lnTo>
                  <a:pt x="88879" y="63508"/>
                </a:lnTo>
                <a:lnTo>
                  <a:pt x="101589" y="88904"/>
                </a:lnTo>
                <a:lnTo>
                  <a:pt x="114287" y="63508"/>
                </a:lnTo>
                <a:close/>
              </a:path>
              <a:path w="139700" h="101600">
                <a:moveTo>
                  <a:pt x="81256" y="43184"/>
                </a:moveTo>
                <a:lnTo>
                  <a:pt x="0" y="63508"/>
                </a:lnTo>
                <a:lnTo>
                  <a:pt x="50779" y="63508"/>
                </a:lnTo>
                <a:lnTo>
                  <a:pt x="81256" y="43184"/>
                </a:lnTo>
                <a:close/>
              </a:path>
              <a:path w="139700" h="101600">
                <a:moveTo>
                  <a:pt x="88879" y="38099"/>
                </a:moveTo>
                <a:lnTo>
                  <a:pt x="81256" y="43184"/>
                </a:lnTo>
                <a:lnTo>
                  <a:pt x="84653" y="42334"/>
                </a:lnTo>
                <a:lnTo>
                  <a:pt x="88879" y="38099"/>
                </a:lnTo>
                <a:close/>
              </a:path>
            </a:pathLst>
          </a:custGeom>
          <a:solidFill>
            <a:srgbClr val="000000"/>
          </a:solidFill>
        </p:spPr>
        <p:txBody>
          <a:bodyPr wrap="square" lIns="0" tIns="0" rIns="0" bIns="0" rtlCol="0"/>
          <a:lstStyle/>
          <a:p>
            <a:endParaRPr sz="1433"/>
          </a:p>
        </p:txBody>
      </p:sp>
      <p:sp>
        <p:nvSpPr>
          <p:cNvPr id="61" name="object 61"/>
          <p:cNvSpPr/>
          <p:nvPr/>
        </p:nvSpPr>
        <p:spPr>
          <a:xfrm>
            <a:off x="7551620" y="5795060"/>
            <a:ext cx="30328" cy="40437"/>
          </a:xfrm>
          <a:custGeom>
            <a:avLst/>
            <a:gdLst/>
            <a:ahLst/>
            <a:cxnLst/>
            <a:rect l="l" t="t" r="r" b="b"/>
            <a:pathLst>
              <a:path w="38100" h="50800">
                <a:moveTo>
                  <a:pt x="25404" y="25387"/>
                </a:moveTo>
                <a:lnTo>
                  <a:pt x="0" y="50791"/>
                </a:lnTo>
                <a:lnTo>
                  <a:pt x="25420" y="25395"/>
                </a:lnTo>
                <a:close/>
              </a:path>
              <a:path w="38100" h="50800">
                <a:moveTo>
                  <a:pt x="0" y="0"/>
                </a:moveTo>
                <a:lnTo>
                  <a:pt x="0" y="12691"/>
                </a:lnTo>
                <a:lnTo>
                  <a:pt x="25404" y="25387"/>
                </a:lnTo>
                <a:lnTo>
                  <a:pt x="38099" y="12691"/>
                </a:lnTo>
                <a:lnTo>
                  <a:pt x="0" y="0"/>
                </a:lnTo>
                <a:close/>
              </a:path>
            </a:pathLst>
          </a:custGeom>
          <a:solidFill>
            <a:srgbClr val="000000"/>
          </a:solidFill>
        </p:spPr>
        <p:txBody>
          <a:bodyPr wrap="square" lIns="0" tIns="0" rIns="0" bIns="0" rtlCol="0"/>
          <a:lstStyle/>
          <a:p>
            <a:endParaRPr sz="1433"/>
          </a:p>
        </p:txBody>
      </p:sp>
      <p:sp>
        <p:nvSpPr>
          <p:cNvPr id="62" name="object 62"/>
          <p:cNvSpPr/>
          <p:nvPr/>
        </p:nvSpPr>
        <p:spPr>
          <a:xfrm>
            <a:off x="7551621" y="5835491"/>
            <a:ext cx="10614" cy="20219"/>
          </a:xfrm>
          <a:custGeom>
            <a:avLst/>
            <a:gdLst/>
            <a:ahLst/>
            <a:cxnLst/>
            <a:rect l="l" t="t" r="r" b="b"/>
            <a:pathLst>
              <a:path w="13334" h="25400">
                <a:moveTo>
                  <a:pt x="0" y="0"/>
                </a:moveTo>
                <a:lnTo>
                  <a:pt x="0" y="12704"/>
                </a:lnTo>
                <a:lnTo>
                  <a:pt x="8476" y="25408"/>
                </a:lnTo>
                <a:lnTo>
                  <a:pt x="12713" y="25408"/>
                </a:lnTo>
                <a:lnTo>
                  <a:pt x="0" y="0"/>
                </a:lnTo>
                <a:close/>
              </a:path>
            </a:pathLst>
          </a:custGeom>
          <a:solidFill>
            <a:srgbClr val="000000"/>
          </a:solidFill>
        </p:spPr>
        <p:txBody>
          <a:bodyPr wrap="square" lIns="0" tIns="0" rIns="0" bIns="0" rtlCol="0"/>
          <a:lstStyle/>
          <a:p>
            <a:endParaRPr sz="1433"/>
          </a:p>
        </p:txBody>
      </p:sp>
      <p:sp>
        <p:nvSpPr>
          <p:cNvPr id="63" name="object 63"/>
          <p:cNvSpPr/>
          <p:nvPr/>
        </p:nvSpPr>
        <p:spPr>
          <a:xfrm>
            <a:off x="7507151" y="5784947"/>
            <a:ext cx="24263" cy="70765"/>
          </a:xfrm>
          <a:custGeom>
            <a:avLst/>
            <a:gdLst/>
            <a:ahLst/>
            <a:cxnLst/>
            <a:rect l="l" t="t" r="r" b="b"/>
            <a:pathLst>
              <a:path w="30479" h="88900">
                <a:moveTo>
                  <a:pt x="17764" y="0"/>
                </a:moveTo>
                <a:lnTo>
                  <a:pt x="17764" y="88903"/>
                </a:lnTo>
                <a:lnTo>
                  <a:pt x="30474" y="88903"/>
                </a:lnTo>
                <a:lnTo>
                  <a:pt x="30474" y="38099"/>
                </a:lnTo>
                <a:lnTo>
                  <a:pt x="17764" y="0"/>
                </a:lnTo>
                <a:close/>
              </a:path>
              <a:path w="30479" h="88900">
                <a:moveTo>
                  <a:pt x="5085" y="63495"/>
                </a:moveTo>
                <a:lnTo>
                  <a:pt x="0" y="88903"/>
                </a:lnTo>
                <a:lnTo>
                  <a:pt x="5085" y="88903"/>
                </a:lnTo>
                <a:lnTo>
                  <a:pt x="5085" y="63495"/>
                </a:lnTo>
                <a:close/>
              </a:path>
            </a:pathLst>
          </a:custGeom>
          <a:solidFill>
            <a:srgbClr val="000000"/>
          </a:solidFill>
        </p:spPr>
        <p:txBody>
          <a:bodyPr wrap="square" lIns="0" tIns="0" rIns="0" bIns="0" rtlCol="0"/>
          <a:lstStyle/>
          <a:p>
            <a:endParaRPr sz="1433"/>
          </a:p>
        </p:txBody>
      </p:sp>
      <p:sp>
        <p:nvSpPr>
          <p:cNvPr id="64" name="object 64"/>
          <p:cNvSpPr/>
          <p:nvPr/>
        </p:nvSpPr>
        <p:spPr>
          <a:xfrm>
            <a:off x="7450529" y="5784947"/>
            <a:ext cx="40437" cy="70765"/>
          </a:xfrm>
          <a:custGeom>
            <a:avLst/>
            <a:gdLst/>
            <a:ahLst/>
            <a:cxnLst/>
            <a:rect l="l" t="t" r="r" b="b"/>
            <a:pathLst>
              <a:path w="50800" h="88900">
                <a:moveTo>
                  <a:pt x="54" y="88794"/>
                </a:moveTo>
                <a:close/>
              </a:path>
              <a:path w="50800" h="88900">
                <a:moveTo>
                  <a:pt x="25408" y="63495"/>
                </a:moveTo>
                <a:lnTo>
                  <a:pt x="12697" y="76199"/>
                </a:lnTo>
                <a:lnTo>
                  <a:pt x="17783" y="88903"/>
                </a:lnTo>
                <a:lnTo>
                  <a:pt x="31757" y="88903"/>
                </a:lnTo>
                <a:lnTo>
                  <a:pt x="25408" y="63495"/>
                </a:lnTo>
                <a:close/>
              </a:path>
              <a:path w="50800" h="88900">
                <a:moveTo>
                  <a:pt x="23575" y="45367"/>
                </a:moveTo>
                <a:lnTo>
                  <a:pt x="12697" y="50804"/>
                </a:lnTo>
                <a:lnTo>
                  <a:pt x="54" y="88794"/>
                </a:lnTo>
                <a:lnTo>
                  <a:pt x="12697" y="63495"/>
                </a:lnTo>
                <a:lnTo>
                  <a:pt x="23575" y="45367"/>
                </a:lnTo>
                <a:close/>
              </a:path>
              <a:path w="50800" h="88900">
                <a:moveTo>
                  <a:pt x="47627" y="38099"/>
                </a:moveTo>
                <a:lnTo>
                  <a:pt x="38118" y="38099"/>
                </a:lnTo>
                <a:lnTo>
                  <a:pt x="38118" y="76199"/>
                </a:lnTo>
                <a:lnTo>
                  <a:pt x="47627" y="38099"/>
                </a:lnTo>
                <a:close/>
              </a:path>
              <a:path w="50800" h="88900">
                <a:moveTo>
                  <a:pt x="50797" y="0"/>
                </a:moveTo>
                <a:lnTo>
                  <a:pt x="23575" y="45367"/>
                </a:lnTo>
                <a:lnTo>
                  <a:pt x="38118" y="38099"/>
                </a:lnTo>
                <a:lnTo>
                  <a:pt x="47627" y="38099"/>
                </a:lnTo>
                <a:lnTo>
                  <a:pt x="50797" y="25395"/>
                </a:lnTo>
                <a:lnTo>
                  <a:pt x="50797" y="0"/>
                </a:lnTo>
                <a:close/>
              </a:path>
            </a:pathLst>
          </a:custGeom>
          <a:solidFill>
            <a:srgbClr val="000000"/>
          </a:solidFill>
        </p:spPr>
        <p:txBody>
          <a:bodyPr wrap="square" lIns="0" tIns="0" rIns="0" bIns="0" rtlCol="0"/>
          <a:lstStyle/>
          <a:p>
            <a:endParaRPr sz="1433"/>
          </a:p>
        </p:txBody>
      </p:sp>
      <p:sp>
        <p:nvSpPr>
          <p:cNvPr id="65" name="object 65"/>
          <p:cNvSpPr/>
          <p:nvPr/>
        </p:nvSpPr>
        <p:spPr>
          <a:xfrm>
            <a:off x="7824572" y="5795060"/>
            <a:ext cx="20723" cy="60656"/>
          </a:xfrm>
          <a:custGeom>
            <a:avLst/>
            <a:gdLst/>
            <a:ahLst/>
            <a:cxnLst/>
            <a:rect l="l" t="t" r="r" b="b"/>
            <a:pathLst>
              <a:path w="26034" h="76200">
                <a:moveTo>
                  <a:pt x="23301" y="69847"/>
                </a:moveTo>
                <a:lnTo>
                  <a:pt x="21182" y="76199"/>
                </a:lnTo>
                <a:lnTo>
                  <a:pt x="25420" y="76199"/>
                </a:lnTo>
                <a:lnTo>
                  <a:pt x="23301" y="69847"/>
                </a:lnTo>
                <a:close/>
              </a:path>
              <a:path w="26034" h="76200">
                <a:moveTo>
                  <a:pt x="0" y="0"/>
                </a:moveTo>
                <a:lnTo>
                  <a:pt x="23301" y="69847"/>
                </a:lnTo>
                <a:lnTo>
                  <a:pt x="25420" y="63495"/>
                </a:lnTo>
                <a:lnTo>
                  <a:pt x="0" y="0"/>
                </a:lnTo>
                <a:close/>
              </a:path>
            </a:pathLst>
          </a:custGeom>
          <a:solidFill>
            <a:srgbClr val="000000"/>
          </a:solidFill>
        </p:spPr>
        <p:txBody>
          <a:bodyPr wrap="square" lIns="0" tIns="0" rIns="0" bIns="0" rtlCol="0"/>
          <a:lstStyle/>
          <a:p>
            <a:endParaRPr sz="1433"/>
          </a:p>
        </p:txBody>
      </p:sp>
      <p:sp>
        <p:nvSpPr>
          <p:cNvPr id="66" name="object 66"/>
          <p:cNvSpPr/>
          <p:nvPr/>
        </p:nvSpPr>
        <p:spPr>
          <a:xfrm>
            <a:off x="7733587" y="5805163"/>
            <a:ext cx="30328" cy="10109"/>
          </a:xfrm>
          <a:custGeom>
            <a:avLst/>
            <a:gdLst/>
            <a:ahLst/>
            <a:cxnLst/>
            <a:rect l="l" t="t" r="r" b="b"/>
            <a:pathLst>
              <a:path w="38100" h="12700">
                <a:moveTo>
                  <a:pt x="38099" y="0"/>
                </a:moveTo>
                <a:lnTo>
                  <a:pt x="12710" y="0"/>
                </a:lnTo>
                <a:lnTo>
                  <a:pt x="0" y="12704"/>
                </a:lnTo>
                <a:lnTo>
                  <a:pt x="38099" y="12704"/>
                </a:lnTo>
                <a:lnTo>
                  <a:pt x="38099" y="0"/>
                </a:lnTo>
                <a:close/>
              </a:path>
            </a:pathLst>
          </a:custGeom>
          <a:solidFill>
            <a:srgbClr val="000000"/>
          </a:solidFill>
        </p:spPr>
        <p:txBody>
          <a:bodyPr wrap="square" lIns="0" tIns="0" rIns="0" bIns="0" rtlCol="0"/>
          <a:lstStyle/>
          <a:p>
            <a:endParaRPr sz="1433"/>
          </a:p>
        </p:txBody>
      </p:sp>
      <p:sp>
        <p:nvSpPr>
          <p:cNvPr id="67" name="object 67"/>
          <p:cNvSpPr/>
          <p:nvPr/>
        </p:nvSpPr>
        <p:spPr>
          <a:xfrm>
            <a:off x="7676302" y="5784947"/>
            <a:ext cx="17186" cy="70765"/>
          </a:xfrm>
          <a:custGeom>
            <a:avLst/>
            <a:gdLst/>
            <a:ahLst/>
            <a:cxnLst/>
            <a:rect l="l" t="t" r="r" b="b"/>
            <a:pathLst>
              <a:path w="21590" h="88900">
                <a:moveTo>
                  <a:pt x="8476" y="63495"/>
                </a:moveTo>
                <a:lnTo>
                  <a:pt x="0" y="88903"/>
                </a:lnTo>
                <a:lnTo>
                  <a:pt x="2127" y="88903"/>
                </a:lnTo>
                <a:lnTo>
                  <a:pt x="8476" y="76199"/>
                </a:lnTo>
                <a:lnTo>
                  <a:pt x="8476" y="63495"/>
                </a:lnTo>
                <a:close/>
              </a:path>
              <a:path w="21590" h="88900">
                <a:moveTo>
                  <a:pt x="21186" y="0"/>
                </a:moveTo>
                <a:lnTo>
                  <a:pt x="8476" y="38099"/>
                </a:lnTo>
                <a:lnTo>
                  <a:pt x="8476" y="50804"/>
                </a:lnTo>
                <a:lnTo>
                  <a:pt x="21186" y="25395"/>
                </a:lnTo>
                <a:lnTo>
                  <a:pt x="21186" y="0"/>
                </a:lnTo>
                <a:close/>
              </a:path>
            </a:pathLst>
          </a:custGeom>
          <a:solidFill>
            <a:srgbClr val="000000"/>
          </a:solidFill>
        </p:spPr>
        <p:txBody>
          <a:bodyPr wrap="square" lIns="0" tIns="0" rIns="0" bIns="0" rtlCol="0"/>
          <a:lstStyle/>
          <a:p>
            <a:endParaRPr sz="1433"/>
          </a:p>
        </p:txBody>
      </p:sp>
      <p:sp>
        <p:nvSpPr>
          <p:cNvPr id="68" name="object 68"/>
          <p:cNvSpPr/>
          <p:nvPr/>
        </p:nvSpPr>
        <p:spPr>
          <a:xfrm>
            <a:off x="7607228" y="5774836"/>
            <a:ext cx="15164" cy="80874"/>
          </a:xfrm>
          <a:custGeom>
            <a:avLst/>
            <a:gdLst/>
            <a:ahLst/>
            <a:cxnLst/>
            <a:rect l="l" t="t" r="r" b="b"/>
            <a:pathLst>
              <a:path w="19050" h="101600">
                <a:moveTo>
                  <a:pt x="6341" y="76199"/>
                </a:moveTo>
                <a:lnTo>
                  <a:pt x="0" y="101608"/>
                </a:lnTo>
                <a:lnTo>
                  <a:pt x="6341" y="101608"/>
                </a:lnTo>
                <a:lnTo>
                  <a:pt x="6341" y="76199"/>
                </a:lnTo>
                <a:close/>
              </a:path>
              <a:path w="19050" h="101600">
                <a:moveTo>
                  <a:pt x="6341" y="0"/>
                </a:moveTo>
                <a:lnTo>
                  <a:pt x="6341" y="25408"/>
                </a:lnTo>
                <a:lnTo>
                  <a:pt x="19051" y="12704"/>
                </a:lnTo>
                <a:lnTo>
                  <a:pt x="6341" y="0"/>
                </a:lnTo>
                <a:close/>
              </a:path>
            </a:pathLst>
          </a:custGeom>
          <a:solidFill>
            <a:srgbClr val="000000"/>
          </a:solidFill>
        </p:spPr>
        <p:txBody>
          <a:bodyPr wrap="square" lIns="0" tIns="0" rIns="0" bIns="0" rtlCol="0"/>
          <a:lstStyle/>
          <a:p>
            <a:endParaRPr sz="1433"/>
          </a:p>
        </p:txBody>
      </p:sp>
      <p:sp>
        <p:nvSpPr>
          <p:cNvPr id="69" name="object 69"/>
          <p:cNvSpPr/>
          <p:nvPr/>
        </p:nvSpPr>
        <p:spPr>
          <a:xfrm>
            <a:off x="7662838" y="5795060"/>
            <a:ext cx="20219" cy="60656"/>
          </a:xfrm>
          <a:custGeom>
            <a:avLst/>
            <a:gdLst/>
            <a:ahLst/>
            <a:cxnLst/>
            <a:rect l="l" t="t" r="r" b="b"/>
            <a:pathLst>
              <a:path w="25400" h="76200">
                <a:moveTo>
                  <a:pt x="12679" y="50791"/>
                </a:moveTo>
                <a:lnTo>
                  <a:pt x="0" y="76199"/>
                </a:lnTo>
                <a:lnTo>
                  <a:pt x="6336" y="76199"/>
                </a:lnTo>
                <a:lnTo>
                  <a:pt x="12679" y="63495"/>
                </a:lnTo>
                <a:lnTo>
                  <a:pt x="12679" y="50791"/>
                </a:lnTo>
                <a:close/>
              </a:path>
              <a:path w="25400" h="76200">
                <a:moveTo>
                  <a:pt x="25389" y="0"/>
                </a:moveTo>
                <a:lnTo>
                  <a:pt x="12679" y="38099"/>
                </a:lnTo>
                <a:lnTo>
                  <a:pt x="12679" y="50791"/>
                </a:lnTo>
                <a:lnTo>
                  <a:pt x="25389" y="12691"/>
                </a:lnTo>
                <a:lnTo>
                  <a:pt x="25389" y="0"/>
                </a:lnTo>
                <a:close/>
              </a:path>
            </a:pathLst>
          </a:custGeom>
          <a:solidFill>
            <a:srgbClr val="000000"/>
          </a:solidFill>
        </p:spPr>
        <p:txBody>
          <a:bodyPr wrap="square" lIns="0" tIns="0" rIns="0" bIns="0" rtlCol="0"/>
          <a:lstStyle/>
          <a:p>
            <a:endParaRPr sz="1433"/>
          </a:p>
        </p:txBody>
      </p:sp>
      <p:sp>
        <p:nvSpPr>
          <p:cNvPr id="70" name="object 70"/>
          <p:cNvSpPr/>
          <p:nvPr/>
        </p:nvSpPr>
        <p:spPr>
          <a:xfrm>
            <a:off x="7599653" y="5784947"/>
            <a:ext cx="12637" cy="70765"/>
          </a:xfrm>
          <a:custGeom>
            <a:avLst/>
            <a:gdLst/>
            <a:ahLst/>
            <a:cxnLst/>
            <a:rect l="l" t="t" r="r" b="b"/>
            <a:pathLst>
              <a:path w="15875" h="88900">
                <a:moveTo>
                  <a:pt x="3178" y="76199"/>
                </a:moveTo>
                <a:lnTo>
                  <a:pt x="0" y="88903"/>
                </a:lnTo>
                <a:lnTo>
                  <a:pt x="3178" y="88903"/>
                </a:lnTo>
                <a:lnTo>
                  <a:pt x="3178" y="76199"/>
                </a:lnTo>
                <a:close/>
              </a:path>
              <a:path w="15875" h="88900">
                <a:moveTo>
                  <a:pt x="15857" y="0"/>
                </a:moveTo>
                <a:lnTo>
                  <a:pt x="3178" y="25395"/>
                </a:lnTo>
                <a:lnTo>
                  <a:pt x="3178" y="38099"/>
                </a:lnTo>
                <a:lnTo>
                  <a:pt x="15857" y="0"/>
                </a:lnTo>
                <a:close/>
              </a:path>
            </a:pathLst>
          </a:custGeom>
          <a:solidFill>
            <a:srgbClr val="000000"/>
          </a:solidFill>
        </p:spPr>
        <p:txBody>
          <a:bodyPr wrap="square" lIns="0" tIns="0" rIns="0" bIns="0" rtlCol="0"/>
          <a:lstStyle/>
          <a:p>
            <a:endParaRPr sz="1433"/>
          </a:p>
        </p:txBody>
      </p:sp>
      <p:sp>
        <p:nvSpPr>
          <p:cNvPr id="71" name="object 71"/>
          <p:cNvSpPr/>
          <p:nvPr/>
        </p:nvSpPr>
        <p:spPr>
          <a:xfrm>
            <a:off x="7607227" y="5845603"/>
            <a:ext cx="5055" cy="10109"/>
          </a:xfrm>
          <a:custGeom>
            <a:avLst/>
            <a:gdLst/>
            <a:ahLst/>
            <a:cxnLst/>
            <a:rect l="l" t="t" r="r" b="b"/>
            <a:pathLst>
              <a:path w="6350" h="12700">
                <a:moveTo>
                  <a:pt x="6342" y="0"/>
                </a:moveTo>
                <a:lnTo>
                  <a:pt x="0" y="12704"/>
                </a:lnTo>
                <a:lnTo>
                  <a:pt x="6342" y="12704"/>
                </a:lnTo>
                <a:lnTo>
                  <a:pt x="6342" y="0"/>
                </a:lnTo>
                <a:close/>
              </a:path>
            </a:pathLst>
          </a:custGeom>
          <a:solidFill>
            <a:srgbClr val="000000"/>
          </a:solidFill>
        </p:spPr>
        <p:txBody>
          <a:bodyPr wrap="square" lIns="0" tIns="0" rIns="0" bIns="0" rtlCol="0"/>
          <a:lstStyle/>
          <a:p>
            <a:endParaRPr sz="1433"/>
          </a:p>
        </p:txBody>
      </p:sp>
      <p:sp>
        <p:nvSpPr>
          <p:cNvPr id="72" name="object 72"/>
          <p:cNvSpPr/>
          <p:nvPr/>
        </p:nvSpPr>
        <p:spPr>
          <a:xfrm>
            <a:off x="7794243" y="5815275"/>
            <a:ext cx="10109" cy="40437"/>
          </a:xfrm>
          <a:custGeom>
            <a:avLst/>
            <a:gdLst/>
            <a:ahLst/>
            <a:cxnLst/>
            <a:rect l="l" t="t" r="r" b="b"/>
            <a:pathLst>
              <a:path w="12700" h="50800">
                <a:moveTo>
                  <a:pt x="12710" y="0"/>
                </a:moveTo>
                <a:lnTo>
                  <a:pt x="0" y="50803"/>
                </a:lnTo>
                <a:lnTo>
                  <a:pt x="4236" y="50803"/>
                </a:lnTo>
                <a:lnTo>
                  <a:pt x="12710" y="0"/>
                </a:lnTo>
                <a:close/>
              </a:path>
            </a:pathLst>
          </a:custGeom>
          <a:solidFill>
            <a:srgbClr val="000000"/>
          </a:solidFill>
        </p:spPr>
        <p:txBody>
          <a:bodyPr wrap="square" lIns="0" tIns="0" rIns="0" bIns="0" rtlCol="0"/>
          <a:lstStyle/>
          <a:p>
            <a:endParaRPr sz="1433"/>
          </a:p>
        </p:txBody>
      </p:sp>
      <p:sp>
        <p:nvSpPr>
          <p:cNvPr id="73" name="object 73"/>
          <p:cNvSpPr/>
          <p:nvPr/>
        </p:nvSpPr>
        <p:spPr>
          <a:xfrm>
            <a:off x="7683049" y="5714179"/>
            <a:ext cx="40437" cy="70765"/>
          </a:xfrm>
          <a:custGeom>
            <a:avLst/>
            <a:gdLst/>
            <a:ahLst/>
            <a:cxnLst/>
            <a:rect l="l" t="t" r="r" b="b"/>
            <a:pathLst>
              <a:path w="50800" h="88900">
                <a:moveTo>
                  <a:pt x="12710" y="76199"/>
                </a:moveTo>
                <a:lnTo>
                  <a:pt x="0" y="88904"/>
                </a:lnTo>
                <a:lnTo>
                  <a:pt x="12710" y="88904"/>
                </a:lnTo>
                <a:lnTo>
                  <a:pt x="12710" y="76199"/>
                </a:lnTo>
                <a:close/>
              </a:path>
              <a:path w="50800" h="88900">
                <a:moveTo>
                  <a:pt x="25389" y="38099"/>
                </a:moveTo>
                <a:lnTo>
                  <a:pt x="12710" y="63508"/>
                </a:lnTo>
                <a:lnTo>
                  <a:pt x="25389" y="50804"/>
                </a:lnTo>
                <a:lnTo>
                  <a:pt x="25389" y="38099"/>
                </a:lnTo>
                <a:close/>
              </a:path>
              <a:path w="50800" h="88900">
                <a:moveTo>
                  <a:pt x="50810" y="0"/>
                </a:moveTo>
                <a:lnTo>
                  <a:pt x="38099" y="0"/>
                </a:lnTo>
                <a:lnTo>
                  <a:pt x="38099" y="25408"/>
                </a:lnTo>
                <a:lnTo>
                  <a:pt x="50810" y="12704"/>
                </a:lnTo>
                <a:lnTo>
                  <a:pt x="50810" y="0"/>
                </a:lnTo>
                <a:close/>
              </a:path>
            </a:pathLst>
          </a:custGeom>
          <a:solidFill>
            <a:srgbClr val="000000"/>
          </a:solidFill>
        </p:spPr>
        <p:txBody>
          <a:bodyPr wrap="square" lIns="0" tIns="0" rIns="0" bIns="0" rtlCol="0"/>
          <a:lstStyle/>
          <a:p>
            <a:endParaRPr sz="1433"/>
          </a:p>
        </p:txBody>
      </p:sp>
      <p:sp>
        <p:nvSpPr>
          <p:cNvPr id="74" name="object 74"/>
          <p:cNvSpPr/>
          <p:nvPr/>
        </p:nvSpPr>
        <p:spPr>
          <a:xfrm>
            <a:off x="7612277" y="5754619"/>
            <a:ext cx="10109" cy="20219"/>
          </a:xfrm>
          <a:custGeom>
            <a:avLst/>
            <a:gdLst/>
            <a:ahLst/>
            <a:cxnLst/>
            <a:rect l="l" t="t" r="r" b="b"/>
            <a:pathLst>
              <a:path w="12700" h="25400">
                <a:moveTo>
                  <a:pt x="12710" y="0"/>
                </a:moveTo>
                <a:lnTo>
                  <a:pt x="0" y="0"/>
                </a:lnTo>
                <a:lnTo>
                  <a:pt x="0" y="25395"/>
                </a:lnTo>
                <a:lnTo>
                  <a:pt x="12710" y="12704"/>
                </a:lnTo>
                <a:lnTo>
                  <a:pt x="12710" y="0"/>
                </a:lnTo>
                <a:close/>
              </a:path>
            </a:pathLst>
          </a:custGeom>
          <a:solidFill>
            <a:srgbClr val="000000"/>
          </a:solidFill>
        </p:spPr>
        <p:txBody>
          <a:bodyPr wrap="square" lIns="0" tIns="0" rIns="0" bIns="0" rtlCol="0"/>
          <a:lstStyle/>
          <a:p>
            <a:endParaRPr sz="1433"/>
          </a:p>
        </p:txBody>
      </p:sp>
      <p:sp>
        <p:nvSpPr>
          <p:cNvPr id="75" name="object 75"/>
          <p:cNvSpPr/>
          <p:nvPr/>
        </p:nvSpPr>
        <p:spPr>
          <a:xfrm>
            <a:off x="7633771" y="5754620"/>
            <a:ext cx="39427" cy="101094"/>
          </a:xfrm>
          <a:custGeom>
            <a:avLst/>
            <a:gdLst/>
            <a:ahLst/>
            <a:cxnLst/>
            <a:rect l="l" t="t" r="r" b="b"/>
            <a:pathLst>
              <a:path w="49529" h="127000">
                <a:moveTo>
                  <a:pt x="11095" y="12704"/>
                </a:moveTo>
                <a:lnTo>
                  <a:pt x="11095" y="38099"/>
                </a:lnTo>
                <a:lnTo>
                  <a:pt x="0" y="127003"/>
                </a:lnTo>
                <a:lnTo>
                  <a:pt x="1587" y="127003"/>
                </a:lnTo>
                <a:lnTo>
                  <a:pt x="23805" y="38099"/>
                </a:lnTo>
                <a:lnTo>
                  <a:pt x="23805" y="25395"/>
                </a:lnTo>
                <a:lnTo>
                  <a:pt x="11095" y="12704"/>
                </a:lnTo>
                <a:close/>
              </a:path>
              <a:path w="49529" h="127000">
                <a:moveTo>
                  <a:pt x="36515" y="0"/>
                </a:moveTo>
                <a:lnTo>
                  <a:pt x="23805" y="0"/>
                </a:lnTo>
                <a:lnTo>
                  <a:pt x="23805" y="25395"/>
                </a:lnTo>
                <a:lnTo>
                  <a:pt x="49195" y="63495"/>
                </a:lnTo>
                <a:lnTo>
                  <a:pt x="49195" y="25395"/>
                </a:lnTo>
                <a:lnTo>
                  <a:pt x="36515" y="25395"/>
                </a:lnTo>
                <a:lnTo>
                  <a:pt x="49195" y="12704"/>
                </a:lnTo>
                <a:lnTo>
                  <a:pt x="36515" y="12704"/>
                </a:lnTo>
                <a:lnTo>
                  <a:pt x="36515" y="0"/>
                </a:lnTo>
                <a:close/>
              </a:path>
            </a:pathLst>
          </a:custGeom>
          <a:solidFill>
            <a:srgbClr val="000000"/>
          </a:solidFill>
        </p:spPr>
        <p:txBody>
          <a:bodyPr wrap="square" lIns="0" tIns="0" rIns="0" bIns="0" rtlCol="0"/>
          <a:lstStyle/>
          <a:p>
            <a:endParaRPr sz="1433"/>
          </a:p>
        </p:txBody>
      </p:sp>
      <p:sp>
        <p:nvSpPr>
          <p:cNvPr id="76" name="object 76"/>
          <p:cNvSpPr/>
          <p:nvPr/>
        </p:nvSpPr>
        <p:spPr>
          <a:xfrm>
            <a:off x="6267755" y="2368010"/>
            <a:ext cx="1132243" cy="970494"/>
          </a:xfrm>
          <a:custGeom>
            <a:avLst/>
            <a:gdLst/>
            <a:ahLst/>
            <a:cxnLst/>
            <a:rect l="l" t="t" r="r" b="b"/>
            <a:pathLst>
              <a:path w="1422400" h="1219200">
                <a:moveTo>
                  <a:pt x="800099" y="0"/>
                </a:moveTo>
                <a:lnTo>
                  <a:pt x="304799" y="279379"/>
                </a:lnTo>
                <a:lnTo>
                  <a:pt x="253989" y="431779"/>
                </a:lnTo>
                <a:lnTo>
                  <a:pt x="228599" y="520689"/>
                </a:lnTo>
                <a:lnTo>
                  <a:pt x="215889" y="558789"/>
                </a:lnTo>
                <a:lnTo>
                  <a:pt x="139689" y="571499"/>
                </a:lnTo>
                <a:lnTo>
                  <a:pt x="76199" y="584179"/>
                </a:lnTo>
                <a:lnTo>
                  <a:pt x="0" y="634979"/>
                </a:lnTo>
                <a:lnTo>
                  <a:pt x="0" y="1219199"/>
                </a:lnTo>
                <a:lnTo>
                  <a:pt x="1121819" y="1219199"/>
                </a:lnTo>
                <a:lnTo>
                  <a:pt x="1117579" y="1193779"/>
                </a:lnTo>
                <a:lnTo>
                  <a:pt x="1092189" y="1117579"/>
                </a:lnTo>
                <a:lnTo>
                  <a:pt x="1092189" y="1066799"/>
                </a:lnTo>
                <a:lnTo>
                  <a:pt x="1041379" y="990599"/>
                </a:lnTo>
                <a:lnTo>
                  <a:pt x="1041379" y="977889"/>
                </a:lnTo>
                <a:lnTo>
                  <a:pt x="1066799" y="927079"/>
                </a:lnTo>
                <a:lnTo>
                  <a:pt x="1092189" y="927079"/>
                </a:lnTo>
                <a:lnTo>
                  <a:pt x="1117579" y="914399"/>
                </a:lnTo>
                <a:lnTo>
                  <a:pt x="1130289" y="914399"/>
                </a:lnTo>
                <a:lnTo>
                  <a:pt x="1142999" y="888979"/>
                </a:lnTo>
                <a:lnTo>
                  <a:pt x="1142999" y="876299"/>
                </a:lnTo>
                <a:lnTo>
                  <a:pt x="1130289" y="800099"/>
                </a:lnTo>
                <a:lnTo>
                  <a:pt x="1244589" y="774679"/>
                </a:lnTo>
                <a:lnTo>
                  <a:pt x="1346179" y="673089"/>
                </a:lnTo>
                <a:lnTo>
                  <a:pt x="1346179" y="660379"/>
                </a:lnTo>
                <a:lnTo>
                  <a:pt x="1333499" y="634989"/>
                </a:lnTo>
                <a:lnTo>
                  <a:pt x="1333499" y="584179"/>
                </a:lnTo>
                <a:lnTo>
                  <a:pt x="1320789" y="520689"/>
                </a:lnTo>
                <a:lnTo>
                  <a:pt x="1358889" y="406389"/>
                </a:lnTo>
                <a:lnTo>
                  <a:pt x="1384279" y="355579"/>
                </a:lnTo>
                <a:lnTo>
                  <a:pt x="1396989" y="304799"/>
                </a:lnTo>
                <a:lnTo>
                  <a:pt x="1422379" y="228599"/>
                </a:lnTo>
                <a:lnTo>
                  <a:pt x="1422379" y="165079"/>
                </a:lnTo>
                <a:lnTo>
                  <a:pt x="1231879" y="38099"/>
                </a:lnTo>
                <a:lnTo>
                  <a:pt x="800099" y="0"/>
                </a:lnTo>
                <a:close/>
              </a:path>
            </a:pathLst>
          </a:custGeom>
          <a:solidFill>
            <a:srgbClr val="FFC98D"/>
          </a:solidFill>
        </p:spPr>
        <p:txBody>
          <a:bodyPr wrap="square" lIns="0" tIns="0" rIns="0" bIns="0" rtlCol="0"/>
          <a:lstStyle/>
          <a:p>
            <a:endParaRPr sz="1433"/>
          </a:p>
        </p:txBody>
      </p:sp>
      <p:sp>
        <p:nvSpPr>
          <p:cNvPr id="77" name="object 77"/>
          <p:cNvSpPr/>
          <p:nvPr/>
        </p:nvSpPr>
        <p:spPr>
          <a:xfrm>
            <a:off x="6399160" y="2074824"/>
            <a:ext cx="1000821" cy="718266"/>
          </a:xfrm>
          <a:custGeom>
            <a:avLst/>
            <a:gdLst/>
            <a:ahLst/>
            <a:cxnLst/>
            <a:rect l="l" t="t" r="r" b="b"/>
            <a:pathLst>
              <a:path w="1257300" h="902335">
                <a:moveTo>
                  <a:pt x="558820" y="0"/>
                </a:moveTo>
                <a:lnTo>
                  <a:pt x="457199" y="12710"/>
                </a:lnTo>
                <a:lnTo>
                  <a:pt x="368320" y="25420"/>
                </a:lnTo>
                <a:lnTo>
                  <a:pt x="279410" y="63520"/>
                </a:lnTo>
                <a:lnTo>
                  <a:pt x="203210" y="101620"/>
                </a:lnTo>
                <a:lnTo>
                  <a:pt x="139720" y="139720"/>
                </a:lnTo>
                <a:lnTo>
                  <a:pt x="88910" y="190499"/>
                </a:lnTo>
                <a:lnTo>
                  <a:pt x="50810" y="266699"/>
                </a:lnTo>
                <a:lnTo>
                  <a:pt x="63520" y="266699"/>
                </a:lnTo>
                <a:lnTo>
                  <a:pt x="50810" y="317510"/>
                </a:lnTo>
                <a:lnTo>
                  <a:pt x="25420" y="380999"/>
                </a:lnTo>
                <a:lnTo>
                  <a:pt x="0" y="495299"/>
                </a:lnTo>
                <a:lnTo>
                  <a:pt x="0" y="571499"/>
                </a:lnTo>
                <a:lnTo>
                  <a:pt x="12710" y="660410"/>
                </a:lnTo>
                <a:lnTo>
                  <a:pt x="38099" y="749320"/>
                </a:lnTo>
                <a:lnTo>
                  <a:pt x="50810" y="774710"/>
                </a:lnTo>
                <a:lnTo>
                  <a:pt x="88910" y="863620"/>
                </a:lnTo>
                <a:lnTo>
                  <a:pt x="88910" y="901720"/>
                </a:lnTo>
                <a:lnTo>
                  <a:pt x="127010" y="863620"/>
                </a:lnTo>
                <a:lnTo>
                  <a:pt x="152399" y="812810"/>
                </a:lnTo>
                <a:lnTo>
                  <a:pt x="177820" y="812810"/>
                </a:lnTo>
                <a:lnTo>
                  <a:pt x="177820" y="800099"/>
                </a:lnTo>
                <a:lnTo>
                  <a:pt x="190499" y="761999"/>
                </a:lnTo>
                <a:lnTo>
                  <a:pt x="215920" y="736610"/>
                </a:lnTo>
                <a:lnTo>
                  <a:pt x="254020" y="711220"/>
                </a:lnTo>
                <a:lnTo>
                  <a:pt x="292120" y="698510"/>
                </a:lnTo>
                <a:lnTo>
                  <a:pt x="469910" y="698510"/>
                </a:lnTo>
                <a:lnTo>
                  <a:pt x="508010" y="647699"/>
                </a:lnTo>
                <a:lnTo>
                  <a:pt x="546110" y="635020"/>
                </a:lnTo>
                <a:lnTo>
                  <a:pt x="596920" y="622310"/>
                </a:lnTo>
                <a:lnTo>
                  <a:pt x="635020" y="596920"/>
                </a:lnTo>
                <a:lnTo>
                  <a:pt x="584210" y="571499"/>
                </a:lnTo>
                <a:lnTo>
                  <a:pt x="635020" y="571499"/>
                </a:lnTo>
                <a:lnTo>
                  <a:pt x="685799" y="558820"/>
                </a:lnTo>
                <a:lnTo>
                  <a:pt x="723899" y="520720"/>
                </a:lnTo>
                <a:lnTo>
                  <a:pt x="774710" y="508010"/>
                </a:lnTo>
                <a:lnTo>
                  <a:pt x="774710" y="482620"/>
                </a:lnTo>
                <a:lnTo>
                  <a:pt x="838199" y="482620"/>
                </a:lnTo>
                <a:lnTo>
                  <a:pt x="876299" y="469910"/>
                </a:lnTo>
                <a:lnTo>
                  <a:pt x="1248840" y="469910"/>
                </a:lnTo>
                <a:lnTo>
                  <a:pt x="1231910" y="419099"/>
                </a:lnTo>
                <a:lnTo>
                  <a:pt x="1181099" y="330220"/>
                </a:lnTo>
                <a:lnTo>
                  <a:pt x="1117610" y="254020"/>
                </a:lnTo>
                <a:lnTo>
                  <a:pt x="1028699" y="177820"/>
                </a:lnTo>
                <a:lnTo>
                  <a:pt x="901720" y="127010"/>
                </a:lnTo>
                <a:lnTo>
                  <a:pt x="825520" y="63520"/>
                </a:lnTo>
                <a:lnTo>
                  <a:pt x="711220" y="25420"/>
                </a:lnTo>
                <a:lnTo>
                  <a:pt x="558820" y="0"/>
                </a:lnTo>
                <a:close/>
              </a:path>
              <a:path w="1257300" h="902335">
                <a:moveTo>
                  <a:pt x="177820" y="812810"/>
                </a:moveTo>
                <a:lnTo>
                  <a:pt x="152399" y="812810"/>
                </a:lnTo>
                <a:lnTo>
                  <a:pt x="165110" y="850910"/>
                </a:lnTo>
                <a:lnTo>
                  <a:pt x="177820" y="825520"/>
                </a:lnTo>
                <a:lnTo>
                  <a:pt x="177820" y="812810"/>
                </a:lnTo>
                <a:close/>
              </a:path>
              <a:path w="1257300" h="902335">
                <a:moveTo>
                  <a:pt x="469910" y="698510"/>
                </a:moveTo>
                <a:lnTo>
                  <a:pt x="292120" y="698510"/>
                </a:lnTo>
                <a:lnTo>
                  <a:pt x="355610" y="711220"/>
                </a:lnTo>
                <a:lnTo>
                  <a:pt x="406420" y="711220"/>
                </a:lnTo>
                <a:lnTo>
                  <a:pt x="469910" y="698510"/>
                </a:lnTo>
                <a:close/>
              </a:path>
              <a:path w="1257300" h="902335">
                <a:moveTo>
                  <a:pt x="1206520" y="584210"/>
                </a:moveTo>
                <a:lnTo>
                  <a:pt x="1092220" y="584210"/>
                </a:lnTo>
                <a:lnTo>
                  <a:pt x="1155710" y="596920"/>
                </a:lnTo>
                <a:lnTo>
                  <a:pt x="1092220" y="622310"/>
                </a:lnTo>
                <a:lnTo>
                  <a:pt x="1168420" y="609599"/>
                </a:lnTo>
                <a:lnTo>
                  <a:pt x="1206520" y="584210"/>
                </a:lnTo>
                <a:close/>
              </a:path>
              <a:path w="1257300" h="902335">
                <a:moveTo>
                  <a:pt x="1248840" y="469910"/>
                </a:moveTo>
                <a:lnTo>
                  <a:pt x="927110" y="469910"/>
                </a:lnTo>
                <a:lnTo>
                  <a:pt x="990599" y="508010"/>
                </a:lnTo>
                <a:lnTo>
                  <a:pt x="1054120" y="520720"/>
                </a:lnTo>
                <a:lnTo>
                  <a:pt x="977920" y="533399"/>
                </a:lnTo>
                <a:lnTo>
                  <a:pt x="1054120" y="558820"/>
                </a:lnTo>
                <a:lnTo>
                  <a:pt x="1117610" y="558820"/>
                </a:lnTo>
                <a:lnTo>
                  <a:pt x="1054120" y="584210"/>
                </a:lnTo>
                <a:lnTo>
                  <a:pt x="1206520" y="584210"/>
                </a:lnTo>
                <a:lnTo>
                  <a:pt x="1181099" y="622310"/>
                </a:lnTo>
                <a:lnTo>
                  <a:pt x="1231910" y="596920"/>
                </a:lnTo>
                <a:lnTo>
                  <a:pt x="1244620" y="571499"/>
                </a:lnTo>
                <a:lnTo>
                  <a:pt x="1257299" y="520720"/>
                </a:lnTo>
                <a:lnTo>
                  <a:pt x="1257299" y="495299"/>
                </a:lnTo>
                <a:lnTo>
                  <a:pt x="1248840" y="469910"/>
                </a:lnTo>
                <a:close/>
              </a:path>
            </a:pathLst>
          </a:custGeom>
          <a:solidFill>
            <a:srgbClr val="FFEA00"/>
          </a:solidFill>
        </p:spPr>
        <p:txBody>
          <a:bodyPr wrap="square" lIns="0" tIns="0" rIns="0" bIns="0" rtlCol="0"/>
          <a:lstStyle/>
          <a:p>
            <a:endParaRPr sz="1433"/>
          </a:p>
        </p:txBody>
      </p:sp>
      <p:sp>
        <p:nvSpPr>
          <p:cNvPr id="78" name="object 78"/>
          <p:cNvSpPr/>
          <p:nvPr/>
        </p:nvSpPr>
        <p:spPr>
          <a:xfrm>
            <a:off x="7106819" y="3004896"/>
            <a:ext cx="50546" cy="60656"/>
          </a:xfrm>
          <a:custGeom>
            <a:avLst/>
            <a:gdLst/>
            <a:ahLst/>
            <a:cxnLst/>
            <a:rect l="l" t="t" r="r" b="b"/>
            <a:pathLst>
              <a:path w="63500" h="76200">
                <a:moveTo>
                  <a:pt x="38099" y="0"/>
                </a:moveTo>
                <a:lnTo>
                  <a:pt x="25389" y="12679"/>
                </a:lnTo>
                <a:lnTo>
                  <a:pt x="0" y="25389"/>
                </a:lnTo>
                <a:lnTo>
                  <a:pt x="12710" y="63489"/>
                </a:lnTo>
                <a:lnTo>
                  <a:pt x="38099" y="76199"/>
                </a:lnTo>
                <a:lnTo>
                  <a:pt x="50810" y="76199"/>
                </a:lnTo>
                <a:lnTo>
                  <a:pt x="63489" y="63489"/>
                </a:lnTo>
                <a:lnTo>
                  <a:pt x="63489" y="12679"/>
                </a:lnTo>
                <a:lnTo>
                  <a:pt x="38099" y="0"/>
                </a:lnTo>
                <a:close/>
              </a:path>
            </a:pathLst>
          </a:custGeom>
          <a:solidFill>
            <a:srgbClr val="6F220B"/>
          </a:solidFill>
        </p:spPr>
        <p:txBody>
          <a:bodyPr wrap="square" lIns="0" tIns="0" rIns="0" bIns="0" rtlCol="0"/>
          <a:lstStyle/>
          <a:p>
            <a:endParaRPr sz="1433"/>
          </a:p>
        </p:txBody>
      </p:sp>
      <p:sp>
        <p:nvSpPr>
          <p:cNvPr id="79" name="object 79"/>
          <p:cNvSpPr/>
          <p:nvPr/>
        </p:nvSpPr>
        <p:spPr>
          <a:xfrm>
            <a:off x="7197803" y="2752155"/>
            <a:ext cx="30328" cy="40437"/>
          </a:xfrm>
          <a:custGeom>
            <a:avLst/>
            <a:gdLst/>
            <a:ahLst/>
            <a:cxnLst/>
            <a:rect l="l" t="t" r="r" b="b"/>
            <a:pathLst>
              <a:path w="38100" h="50800">
                <a:moveTo>
                  <a:pt x="25389" y="0"/>
                </a:moveTo>
                <a:lnTo>
                  <a:pt x="12710" y="0"/>
                </a:lnTo>
                <a:lnTo>
                  <a:pt x="0" y="50810"/>
                </a:lnTo>
                <a:lnTo>
                  <a:pt x="25389" y="38099"/>
                </a:lnTo>
                <a:lnTo>
                  <a:pt x="38099" y="12710"/>
                </a:lnTo>
                <a:lnTo>
                  <a:pt x="25389" y="0"/>
                </a:lnTo>
                <a:close/>
              </a:path>
            </a:pathLst>
          </a:custGeom>
          <a:solidFill>
            <a:srgbClr val="FFFFFF"/>
          </a:solidFill>
        </p:spPr>
        <p:txBody>
          <a:bodyPr wrap="square" lIns="0" tIns="0" rIns="0" bIns="0" rtlCol="0"/>
          <a:lstStyle/>
          <a:p>
            <a:endParaRPr sz="1433"/>
          </a:p>
        </p:txBody>
      </p:sp>
      <p:sp>
        <p:nvSpPr>
          <p:cNvPr id="80" name="object 80"/>
          <p:cNvSpPr/>
          <p:nvPr/>
        </p:nvSpPr>
        <p:spPr>
          <a:xfrm>
            <a:off x="7106818" y="3014988"/>
            <a:ext cx="30328" cy="40437"/>
          </a:xfrm>
          <a:custGeom>
            <a:avLst/>
            <a:gdLst/>
            <a:ahLst/>
            <a:cxnLst/>
            <a:rect l="l" t="t" r="r" b="b"/>
            <a:pathLst>
              <a:path w="38100" h="50800">
                <a:moveTo>
                  <a:pt x="25389" y="0"/>
                </a:moveTo>
                <a:lnTo>
                  <a:pt x="0" y="25420"/>
                </a:lnTo>
                <a:lnTo>
                  <a:pt x="25389" y="50810"/>
                </a:lnTo>
                <a:lnTo>
                  <a:pt x="38099" y="50810"/>
                </a:lnTo>
                <a:lnTo>
                  <a:pt x="38099" y="25420"/>
                </a:lnTo>
                <a:lnTo>
                  <a:pt x="25389" y="0"/>
                </a:lnTo>
                <a:close/>
              </a:path>
            </a:pathLst>
          </a:custGeom>
          <a:solidFill>
            <a:srgbClr val="FF0000"/>
          </a:solidFill>
        </p:spPr>
        <p:txBody>
          <a:bodyPr wrap="square" lIns="0" tIns="0" rIns="0" bIns="0" rtlCol="0"/>
          <a:lstStyle/>
          <a:p>
            <a:endParaRPr sz="1433"/>
          </a:p>
        </p:txBody>
      </p:sp>
      <p:sp>
        <p:nvSpPr>
          <p:cNvPr id="81" name="object 81"/>
          <p:cNvSpPr/>
          <p:nvPr/>
        </p:nvSpPr>
        <p:spPr>
          <a:xfrm>
            <a:off x="7187686" y="2701617"/>
            <a:ext cx="81380" cy="10109"/>
          </a:xfrm>
          <a:custGeom>
            <a:avLst/>
            <a:gdLst/>
            <a:ahLst/>
            <a:cxnLst/>
            <a:rect l="l" t="t" r="r" b="b"/>
            <a:pathLst>
              <a:path w="102234" h="12700">
                <a:moveTo>
                  <a:pt x="101620" y="0"/>
                </a:moveTo>
                <a:lnTo>
                  <a:pt x="0" y="0"/>
                </a:lnTo>
                <a:lnTo>
                  <a:pt x="63520" y="12679"/>
                </a:lnTo>
                <a:lnTo>
                  <a:pt x="101620" y="0"/>
                </a:lnTo>
                <a:close/>
              </a:path>
            </a:pathLst>
          </a:custGeom>
          <a:solidFill>
            <a:srgbClr val="000000"/>
          </a:solidFill>
        </p:spPr>
        <p:txBody>
          <a:bodyPr wrap="square" lIns="0" tIns="0" rIns="0" bIns="0" rtlCol="0"/>
          <a:lstStyle/>
          <a:p>
            <a:endParaRPr sz="1433"/>
          </a:p>
        </p:txBody>
      </p:sp>
      <p:sp>
        <p:nvSpPr>
          <p:cNvPr id="82" name="object 82"/>
          <p:cNvSpPr/>
          <p:nvPr/>
        </p:nvSpPr>
        <p:spPr>
          <a:xfrm>
            <a:off x="7137146" y="2711710"/>
            <a:ext cx="30328" cy="10109"/>
          </a:xfrm>
          <a:custGeom>
            <a:avLst/>
            <a:gdLst/>
            <a:ahLst/>
            <a:cxnLst/>
            <a:rect l="l" t="t" r="r" b="b"/>
            <a:pathLst>
              <a:path w="38100" h="12700">
                <a:moveTo>
                  <a:pt x="38099" y="0"/>
                </a:moveTo>
                <a:lnTo>
                  <a:pt x="25389" y="0"/>
                </a:lnTo>
                <a:lnTo>
                  <a:pt x="0" y="12710"/>
                </a:lnTo>
                <a:lnTo>
                  <a:pt x="38099" y="0"/>
                </a:lnTo>
                <a:close/>
              </a:path>
            </a:pathLst>
          </a:custGeom>
          <a:solidFill>
            <a:srgbClr val="000000"/>
          </a:solidFill>
        </p:spPr>
        <p:txBody>
          <a:bodyPr wrap="square" lIns="0" tIns="0" rIns="0" bIns="0" rtlCol="0"/>
          <a:lstStyle/>
          <a:p>
            <a:endParaRPr sz="1433"/>
          </a:p>
        </p:txBody>
      </p:sp>
      <p:sp>
        <p:nvSpPr>
          <p:cNvPr id="83" name="object 83"/>
          <p:cNvSpPr/>
          <p:nvPr/>
        </p:nvSpPr>
        <p:spPr>
          <a:xfrm>
            <a:off x="7137147" y="2752155"/>
            <a:ext cx="111203" cy="40437"/>
          </a:xfrm>
          <a:custGeom>
            <a:avLst/>
            <a:gdLst/>
            <a:ahLst/>
            <a:cxnLst/>
            <a:rect l="l" t="t" r="r" b="b"/>
            <a:pathLst>
              <a:path w="139700" h="50800">
                <a:moveTo>
                  <a:pt x="139689" y="0"/>
                </a:moveTo>
                <a:lnTo>
                  <a:pt x="63489" y="0"/>
                </a:lnTo>
                <a:lnTo>
                  <a:pt x="25389" y="25389"/>
                </a:lnTo>
                <a:lnTo>
                  <a:pt x="0" y="38099"/>
                </a:lnTo>
                <a:lnTo>
                  <a:pt x="38099" y="38099"/>
                </a:lnTo>
                <a:lnTo>
                  <a:pt x="50810" y="50810"/>
                </a:lnTo>
                <a:lnTo>
                  <a:pt x="88910" y="50810"/>
                </a:lnTo>
                <a:lnTo>
                  <a:pt x="88910" y="12710"/>
                </a:lnTo>
                <a:lnTo>
                  <a:pt x="127010" y="12710"/>
                </a:lnTo>
                <a:lnTo>
                  <a:pt x="139689" y="0"/>
                </a:lnTo>
                <a:close/>
              </a:path>
              <a:path w="139700" h="50800">
                <a:moveTo>
                  <a:pt x="127010" y="12710"/>
                </a:moveTo>
                <a:lnTo>
                  <a:pt x="101589" y="12710"/>
                </a:lnTo>
                <a:lnTo>
                  <a:pt x="101589" y="38099"/>
                </a:lnTo>
                <a:lnTo>
                  <a:pt x="114299" y="38099"/>
                </a:lnTo>
                <a:lnTo>
                  <a:pt x="127010" y="12710"/>
                </a:lnTo>
                <a:close/>
              </a:path>
            </a:pathLst>
          </a:custGeom>
          <a:solidFill>
            <a:srgbClr val="000000"/>
          </a:solidFill>
        </p:spPr>
        <p:txBody>
          <a:bodyPr wrap="square" lIns="0" tIns="0" rIns="0" bIns="0" rtlCol="0"/>
          <a:lstStyle/>
          <a:p>
            <a:endParaRPr sz="1433"/>
          </a:p>
        </p:txBody>
      </p:sp>
      <p:sp>
        <p:nvSpPr>
          <p:cNvPr id="84" name="object 84"/>
          <p:cNvSpPr/>
          <p:nvPr/>
        </p:nvSpPr>
        <p:spPr>
          <a:xfrm>
            <a:off x="7116936" y="2681382"/>
            <a:ext cx="242623" cy="394263"/>
          </a:xfrm>
          <a:custGeom>
            <a:avLst/>
            <a:gdLst/>
            <a:ahLst/>
            <a:cxnLst/>
            <a:rect l="l" t="t" r="r" b="b"/>
            <a:pathLst>
              <a:path w="304800" h="495300">
                <a:moveTo>
                  <a:pt x="0" y="457199"/>
                </a:moveTo>
                <a:lnTo>
                  <a:pt x="12679" y="482620"/>
                </a:lnTo>
                <a:lnTo>
                  <a:pt x="25389" y="495299"/>
                </a:lnTo>
                <a:lnTo>
                  <a:pt x="50779" y="495299"/>
                </a:lnTo>
                <a:lnTo>
                  <a:pt x="63489" y="482620"/>
                </a:lnTo>
                <a:lnTo>
                  <a:pt x="25389" y="482620"/>
                </a:lnTo>
                <a:lnTo>
                  <a:pt x="0" y="457199"/>
                </a:lnTo>
                <a:close/>
              </a:path>
              <a:path w="304800" h="495300">
                <a:moveTo>
                  <a:pt x="63489" y="406420"/>
                </a:moveTo>
                <a:lnTo>
                  <a:pt x="25389" y="406420"/>
                </a:lnTo>
                <a:lnTo>
                  <a:pt x="38099" y="444520"/>
                </a:lnTo>
                <a:lnTo>
                  <a:pt x="50779" y="469910"/>
                </a:lnTo>
                <a:lnTo>
                  <a:pt x="38099" y="482620"/>
                </a:lnTo>
                <a:lnTo>
                  <a:pt x="63489" y="482620"/>
                </a:lnTo>
                <a:lnTo>
                  <a:pt x="76199" y="495299"/>
                </a:lnTo>
                <a:lnTo>
                  <a:pt x="76199" y="457199"/>
                </a:lnTo>
                <a:lnTo>
                  <a:pt x="63489" y="406420"/>
                </a:lnTo>
                <a:close/>
              </a:path>
              <a:path w="304800" h="495300">
                <a:moveTo>
                  <a:pt x="177789" y="380999"/>
                </a:moveTo>
                <a:lnTo>
                  <a:pt x="126979" y="393710"/>
                </a:lnTo>
                <a:lnTo>
                  <a:pt x="76199" y="393710"/>
                </a:lnTo>
                <a:lnTo>
                  <a:pt x="38099" y="406420"/>
                </a:lnTo>
                <a:lnTo>
                  <a:pt x="101589" y="406420"/>
                </a:lnTo>
                <a:lnTo>
                  <a:pt x="152399" y="393710"/>
                </a:lnTo>
                <a:lnTo>
                  <a:pt x="177789" y="380999"/>
                </a:lnTo>
                <a:close/>
              </a:path>
              <a:path w="304800" h="495300">
                <a:moveTo>
                  <a:pt x="266699" y="292120"/>
                </a:moveTo>
                <a:lnTo>
                  <a:pt x="253989" y="292120"/>
                </a:lnTo>
                <a:lnTo>
                  <a:pt x="241279" y="304799"/>
                </a:lnTo>
                <a:lnTo>
                  <a:pt x="203179" y="304799"/>
                </a:lnTo>
                <a:lnTo>
                  <a:pt x="203179" y="355610"/>
                </a:lnTo>
                <a:lnTo>
                  <a:pt x="177789" y="380999"/>
                </a:lnTo>
                <a:lnTo>
                  <a:pt x="215889" y="368320"/>
                </a:lnTo>
                <a:lnTo>
                  <a:pt x="215889" y="355610"/>
                </a:lnTo>
                <a:lnTo>
                  <a:pt x="241279" y="330220"/>
                </a:lnTo>
                <a:lnTo>
                  <a:pt x="253989" y="304799"/>
                </a:lnTo>
                <a:lnTo>
                  <a:pt x="266699" y="292120"/>
                </a:lnTo>
                <a:close/>
              </a:path>
              <a:path w="304800" h="495300">
                <a:moveTo>
                  <a:pt x="190499" y="304799"/>
                </a:moveTo>
                <a:lnTo>
                  <a:pt x="152399" y="304799"/>
                </a:lnTo>
                <a:lnTo>
                  <a:pt x="152399" y="317510"/>
                </a:lnTo>
                <a:lnTo>
                  <a:pt x="177789" y="317510"/>
                </a:lnTo>
                <a:lnTo>
                  <a:pt x="190499" y="304799"/>
                </a:lnTo>
                <a:close/>
              </a:path>
              <a:path w="304800" h="495300">
                <a:moveTo>
                  <a:pt x="215889" y="292120"/>
                </a:moveTo>
                <a:lnTo>
                  <a:pt x="190499" y="292120"/>
                </a:lnTo>
                <a:lnTo>
                  <a:pt x="177789" y="304799"/>
                </a:lnTo>
                <a:lnTo>
                  <a:pt x="215889" y="304799"/>
                </a:lnTo>
                <a:lnTo>
                  <a:pt x="215889" y="292120"/>
                </a:lnTo>
                <a:close/>
              </a:path>
              <a:path w="304800" h="495300">
                <a:moveTo>
                  <a:pt x="279379" y="266699"/>
                </a:moveTo>
                <a:lnTo>
                  <a:pt x="266699" y="292120"/>
                </a:lnTo>
                <a:lnTo>
                  <a:pt x="279379" y="279410"/>
                </a:lnTo>
                <a:lnTo>
                  <a:pt x="279379" y="266699"/>
                </a:lnTo>
                <a:close/>
              </a:path>
              <a:path w="304800" h="495300">
                <a:moveTo>
                  <a:pt x="266699" y="241310"/>
                </a:moveTo>
                <a:lnTo>
                  <a:pt x="266699" y="254020"/>
                </a:lnTo>
                <a:lnTo>
                  <a:pt x="279379" y="266699"/>
                </a:lnTo>
                <a:lnTo>
                  <a:pt x="279379" y="254020"/>
                </a:lnTo>
                <a:lnTo>
                  <a:pt x="266699" y="241310"/>
                </a:lnTo>
                <a:close/>
              </a:path>
              <a:path w="304800" h="495300">
                <a:moveTo>
                  <a:pt x="304799" y="0"/>
                </a:moveTo>
                <a:lnTo>
                  <a:pt x="279379" y="38099"/>
                </a:lnTo>
                <a:lnTo>
                  <a:pt x="279379" y="50810"/>
                </a:lnTo>
                <a:lnTo>
                  <a:pt x="241279" y="101620"/>
                </a:lnTo>
                <a:lnTo>
                  <a:pt x="228599" y="114299"/>
                </a:lnTo>
                <a:lnTo>
                  <a:pt x="228599" y="152399"/>
                </a:lnTo>
                <a:lnTo>
                  <a:pt x="241279" y="190499"/>
                </a:lnTo>
                <a:lnTo>
                  <a:pt x="253989" y="215920"/>
                </a:lnTo>
                <a:lnTo>
                  <a:pt x="241279" y="177820"/>
                </a:lnTo>
                <a:lnTo>
                  <a:pt x="273047" y="177820"/>
                </a:lnTo>
                <a:lnTo>
                  <a:pt x="266699" y="165110"/>
                </a:lnTo>
                <a:lnTo>
                  <a:pt x="257169" y="127010"/>
                </a:lnTo>
                <a:lnTo>
                  <a:pt x="241279" y="127010"/>
                </a:lnTo>
                <a:lnTo>
                  <a:pt x="241279" y="114299"/>
                </a:lnTo>
                <a:lnTo>
                  <a:pt x="253989" y="88910"/>
                </a:lnTo>
                <a:lnTo>
                  <a:pt x="304799" y="38099"/>
                </a:lnTo>
                <a:lnTo>
                  <a:pt x="292089" y="38099"/>
                </a:lnTo>
                <a:lnTo>
                  <a:pt x="304799" y="0"/>
                </a:lnTo>
                <a:close/>
              </a:path>
              <a:path w="304800" h="495300">
                <a:moveTo>
                  <a:pt x="273047" y="177820"/>
                </a:moveTo>
                <a:lnTo>
                  <a:pt x="241279" y="177820"/>
                </a:lnTo>
                <a:lnTo>
                  <a:pt x="266699" y="190499"/>
                </a:lnTo>
                <a:lnTo>
                  <a:pt x="266699" y="215920"/>
                </a:lnTo>
                <a:lnTo>
                  <a:pt x="279379" y="190499"/>
                </a:lnTo>
                <a:lnTo>
                  <a:pt x="273047" y="177820"/>
                </a:lnTo>
                <a:close/>
              </a:path>
              <a:path w="304800" h="495300">
                <a:moveTo>
                  <a:pt x="253989" y="114299"/>
                </a:moveTo>
                <a:lnTo>
                  <a:pt x="253989" y="127010"/>
                </a:lnTo>
                <a:lnTo>
                  <a:pt x="257169" y="127010"/>
                </a:lnTo>
                <a:lnTo>
                  <a:pt x="253989" y="114299"/>
                </a:lnTo>
                <a:close/>
              </a:path>
            </a:pathLst>
          </a:custGeom>
          <a:solidFill>
            <a:srgbClr val="000000"/>
          </a:solidFill>
        </p:spPr>
        <p:txBody>
          <a:bodyPr wrap="square" lIns="0" tIns="0" rIns="0" bIns="0" rtlCol="0"/>
          <a:lstStyle/>
          <a:p>
            <a:endParaRPr sz="1433"/>
          </a:p>
        </p:txBody>
      </p:sp>
      <p:sp>
        <p:nvSpPr>
          <p:cNvPr id="85" name="object 85"/>
          <p:cNvSpPr/>
          <p:nvPr/>
        </p:nvSpPr>
        <p:spPr>
          <a:xfrm>
            <a:off x="7238248" y="2863350"/>
            <a:ext cx="30328" cy="20723"/>
          </a:xfrm>
          <a:custGeom>
            <a:avLst/>
            <a:gdLst/>
            <a:ahLst/>
            <a:cxnLst/>
            <a:rect l="l" t="t" r="r" b="b"/>
            <a:pathLst>
              <a:path w="38100" h="26035">
                <a:moveTo>
                  <a:pt x="38099" y="0"/>
                </a:moveTo>
                <a:lnTo>
                  <a:pt x="25389" y="0"/>
                </a:lnTo>
                <a:lnTo>
                  <a:pt x="0" y="25420"/>
                </a:lnTo>
                <a:lnTo>
                  <a:pt x="38099" y="12710"/>
                </a:lnTo>
                <a:lnTo>
                  <a:pt x="38099" y="0"/>
                </a:lnTo>
                <a:close/>
              </a:path>
            </a:pathLst>
          </a:custGeom>
          <a:solidFill>
            <a:srgbClr val="000000"/>
          </a:solidFill>
        </p:spPr>
        <p:txBody>
          <a:bodyPr wrap="square" lIns="0" tIns="0" rIns="0" bIns="0" rtlCol="0"/>
          <a:lstStyle/>
          <a:p>
            <a:endParaRPr sz="1433"/>
          </a:p>
        </p:txBody>
      </p:sp>
      <p:sp>
        <p:nvSpPr>
          <p:cNvPr id="86" name="object 86"/>
          <p:cNvSpPr/>
          <p:nvPr/>
        </p:nvSpPr>
        <p:spPr>
          <a:xfrm>
            <a:off x="7056280" y="2924005"/>
            <a:ext cx="151640" cy="142036"/>
          </a:xfrm>
          <a:custGeom>
            <a:avLst/>
            <a:gdLst/>
            <a:ahLst/>
            <a:cxnLst/>
            <a:rect l="l" t="t" r="r" b="b"/>
            <a:pathLst>
              <a:path w="190500" h="178435">
                <a:moveTo>
                  <a:pt x="146041" y="57161"/>
                </a:moveTo>
                <a:lnTo>
                  <a:pt x="126979" y="76199"/>
                </a:lnTo>
                <a:lnTo>
                  <a:pt x="101589" y="88910"/>
                </a:lnTo>
                <a:lnTo>
                  <a:pt x="63489" y="114299"/>
                </a:lnTo>
                <a:lnTo>
                  <a:pt x="38099" y="127010"/>
                </a:lnTo>
                <a:lnTo>
                  <a:pt x="25389" y="152399"/>
                </a:lnTo>
                <a:lnTo>
                  <a:pt x="0" y="165110"/>
                </a:lnTo>
                <a:lnTo>
                  <a:pt x="0" y="177820"/>
                </a:lnTo>
                <a:lnTo>
                  <a:pt x="12679" y="165110"/>
                </a:lnTo>
                <a:lnTo>
                  <a:pt x="38099" y="152399"/>
                </a:lnTo>
                <a:lnTo>
                  <a:pt x="50779" y="139720"/>
                </a:lnTo>
                <a:lnTo>
                  <a:pt x="101589" y="114299"/>
                </a:lnTo>
                <a:lnTo>
                  <a:pt x="126979" y="88910"/>
                </a:lnTo>
                <a:lnTo>
                  <a:pt x="139689" y="63520"/>
                </a:lnTo>
                <a:lnTo>
                  <a:pt x="146041" y="57161"/>
                </a:lnTo>
                <a:close/>
              </a:path>
              <a:path w="190500" h="178435">
                <a:moveTo>
                  <a:pt x="190499" y="0"/>
                </a:moveTo>
                <a:lnTo>
                  <a:pt x="165079" y="38099"/>
                </a:lnTo>
                <a:lnTo>
                  <a:pt x="146041" y="57161"/>
                </a:lnTo>
                <a:lnTo>
                  <a:pt x="177789" y="25420"/>
                </a:lnTo>
                <a:lnTo>
                  <a:pt x="190499" y="0"/>
                </a:lnTo>
                <a:close/>
              </a:path>
            </a:pathLst>
          </a:custGeom>
          <a:solidFill>
            <a:srgbClr val="000000"/>
          </a:solidFill>
        </p:spPr>
        <p:txBody>
          <a:bodyPr wrap="square" lIns="0" tIns="0" rIns="0" bIns="0" rtlCol="0"/>
          <a:lstStyle/>
          <a:p>
            <a:endParaRPr sz="1433"/>
          </a:p>
        </p:txBody>
      </p:sp>
      <p:sp>
        <p:nvSpPr>
          <p:cNvPr id="87" name="object 87"/>
          <p:cNvSpPr/>
          <p:nvPr/>
        </p:nvSpPr>
        <p:spPr>
          <a:xfrm>
            <a:off x="7096701" y="3045318"/>
            <a:ext cx="70765" cy="81380"/>
          </a:xfrm>
          <a:custGeom>
            <a:avLst/>
            <a:gdLst/>
            <a:ahLst/>
            <a:cxnLst/>
            <a:rect l="l" t="t" r="r" b="b"/>
            <a:pathLst>
              <a:path w="88900" h="102235">
                <a:moveTo>
                  <a:pt x="12710" y="38099"/>
                </a:moveTo>
                <a:lnTo>
                  <a:pt x="25420" y="63520"/>
                </a:lnTo>
                <a:lnTo>
                  <a:pt x="12710" y="88910"/>
                </a:lnTo>
                <a:lnTo>
                  <a:pt x="12710" y="101620"/>
                </a:lnTo>
                <a:lnTo>
                  <a:pt x="38099" y="76199"/>
                </a:lnTo>
                <a:lnTo>
                  <a:pt x="76199" y="76199"/>
                </a:lnTo>
                <a:lnTo>
                  <a:pt x="88910" y="63520"/>
                </a:lnTo>
                <a:lnTo>
                  <a:pt x="38099" y="63520"/>
                </a:lnTo>
                <a:lnTo>
                  <a:pt x="12710" y="38099"/>
                </a:lnTo>
                <a:close/>
              </a:path>
              <a:path w="88900" h="102235">
                <a:moveTo>
                  <a:pt x="0" y="0"/>
                </a:moveTo>
                <a:lnTo>
                  <a:pt x="12710" y="38099"/>
                </a:lnTo>
                <a:lnTo>
                  <a:pt x="12710" y="25420"/>
                </a:lnTo>
                <a:lnTo>
                  <a:pt x="0" y="0"/>
                </a:lnTo>
                <a:close/>
              </a:path>
            </a:pathLst>
          </a:custGeom>
          <a:solidFill>
            <a:srgbClr val="000000"/>
          </a:solidFill>
        </p:spPr>
        <p:txBody>
          <a:bodyPr wrap="square" lIns="0" tIns="0" rIns="0" bIns="0" rtlCol="0"/>
          <a:lstStyle/>
          <a:p>
            <a:endParaRPr sz="1433"/>
          </a:p>
        </p:txBody>
      </p:sp>
      <p:sp>
        <p:nvSpPr>
          <p:cNvPr id="88" name="object 88"/>
          <p:cNvSpPr/>
          <p:nvPr/>
        </p:nvSpPr>
        <p:spPr>
          <a:xfrm>
            <a:off x="7329231" y="2499414"/>
            <a:ext cx="70765" cy="101094"/>
          </a:xfrm>
          <a:custGeom>
            <a:avLst/>
            <a:gdLst/>
            <a:ahLst/>
            <a:cxnLst/>
            <a:rect l="l" t="t" r="r" b="b"/>
            <a:pathLst>
              <a:path w="88900" h="127000">
                <a:moveTo>
                  <a:pt x="88879" y="25420"/>
                </a:moveTo>
                <a:lnTo>
                  <a:pt x="76199" y="76199"/>
                </a:lnTo>
                <a:lnTo>
                  <a:pt x="76199" y="127010"/>
                </a:lnTo>
                <a:lnTo>
                  <a:pt x="88879" y="88910"/>
                </a:lnTo>
                <a:lnTo>
                  <a:pt x="88879" y="25420"/>
                </a:lnTo>
                <a:close/>
              </a:path>
              <a:path w="88900" h="127000">
                <a:moveTo>
                  <a:pt x="88879" y="0"/>
                </a:moveTo>
                <a:lnTo>
                  <a:pt x="63489" y="50810"/>
                </a:lnTo>
                <a:lnTo>
                  <a:pt x="38099" y="76199"/>
                </a:lnTo>
                <a:lnTo>
                  <a:pt x="0" y="101620"/>
                </a:lnTo>
                <a:lnTo>
                  <a:pt x="50779" y="76199"/>
                </a:lnTo>
                <a:lnTo>
                  <a:pt x="76199" y="50810"/>
                </a:lnTo>
                <a:lnTo>
                  <a:pt x="88879" y="25420"/>
                </a:lnTo>
                <a:lnTo>
                  <a:pt x="88879" y="0"/>
                </a:lnTo>
                <a:close/>
              </a:path>
            </a:pathLst>
          </a:custGeom>
          <a:solidFill>
            <a:srgbClr val="000000"/>
          </a:solidFill>
        </p:spPr>
        <p:txBody>
          <a:bodyPr wrap="square" lIns="0" tIns="0" rIns="0" bIns="0" rtlCol="0"/>
          <a:lstStyle/>
          <a:p>
            <a:endParaRPr sz="1433"/>
          </a:p>
        </p:txBody>
      </p:sp>
      <p:sp>
        <p:nvSpPr>
          <p:cNvPr id="89" name="object 89"/>
          <p:cNvSpPr/>
          <p:nvPr/>
        </p:nvSpPr>
        <p:spPr>
          <a:xfrm>
            <a:off x="7288786" y="2529742"/>
            <a:ext cx="80874" cy="40437"/>
          </a:xfrm>
          <a:custGeom>
            <a:avLst/>
            <a:gdLst/>
            <a:ahLst/>
            <a:cxnLst/>
            <a:rect l="l" t="t" r="r" b="b"/>
            <a:pathLst>
              <a:path w="101600" h="50800">
                <a:moveTo>
                  <a:pt x="101589" y="0"/>
                </a:moveTo>
                <a:lnTo>
                  <a:pt x="63489" y="25420"/>
                </a:lnTo>
                <a:lnTo>
                  <a:pt x="38099" y="38099"/>
                </a:lnTo>
                <a:lnTo>
                  <a:pt x="0" y="50810"/>
                </a:lnTo>
                <a:lnTo>
                  <a:pt x="12710" y="50810"/>
                </a:lnTo>
                <a:lnTo>
                  <a:pt x="50810" y="38099"/>
                </a:lnTo>
                <a:lnTo>
                  <a:pt x="76199" y="25420"/>
                </a:lnTo>
                <a:lnTo>
                  <a:pt x="88910" y="25420"/>
                </a:lnTo>
                <a:lnTo>
                  <a:pt x="101589" y="0"/>
                </a:lnTo>
                <a:close/>
              </a:path>
              <a:path w="101600" h="50800">
                <a:moveTo>
                  <a:pt x="88910" y="25420"/>
                </a:moveTo>
                <a:lnTo>
                  <a:pt x="76199" y="25420"/>
                </a:lnTo>
                <a:lnTo>
                  <a:pt x="76199" y="38099"/>
                </a:lnTo>
                <a:lnTo>
                  <a:pt x="88910" y="25420"/>
                </a:lnTo>
                <a:close/>
              </a:path>
            </a:pathLst>
          </a:custGeom>
          <a:solidFill>
            <a:srgbClr val="000000"/>
          </a:solidFill>
        </p:spPr>
        <p:txBody>
          <a:bodyPr wrap="square" lIns="0" tIns="0" rIns="0" bIns="0" rtlCol="0"/>
          <a:lstStyle/>
          <a:p>
            <a:endParaRPr sz="1433"/>
          </a:p>
        </p:txBody>
      </p:sp>
      <p:sp>
        <p:nvSpPr>
          <p:cNvPr id="90" name="object 90"/>
          <p:cNvSpPr/>
          <p:nvPr/>
        </p:nvSpPr>
        <p:spPr>
          <a:xfrm>
            <a:off x="7197802" y="2499415"/>
            <a:ext cx="141531" cy="51052"/>
          </a:xfrm>
          <a:custGeom>
            <a:avLst/>
            <a:gdLst/>
            <a:ahLst/>
            <a:cxnLst/>
            <a:rect l="l" t="t" r="r" b="b"/>
            <a:pathLst>
              <a:path w="177800" h="64135">
                <a:moveTo>
                  <a:pt x="152399" y="0"/>
                </a:moveTo>
                <a:lnTo>
                  <a:pt x="101589" y="25420"/>
                </a:lnTo>
                <a:lnTo>
                  <a:pt x="114299" y="25420"/>
                </a:lnTo>
                <a:lnTo>
                  <a:pt x="88910" y="38099"/>
                </a:lnTo>
                <a:lnTo>
                  <a:pt x="38099" y="50810"/>
                </a:lnTo>
                <a:lnTo>
                  <a:pt x="88910" y="63520"/>
                </a:lnTo>
                <a:lnTo>
                  <a:pt x="127010" y="63520"/>
                </a:lnTo>
                <a:lnTo>
                  <a:pt x="152399" y="50810"/>
                </a:lnTo>
                <a:lnTo>
                  <a:pt x="50810" y="50810"/>
                </a:lnTo>
                <a:lnTo>
                  <a:pt x="101589" y="38099"/>
                </a:lnTo>
                <a:lnTo>
                  <a:pt x="139689" y="12710"/>
                </a:lnTo>
                <a:lnTo>
                  <a:pt x="152399" y="0"/>
                </a:lnTo>
                <a:close/>
              </a:path>
              <a:path w="177800" h="64135">
                <a:moveTo>
                  <a:pt x="177789" y="38099"/>
                </a:moveTo>
                <a:lnTo>
                  <a:pt x="139689" y="50810"/>
                </a:lnTo>
                <a:lnTo>
                  <a:pt x="152399" y="50810"/>
                </a:lnTo>
                <a:lnTo>
                  <a:pt x="177789" y="38099"/>
                </a:lnTo>
                <a:close/>
              </a:path>
              <a:path w="177800" h="64135">
                <a:moveTo>
                  <a:pt x="0" y="12710"/>
                </a:moveTo>
                <a:lnTo>
                  <a:pt x="25389" y="25420"/>
                </a:lnTo>
                <a:lnTo>
                  <a:pt x="38099" y="25420"/>
                </a:lnTo>
                <a:lnTo>
                  <a:pt x="0" y="12710"/>
                </a:lnTo>
                <a:close/>
              </a:path>
            </a:pathLst>
          </a:custGeom>
          <a:solidFill>
            <a:srgbClr val="000000"/>
          </a:solidFill>
        </p:spPr>
        <p:txBody>
          <a:bodyPr wrap="square" lIns="0" tIns="0" rIns="0" bIns="0" rtlCol="0"/>
          <a:lstStyle/>
          <a:p>
            <a:endParaRPr sz="1433"/>
          </a:p>
        </p:txBody>
      </p:sp>
      <p:sp>
        <p:nvSpPr>
          <p:cNvPr id="91" name="object 91"/>
          <p:cNvSpPr/>
          <p:nvPr/>
        </p:nvSpPr>
        <p:spPr>
          <a:xfrm>
            <a:off x="6965296" y="2418548"/>
            <a:ext cx="313389" cy="70765"/>
          </a:xfrm>
          <a:custGeom>
            <a:avLst/>
            <a:gdLst/>
            <a:ahLst/>
            <a:cxnLst/>
            <a:rect l="l" t="t" r="r" b="b"/>
            <a:pathLst>
              <a:path w="393700" h="88900">
                <a:moveTo>
                  <a:pt x="393679" y="76199"/>
                </a:moveTo>
                <a:lnTo>
                  <a:pt x="355579" y="76199"/>
                </a:lnTo>
                <a:lnTo>
                  <a:pt x="317479" y="88910"/>
                </a:lnTo>
                <a:lnTo>
                  <a:pt x="393679" y="76199"/>
                </a:lnTo>
                <a:close/>
              </a:path>
              <a:path w="393700" h="88900">
                <a:moveTo>
                  <a:pt x="253989" y="12710"/>
                </a:moveTo>
                <a:lnTo>
                  <a:pt x="101589" y="12710"/>
                </a:lnTo>
                <a:lnTo>
                  <a:pt x="177789" y="25389"/>
                </a:lnTo>
                <a:lnTo>
                  <a:pt x="203179" y="38099"/>
                </a:lnTo>
                <a:lnTo>
                  <a:pt x="241279" y="50810"/>
                </a:lnTo>
                <a:lnTo>
                  <a:pt x="228599" y="63489"/>
                </a:lnTo>
                <a:lnTo>
                  <a:pt x="279379" y="76199"/>
                </a:lnTo>
                <a:lnTo>
                  <a:pt x="330189" y="76199"/>
                </a:lnTo>
                <a:lnTo>
                  <a:pt x="253989" y="50810"/>
                </a:lnTo>
                <a:lnTo>
                  <a:pt x="203179" y="25389"/>
                </a:lnTo>
                <a:lnTo>
                  <a:pt x="304799" y="25389"/>
                </a:lnTo>
                <a:lnTo>
                  <a:pt x="253989" y="12710"/>
                </a:lnTo>
                <a:close/>
              </a:path>
              <a:path w="393700" h="88900">
                <a:moveTo>
                  <a:pt x="304799" y="25389"/>
                </a:moveTo>
                <a:lnTo>
                  <a:pt x="203179" y="25389"/>
                </a:lnTo>
                <a:lnTo>
                  <a:pt x="266699" y="38099"/>
                </a:lnTo>
                <a:lnTo>
                  <a:pt x="304799" y="25389"/>
                </a:lnTo>
                <a:close/>
              </a:path>
              <a:path w="393700" h="88900">
                <a:moveTo>
                  <a:pt x="25389" y="0"/>
                </a:moveTo>
                <a:lnTo>
                  <a:pt x="0" y="0"/>
                </a:lnTo>
                <a:lnTo>
                  <a:pt x="25389" y="12710"/>
                </a:lnTo>
                <a:lnTo>
                  <a:pt x="63489" y="12710"/>
                </a:lnTo>
                <a:lnTo>
                  <a:pt x="25389" y="0"/>
                </a:lnTo>
                <a:close/>
              </a:path>
            </a:pathLst>
          </a:custGeom>
          <a:solidFill>
            <a:srgbClr val="000000"/>
          </a:solidFill>
        </p:spPr>
        <p:txBody>
          <a:bodyPr wrap="square" lIns="0" tIns="0" rIns="0" bIns="0" rtlCol="0"/>
          <a:lstStyle/>
          <a:p>
            <a:endParaRPr sz="1433"/>
          </a:p>
        </p:txBody>
      </p:sp>
      <p:sp>
        <p:nvSpPr>
          <p:cNvPr id="92" name="object 92"/>
          <p:cNvSpPr/>
          <p:nvPr/>
        </p:nvSpPr>
        <p:spPr>
          <a:xfrm>
            <a:off x="6995625" y="2448876"/>
            <a:ext cx="90983" cy="10109"/>
          </a:xfrm>
          <a:custGeom>
            <a:avLst/>
            <a:gdLst/>
            <a:ahLst/>
            <a:cxnLst/>
            <a:rect l="l" t="t" r="r" b="b"/>
            <a:pathLst>
              <a:path w="114300" h="12700">
                <a:moveTo>
                  <a:pt x="88879" y="0"/>
                </a:moveTo>
                <a:lnTo>
                  <a:pt x="0" y="0"/>
                </a:lnTo>
                <a:lnTo>
                  <a:pt x="50779" y="12710"/>
                </a:lnTo>
                <a:lnTo>
                  <a:pt x="114299" y="12710"/>
                </a:lnTo>
                <a:lnTo>
                  <a:pt x="88879" y="0"/>
                </a:lnTo>
                <a:close/>
              </a:path>
            </a:pathLst>
          </a:custGeom>
          <a:solidFill>
            <a:srgbClr val="000000"/>
          </a:solidFill>
        </p:spPr>
        <p:txBody>
          <a:bodyPr wrap="square" lIns="0" tIns="0" rIns="0" bIns="0" rtlCol="0"/>
          <a:lstStyle/>
          <a:p>
            <a:endParaRPr sz="1433"/>
          </a:p>
        </p:txBody>
      </p:sp>
      <p:sp>
        <p:nvSpPr>
          <p:cNvPr id="93" name="object 93"/>
          <p:cNvSpPr/>
          <p:nvPr/>
        </p:nvSpPr>
        <p:spPr>
          <a:xfrm>
            <a:off x="6854078" y="2469087"/>
            <a:ext cx="181968" cy="51052"/>
          </a:xfrm>
          <a:custGeom>
            <a:avLst/>
            <a:gdLst/>
            <a:ahLst/>
            <a:cxnLst/>
            <a:rect l="l" t="t" r="r" b="b"/>
            <a:pathLst>
              <a:path w="228600" h="64135">
                <a:moveTo>
                  <a:pt x="165110" y="12710"/>
                </a:moveTo>
                <a:lnTo>
                  <a:pt x="152399" y="12710"/>
                </a:lnTo>
                <a:lnTo>
                  <a:pt x="127010" y="25420"/>
                </a:lnTo>
                <a:lnTo>
                  <a:pt x="76199" y="38099"/>
                </a:lnTo>
                <a:lnTo>
                  <a:pt x="139720" y="38099"/>
                </a:lnTo>
                <a:lnTo>
                  <a:pt x="114299" y="50810"/>
                </a:lnTo>
                <a:lnTo>
                  <a:pt x="63520" y="63520"/>
                </a:lnTo>
                <a:lnTo>
                  <a:pt x="127010" y="50810"/>
                </a:lnTo>
                <a:lnTo>
                  <a:pt x="152399" y="38099"/>
                </a:lnTo>
                <a:lnTo>
                  <a:pt x="165110" y="25420"/>
                </a:lnTo>
                <a:lnTo>
                  <a:pt x="190499" y="25420"/>
                </a:lnTo>
                <a:lnTo>
                  <a:pt x="165110" y="12710"/>
                </a:lnTo>
                <a:close/>
              </a:path>
              <a:path w="228600" h="64135">
                <a:moveTo>
                  <a:pt x="38099" y="25420"/>
                </a:moveTo>
                <a:lnTo>
                  <a:pt x="0" y="25420"/>
                </a:lnTo>
                <a:lnTo>
                  <a:pt x="63520" y="38099"/>
                </a:lnTo>
                <a:lnTo>
                  <a:pt x="76199" y="38099"/>
                </a:lnTo>
                <a:lnTo>
                  <a:pt x="38099" y="25420"/>
                </a:lnTo>
                <a:close/>
              </a:path>
              <a:path w="228600" h="64135">
                <a:moveTo>
                  <a:pt x="228599" y="0"/>
                </a:moveTo>
                <a:lnTo>
                  <a:pt x="190499" y="12710"/>
                </a:lnTo>
                <a:lnTo>
                  <a:pt x="215920" y="12710"/>
                </a:lnTo>
                <a:lnTo>
                  <a:pt x="228599" y="0"/>
                </a:lnTo>
                <a:close/>
              </a:path>
            </a:pathLst>
          </a:custGeom>
          <a:solidFill>
            <a:srgbClr val="000000"/>
          </a:solidFill>
        </p:spPr>
        <p:txBody>
          <a:bodyPr wrap="square" lIns="0" tIns="0" rIns="0" bIns="0" rtlCol="0"/>
          <a:lstStyle/>
          <a:p>
            <a:endParaRPr sz="1433"/>
          </a:p>
        </p:txBody>
      </p:sp>
      <p:sp>
        <p:nvSpPr>
          <p:cNvPr id="94" name="object 94"/>
          <p:cNvSpPr/>
          <p:nvPr/>
        </p:nvSpPr>
        <p:spPr>
          <a:xfrm>
            <a:off x="6803539" y="2509532"/>
            <a:ext cx="101094" cy="40437"/>
          </a:xfrm>
          <a:custGeom>
            <a:avLst/>
            <a:gdLst/>
            <a:ahLst/>
            <a:cxnLst/>
            <a:rect l="l" t="t" r="r" b="b"/>
            <a:pathLst>
              <a:path w="127000" h="50800">
                <a:moveTo>
                  <a:pt x="76199" y="38099"/>
                </a:moveTo>
                <a:lnTo>
                  <a:pt x="38099" y="38099"/>
                </a:lnTo>
                <a:lnTo>
                  <a:pt x="0" y="50810"/>
                </a:lnTo>
                <a:lnTo>
                  <a:pt x="12710" y="50810"/>
                </a:lnTo>
                <a:lnTo>
                  <a:pt x="76199" y="38099"/>
                </a:lnTo>
                <a:close/>
              </a:path>
              <a:path w="127000" h="50800">
                <a:moveTo>
                  <a:pt x="127010" y="25389"/>
                </a:moveTo>
                <a:lnTo>
                  <a:pt x="76199" y="25389"/>
                </a:lnTo>
                <a:lnTo>
                  <a:pt x="76199" y="38099"/>
                </a:lnTo>
                <a:lnTo>
                  <a:pt x="127010" y="25389"/>
                </a:lnTo>
                <a:close/>
              </a:path>
              <a:path w="127000" h="50800">
                <a:moveTo>
                  <a:pt x="12710" y="0"/>
                </a:moveTo>
                <a:lnTo>
                  <a:pt x="0" y="0"/>
                </a:lnTo>
                <a:lnTo>
                  <a:pt x="76199" y="25389"/>
                </a:lnTo>
                <a:lnTo>
                  <a:pt x="50810" y="12710"/>
                </a:lnTo>
                <a:lnTo>
                  <a:pt x="12710" y="0"/>
                </a:lnTo>
                <a:close/>
              </a:path>
            </a:pathLst>
          </a:custGeom>
          <a:solidFill>
            <a:srgbClr val="000000"/>
          </a:solidFill>
        </p:spPr>
        <p:txBody>
          <a:bodyPr wrap="square" lIns="0" tIns="0" rIns="0" bIns="0" rtlCol="0"/>
          <a:lstStyle/>
          <a:p>
            <a:endParaRPr sz="1433"/>
          </a:p>
        </p:txBody>
      </p:sp>
      <p:sp>
        <p:nvSpPr>
          <p:cNvPr id="95" name="object 95"/>
          <p:cNvSpPr/>
          <p:nvPr/>
        </p:nvSpPr>
        <p:spPr>
          <a:xfrm>
            <a:off x="6662018" y="2570188"/>
            <a:ext cx="202186" cy="121312"/>
          </a:xfrm>
          <a:custGeom>
            <a:avLst/>
            <a:gdLst/>
            <a:ahLst/>
            <a:cxnLst/>
            <a:rect l="l" t="t" r="r" b="b"/>
            <a:pathLst>
              <a:path w="254000" h="152400">
                <a:moveTo>
                  <a:pt x="165079" y="63489"/>
                </a:moveTo>
                <a:lnTo>
                  <a:pt x="126979" y="76199"/>
                </a:lnTo>
                <a:lnTo>
                  <a:pt x="38099" y="76199"/>
                </a:lnTo>
                <a:lnTo>
                  <a:pt x="0" y="88910"/>
                </a:lnTo>
                <a:lnTo>
                  <a:pt x="38099" y="101589"/>
                </a:lnTo>
                <a:lnTo>
                  <a:pt x="88879" y="152399"/>
                </a:lnTo>
                <a:lnTo>
                  <a:pt x="76199" y="114299"/>
                </a:lnTo>
                <a:lnTo>
                  <a:pt x="63489" y="101589"/>
                </a:lnTo>
                <a:lnTo>
                  <a:pt x="114299" y="101589"/>
                </a:lnTo>
                <a:lnTo>
                  <a:pt x="139689" y="76199"/>
                </a:lnTo>
                <a:lnTo>
                  <a:pt x="165079" y="63489"/>
                </a:lnTo>
                <a:close/>
              </a:path>
              <a:path w="254000" h="152400">
                <a:moveTo>
                  <a:pt x="215889" y="12710"/>
                </a:moveTo>
                <a:lnTo>
                  <a:pt x="177789" y="12710"/>
                </a:lnTo>
                <a:lnTo>
                  <a:pt x="139689" y="25389"/>
                </a:lnTo>
                <a:lnTo>
                  <a:pt x="177789" y="25389"/>
                </a:lnTo>
                <a:lnTo>
                  <a:pt x="165079" y="38099"/>
                </a:lnTo>
                <a:lnTo>
                  <a:pt x="126979" y="63489"/>
                </a:lnTo>
                <a:lnTo>
                  <a:pt x="165079" y="63489"/>
                </a:lnTo>
                <a:lnTo>
                  <a:pt x="190499" y="25389"/>
                </a:lnTo>
                <a:lnTo>
                  <a:pt x="215889" y="12710"/>
                </a:lnTo>
                <a:close/>
              </a:path>
              <a:path w="254000" h="152400">
                <a:moveTo>
                  <a:pt x="177789" y="25389"/>
                </a:moveTo>
                <a:lnTo>
                  <a:pt x="101589" y="25389"/>
                </a:lnTo>
                <a:lnTo>
                  <a:pt x="38099" y="50810"/>
                </a:lnTo>
                <a:lnTo>
                  <a:pt x="101589" y="38099"/>
                </a:lnTo>
                <a:lnTo>
                  <a:pt x="177789" y="25389"/>
                </a:lnTo>
                <a:close/>
              </a:path>
              <a:path w="254000" h="152400">
                <a:moveTo>
                  <a:pt x="253989" y="0"/>
                </a:moveTo>
                <a:lnTo>
                  <a:pt x="215889" y="12710"/>
                </a:lnTo>
                <a:lnTo>
                  <a:pt x="228599" y="12710"/>
                </a:lnTo>
                <a:lnTo>
                  <a:pt x="253989" y="0"/>
                </a:lnTo>
                <a:close/>
              </a:path>
            </a:pathLst>
          </a:custGeom>
          <a:solidFill>
            <a:srgbClr val="000000"/>
          </a:solidFill>
        </p:spPr>
        <p:txBody>
          <a:bodyPr wrap="square" lIns="0" tIns="0" rIns="0" bIns="0" rtlCol="0"/>
          <a:lstStyle/>
          <a:p>
            <a:endParaRPr sz="1433"/>
          </a:p>
        </p:txBody>
      </p:sp>
      <p:sp>
        <p:nvSpPr>
          <p:cNvPr id="96" name="object 96"/>
          <p:cNvSpPr/>
          <p:nvPr/>
        </p:nvSpPr>
        <p:spPr>
          <a:xfrm>
            <a:off x="6763094" y="3105973"/>
            <a:ext cx="313389" cy="212295"/>
          </a:xfrm>
          <a:custGeom>
            <a:avLst/>
            <a:gdLst/>
            <a:ahLst/>
            <a:cxnLst/>
            <a:rect l="l" t="t" r="r" b="b"/>
            <a:pathLst>
              <a:path w="393700" h="266700">
                <a:moveTo>
                  <a:pt x="101620" y="165110"/>
                </a:moveTo>
                <a:lnTo>
                  <a:pt x="76199" y="241310"/>
                </a:lnTo>
                <a:lnTo>
                  <a:pt x="63520" y="266699"/>
                </a:lnTo>
                <a:lnTo>
                  <a:pt x="88910" y="215920"/>
                </a:lnTo>
                <a:lnTo>
                  <a:pt x="101620" y="165110"/>
                </a:lnTo>
                <a:close/>
              </a:path>
              <a:path w="393700" h="266700">
                <a:moveTo>
                  <a:pt x="76199" y="139720"/>
                </a:moveTo>
                <a:lnTo>
                  <a:pt x="0" y="177820"/>
                </a:lnTo>
                <a:lnTo>
                  <a:pt x="38099" y="165110"/>
                </a:lnTo>
                <a:lnTo>
                  <a:pt x="76199" y="139720"/>
                </a:lnTo>
                <a:close/>
              </a:path>
              <a:path w="393700" h="266700">
                <a:moveTo>
                  <a:pt x="135459" y="101620"/>
                </a:moveTo>
                <a:lnTo>
                  <a:pt x="127010" y="101620"/>
                </a:lnTo>
                <a:lnTo>
                  <a:pt x="101620" y="165110"/>
                </a:lnTo>
                <a:lnTo>
                  <a:pt x="127010" y="114299"/>
                </a:lnTo>
                <a:lnTo>
                  <a:pt x="135459" y="101620"/>
                </a:lnTo>
                <a:close/>
              </a:path>
              <a:path w="393700" h="266700">
                <a:moveTo>
                  <a:pt x="89001" y="25481"/>
                </a:moveTo>
                <a:lnTo>
                  <a:pt x="139720" y="76199"/>
                </a:lnTo>
                <a:lnTo>
                  <a:pt x="76199" y="139720"/>
                </a:lnTo>
                <a:lnTo>
                  <a:pt x="114299" y="114299"/>
                </a:lnTo>
                <a:lnTo>
                  <a:pt x="127010" y="101620"/>
                </a:lnTo>
                <a:lnTo>
                  <a:pt x="135459" y="101620"/>
                </a:lnTo>
                <a:lnTo>
                  <a:pt x="152399" y="76199"/>
                </a:lnTo>
                <a:lnTo>
                  <a:pt x="127010" y="50810"/>
                </a:lnTo>
                <a:lnTo>
                  <a:pt x="89001" y="25481"/>
                </a:lnTo>
                <a:close/>
              </a:path>
              <a:path w="393700" h="266700">
                <a:moveTo>
                  <a:pt x="393710" y="101620"/>
                </a:moveTo>
                <a:lnTo>
                  <a:pt x="368320" y="114299"/>
                </a:lnTo>
                <a:lnTo>
                  <a:pt x="317510" y="114299"/>
                </a:lnTo>
                <a:lnTo>
                  <a:pt x="342899" y="127010"/>
                </a:lnTo>
                <a:lnTo>
                  <a:pt x="355610" y="127010"/>
                </a:lnTo>
                <a:lnTo>
                  <a:pt x="380999" y="114299"/>
                </a:lnTo>
                <a:lnTo>
                  <a:pt x="393710" y="101620"/>
                </a:lnTo>
                <a:close/>
              </a:path>
              <a:path w="393700" h="266700">
                <a:moveTo>
                  <a:pt x="152399" y="76199"/>
                </a:moveTo>
                <a:lnTo>
                  <a:pt x="177820" y="101620"/>
                </a:lnTo>
                <a:lnTo>
                  <a:pt x="215920" y="114299"/>
                </a:lnTo>
                <a:lnTo>
                  <a:pt x="317510" y="114299"/>
                </a:lnTo>
                <a:lnTo>
                  <a:pt x="292120" y="101620"/>
                </a:lnTo>
                <a:lnTo>
                  <a:pt x="203210" y="101620"/>
                </a:lnTo>
                <a:lnTo>
                  <a:pt x="152399" y="76199"/>
                </a:lnTo>
                <a:close/>
              </a:path>
              <a:path w="393700" h="266700">
                <a:moveTo>
                  <a:pt x="266699" y="63520"/>
                </a:moveTo>
                <a:lnTo>
                  <a:pt x="279410" y="88910"/>
                </a:lnTo>
                <a:lnTo>
                  <a:pt x="292120" y="101620"/>
                </a:lnTo>
                <a:lnTo>
                  <a:pt x="266699" y="63520"/>
                </a:lnTo>
                <a:close/>
              </a:path>
              <a:path w="393700" h="266700">
                <a:moveTo>
                  <a:pt x="63520" y="0"/>
                </a:moveTo>
                <a:lnTo>
                  <a:pt x="88910" y="25420"/>
                </a:lnTo>
                <a:lnTo>
                  <a:pt x="63520" y="0"/>
                </a:lnTo>
                <a:close/>
              </a:path>
            </a:pathLst>
          </a:custGeom>
          <a:solidFill>
            <a:srgbClr val="000000"/>
          </a:solidFill>
        </p:spPr>
        <p:txBody>
          <a:bodyPr wrap="square" lIns="0" tIns="0" rIns="0" bIns="0" rtlCol="0"/>
          <a:lstStyle/>
          <a:p>
            <a:endParaRPr sz="1433"/>
          </a:p>
        </p:txBody>
      </p:sp>
      <p:sp>
        <p:nvSpPr>
          <p:cNvPr id="97" name="object 97"/>
          <p:cNvSpPr/>
          <p:nvPr/>
        </p:nvSpPr>
        <p:spPr>
          <a:xfrm>
            <a:off x="6530588" y="2721828"/>
            <a:ext cx="10109" cy="50546"/>
          </a:xfrm>
          <a:custGeom>
            <a:avLst/>
            <a:gdLst/>
            <a:ahLst/>
            <a:cxnLst/>
            <a:rect l="l" t="t" r="r" b="b"/>
            <a:pathLst>
              <a:path w="12700" h="63500">
                <a:moveTo>
                  <a:pt x="12710" y="0"/>
                </a:moveTo>
                <a:lnTo>
                  <a:pt x="0" y="12710"/>
                </a:lnTo>
                <a:lnTo>
                  <a:pt x="0" y="63489"/>
                </a:lnTo>
                <a:lnTo>
                  <a:pt x="12710" y="0"/>
                </a:lnTo>
                <a:close/>
              </a:path>
            </a:pathLst>
          </a:custGeom>
          <a:solidFill>
            <a:srgbClr val="000000"/>
          </a:solidFill>
        </p:spPr>
        <p:txBody>
          <a:bodyPr wrap="square" lIns="0" tIns="0" rIns="0" bIns="0" rtlCol="0"/>
          <a:lstStyle/>
          <a:p>
            <a:endParaRPr sz="1433"/>
          </a:p>
        </p:txBody>
      </p:sp>
      <p:sp>
        <p:nvSpPr>
          <p:cNvPr id="98" name="object 98"/>
          <p:cNvSpPr/>
          <p:nvPr/>
        </p:nvSpPr>
        <p:spPr>
          <a:xfrm>
            <a:off x="6459815" y="2701618"/>
            <a:ext cx="60656" cy="121312"/>
          </a:xfrm>
          <a:custGeom>
            <a:avLst/>
            <a:gdLst/>
            <a:ahLst/>
            <a:cxnLst/>
            <a:rect l="l" t="t" r="r" b="b"/>
            <a:pathLst>
              <a:path w="76200" h="152400">
                <a:moveTo>
                  <a:pt x="44470" y="114299"/>
                </a:moveTo>
                <a:lnTo>
                  <a:pt x="25420" y="114299"/>
                </a:lnTo>
                <a:lnTo>
                  <a:pt x="25420" y="152399"/>
                </a:lnTo>
                <a:lnTo>
                  <a:pt x="44470" y="114299"/>
                </a:lnTo>
                <a:close/>
              </a:path>
              <a:path w="76200" h="152400">
                <a:moveTo>
                  <a:pt x="50810" y="0"/>
                </a:moveTo>
                <a:lnTo>
                  <a:pt x="50810" y="38099"/>
                </a:lnTo>
                <a:lnTo>
                  <a:pt x="0" y="139689"/>
                </a:lnTo>
                <a:lnTo>
                  <a:pt x="25420" y="114299"/>
                </a:lnTo>
                <a:lnTo>
                  <a:pt x="44470" y="114299"/>
                </a:lnTo>
                <a:lnTo>
                  <a:pt x="76199" y="50779"/>
                </a:lnTo>
                <a:lnTo>
                  <a:pt x="63520" y="50779"/>
                </a:lnTo>
                <a:lnTo>
                  <a:pt x="50810" y="0"/>
                </a:lnTo>
                <a:close/>
              </a:path>
              <a:path w="76200" h="152400">
                <a:moveTo>
                  <a:pt x="76199" y="25389"/>
                </a:moveTo>
                <a:lnTo>
                  <a:pt x="63520" y="50779"/>
                </a:lnTo>
                <a:lnTo>
                  <a:pt x="76199" y="50779"/>
                </a:lnTo>
                <a:lnTo>
                  <a:pt x="76199" y="25389"/>
                </a:lnTo>
                <a:close/>
              </a:path>
            </a:pathLst>
          </a:custGeom>
          <a:solidFill>
            <a:srgbClr val="000000"/>
          </a:solidFill>
        </p:spPr>
        <p:txBody>
          <a:bodyPr wrap="square" lIns="0" tIns="0" rIns="0" bIns="0" rtlCol="0"/>
          <a:lstStyle/>
          <a:p>
            <a:endParaRPr sz="1433"/>
          </a:p>
        </p:txBody>
      </p:sp>
      <p:sp>
        <p:nvSpPr>
          <p:cNvPr id="99" name="object 99"/>
          <p:cNvSpPr/>
          <p:nvPr/>
        </p:nvSpPr>
        <p:spPr>
          <a:xfrm>
            <a:off x="6389067" y="2287118"/>
            <a:ext cx="202186" cy="707652"/>
          </a:xfrm>
          <a:custGeom>
            <a:avLst/>
            <a:gdLst/>
            <a:ahLst/>
            <a:cxnLst/>
            <a:rect l="l" t="t" r="r" b="b"/>
            <a:pathLst>
              <a:path w="254000" h="889000">
                <a:moveTo>
                  <a:pt x="82543" y="520720"/>
                </a:moveTo>
                <a:lnTo>
                  <a:pt x="63489" y="520720"/>
                </a:lnTo>
                <a:lnTo>
                  <a:pt x="76199" y="558820"/>
                </a:lnTo>
                <a:lnTo>
                  <a:pt x="76199" y="596920"/>
                </a:lnTo>
                <a:lnTo>
                  <a:pt x="63489" y="647699"/>
                </a:lnTo>
                <a:lnTo>
                  <a:pt x="63489" y="685799"/>
                </a:lnTo>
                <a:lnTo>
                  <a:pt x="203179" y="825520"/>
                </a:lnTo>
                <a:lnTo>
                  <a:pt x="253989" y="889010"/>
                </a:lnTo>
                <a:lnTo>
                  <a:pt x="190499" y="800099"/>
                </a:lnTo>
                <a:lnTo>
                  <a:pt x="165079" y="761999"/>
                </a:lnTo>
                <a:lnTo>
                  <a:pt x="126979" y="723899"/>
                </a:lnTo>
                <a:lnTo>
                  <a:pt x="88879" y="698510"/>
                </a:lnTo>
                <a:lnTo>
                  <a:pt x="76199" y="685799"/>
                </a:lnTo>
                <a:lnTo>
                  <a:pt x="76199" y="647699"/>
                </a:lnTo>
                <a:lnTo>
                  <a:pt x="101589" y="596920"/>
                </a:lnTo>
                <a:lnTo>
                  <a:pt x="82543" y="520720"/>
                </a:lnTo>
                <a:close/>
              </a:path>
              <a:path w="254000" h="889000">
                <a:moveTo>
                  <a:pt x="76199" y="0"/>
                </a:moveTo>
                <a:lnTo>
                  <a:pt x="38099" y="76199"/>
                </a:lnTo>
                <a:lnTo>
                  <a:pt x="12679" y="177820"/>
                </a:lnTo>
                <a:lnTo>
                  <a:pt x="0" y="317510"/>
                </a:lnTo>
                <a:lnTo>
                  <a:pt x="0" y="368320"/>
                </a:lnTo>
                <a:lnTo>
                  <a:pt x="12679" y="419099"/>
                </a:lnTo>
                <a:lnTo>
                  <a:pt x="50779" y="533399"/>
                </a:lnTo>
                <a:lnTo>
                  <a:pt x="63489" y="520720"/>
                </a:lnTo>
                <a:lnTo>
                  <a:pt x="82543" y="520720"/>
                </a:lnTo>
                <a:lnTo>
                  <a:pt x="76199" y="495299"/>
                </a:lnTo>
                <a:lnTo>
                  <a:pt x="63489" y="495299"/>
                </a:lnTo>
                <a:lnTo>
                  <a:pt x="38099" y="444520"/>
                </a:lnTo>
                <a:lnTo>
                  <a:pt x="25389" y="380999"/>
                </a:lnTo>
                <a:lnTo>
                  <a:pt x="30472" y="355610"/>
                </a:lnTo>
                <a:lnTo>
                  <a:pt x="12679" y="355610"/>
                </a:lnTo>
                <a:lnTo>
                  <a:pt x="12679" y="292120"/>
                </a:lnTo>
                <a:lnTo>
                  <a:pt x="25389" y="215920"/>
                </a:lnTo>
                <a:lnTo>
                  <a:pt x="38099" y="165110"/>
                </a:lnTo>
                <a:lnTo>
                  <a:pt x="53336" y="127010"/>
                </a:lnTo>
                <a:lnTo>
                  <a:pt x="38099" y="127010"/>
                </a:lnTo>
                <a:lnTo>
                  <a:pt x="50779" y="63520"/>
                </a:lnTo>
                <a:lnTo>
                  <a:pt x="76199" y="0"/>
                </a:lnTo>
                <a:close/>
              </a:path>
              <a:path w="254000" h="889000">
                <a:moveTo>
                  <a:pt x="63489" y="431810"/>
                </a:moveTo>
                <a:lnTo>
                  <a:pt x="63489" y="495299"/>
                </a:lnTo>
                <a:lnTo>
                  <a:pt x="76199" y="495299"/>
                </a:lnTo>
                <a:lnTo>
                  <a:pt x="63489" y="431810"/>
                </a:lnTo>
                <a:close/>
              </a:path>
              <a:path w="254000" h="889000">
                <a:moveTo>
                  <a:pt x="38099" y="317510"/>
                </a:moveTo>
                <a:lnTo>
                  <a:pt x="12679" y="355610"/>
                </a:lnTo>
                <a:lnTo>
                  <a:pt x="30472" y="355610"/>
                </a:lnTo>
                <a:lnTo>
                  <a:pt x="38099" y="317510"/>
                </a:lnTo>
                <a:close/>
              </a:path>
              <a:path w="254000" h="889000">
                <a:moveTo>
                  <a:pt x="63489" y="101620"/>
                </a:moveTo>
                <a:lnTo>
                  <a:pt x="38099" y="127010"/>
                </a:lnTo>
                <a:lnTo>
                  <a:pt x="53336" y="127010"/>
                </a:lnTo>
                <a:lnTo>
                  <a:pt x="63489" y="101620"/>
                </a:lnTo>
                <a:close/>
              </a:path>
            </a:pathLst>
          </a:custGeom>
          <a:solidFill>
            <a:srgbClr val="000000"/>
          </a:solidFill>
        </p:spPr>
        <p:txBody>
          <a:bodyPr wrap="square" lIns="0" tIns="0" rIns="0" bIns="0" rtlCol="0"/>
          <a:lstStyle/>
          <a:p>
            <a:endParaRPr sz="1433"/>
          </a:p>
        </p:txBody>
      </p:sp>
      <p:sp>
        <p:nvSpPr>
          <p:cNvPr id="100" name="object 100"/>
          <p:cNvSpPr/>
          <p:nvPr/>
        </p:nvSpPr>
        <p:spPr>
          <a:xfrm>
            <a:off x="6510377" y="2893677"/>
            <a:ext cx="60656" cy="181968"/>
          </a:xfrm>
          <a:custGeom>
            <a:avLst/>
            <a:gdLst/>
            <a:ahLst/>
            <a:cxnLst/>
            <a:rect l="l" t="t" r="r" b="b"/>
            <a:pathLst>
              <a:path w="76200" h="228600">
                <a:moveTo>
                  <a:pt x="0" y="0"/>
                </a:moveTo>
                <a:lnTo>
                  <a:pt x="12679" y="50810"/>
                </a:lnTo>
                <a:lnTo>
                  <a:pt x="12679" y="101620"/>
                </a:lnTo>
                <a:lnTo>
                  <a:pt x="38099" y="165110"/>
                </a:lnTo>
                <a:lnTo>
                  <a:pt x="76199" y="228599"/>
                </a:lnTo>
                <a:lnTo>
                  <a:pt x="38099" y="152399"/>
                </a:lnTo>
                <a:lnTo>
                  <a:pt x="25389" y="101620"/>
                </a:lnTo>
                <a:lnTo>
                  <a:pt x="25389" y="38099"/>
                </a:lnTo>
                <a:lnTo>
                  <a:pt x="0" y="0"/>
                </a:lnTo>
                <a:close/>
              </a:path>
            </a:pathLst>
          </a:custGeom>
          <a:solidFill>
            <a:srgbClr val="000000"/>
          </a:solidFill>
        </p:spPr>
        <p:txBody>
          <a:bodyPr wrap="square" lIns="0" tIns="0" rIns="0" bIns="0" rtlCol="0"/>
          <a:lstStyle/>
          <a:p>
            <a:endParaRPr sz="1433"/>
          </a:p>
        </p:txBody>
      </p:sp>
      <p:sp>
        <p:nvSpPr>
          <p:cNvPr id="101" name="object 101"/>
          <p:cNvSpPr/>
          <p:nvPr/>
        </p:nvSpPr>
        <p:spPr>
          <a:xfrm>
            <a:off x="6439605" y="2135479"/>
            <a:ext cx="161749" cy="151640"/>
          </a:xfrm>
          <a:custGeom>
            <a:avLst/>
            <a:gdLst/>
            <a:ahLst/>
            <a:cxnLst/>
            <a:rect l="l" t="t" r="r" b="b"/>
            <a:pathLst>
              <a:path w="203200" h="190500">
                <a:moveTo>
                  <a:pt x="203210" y="0"/>
                </a:moveTo>
                <a:lnTo>
                  <a:pt x="127010" y="25420"/>
                </a:lnTo>
                <a:lnTo>
                  <a:pt x="101589" y="50810"/>
                </a:lnTo>
                <a:lnTo>
                  <a:pt x="50810" y="88910"/>
                </a:lnTo>
                <a:lnTo>
                  <a:pt x="0" y="190499"/>
                </a:lnTo>
                <a:lnTo>
                  <a:pt x="76199" y="88910"/>
                </a:lnTo>
                <a:lnTo>
                  <a:pt x="127010" y="50810"/>
                </a:lnTo>
                <a:lnTo>
                  <a:pt x="139689" y="25420"/>
                </a:lnTo>
                <a:lnTo>
                  <a:pt x="203210" y="0"/>
                </a:lnTo>
                <a:close/>
              </a:path>
            </a:pathLst>
          </a:custGeom>
          <a:solidFill>
            <a:srgbClr val="000000"/>
          </a:solidFill>
        </p:spPr>
        <p:txBody>
          <a:bodyPr wrap="square" lIns="0" tIns="0" rIns="0" bIns="0" rtlCol="0"/>
          <a:lstStyle/>
          <a:p>
            <a:endParaRPr sz="1433"/>
          </a:p>
        </p:txBody>
      </p:sp>
      <p:sp>
        <p:nvSpPr>
          <p:cNvPr id="102" name="object 102"/>
          <p:cNvSpPr/>
          <p:nvPr/>
        </p:nvSpPr>
        <p:spPr>
          <a:xfrm>
            <a:off x="6631689" y="2074824"/>
            <a:ext cx="707652" cy="272951"/>
          </a:xfrm>
          <a:custGeom>
            <a:avLst/>
            <a:gdLst/>
            <a:ahLst/>
            <a:cxnLst/>
            <a:rect l="l" t="t" r="r" b="b"/>
            <a:pathLst>
              <a:path w="889000" h="342900">
                <a:moveTo>
                  <a:pt x="393740" y="12710"/>
                </a:moveTo>
                <a:lnTo>
                  <a:pt x="253989" y="12710"/>
                </a:lnTo>
                <a:lnTo>
                  <a:pt x="342899" y="25420"/>
                </a:lnTo>
                <a:lnTo>
                  <a:pt x="469879" y="50810"/>
                </a:lnTo>
                <a:lnTo>
                  <a:pt x="558789" y="101620"/>
                </a:lnTo>
                <a:lnTo>
                  <a:pt x="609599" y="127010"/>
                </a:lnTo>
                <a:lnTo>
                  <a:pt x="711189" y="165110"/>
                </a:lnTo>
                <a:lnTo>
                  <a:pt x="761999" y="203210"/>
                </a:lnTo>
                <a:lnTo>
                  <a:pt x="838199" y="266699"/>
                </a:lnTo>
                <a:lnTo>
                  <a:pt x="888979" y="342899"/>
                </a:lnTo>
                <a:lnTo>
                  <a:pt x="850879" y="266699"/>
                </a:lnTo>
                <a:lnTo>
                  <a:pt x="774679" y="203210"/>
                </a:lnTo>
                <a:lnTo>
                  <a:pt x="711189" y="139720"/>
                </a:lnTo>
                <a:lnTo>
                  <a:pt x="596889" y="101620"/>
                </a:lnTo>
                <a:lnTo>
                  <a:pt x="495299" y="38099"/>
                </a:lnTo>
                <a:lnTo>
                  <a:pt x="393740" y="12710"/>
                </a:lnTo>
                <a:close/>
              </a:path>
              <a:path w="889000" h="342900">
                <a:moveTo>
                  <a:pt x="342899" y="0"/>
                </a:moveTo>
                <a:lnTo>
                  <a:pt x="215889" y="0"/>
                </a:lnTo>
                <a:lnTo>
                  <a:pt x="88879" y="12710"/>
                </a:lnTo>
                <a:lnTo>
                  <a:pt x="0" y="63520"/>
                </a:lnTo>
                <a:lnTo>
                  <a:pt x="88879" y="25420"/>
                </a:lnTo>
                <a:lnTo>
                  <a:pt x="215889" y="12710"/>
                </a:lnTo>
                <a:lnTo>
                  <a:pt x="393740" y="12710"/>
                </a:lnTo>
                <a:lnTo>
                  <a:pt x="342899" y="0"/>
                </a:lnTo>
                <a:close/>
              </a:path>
            </a:pathLst>
          </a:custGeom>
          <a:solidFill>
            <a:srgbClr val="000000"/>
          </a:solidFill>
        </p:spPr>
        <p:txBody>
          <a:bodyPr wrap="square" lIns="0" tIns="0" rIns="0" bIns="0" rtlCol="0"/>
          <a:lstStyle/>
          <a:p>
            <a:endParaRPr sz="1433"/>
          </a:p>
        </p:txBody>
      </p:sp>
      <p:sp>
        <p:nvSpPr>
          <p:cNvPr id="103" name="object 103"/>
          <p:cNvSpPr/>
          <p:nvPr/>
        </p:nvSpPr>
        <p:spPr>
          <a:xfrm>
            <a:off x="6540705" y="2630845"/>
            <a:ext cx="181968" cy="293169"/>
          </a:xfrm>
          <a:custGeom>
            <a:avLst/>
            <a:gdLst/>
            <a:ahLst/>
            <a:cxnLst/>
            <a:rect l="l" t="t" r="r" b="b"/>
            <a:pathLst>
              <a:path w="228600" h="368300">
                <a:moveTo>
                  <a:pt x="85698" y="3181"/>
                </a:moveTo>
                <a:lnTo>
                  <a:pt x="38099" y="12710"/>
                </a:lnTo>
                <a:lnTo>
                  <a:pt x="0" y="63489"/>
                </a:lnTo>
                <a:lnTo>
                  <a:pt x="0" y="203210"/>
                </a:lnTo>
                <a:lnTo>
                  <a:pt x="38099" y="279410"/>
                </a:lnTo>
                <a:lnTo>
                  <a:pt x="101589" y="330189"/>
                </a:lnTo>
                <a:lnTo>
                  <a:pt x="165079" y="368289"/>
                </a:lnTo>
                <a:lnTo>
                  <a:pt x="203179" y="368289"/>
                </a:lnTo>
                <a:lnTo>
                  <a:pt x="165079" y="355610"/>
                </a:lnTo>
                <a:lnTo>
                  <a:pt x="101589" y="317510"/>
                </a:lnTo>
                <a:lnTo>
                  <a:pt x="50779" y="279410"/>
                </a:lnTo>
                <a:lnTo>
                  <a:pt x="25389" y="228599"/>
                </a:lnTo>
                <a:lnTo>
                  <a:pt x="12679" y="177789"/>
                </a:lnTo>
                <a:lnTo>
                  <a:pt x="12679" y="101589"/>
                </a:lnTo>
                <a:lnTo>
                  <a:pt x="25389" y="50810"/>
                </a:lnTo>
                <a:lnTo>
                  <a:pt x="63489" y="25389"/>
                </a:lnTo>
                <a:lnTo>
                  <a:pt x="85698" y="3181"/>
                </a:lnTo>
                <a:close/>
              </a:path>
              <a:path w="228600" h="368300">
                <a:moveTo>
                  <a:pt x="228599" y="330189"/>
                </a:moveTo>
                <a:lnTo>
                  <a:pt x="203179" y="368289"/>
                </a:lnTo>
                <a:lnTo>
                  <a:pt x="215889" y="368289"/>
                </a:lnTo>
                <a:lnTo>
                  <a:pt x="228599" y="330189"/>
                </a:lnTo>
                <a:close/>
              </a:path>
              <a:path w="228600" h="368300">
                <a:moveTo>
                  <a:pt x="101589" y="0"/>
                </a:moveTo>
                <a:lnTo>
                  <a:pt x="88879" y="0"/>
                </a:lnTo>
                <a:lnTo>
                  <a:pt x="85698" y="3181"/>
                </a:lnTo>
                <a:lnTo>
                  <a:pt x="101589" y="0"/>
                </a:lnTo>
                <a:close/>
              </a:path>
            </a:pathLst>
          </a:custGeom>
          <a:solidFill>
            <a:srgbClr val="000000"/>
          </a:solidFill>
        </p:spPr>
        <p:txBody>
          <a:bodyPr wrap="square" lIns="0" tIns="0" rIns="0" bIns="0" rtlCol="0"/>
          <a:lstStyle/>
          <a:p>
            <a:endParaRPr sz="1433"/>
          </a:p>
        </p:txBody>
      </p:sp>
      <p:sp>
        <p:nvSpPr>
          <p:cNvPr id="104" name="object 104"/>
          <p:cNvSpPr/>
          <p:nvPr/>
        </p:nvSpPr>
        <p:spPr>
          <a:xfrm>
            <a:off x="6611455" y="2671290"/>
            <a:ext cx="111708" cy="181968"/>
          </a:xfrm>
          <a:custGeom>
            <a:avLst/>
            <a:gdLst/>
            <a:ahLst/>
            <a:cxnLst/>
            <a:rect l="l" t="t" r="r" b="b"/>
            <a:pathLst>
              <a:path w="140334" h="228600">
                <a:moveTo>
                  <a:pt x="127010" y="165079"/>
                </a:moveTo>
                <a:lnTo>
                  <a:pt x="63520" y="165079"/>
                </a:lnTo>
                <a:lnTo>
                  <a:pt x="88910" y="177789"/>
                </a:lnTo>
                <a:lnTo>
                  <a:pt x="101620" y="203179"/>
                </a:lnTo>
                <a:lnTo>
                  <a:pt x="139720" y="228599"/>
                </a:lnTo>
                <a:lnTo>
                  <a:pt x="139720" y="203179"/>
                </a:lnTo>
                <a:lnTo>
                  <a:pt x="127010" y="190499"/>
                </a:lnTo>
                <a:lnTo>
                  <a:pt x="127010" y="165079"/>
                </a:lnTo>
                <a:close/>
              </a:path>
              <a:path w="140334" h="228600">
                <a:moveTo>
                  <a:pt x="12710" y="0"/>
                </a:moveTo>
                <a:lnTo>
                  <a:pt x="38099" y="12679"/>
                </a:lnTo>
                <a:lnTo>
                  <a:pt x="12710" y="38099"/>
                </a:lnTo>
                <a:lnTo>
                  <a:pt x="12710" y="76199"/>
                </a:lnTo>
                <a:lnTo>
                  <a:pt x="63520" y="88879"/>
                </a:lnTo>
                <a:lnTo>
                  <a:pt x="25420" y="114299"/>
                </a:lnTo>
                <a:lnTo>
                  <a:pt x="0" y="126979"/>
                </a:lnTo>
                <a:lnTo>
                  <a:pt x="0" y="165079"/>
                </a:lnTo>
                <a:lnTo>
                  <a:pt x="25420" y="190499"/>
                </a:lnTo>
                <a:lnTo>
                  <a:pt x="63520" y="165079"/>
                </a:lnTo>
                <a:lnTo>
                  <a:pt x="127010" y="165079"/>
                </a:lnTo>
                <a:lnTo>
                  <a:pt x="127010" y="152399"/>
                </a:lnTo>
                <a:lnTo>
                  <a:pt x="139720" y="139689"/>
                </a:lnTo>
                <a:lnTo>
                  <a:pt x="88910" y="139689"/>
                </a:lnTo>
                <a:lnTo>
                  <a:pt x="88910" y="126979"/>
                </a:lnTo>
                <a:lnTo>
                  <a:pt x="101620" y="101589"/>
                </a:lnTo>
                <a:lnTo>
                  <a:pt x="101620" y="76199"/>
                </a:lnTo>
                <a:lnTo>
                  <a:pt x="114299" y="50779"/>
                </a:lnTo>
                <a:lnTo>
                  <a:pt x="76199" y="12679"/>
                </a:lnTo>
                <a:lnTo>
                  <a:pt x="12710" y="0"/>
                </a:lnTo>
                <a:close/>
              </a:path>
              <a:path w="140334" h="228600">
                <a:moveTo>
                  <a:pt x="139720" y="126979"/>
                </a:moveTo>
                <a:lnTo>
                  <a:pt x="101620" y="126979"/>
                </a:lnTo>
                <a:lnTo>
                  <a:pt x="88910" y="139689"/>
                </a:lnTo>
                <a:lnTo>
                  <a:pt x="139720" y="139689"/>
                </a:lnTo>
                <a:lnTo>
                  <a:pt x="139720" y="126979"/>
                </a:lnTo>
                <a:close/>
              </a:path>
            </a:pathLst>
          </a:custGeom>
          <a:solidFill>
            <a:srgbClr val="000000"/>
          </a:solidFill>
        </p:spPr>
        <p:txBody>
          <a:bodyPr wrap="square" lIns="0" tIns="0" rIns="0" bIns="0" rtlCol="0"/>
          <a:lstStyle/>
          <a:p>
            <a:endParaRPr sz="1433"/>
          </a:p>
        </p:txBody>
      </p:sp>
      <p:sp>
        <p:nvSpPr>
          <p:cNvPr id="105" name="object 105"/>
          <p:cNvSpPr/>
          <p:nvPr/>
        </p:nvSpPr>
        <p:spPr>
          <a:xfrm>
            <a:off x="6571034" y="2681382"/>
            <a:ext cx="60656" cy="192077"/>
          </a:xfrm>
          <a:custGeom>
            <a:avLst/>
            <a:gdLst/>
            <a:ahLst/>
            <a:cxnLst/>
            <a:rect l="l" t="t" r="r" b="b"/>
            <a:pathLst>
              <a:path w="76200" h="241300">
                <a:moveTo>
                  <a:pt x="38099" y="0"/>
                </a:moveTo>
                <a:lnTo>
                  <a:pt x="12679" y="25420"/>
                </a:lnTo>
                <a:lnTo>
                  <a:pt x="0" y="88910"/>
                </a:lnTo>
                <a:lnTo>
                  <a:pt x="12679" y="165110"/>
                </a:lnTo>
                <a:lnTo>
                  <a:pt x="38099" y="203210"/>
                </a:lnTo>
                <a:lnTo>
                  <a:pt x="76199" y="241310"/>
                </a:lnTo>
                <a:lnTo>
                  <a:pt x="38099" y="190499"/>
                </a:lnTo>
                <a:lnTo>
                  <a:pt x="12679" y="152399"/>
                </a:lnTo>
                <a:lnTo>
                  <a:pt x="12679" y="114299"/>
                </a:lnTo>
                <a:lnTo>
                  <a:pt x="38099" y="63520"/>
                </a:lnTo>
                <a:lnTo>
                  <a:pt x="38099" y="0"/>
                </a:lnTo>
                <a:close/>
              </a:path>
            </a:pathLst>
          </a:custGeom>
          <a:solidFill>
            <a:srgbClr val="000000"/>
          </a:solidFill>
        </p:spPr>
        <p:txBody>
          <a:bodyPr wrap="square" lIns="0" tIns="0" rIns="0" bIns="0" rtlCol="0"/>
          <a:lstStyle/>
          <a:p>
            <a:endParaRPr sz="1433"/>
          </a:p>
        </p:txBody>
      </p:sp>
      <p:sp>
        <p:nvSpPr>
          <p:cNvPr id="106" name="object 106"/>
          <p:cNvSpPr/>
          <p:nvPr/>
        </p:nvSpPr>
        <p:spPr>
          <a:xfrm>
            <a:off x="7096702" y="3146419"/>
            <a:ext cx="64194" cy="192077"/>
          </a:xfrm>
          <a:custGeom>
            <a:avLst/>
            <a:gdLst/>
            <a:ahLst/>
            <a:cxnLst/>
            <a:rect l="l" t="t" r="r" b="b"/>
            <a:pathLst>
              <a:path w="80645" h="241300">
                <a:moveTo>
                  <a:pt x="12710" y="0"/>
                </a:moveTo>
                <a:lnTo>
                  <a:pt x="0" y="25389"/>
                </a:lnTo>
                <a:lnTo>
                  <a:pt x="25420" y="50810"/>
                </a:lnTo>
                <a:lnTo>
                  <a:pt x="50810" y="101589"/>
                </a:lnTo>
                <a:lnTo>
                  <a:pt x="63520" y="152399"/>
                </a:lnTo>
                <a:lnTo>
                  <a:pt x="63520" y="241309"/>
                </a:lnTo>
                <a:lnTo>
                  <a:pt x="80440" y="241309"/>
                </a:lnTo>
                <a:lnTo>
                  <a:pt x="76199" y="228599"/>
                </a:lnTo>
                <a:lnTo>
                  <a:pt x="76199" y="165110"/>
                </a:lnTo>
                <a:lnTo>
                  <a:pt x="63520" y="101589"/>
                </a:lnTo>
                <a:lnTo>
                  <a:pt x="38099" y="63489"/>
                </a:lnTo>
                <a:lnTo>
                  <a:pt x="12710" y="0"/>
                </a:lnTo>
                <a:close/>
              </a:path>
            </a:pathLst>
          </a:custGeom>
          <a:solidFill>
            <a:srgbClr val="000000"/>
          </a:solidFill>
        </p:spPr>
        <p:txBody>
          <a:bodyPr wrap="square" lIns="0" tIns="0" rIns="0" bIns="0" rtlCol="0"/>
          <a:lstStyle/>
          <a:p>
            <a:endParaRPr sz="1433"/>
          </a:p>
        </p:txBody>
      </p:sp>
      <p:sp>
        <p:nvSpPr>
          <p:cNvPr id="107" name="object 107"/>
          <p:cNvSpPr/>
          <p:nvPr/>
        </p:nvSpPr>
        <p:spPr>
          <a:xfrm>
            <a:off x="6405231" y="3298058"/>
            <a:ext cx="14659" cy="40437"/>
          </a:xfrm>
          <a:custGeom>
            <a:avLst/>
            <a:gdLst/>
            <a:ahLst/>
            <a:cxnLst/>
            <a:rect l="l" t="t" r="r" b="b"/>
            <a:pathLst>
              <a:path w="18415" h="50800">
                <a:moveTo>
                  <a:pt x="17792" y="0"/>
                </a:moveTo>
                <a:lnTo>
                  <a:pt x="5082" y="38099"/>
                </a:lnTo>
                <a:lnTo>
                  <a:pt x="0" y="50809"/>
                </a:lnTo>
                <a:lnTo>
                  <a:pt x="5082" y="50809"/>
                </a:lnTo>
                <a:lnTo>
                  <a:pt x="17792" y="0"/>
                </a:lnTo>
                <a:close/>
              </a:path>
            </a:pathLst>
          </a:custGeom>
          <a:solidFill>
            <a:srgbClr val="000000"/>
          </a:solidFill>
        </p:spPr>
        <p:txBody>
          <a:bodyPr wrap="square" lIns="0" tIns="0" rIns="0" bIns="0" rtlCol="0"/>
          <a:lstStyle/>
          <a:p>
            <a:endParaRPr sz="1433"/>
          </a:p>
        </p:txBody>
      </p:sp>
      <p:sp>
        <p:nvSpPr>
          <p:cNvPr id="108" name="object 108"/>
          <p:cNvSpPr/>
          <p:nvPr/>
        </p:nvSpPr>
        <p:spPr>
          <a:xfrm>
            <a:off x="6957711" y="3257613"/>
            <a:ext cx="48019" cy="81380"/>
          </a:xfrm>
          <a:custGeom>
            <a:avLst/>
            <a:gdLst/>
            <a:ahLst/>
            <a:cxnLst/>
            <a:rect l="l" t="t" r="r" b="b"/>
            <a:pathLst>
              <a:path w="60325" h="102235">
                <a:moveTo>
                  <a:pt x="60310" y="0"/>
                </a:moveTo>
                <a:lnTo>
                  <a:pt x="9530" y="88910"/>
                </a:lnTo>
                <a:lnTo>
                  <a:pt x="0" y="101620"/>
                </a:lnTo>
                <a:lnTo>
                  <a:pt x="12679" y="101620"/>
                </a:lnTo>
                <a:lnTo>
                  <a:pt x="22210" y="88910"/>
                </a:lnTo>
                <a:lnTo>
                  <a:pt x="60310" y="0"/>
                </a:lnTo>
                <a:close/>
              </a:path>
            </a:pathLst>
          </a:custGeom>
          <a:solidFill>
            <a:srgbClr val="000000"/>
          </a:solidFill>
        </p:spPr>
        <p:txBody>
          <a:bodyPr wrap="square" lIns="0" tIns="0" rIns="0" bIns="0" rtlCol="0"/>
          <a:lstStyle/>
          <a:p>
            <a:endParaRPr sz="1433"/>
          </a:p>
        </p:txBody>
      </p:sp>
      <p:sp>
        <p:nvSpPr>
          <p:cNvPr id="109" name="object 109"/>
          <p:cNvSpPr/>
          <p:nvPr/>
        </p:nvSpPr>
        <p:spPr>
          <a:xfrm>
            <a:off x="6267756" y="2802694"/>
            <a:ext cx="171858" cy="81380"/>
          </a:xfrm>
          <a:custGeom>
            <a:avLst/>
            <a:gdLst/>
            <a:ahLst/>
            <a:cxnLst/>
            <a:rect l="l" t="t" r="r" b="b"/>
            <a:pathLst>
              <a:path w="215900" h="102235">
                <a:moveTo>
                  <a:pt x="215889" y="0"/>
                </a:moveTo>
                <a:lnTo>
                  <a:pt x="177789" y="0"/>
                </a:lnTo>
                <a:lnTo>
                  <a:pt x="139689" y="12710"/>
                </a:lnTo>
                <a:lnTo>
                  <a:pt x="76199" y="25420"/>
                </a:lnTo>
                <a:lnTo>
                  <a:pt x="0" y="76199"/>
                </a:lnTo>
                <a:lnTo>
                  <a:pt x="0" y="101620"/>
                </a:lnTo>
                <a:lnTo>
                  <a:pt x="76199" y="50810"/>
                </a:lnTo>
                <a:lnTo>
                  <a:pt x="152399" y="25420"/>
                </a:lnTo>
                <a:lnTo>
                  <a:pt x="215889" y="12710"/>
                </a:lnTo>
                <a:lnTo>
                  <a:pt x="215889" y="0"/>
                </a:lnTo>
                <a:close/>
              </a:path>
            </a:pathLst>
          </a:custGeom>
          <a:solidFill>
            <a:srgbClr val="000000"/>
          </a:solidFill>
        </p:spPr>
        <p:txBody>
          <a:bodyPr wrap="square" lIns="0" tIns="0" rIns="0" bIns="0" rtlCol="0"/>
          <a:lstStyle/>
          <a:p>
            <a:endParaRPr sz="1433"/>
          </a:p>
        </p:txBody>
      </p:sp>
      <p:sp>
        <p:nvSpPr>
          <p:cNvPr id="110" name="object 110"/>
          <p:cNvSpPr txBox="1"/>
          <p:nvPr/>
        </p:nvSpPr>
        <p:spPr>
          <a:xfrm>
            <a:off x="6020072" y="1422782"/>
            <a:ext cx="2062298" cy="269626"/>
          </a:xfrm>
          <a:prstGeom prst="rect">
            <a:avLst/>
          </a:prstGeom>
          <a:ln w="13980">
            <a:solidFill>
              <a:srgbClr val="E0E0E0"/>
            </a:solidFill>
          </a:ln>
        </p:spPr>
        <p:txBody>
          <a:bodyPr vert="horz" wrap="square" lIns="0" tIns="0" rIns="0" bIns="0" rtlCol="0">
            <a:spAutoFit/>
          </a:bodyPr>
          <a:lstStyle/>
          <a:p>
            <a:pPr marL="231517">
              <a:tabLst>
                <a:tab pos="706683" algn="l"/>
              </a:tabLst>
            </a:pPr>
            <a:r>
              <a:rPr sz="1752" b="1" spc="-90" dirty="0">
                <a:solidFill>
                  <a:srgbClr val="2E2A1F"/>
                </a:solidFill>
                <a:latin typeface="Arial"/>
                <a:cs typeface="Arial"/>
              </a:rPr>
              <a:t>I</a:t>
            </a:r>
            <a:r>
              <a:rPr sz="1752" b="1" dirty="0">
                <a:solidFill>
                  <a:srgbClr val="2E2A1F"/>
                </a:solidFill>
                <a:latin typeface="Arial"/>
                <a:cs typeface="Arial"/>
              </a:rPr>
              <a:t>D	</a:t>
            </a:r>
            <a:r>
              <a:rPr sz="1752" b="1" spc="-20" dirty="0">
                <a:solidFill>
                  <a:srgbClr val="2E2A1F"/>
                </a:solidFill>
                <a:latin typeface="Arial"/>
                <a:cs typeface="Arial"/>
              </a:rPr>
              <a:t>50664320</a:t>
            </a:r>
            <a:r>
              <a:rPr sz="1752" b="1" dirty="0">
                <a:solidFill>
                  <a:srgbClr val="2E2A1F"/>
                </a:solidFill>
                <a:latin typeface="Arial"/>
                <a:cs typeface="Arial"/>
              </a:rPr>
              <a:t>3</a:t>
            </a:r>
            <a:endParaRPr sz="1752">
              <a:latin typeface="Arial"/>
              <a:cs typeface="Arial"/>
            </a:endParaRPr>
          </a:p>
        </p:txBody>
      </p:sp>
      <p:sp>
        <p:nvSpPr>
          <p:cNvPr id="111" name="object 111"/>
          <p:cNvSpPr/>
          <p:nvPr/>
        </p:nvSpPr>
        <p:spPr>
          <a:xfrm>
            <a:off x="5711700" y="5552402"/>
            <a:ext cx="308875" cy="313921"/>
          </a:xfrm>
          <a:prstGeom prst="rect">
            <a:avLst/>
          </a:prstGeom>
          <a:blipFill>
            <a:blip r:embed="rId5" cstate="print"/>
            <a:stretch>
              <a:fillRect/>
            </a:stretch>
          </a:blipFill>
        </p:spPr>
        <p:txBody>
          <a:bodyPr wrap="square" lIns="0" tIns="0" rIns="0" bIns="0" rtlCol="0"/>
          <a:lstStyle/>
          <a:p>
            <a:endParaRPr sz="1433"/>
          </a:p>
        </p:txBody>
      </p:sp>
      <p:sp>
        <p:nvSpPr>
          <p:cNvPr id="112" name="object 112"/>
          <p:cNvSpPr txBox="1"/>
          <p:nvPr/>
        </p:nvSpPr>
        <p:spPr>
          <a:xfrm>
            <a:off x="6146441" y="3728189"/>
            <a:ext cx="2024389" cy="245003"/>
          </a:xfrm>
          <a:prstGeom prst="rect">
            <a:avLst/>
          </a:prstGeom>
        </p:spPr>
        <p:txBody>
          <a:bodyPr vert="horz" wrap="square" lIns="0" tIns="0" rIns="0" bIns="0" rtlCol="0">
            <a:spAutoFit/>
          </a:bodyPr>
          <a:lstStyle/>
          <a:p>
            <a:pPr marL="10110"/>
            <a:r>
              <a:rPr sz="1592" b="1" spc="-12" dirty="0">
                <a:solidFill>
                  <a:srgbClr val="00B04F"/>
                </a:solidFill>
                <a:latin typeface="Arial"/>
                <a:cs typeface="Arial"/>
              </a:rPr>
              <a:t>50664320</a:t>
            </a:r>
            <a:r>
              <a:rPr sz="1592" b="1" dirty="0">
                <a:solidFill>
                  <a:srgbClr val="00B04F"/>
                </a:solidFill>
                <a:latin typeface="Arial"/>
                <a:cs typeface="Arial"/>
              </a:rPr>
              <a:t>3</a:t>
            </a:r>
            <a:r>
              <a:rPr sz="1592" b="1" spc="103" dirty="0">
                <a:solidFill>
                  <a:srgbClr val="00B04F"/>
                </a:solidFill>
                <a:latin typeface="Arial"/>
                <a:cs typeface="Arial"/>
              </a:rPr>
              <a:t> </a:t>
            </a:r>
            <a:r>
              <a:rPr sz="1592" b="1" dirty="0">
                <a:solidFill>
                  <a:srgbClr val="00B04F"/>
                </a:solidFill>
                <a:latin typeface="Arial"/>
                <a:cs typeface="Arial"/>
              </a:rPr>
              <a:t>%</a:t>
            </a:r>
            <a:r>
              <a:rPr sz="1592" b="1" spc="-28" dirty="0">
                <a:solidFill>
                  <a:srgbClr val="00B04F"/>
                </a:solidFill>
                <a:latin typeface="Arial"/>
                <a:cs typeface="Arial"/>
              </a:rPr>
              <a:t> </a:t>
            </a:r>
            <a:r>
              <a:rPr sz="1592" b="1" spc="-12" dirty="0">
                <a:solidFill>
                  <a:srgbClr val="00B04F"/>
                </a:solidFill>
                <a:latin typeface="Arial"/>
                <a:cs typeface="Arial"/>
              </a:rPr>
              <a:t>100</a:t>
            </a:r>
            <a:r>
              <a:rPr sz="1592" b="1" spc="24" dirty="0">
                <a:solidFill>
                  <a:srgbClr val="00B04F"/>
                </a:solidFill>
                <a:latin typeface="Arial"/>
                <a:cs typeface="Arial"/>
              </a:rPr>
              <a:t>=</a:t>
            </a:r>
            <a:r>
              <a:rPr sz="1592" b="1" spc="-20" dirty="0">
                <a:solidFill>
                  <a:srgbClr val="00B04F"/>
                </a:solidFill>
                <a:latin typeface="Arial"/>
                <a:cs typeface="Arial"/>
              </a:rPr>
              <a:t>?</a:t>
            </a:r>
            <a:r>
              <a:rPr sz="1592" b="1" dirty="0">
                <a:solidFill>
                  <a:srgbClr val="00B04F"/>
                </a:solidFill>
                <a:latin typeface="Arial"/>
                <a:cs typeface="Arial"/>
              </a:rPr>
              <a:t>?</a:t>
            </a:r>
            <a:endParaRPr sz="1592">
              <a:latin typeface="Arial"/>
              <a:cs typeface="Arial"/>
            </a:endParaRPr>
          </a:p>
        </p:txBody>
      </p:sp>
      <p:sp>
        <p:nvSpPr>
          <p:cNvPr id="113" name="object 113"/>
          <p:cNvSpPr txBox="1"/>
          <p:nvPr/>
        </p:nvSpPr>
        <p:spPr>
          <a:xfrm>
            <a:off x="2719383" y="5422398"/>
            <a:ext cx="493334"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a:t>
            </a:r>
            <a:r>
              <a:rPr sz="398" b="1" spc="-28" dirty="0">
                <a:solidFill>
                  <a:srgbClr val="2E2A1F"/>
                </a:solidFill>
                <a:latin typeface="Arial"/>
                <a:cs typeface="Arial"/>
              </a:rPr>
              <a:t> </a:t>
            </a:r>
            <a:r>
              <a:rPr sz="398" b="1" spc="16" dirty="0">
                <a:solidFill>
                  <a:srgbClr val="2E2A1F"/>
                </a:solidFill>
                <a:latin typeface="Arial"/>
                <a:cs typeface="Arial"/>
              </a:rPr>
              <a:t>28194290</a:t>
            </a:r>
            <a:r>
              <a:rPr sz="398" b="1" dirty="0">
                <a:solidFill>
                  <a:srgbClr val="2E2A1F"/>
                </a:solidFill>
                <a:latin typeface="Arial"/>
                <a:cs typeface="Arial"/>
              </a:rPr>
              <a:t>2</a:t>
            </a:r>
            <a:endParaRPr sz="398">
              <a:latin typeface="Arial"/>
              <a:cs typeface="Arial"/>
            </a:endParaRPr>
          </a:p>
        </p:txBody>
      </p:sp>
      <p:sp>
        <p:nvSpPr>
          <p:cNvPr id="114" name="object 114"/>
          <p:cNvSpPr txBox="1"/>
          <p:nvPr/>
        </p:nvSpPr>
        <p:spPr>
          <a:xfrm>
            <a:off x="3447255" y="5422398"/>
            <a:ext cx="533771"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   </a:t>
            </a:r>
            <a:r>
              <a:rPr sz="398" b="1" spc="-44" dirty="0">
                <a:solidFill>
                  <a:srgbClr val="2E2A1F"/>
                </a:solidFill>
                <a:latin typeface="Arial"/>
                <a:cs typeface="Arial"/>
              </a:rPr>
              <a:t> </a:t>
            </a:r>
            <a:r>
              <a:rPr sz="398" b="1" spc="16" dirty="0">
                <a:solidFill>
                  <a:srgbClr val="2E2A1F"/>
                </a:solidFill>
                <a:latin typeface="Arial"/>
                <a:cs typeface="Arial"/>
              </a:rPr>
              <a:t>23366713</a:t>
            </a:r>
            <a:r>
              <a:rPr sz="398" b="1" dirty="0">
                <a:solidFill>
                  <a:srgbClr val="2E2A1F"/>
                </a:solidFill>
                <a:latin typeface="Arial"/>
                <a:cs typeface="Arial"/>
              </a:rPr>
              <a:t>6</a:t>
            </a:r>
            <a:endParaRPr sz="398">
              <a:latin typeface="Arial"/>
              <a:cs typeface="Arial"/>
            </a:endParaRPr>
          </a:p>
        </p:txBody>
      </p:sp>
      <p:sp>
        <p:nvSpPr>
          <p:cNvPr id="115" name="object 115"/>
          <p:cNvSpPr txBox="1"/>
          <p:nvPr/>
        </p:nvSpPr>
        <p:spPr>
          <a:xfrm>
            <a:off x="5630867" y="5442616"/>
            <a:ext cx="533771"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   </a:t>
            </a:r>
            <a:r>
              <a:rPr sz="398" b="1" spc="-44" dirty="0">
                <a:solidFill>
                  <a:srgbClr val="2E2A1F"/>
                </a:solidFill>
                <a:latin typeface="Arial"/>
                <a:cs typeface="Arial"/>
              </a:rPr>
              <a:t> </a:t>
            </a:r>
            <a:r>
              <a:rPr sz="398" b="1" spc="16" dirty="0">
                <a:solidFill>
                  <a:srgbClr val="2E2A1F"/>
                </a:solidFill>
                <a:latin typeface="Arial"/>
                <a:cs typeface="Arial"/>
              </a:rPr>
              <a:t>50664354</a:t>
            </a:r>
            <a:r>
              <a:rPr sz="398" b="1" dirty="0">
                <a:solidFill>
                  <a:srgbClr val="2E2A1F"/>
                </a:solidFill>
                <a:latin typeface="Arial"/>
                <a:cs typeface="Arial"/>
              </a:rPr>
              <a:t>8</a:t>
            </a:r>
            <a:endParaRPr sz="398">
              <a:latin typeface="Arial"/>
              <a:cs typeface="Arial"/>
            </a:endParaRPr>
          </a:p>
        </p:txBody>
      </p:sp>
      <p:sp>
        <p:nvSpPr>
          <p:cNvPr id="116" name="object 116"/>
          <p:cNvSpPr txBox="1"/>
          <p:nvPr/>
        </p:nvSpPr>
        <p:spPr>
          <a:xfrm>
            <a:off x="7430324" y="5452725"/>
            <a:ext cx="493334"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a:t>
            </a:r>
            <a:r>
              <a:rPr sz="398" b="1" spc="-28" dirty="0">
                <a:solidFill>
                  <a:srgbClr val="2E2A1F"/>
                </a:solidFill>
                <a:latin typeface="Arial"/>
                <a:cs typeface="Arial"/>
              </a:rPr>
              <a:t> </a:t>
            </a:r>
            <a:r>
              <a:rPr sz="398" b="1" spc="16" dirty="0">
                <a:solidFill>
                  <a:srgbClr val="2E2A1F"/>
                </a:solidFill>
                <a:latin typeface="Arial"/>
                <a:cs typeface="Arial"/>
              </a:rPr>
              <a:t>15577832</a:t>
            </a:r>
            <a:r>
              <a:rPr sz="398" b="1" dirty="0">
                <a:solidFill>
                  <a:srgbClr val="2E2A1F"/>
                </a:solidFill>
                <a:latin typeface="Arial"/>
                <a:cs typeface="Arial"/>
              </a:rPr>
              <a:t>2</a:t>
            </a:r>
            <a:endParaRPr sz="398">
              <a:latin typeface="Arial"/>
              <a:cs typeface="Arial"/>
            </a:endParaRPr>
          </a:p>
        </p:txBody>
      </p:sp>
      <p:sp>
        <p:nvSpPr>
          <p:cNvPr id="117" name="object 117"/>
          <p:cNvSpPr txBox="1"/>
          <p:nvPr/>
        </p:nvSpPr>
        <p:spPr>
          <a:xfrm>
            <a:off x="6803546" y="5536843"/>
            <a:ext cx="360902" cy="293927"/>
          </a:xfrm>
          <a:prstGeom prst="rect">
            <a:avLst/>
          </a:prstGeom>
        </p:spPr>
        <p:txBody>
          <a:bodyPr vert="horz" wrap="square" lIns="0" tIns="0" rIns="0" bIns="0" rtlCol="0">
            <a:spAutoFit/>
          </a:bodyPr>
          <a:lstStyle/>
          <a:p>
            <a:pPr marL="10110"/>
            <a:r>
              <a:rPr sz="1910" b="1" dirty="0">
                <a:solidFill>
                  <a:srgbClr val="2E2A1F"/>
                </a:solidFill>
                <a:latin typeface="Arial"/>
                <a:cs typeface="Arial"/>
              </a:rPr>
              <a:t>.</a:t>
            </a:r>
            <a:r>
              <a:rPr sz="1910" b="1" spc="-28" dirty="0">
                <a:solidFill>
                  <a:srgbClr val="2E2A1F"/>
                </a:solidFill>
                <a:latin typeface="Arial"/>
                <a:cs typeface="Arial"/>
              </a:rPr>
              <a:t> </a:t>
            </a:r>
            <a:r>
              <a:rPr sz="1910" b="1" dirty="0">
                <a:solidFill>
                  <a:srgbClr val="2E2A1F"/>
                </a:solidFill>
                <a:latin typeface="Arial"/>
                <a:cs typeface="Arial"/>
              </a:rPr>
              <a:t>.</a:t>
            </a:r>
            <a:r>
              <a:rPr sz="1910" b="1" spc="52" dirty="0">
                <a:solidFill>
                  <a:srgbClr val="2E2A1F"/>
                </a:solidFill>
                <a:latin typeface="Arial"/>
                <a:cs typeface="Arial"/>
              </a:rPr>
              <a:t> </a:t>
            </a:r>
            <a:r>
              <a:rPr sz="1910" b="1" dirty="0">
                <a:solidFill>
                  <a:srgbClr val="2E2A1F"/>
                </a:solidFill>
                <a:latin typeface="Arial"/>
                <a:cs typeface="Arial"/>
              </a:rPr>
              <a:t>.</a:t>
            </a:r>
            <a:endParaRPr sz="1910">
              <a:latin typeface="Arial"/>
              <a:cs typeface="Arial"/>
            </a:endParaRPr>
          </a:p>
        </p:txBody>
      </p:sp>
      <p:sp>
        <p:nvSpPr>
          <p:cNvPr id="119" name="Slide Number Placeholder 118"/>
          <p:cNvSpPr>
            <a:spLocks noGrp="1"/>
          </p:cNvSpPr>
          <p:nvPr>
            <p:ph type="sldNum" sz="quarter" idx="12"/>
          </p:nvPr>
        </p:nvSpPr>
        <p:spPr/>
        <p:txBody>
          <a:bodyPr/>
          <a:lstStyle/>
          <a:p>
            <a:pPr marL="88900">
              <a:lnSpc>
                <a:spcPct val="100000"/>
              </a:lnSpc>
            </a:pPr>
            <a:fld id="{81D60167-4931-47E6-BA6A-407CBD079E47}" type="slidenum">
              <a:rPr lang="en-US" smtClean="0"/>
              <a:t>40</a:t>
            </a:fld>
            <a:endParaRPr lang="en-US" dirty="0"/>
          </a:p>
        </p:txBody>
      </p:sp>
    </p:spTree>
    <p:extLst>
      <p:ext uri="{BB962C8B-B14F-4D97-AF65-F5344CB8AC3E}">
        <p14:creationId xmlns:p14="http://schemas.microsoft.com/office/powerpoint/2010/main" val="590830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7896" y="1306826"/>
            <a:ext cx="8370506" cy="564257"/>
          </a:xfrm>
          <a:prstGeom prst="rect">
            <a:avLst/>
          </a:prstGeom>
        </p:spPr>
        <p:txBody>
          <a:bodyPr vert="horz" wrap="square" lIns="0" tIns="0" rIns="0" bIns="0" rtlCol="0" anchor="ctr">
            <a:spAutoFit/>
          </a:bodyPr>
          <a:lstStyle/>
          <a:p>
            <a:pPr marL="10110">
              <a:lnSpc>
                <a:spcPts val="4355"/>
              </a:lnSpc>
            </a:pPr>
            <a:r>
              <a:rPr spc="-75" dirty="0"/>
              <a:t>H</a:t>
            </a:r>
            <a:r>
              <a:rPr spc="-119" dirty="0"/>
              <a:t>a</a:t>
            </a:r>
            <a:r>
              <a:rPr spc="-80" dirty="0"/>
              <a:t>s</a:t>
            </a:r>
            <a:r>
              <a:rPr spc="-24" dirty="0"/>
              <a:t>h</a:t>
            </a:r>
            <a:r>
              <a:rPr spc="-310" dirty="0">
                <a:latin typeface="Times New Roman"/>
                <a:cs typeface="Times New Roman"/>
              </a:rPr>
              <a:t> </a:t>
            </a:r>
            <a:r>
              <a:rPr spc="-47" dirty="0"/>
              <a:t>t</a:t>
            </a:r>
            <a:r>
              <a:rPr spc="-119" dirty="0"/>
              <a:t>a</a:t>
            </a:r>
            <a:r>
              <a:rPr spc="-96" dirty="0"/>
              <a:t>b</a:t>
            </a:r>
            <a:r>
              <a:rPr spc="-124" dirty="0"/>
              <a:t>l</a:t>
            </a:r>
            <a:r>
              <a:rPr spc="-20" dirty="0"/>
              <a:t>e</a:t>
            </a:r>
            <a:r>
              <a:rPr spc="-155" dirty="0">
                <a:latin typeface="Times New Roman"/>
                <a:cs typeface="Times New Roman"/>
              </a:rPr>
              <a:t> </a:t>
            </a:r>
            <a:r>
              <a:rPr spc="-90" dirty="0" smtClean="0"/>
              <a:t>[</a:t>
            </a:r>
            <a:r>
              <a:rPr lang="en-US" spc="-143" dirty="0"/>
              <a:t>8</a:t>
            </a:r>
            <a:r>
              <a:rPr dirty="0" smtClean="0"/>
              <a:t>]</a:t>
            </a:r>
            <a:endParaRPr dirty="0"/>
          </a:p>
        </p:txBody>
      </p:sp>
      <p:sp>
        <p:nvSpPr>
          <p:cNvPr id="3" name="object 3"/>
          <p:cNvSpPr txBox="1"/>
          <p:nvPr/>
        </p:nvSpPr>
        <p:spPr>
          <a:xfrm>
            <a:off x="1920752" y="2108845"/>
            <a:ext cx="2889220" cy="1512850"/>
          </a:xfrm>
          <a:prstGeom prst="rect">
            <a:avLst/>
          </a:prstGeom>
        </p:spPr>
        <p:txBody>
          <a:bodyPr vert="horz" wrap="square" lIns="0" tIns="0" rIns="0" bIns="0" rtlCol="0">
            <a:spAutoFit/>
          </a:bodyPr>
          <a:lstStyle/>
          <a:p>
            <a:pPr marL="192088" indent="-181978">
              <a:buClr>
                <a:srgbClr val="A9A57B"/>
              </a:buClr>
              <a:buFont typeface="Arial"/>
              <a:buChar char="•"/>
              <a:tabLst>
                <a:tab pos="192088" algn="l"/>
              </a:tabLst>
            </a:pPr>
            <a:r>
              <a:rPr sz="2229" spc="-16" dirty="0">
                <a:solidFill>
                  <a:srgbClr val="2E2A1F"/>
                </a:solidFill>
                <a:latin typeface="Calibri"/>
                <a:cs typeface="Calibri"/>
              </a:rPr>
              <a:t>I</a:t>
            </a:r>
            <a:r>
              <a:rPr sz="2229" spc="20" dirty="0">
                <a:solidFill>
                  <a:srgbClr val="2E2A1F"/>
                </a:solidFill>
                <a:latin typeface="Calibri"/>
                <a:cs typeface="Calibri"/>
              </a:rPr>
              <a:t>n</a:t>
            </a:r>
            <a:r>
              <a:rPr sz="2229" dirty="0">
                <a:solidFill>
                  <a:srgbClr val="2E2A1F"/>
                </a:solidFill>
                <a:latin typeface="Calibri"/>
                <a:cs typeface="Calibri"/>
              </a:rPr>
              <a:t>s</a:t>
            </a:r>
            <a:r>
              <a:rPr sz="2229" spc="-8" dirty="0">
                <a:solidFill>
                  <a:srgbClr val="2E2A1F"/>
                </a:solidFill>
                <a:latin typeface="Calibri"/>
                <a:cs typeface="Calibri"/>
              </a:rPr>
              <a:t>e</a:t>
            </a:r>
            <a:r>
              <a:rPr sz="2229" spc="4" dirty="0">
                <a:solidFill>
                  <a:srgbClr val="2E2A1F"/>
                </a:solidFill>
                <a:latin typeface="Calibri"/>
                <a:cs typeface="Calibri"/>
              </a:rPr>
              <a:t>r</a:t>
            </a:r>
            <a:r>
              <a:rPr sz="2229" spc="-8" dirty="0">
                <a:solidFill>
                  <a:srgbClr val="2E2A1F"/>
                </a:solidFill>
                <a:latin typeface="Calibri"/>
                <a:cs typeface="Calibri"/>
              </a:rPr>
              <a:t>t</a:t>
            </a:r>
            <a:r>
              <a:rPr sz="2229" spc="-111" dirty="0">
                <a:solidFill>
                  <a:srgbClr val="2E2A1F"/>
                </a:solidFill>
                <a:latin typeface="Times New Roman"/>
                <a:cs typeface="Times New Roman"/>
              </a:rPr>
              <a:t> </a:t>
            </a:r>
            <a:r>
              <a:rPr sz="2229" dirty="0">
                <a:solidFill>
                  <a:srgbClr val="2E2A1F"/>
                </a:solidFill>
                <a:latin typeface="Calibri"/>
                <a:cs typeface="Calibri"/>
              </a:rPr>
              <a:t>a</a:t>
            </a:r>
            <a:r>
              <a:rPr sz="2229" spc="-36" dirty="0">
                <a:solidFill>
                  <a:srgbClr val="2E2A1F"/>
                </a:solidFill>
                <a:latin typeface="Times New Roman"/>
                <a:cs typeface="Times New Roman"/>
              </a:rPr>
              <a:t> </a:t>
            </a:r>
            <a:r>
              <a:rPr sz="2229" spc="20" dirty="0">
                <a:solidFill>
                  <a:srgbClr val="2E2A1F"/>
                </a:solidFill>
                <a:latin typeface="Calibri"/>
                <a:cs typeface="Calibri"/>
              </a:rPr>
              <a:t>n</a:t>
            </a:r>
            <a:r>
              <a:rPr sz="2229" spc="-8" dirty="0">
                <a:solidFill>
                  <a:srgbClr val="2E2A1F"/>
                </a:solidFill>
                <a:latin typeface="Calibri"/>
                <a:cs typeface="Calibri"/>
              </a:rPr>
              <a:t>e</a:t>
            </a:r>
            <a:r>
              <a:rPr sz="2229" spc="-16" dirty="0">
                <a:solidFill>
                  <a:srgbClr val="2E2A1F"/>
                </a:solidFill>
                <a:latin typeface="Calibri"/>
                <a:cs typeface="Calibri"/>
              </a:rPr>
              <a:t>w</a:t>
            </a:r>
            <a:r>
              <a:rPr sz="2229" spc="-83" dirty="0">
                <a:solidFill>
                  <a:srgbClr val="2E2A1F"/>
                </a:solidFill>
                <a:latin typeface="Times New Roman"/>
                <a:cs typeface="Times New Roman"/>
              </a:rPr>
              <a:t> </a:t>
            </a:r>
            <a:r>
              <a:rPr sz="2229" spc="-36" dirty="0">
                <a:solidFill>
                  <a:srgbClr val="2E2A1F"/>
                </a:solidFill>
                <a:latin typeface="Calibri"/>
                <a:cs typeface="Calibri"/>
              </a:rPr>
              <a:t>i</a:t>
            </a:r>
            <a:r>
              <a:rPr sz="2229" spc="-39" dirty="0">
                <a:solidFill>
                  <a:srgbClr val="2E2A1F"/>
                </a:solidFill>
                <a:latin typeface="Calibri"/>
                <a:cs typeface="Calibri"/>
              </a:rPr>
              <a:t>t</a:t>
            </a:r>
            <a:r>
              <a:rPr sz="2229" spc="-8" dirty="0">
                <a:solidFill>
                  <a:srgbClr val="2E2A1F"/>
                </a:solidFill>
                <a:latin typeface="Calibri"/>
                <a:cs typeface="Calibri"/>
              </a:rPr>
              <a:t>e</a:t>
            </a:r>
            <a:r>
              <a:rPr sz="2229" spc="-20" dirty="0">
                <a:solidFill>
                  <a:srgbClr val="2E2A1F"/>
                </a:solidFill>
                <a:latin typeface="Calibri"/>
                <a:cs typeface="Calibri"/>
              </a:rPr>
              <a:t>m</a:t>
            </a:r>
            <a:endParaRPr sz="2229">
              <a:latin typeface="Calibri"/>
              <a:cs typeface="Calibri"/>
            </a:endParaRPr>
          </a:p>
          <a:p>
            <a:pPr marL="424616" marR="4044" lvl="1" indent="-181978">
              <a:lnSpc>
                <a:spcPct val="100699"/>
              </a:lnSpc>
              <a:spcBef>
                <a:spcPts val="1131"/>
              </a:spcBef>
              <a:buClr>
                <a:srgbClr val="9CBEBD"/>
              </a:buClr>
              <a:buFont typeface="Arial"/>
              <a:buChar char="•"/>
              <a:tabLst>
                <a:tab pos="424616" algn="l"/>
              </a:tabLst>
            </a:pPr>
            <a:r>
              <a:rPr sz="1910" spc="-44" dirty="0">
                <a:solidFill>
                  <a:srgbClr val="2E2A1F"/>
                </a:solidFill>
                <a:latin typeface="Calibri"/>
                <a:cs typeface="Calibri"/>
              </a:rPr>
              <a:t>P</a:t>
            </a:r>
            <a:r>
              <a:rPr sz="1910" spc="-8" dirty="0">
                <a:solidFill>
                  <a:srgbClr val="2E2A1F"/>
                </a:solidFill>
                <a:latin typeface="Calibri"/>
                <a:cs typeface="Calibri"/>
              </a:rPr>
              <a:t>e</a:t>
            </a:r>
            <a:r>
              <a:rPr sz="1910" spc="-39" dirty="0">
                <a:solidFill>
                  <a:srgbClr val="2E2A1F"/>
                </a:solidFill>
                <a:latin typeface="Calibri"/>
                <a:cs typeface="Calibri"/>
              </a:rPr>
              <a:t>r</a:t>
            </a:r>
            <a:r>
              <a:rPr sz="1910" spc="-108" dirty="0">
                <a:solidFill>
                  <a:srgbClr val="2E2A1F"/>
                </a:solidFill>
                <a:latin typeface="Calibri"/>
                <a:cs typeface="Calibri"/>
              </a:rPr>
              <a:t>f</a:t>
            </a:r>
            <a:r>
              <a:rPr sz="1910" spc="24" dirty="0">
                <a:solidFill>
                  <a:srgbClr val="2E2A1F"/>
                </a:solidFill>
                <a:latin typeface="Calibri"/>
                <a:cs typeface="Calibri"/>
              </a:rPr>
              <a:t>o</a:t>
            </a:r>
            <a:r>
              <a:rPr sz="1910" spc="-39" dirty="0">
                <a:solidFill>
                  <a:srgbClr val="2E2A1F"/>
                </a:solidFill>
                <a:latin typeface="Calibri"/>
                <a:cs typeface="Calibri"/>
              </a:rPr>
              <a:t>r</a:t>
            </a:r>
            <a:r>
              <a:rPr sz="1910" spc="-16" dirty="0">
                <a:solidFill>
                  <a:srgbClr val="2E2A1F"/>
                </a:solidFill>
                <a:latin typeface="Calibri"/>
                <a:cs typeface="Calibri"/>
              </a:rPr>
              <a:t>m</a:t>
            </a:r>
            <a:r>
              <a:rPr sz="1910" spc="64" dirty="0">
                <a:solidFill>
                  <a:srgbClr val="2E2A1F"/>
                </a:solidFill>
                <a:latin typeface="Times New Roman"/>
                <a:cs typeface="Times New Roman"/>
              </a:rPr>
              <a:t> </a:t>
            </a:r>
            <a:r>
              <a:rPr sz="1910" spc="28">
                <a:solidFill>
                  <a:srgbClr val="2E2A1F"/>
                </a:solidFill>
                <a:latin typeface="Calibri"/>
                <a:cs typeface="Calibri"/>
              </a:rPr>
              <a:t>h</a:t>
            </a:r>
            <a:r>
              <a:rPr sz="1910" spc="39">
                <a:solidFill>
                  <a:srgbClr val="2E2A1F"/>
                </a:solidFill>
                <a:latin typeface="Calibri"/>
                <a:cs typeface="Calibri"/>
              </a:rPr>
              <a:t>a</a:t>
            </a:r>
            <a:r>
              <a:rPr sz="1910" spc="-32">
                <a:solidFill>
                  <a:srgbClr val="2E2A1F"/>
                </a:solidFill>
                <a:latin typeface="Calibri"/>
                <a:cs typeface="Calibri"/>
              </a:rPr>
              <a:t>s</a:t>
            </a:r>
            <a:r>
              <a:rPr sz="1910" spc="28">
                <a:solidFill>
                  <a:srgbClr val="2E2A1F"/>
                </a:solidFill>
                <a:latin typeface="Calibri"/>
                <a:cs typeface="Calibri"/>
              </a:rPr>
              <a:t>h</a:t>
            </a:r>
            <a:r>
              <a:rPr sz="1910" spc="36">
                <a:solidFill>
                  <a:srgbClr val="2E2A1F"/>
                </a:solidFill>
                <a:latin typeface="Calibri"/>
                <a:cs typeface="Calibri"/>
              </a:rPr>
              <a:t>i</a:t>
            </a:r>
            <a:r>
              <a:rPr sz="1910" spc="28">
                <a:solidFill>
                  <a:srgbClr val="2E2A1F"/>
                </a:solidFill>
                <a:latin typeface="Calibri"/>
                <a:cs typeface="Calibri"/>
              </a:rPr>
              <a:t>n</a:t>
            </a:r>
            <a:r>
              <a:rPr sz="1910" spc="-12">
                <a:solidFill>
                  <a:srgbClr val="2E2A1F"/>
                </a:solidFill>
                <a:latin typeface="Calibri"/>
                <a:cs typeface="Calibri"/>
              </a:rPr>
              <a:t>g</a:t>
            </a:r>
            <a:r>
              <a:rPr sz="1910" spc="-182">
                <a:solidFill>
                  <a:srgbClr val="2E2A1F"/>
                </a:solidFill>
                <a:latin typeface="Times New Roman"/>
                <a:cs typeface="Times New Roman"/>
              </a:rPr>
              <a:t> </a:t>
            </a:r>
            <a:r>
              <a:rPr sz="1910" smtClean="0">
                <a:solidFill>
                  <a:srgbClr val="2E2A1F"/>
                </a:solidFill>
                <a:latin typeface="Calibri"/>
                <a:cs typeface="Calibri"/>
              </a:rPr>
              <a:t>o</a:t>
            </a:r>
            <a:r>
              <a:rPr lang="en-US" sz="1910" smtClean="0">
                <a:solidFill>
                  <a:srgbClr val="2E2A1F"/>
                </a:solidFill>
                <a:latin typeface="Calibri"/>
                <a:cs typeface="Calibri"/>
              </a:rPr>
              <a:t>n key to</a:t>
            </a:r>
            <a:r>
              <a:rPr sz="1910" smtClean="0">
                <a:solidFill>
                  <a:srgbClr val="2E2A1F"/>
                </a:solidFill>
                <a:latin typeface="Times New Roman"/>
                <a:cs typeface="Times New Roman"/>
              </a:rPr>
              <a:t> </a:t>
            </a:r>
            <a:r>
              <a:rPr sz="1910" spc="-28" dirty="0">
                <a:solidFill>
                  <a:srgbClr val="2E2A1F"/>
                </a:solidFill>
                <a:latin typeface="Calibri"/>
                <a:cs typeface="Calibri"/>
              </a:rPr>
              <a:t>f</a:t>
            </a:r>
            <a:r>
              <a:rPr sz="1910" spc="36" dirty="0">
                <a:solidFill>
                  <a:srgbClr val="2E2A1F"/>
                </a:solidFill>
                <a:latin typeface="Calibri"/>
                <a:cs typeface="Calibri"/>
              </a:rPr>
              <a:t>i</a:t>
            </a:r>
            <a:r>
              <a:rPr sz="1910" spc="28" dirty="0">
                <a:solidFill>
                  <a:srgbClr val="2E2A1F"/>
                </a:solidFill>
                <a:latin typeface="Calibri"/>
                <a:cs typeface="Calibri"/>
              </a:rPr>
              <a:t>n</a:t>
            </a:r>
            <a:r>
              <a:rPr sz="1910" dirty="0">
                <a:solidFill>
                  <a:srgbClr val="2E2A1F"/>
                </a:solidFill>
                <a:latin typeface="Calibri"/>
                <a:cs typeface="Calibri"/>
              </a:rPr>
              <a:t>d</a:t>
            </a:r>
            <a:r>
              <a:rPr sz="1910" spc="-52" dirty="0">
                <a:solidFill>
                  <a:srgbClr val="2E2A1F"/>
                </a:solidFill>
                <a:latin typeface="Times New Roman"/>
                <a:cs typeface="Times New Roman"/>
              </a:rPr>
              <a:t> </a:t>
            </a:r>
            <a:r>
              <a:rPr sz="1910" spc="-24" dirty="0">
                <a:solidFill>
                  <a:srgbClr val="2E2A1F"/>
                </a:solidFill>
                <a:latin typeface="Calibri"/>
                <a:cs typeface="Calibri"/>
              </a:rPr>
              <a:t>c</a:t>
            </a:r>
            <a:r>
              <a:rPr sz="1910" spc="24" dirty="0">
                <a:solidFill>
                  <a:srgbClr val="2E2A1F"/>
                </a:solidFill>
                <a:latin typeface="Calibri"/>
                <a:cs typeface="Calibri"/>
              </a:rPr>
              <a:t>o</a:t>
            </a:r>
            <a:r>
              <a:rPr sz="1910" spc="-39" dirty="0">
                <a:solidFill>
                  <a:srgbClr val="2E2A1F"/>
                </a:solidFill>
                <a:latin typeface="Calibri"/>
                <a:cs typeface="Calibri"/>
              </a:rPr>
              <a:t>rr</a:t>
            </a:r>
            <a:r>
              <a:rPr sz="1910" spc="-8" dirty="0">
                <a:solidFill>
                  <a:srgbClr val="2E2A1F"/>
                </a:solidFill>
                <a:latin typeface="Calibri"/>
                <a:cs typeface="Calibri"/>
              </a:rPr>
              <a:t>e</a:t>
            </a:r>
            <a:r>
              <a:rPr sz="1910" spc="-32" dirty="0">
                <a:solidFill>
                  <a:srgbClr val="2E2A1F"/>
                </a:solidFill>
                <a:latin typeface="Calibri"/>
                <a:cs typeface="Calibri"/>
              </a:rPr>
              <a:t>s</a:t>
            </a:r>
            <a:r>
              <a:rPr sz="1910" spc="28" dirty="0">
                <a:solidFill>
                  <a:srgbClr val="2E2A1F"/>
                </a:solidFill>
                <a:latin typeface="Calibri"/>
                <a:cs typeface="Calibri"/>
              </a:rPr>
              <a:t>p</a:t>
            </a:r>
            <a:r>
              <a:rPr sz="1910" spc="24" dirty="0">
                <a:solidFill>
                  <a:srgbClr val="2E2A1F"/>
                </a:solidFill>
                <a:latin typeface="Calibri"/>
                <a:cs typeface="Calibri"/>
              </a:rPr>
              <a:t>o</a:t>
            </a:r>
            <a:r>
              <a:rPr sz="1910" spc="28" dirty="0">
                <a:solidFill>
                  <a:srgbClr val="2E2A1F"/>
                </a:solidFill>
                <a:latin typeface="Calibri"/>
                <a:cs typeface="Calibri"/>
              </a:rPr>
              <a:t>nd</a:t>
            </a:r>
            <a:r>
              <a:rPr sz="1910" spc="36" dirty="0">
                <a:solidFill>
                  <a:srgbClr val="2E2A1F"/>
                </a:solidFill>
                <a:latin typeface="Calibri"/>
                <a:cs typeface="Calibri"/>
              </a:rPr>
              <a:t>i</a:t>
            </a:r>
            <a:r>
              <a:rPr sz="1910" spc="28" dirty="0">
                <a:solidFill>
                  <a:srgbClr val="2E2A1F"/>
                </a:solidFill>
                <a:latin typeface="Calibri"/>
                <a:cs typeface="Calibri"/>
              </a:rPr>
              <a:t>n</a:t>
            </a:r>
            <a:r>
              <a:rPr sz="1910" spc="-12" dirty="0">
                <a:solidFill>
                  <a:srgbClr val="2E2A1F"/>
                </a:solidFill>
                <a:latin typeface="Calibri"/>
                <a:cs typeface="Calibri"/>
              </a:rPr>
              <a:t>g</a:t>
            </a:r>
            <a:endParaRPr sz="1910">
              <a:latin typeface="Calibri"/>
              <a:cs typeface="Calibri"/>
            </a:endParaRPr>
          </a:p>
          <a:p>
            <a:pPr marL="424616" lvl="1" indent="-181978">
              <a:spcBef>
                <a:spcPts val="1131"/>
              </a:spcBef>
              <a:buClr>
                <a:srgbClr val="9CBEBD"/>
              </a:buClr>
              <a:buFont typeface="Arial"/>
              <a:buChar char="•"/>
              <a:tabLst>
                <a:tab pos="424616" algn="l"/>
              </a:tabLst>
            </a:pPr>
            <a:r>
              <a:rPr sz="1910" spc="-4" dirty="0">
                <a:solidFill>
                  <a:srgbClr val="2E2A1F"/>
                </a:solidFill>
                <a:latin typeface="Calibri"/>
                <a:cs typeface="Calibri"/>
              </a:rPr>
              <a:t>A</a:t>
            </a:r>
            <a:r>
              <a:rPr sz="1910" spc="28" dirty="0">
                <a:solidFill>
                  <a:srgbClr val="2E2A1F"/>
                </a:solidFill>
                <a:latin typeface="Calibri"/>
                <a:cs typeface="Calibri"/>
              </a:rPr>
              <a:t>d</a:t>
            </a:r>
            <a:r>
              <a:rPr sz="1910" dirty="0">
                <a:solidFill>
                  <a:srgbClr val="2E2A1F"/>
                </a:solidFill>
                <a:latin typeface="Calibri"/>
                <a:cs typeface="Calibri"/>
              </a:rPr>
              <a:t>d</a:t>
            </a:r>
            <a:r>
              <a:rPr sz="1910" spc="-52" dirty="0">
                <a:solidFill>
                  <a:srgbClr val="2E2A1F"/>
                </a:solidFill>
                <a:latin typeface="Times New Roman"/>
                <a:cs typeface="Times New Roman"/>
              </a:rPr>
              <a:t> </a:t>
            </a:r>
            <a:r>
              <a:rPr sz="1910" spc="36" dirty="0">
                <a:solidFill>
                  <a:srgbClr val="2E2A1F"/>
                </a:solidFill>
                <a:latin typeface="Calibri"/>
                <a:cs typeface="Calibri"/>
              </a:rPr>
              <a:t>i</a:t>
            </a:r>
            <a:r>
              <a:rPr sz="1910" spc="-12" dirty="0">
                <a:solidFill>
                  <a:srgbClr val="2E2A1F"/>
                </a:solidFill>
                <a:latin typeface="Calibri"/>
                <a:cs typeface="Calibri"/>
              </a:rPr>
              <a:t>t</a:t>
            </a:r>
            <a:r>
              <a:rPr sz="1910" spc="-8" dirty="0">
                <a:solidFill>
                  <a:srgbClr val="2E2A1F"/>
                </a:solidFill>
                <a:latin typeface="Calibri"/>
                <a:cs typeface="Calibri"/>
              </a:rPr>
              <a:t>e</a:t>
            </a:r>
            <a:r>
              <a:rPr sz="1910" spc="-16" dirty="0">
                <a:solidFill>
                  <a:srgbClr val="2E2A1F"/>
                </a:solidFill>
                <a:latin typeface="Calibri"/>
                <a:cs typeface="Calibri"/>
              </a:rPr>
              <a:t>m</a:t>
            </a:r>
            <a:r>
              <a:rPr sz="1910" spc="-175" dirty="0">
                <a:solidFill>
                  <a:srgbClr val="2E2A1F"/>
                </a:solidFill>
                <a:latin typeface="Times New Roman"/>
                <a:cs typeface="Times New Roman"/>
              </a:rPr>
              <a:t> </a:t>
            </a:r>
            <a:r>
              <a:rPr sz="1910" spc="-12" dirty="0">
                <a:solidFill>
                  <a:srgbClr val="2E2A1F"/>
                </a:solidFill>
                <a:latin typeface="Calibri"/>
                <a:cs typeface="Calibri"/>
              </a:rPr>
              <a:t>t</a:t>
            </a:r>
            <a:r>
              <a:rPr sz="1910" dirty="0">
                <a:solidFill>
                  <a:srgbClr val="2E2A1F"/>
                </a:solidFill>
                <a:latin typeface="Calibri"/>
                <a:cs typeface="Calibri"/>
              </a:rPr>
              <a:t>o</a:t>
            </a:r>
            <a:r>
              <a:rPr sz="1910" spc="-56" dirty="0">
                <a:solidFill>
                  <a:srgbClr val="2E2A1F"/>
                </a:solidFill>
                <a:latin typeface="Times New Roman"/>
                <a:cs typeface="Times New Roman"/>
              </a:rPr>
              <a:t> </a:t>
            </a:r>
            <a:r>
              <a:rPr sz="1910" spc="-12">
                <a:solidFill>
                  <a:srgbClr val="2E2A1F"/>
                </a:solidFill>
                <a:latin typeface="Calibri"/>
                <a:cs typeface="Calibri"/>
              </a:rPr>
              <a:t>t</a:t>
            </a:r>
            <a:r>
              <a:rPr sz="1910" spc="28">
                <a:solidFill>
                  <a:srgbClr val="2E2A1F"/>
                </a:solidFill>
                <a:latin typeface="Calibri"/>
                <a:cs typeface="Calibri"/>
              </a:rPr>
              <a:t>h</a:t>
            </a:r>
            <a:r>
              <a:rPr sz="1910" spc="36">
                <a:solidFill>
                  <a:srgbClr val="2E2A1F"/>
                </a:solidFill>
                <a:latin typeface="Calibri"/>
                <a:cs typeface="Calibri"/>
              </a:rPr>
              <a:t>i</a:t>
            </a:r>
            <a:r>
              <a:rPr sz="1910">
                <a:solidFill>
                  <a:srgbClr val="2E2A1F"/>
                </a:solidFill>
                <a:latin typeface="Calibri"/>
                <a:cs typeface="Calibri"/>
              </a:rPr>
              <a:t>s</a:t>
            </a:r>
            <a:r>
              <a:rPr sz="1910" spc="-111">
                <a:solidFill>
                  <a:srgbClr val="2E2A1F"/>
                </a:solidFill>
                <a:latin typeface="Times New Roman"/>
                <a:cs typeface="Times New Roman"/>
              </a:rPr>
              <a:t> </a:t>
            </a:r>
            <a:r>
              <a:rPr sz="1910" spc="39" smtClean="0">
                <a:solidFill>
                  <a:srgbClr val="2E2A1F"/>
                </a:solidFill>
                <a:latin typeface="Calibri"/>
                <a:cs typeface="Calibri"/>
              </a:rPr>
              <a:t>a</a:t>
            </a:r>
            <a:r>
              <a:rPr sz="1910" smtClean="0">
                <a:solidFill>
                  <a:srgbClr val="2E2A1F"/>
                </a:solidFill>
                <a:latin typeface="Calibri"/>
                <a:cs typeface="Calibri"/>
              </a:rPr>
              <a:t>d</a:t>
            </a:r>
            <a:r>
              <a:rPr lang="en-US" sz="1910" smtClean="0">
                <a:solidFill>
                  <a:srgbClr val="2E2A1F"/>
                </a:solidFill>
                <a:latin typeface="Calibri"/>
                <a:cs typeface="Calibri"/>
              </a:rPr>
              <a:t>dress</a:t>
            </a:r>
            <a:endParaRPr sz="1910">
              <a:latin typeface="Calibri"/>
              <a:cs typeface="Calibri"/>
            </a:endParaRPr>
          </a:p>
        </p:txBody>
      </p:sp>
      <p:sp>
        <p:nvSpPr>
          <p:cNvPr id="4" name="object 4"/>
          <p:cNvSpPr/>
          <p:nvPr/>
        </p:nvSpPr>
        <p:spPr>
          <a:xfrm>
            <a:off x="8491786" y="5542324"/>
            <a:ext cx="454919" cy="333607"/>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sz="1433"/>
          </a:p>
        </p:txBody>
      </p:sp>
      <p:sp>
        <p:nvSpPr>
          <p:cNvPr id="5" name="object 5"/>
          <p:cNvSpPr/>
          <p:nvPr/>
        </p:nvSpPr>
        <p:spPr>
          <a:xfrm>
            <a:off x="6085787" y="1781662"/>
            <a:ext cx="2062298" cy="1971315"/>
          </a:xfrm>
          <a:custGeom>
            <a:avLst/>
            <a:gdLst/>
            <a:ahLst/>
            <a:cxnLst/>
            <a:rect l="l" t="t" r="r" b="b"/>
            <a:pathLst>
              <a:path w="2590800" h="2476500">
                <a:moveTo>
                  <a:pt x="0" y="2476499"/>
                </a:moveTo>
                <a:lnTo>
                  <a:pt x="2590799" y="2476499"/>
                </a:lnTo>
                <a:lnTo>
                  <a:pt x="2590799" y="0"/>
                </a:lnTo>
                <a:lnTo>
                  <a:pt x="0" y="0"/>
                </a:lnTo>
                <a:lnTo>
                  <a:pt x="0" y="2476499"/>
                </a:lnTo>
                <a:close/>
              </a:path>
            </a:pathLst>
          </a:custGeom>
          <a:solidFill>
            <a:srgbClr val="7F7FFF"/>
          </a:solidFill>
        </p:spPr>
        <p:txBody>
          <a:bodyPr wrap="square" lIns="0" tIns="0" rIns="0" bIns="0" rtlCol="0"/>
          <a:lstStyle/>
          <a:p>
            <a:endParaRPr sz="1433"/>
          </a:p>
        </p:txBody>
      </p:sp>
      <p:sp>
        <p:nvSpPr>
          <p:cNvPr id="6" name="object 6"/>
          <p:cNvSpPr/>
          <p:nvPr/>
        </p:nvSpPr>
        <p:spPr>
          <a:xfrm>
            <a:off x="6075669" y="1781662"/>
            <a:ext cx="2072408" cy="1981424"/>
          </a:xfrm>
          <a:custGeom>
            <a:avLst/>
            <a:gdLst/>
            <a:ahLst/>
            <a:cxnLst/>
            <a:rect l="l" t="t" r="r" b="b"/>
            <a:pathLst>
              <a:path w="2603500" h="2489200">
                <a:moveTo>
                  <a:pt x="12710" y="0"/>
                </a:moveTo>
                <a:lnTo>
                  <a:pt x="0" y="0"/>
                </a:lnTo>
                <a:lnTo>
                  <a:pt x="0" y="2476499"/>
                </a:lnTo>
                <a:lnTo>
                  <a:pt x="12710" y="2489210"/>
                </a:lnTo>
                <a:lnTo>
                  <a:pt x="2603510" y="2489210"/>
                </a:lnTo>
                <a:lnTo>
                  <a:pt x="2603510" y="2476499"/>
                </a:lnTo>
                <a:lnTo>
                  <a:pt x="12710" y="2476499"/>
                </a:lnTo>
                <a:lnTo>
                  <a:pt x="12710" y="0"/>
                </a:lnTo>
                <a:close/>
              </a:path>
              <a:path w="2603500" h="2489200">
                <a:moveTo>
                  <a:pt x="2603510" y="0"/>
                </a:moveTo>
                <a:lnTo>
                  <a:pt x="2590799" y="0"/>
                </a:lnTo>
                <a:lnTo>
                  <a:pt x="2590799" y="2476499"/>
                </a:lnTo>
                <a:lnTo>
                  <a:pt x="2603510" y="2476499"/>
                </a:lnTo>
                <a:lnTo>
                  <a:pt x="2603510" y="0"/>
                </a:lnTo>
                <a:close/>
              </a:path>
              <a:path w="2603500" h="2489200">
                <a:moveTo>
                  <a:pt x="2590799" y="0"/>
                </a:moveTo>
                <a:lnTo>
                  <a:pt x="12710" y="0"/>
                </a:lnTo>
                <a:lnTo>
                  <a:pt x="12710" y="12710"/>
                </a:lnTo>
                <a:lnTo>
                  <a:pt x="2590799" y="12710"/>
                </a:lnTo>
                <a:lnTo>
                  <a:pt x="2590799" y="0"/>
                </a:lnTo>
                <a:close/>
              </a:path>
            </a:pathLst>
          </a:custGeom>
          <a:solidFill>
            <a:srgbClr val="E0E0E0"/>
          </a:solidFill>
        </p:spPr>
        <p:txBody>
          <a:bodyPr wrap="square" lIns="0" tIns="0" rIns="0" bIns="0" rtlCol="0"/>
          <a:lstStyle/>
          <a:p>
            <a:endParaRPr sz="1433"/>
          </a:p>
        </p:txBody>
      </p:sp>
      <p:sp>
        <p:nvSpPr>
          <p:cNvPr id="7" name="object 7"/>
          <p:cNvSpPr/>
          <p:nvPr/>
        </p:nvSpPr>
        <p:spPr>
          <a:xfrm>
            <a:off x="6338505" y="2580305"/>
            <a:ext cx="1304101" cy="1122133"/>
          </a:xfrm>
          <a:custGeom>
            <a:avLst/>
            <a:gdLst/>
            <a:ahLst/>
            <a:cxnLst/>
            <a:rect l="l" t="t" r="r" b="b"/>
            <a:pathLst>
              <a:path w="1638300" h="1409700">
                <a:moveTo>
                  <a:pt x="927109" y="0"/>
                </a:moveTo>
                <a:lnTo>
                  <a:pt x="342899" y="317479"/>
                </a:lnTo>
                <a:lnTo>
                  <a:pt x="279409" y="507979"/>
                </a:lnTo>
                <a:lnTo>
                  <a:pt x="254019" y="609599"/>
                </a:lnTo>
                <a:lnTo>
                  <a:pt x="241309" y="647699"/>
                </a:lnTo>
                <a:lnTo>
                  <a:pt x="152399" y="647699"/>
                </a:lnTo>
                <a:lnTo>
                  <a:pt x="76199" y="685799"/>
                </a:lnTo>
                <a:lnTo>
                  <a:pt x="0" y="727366"/>
                </a:lnTo>
                <a:lnTo>
                  <a:pt x="0" y="1409699"/>
                </a:lnTo>
                <a:lnTo>
                  <a:pt x="1286949" y="1409699"/>
                </a:lnTo>
                <a:lnTo>
                  <a:pt x="1282719" y="1384279"/>
                </a:lnTo>
                <a:lnTo>
                  <a:pt x="1257299" y="1282689"/>
                </a:lnTo>
                <a:lnTo>
                  <a:pt x="1244619" y="1231879"/>
                </a:lnTo>
                <a:lnTo>
                  <a:pt x="1231909" y="1193779"/>
                </a:lnTo>
                <a:lnTo>
                  <a:pt x="1206519" y="1155679"/>
                </a:lnTo>
                <a:lnTo>
                  <a:pt x="1206519" y="1130289"/>
                </a:lnTo>
                <a:lnTo>
                  <a:pt x="1231909" y="1079479"/>
                </a:lnTo>
                <a:lnTo>
                  <a:pt x="1244619" y="1066799"/>
                </a:lnTo>
                <a:lnTo>
                  <a:pt x="1282719" y="1066799"/>
                </a:lnTo>
                <a:lnTo>
                  <a:pt x="1308109" y="1054089"/>
                </a:lnTo>
                <a:lnTo>
                  <a:pt x="1308109" y="1015989"/>
                </a:lnTo>
                <a:lnTo>
                  <a:pt x="1295399" y="914399"/>
                </a:lnTo>
                <a:lnTo>
                  <a:pt x="1435119" y="901689"/>
                </a:lnTo>
                <a:lnTo>
                  <a:pt x="1460509" y="876299"/>
                </a:lnTo>
                <a:lnTo>
                  <a:pt x="1473219" y="838199"/>
                </a:lnTo>
                <a:lnTo>
                  <a:pt x="1498609" y="825489"/>
                </a:lnTo>
                <a:lnTo>
                  <a:pt x="1536709" y="800099"/>
                </a:lnTo>
                <a:lnTo>
                  <a:pt x="1549419" y="787389"/>
                </a:lnTo>
                <a:lnTo>
                  <a:pt x="1549419" y="761999"/>
                </a:lnTo>
                <a:lnTo>
                  <a:pt x="1536709" y="736579"/>
                </a:lnTo>
                <a:lnTo>
                  <a:pt x="1536709" y="673089"/>
                </a:lnTo>
                <a:lnTo>
                  <a:pt x="1523999" y="596889"/>
                </a:lnTo>
                <a:lnTo>
                  <a:pt x="1523999" y="546079"/>
                </a:lnTo>
                <a:lnTo>
                  <a:pt x="1549419" y="520689"/>
                </a:lnTo>
                <a:lnTo>
                  <a:pt x="1574809" y="469879"/>
                </a:lnTo>
                <a:lnTo>
                  <a:pt x="1600199" y="406389"/>
                </a:lnTo>
                <a:lnTo>
                  <a:pt x="1625619" y="304799"/>
                </a:lnTo>
                <a:lnTo>
                  <a:pt x="1638299" y="266699"/>
                </a:lnTo>
                <a:lnTo>
                  <a:pt x="1638299" y="190499"/>
                </a:lnTo>
                <a:lnTo>
                  <a:pt x="1422409" y="38099"/>
                </a:lnTo>
                <a:lnTo>
                  <a:pt x="927109" y="0"/>
                </a:lnTo>
                <a:close/>
              </a:path>
            </a:pathLst>
          </a:custGeom>
          <a:solidFill>
            <a:srgbClr val="FFC98D"/>
          </a:solidFill>
        </p:spPr>
        <p:txBody>
          <a:bodyPr wrap="square" lIns="0" tIns="0" rIns="0" bIns="0" rtlCol="0"/>
          <a:lstStyle/>
          <a:p>
            <a:endParaRPr sz="1433"/>
          </a:p>
        </p:txBody>
      </p:sp>
      <p:sp>
        <p:nvSpPr>
          <p:cNvPr id="8" name="object 8"/>
          <p:cNvSpPr/>
          <p:nvPr/>
        </p:nvSpPr>
        <p:spPr>
          <a:xfrm>
            <a:off x="6480050" y="2236581"/>
            <a:ext cx="1162570" cy="839072"/>
          </a:xfrm>
          <a:custGeom>
            <a:avLst/>
            <a:gdLst/>
            <a:ahLst/>
            <a:cxnLst/>
            <a:rect l="l" t="t" r="r" b="b"/>
            <a:pathLst>
              <a:path w="1460500" h="1054100">
                <a:moveTo>
                  <a:pt x="660379" y="0"/>
                </a:moveTo>
                <a:lnTo>
                  <a:pt x="533399" y="12710"/>
                </a:lnTo>
                <a:lnTo>
                  <a:pt x="431779" y="38099"/>
                </a:lnTo>
                <a:lnTo>
                  <a:pt x="330189" y="76199"/>
                </a:lnTo>
                <a:lnTo>
                  <a:pt x="241279" y="114299"/>
                </a:lnTo>
                <a:lnTo>
                  <a:pt x="165079" y="165110"/>
                </a:lnTo>
                <a:lnTo>
                  <a:pt x="114299" y="228599"/>
                </a:lnTo>
                <a:lnTo>
                  <a:pt x="63489" y="304799"/>
                </a:lnTo>
                <a:lnTo>
                  <a:pt x="76199" y="317510"/>
                </a:lnTo>
                <a:lnTo>
                  <a:pt x="63489" y="368289"/>
                </a:lnTo>
                <a:lnTo>
                  <a:pt x="38099" y="444489"/>
                </a:lnTo>
                <a:lnTo>
                  <a:pt x="0" y="571499"/>
                </a:lnTo>
                <a:lnTo>
                  <a:pt x="0" y="660410"/>
                </a:lnTo>
                <a:lnTo>
                  <a:pt x="12679" y="774710"/>
                </a:lnTo>
                <a:lnTo>
                  <a:pt x="50779" y="876299"/>
                </a:lnTo>
                <a:lnTo>
                  <a:pt x="63489" y="901689"/>
                </a:lnTo>
                <a:lnTo>
                  <a:pt x="101589" y="1003310"/>
                </a:lnTo>
                <a:lnTo>
                  <a:pt x="114299" y="1054089"/>
                </a:lnTo>
                <a:lnTo>
                  <a:pt x="152399" y="1015989"/>
                </a:lnTo>
                <a:lnTo>
                  <a:pt x="190499" y="939789"/>
                </a:lnTo>
                <a:lnTo>
                  <a:pt x="211659" y="939789"/>
                </a:lnTo>
                <a:lnTo>
                  <a:pt x="228599" y="889010"/>
                </a:lnTo>
                <a:lnTo>
                  <a:pt x="253989" y="850910"/>
                </a:lnTo>
                <a:lnTo>
                  <a:pt x="292089" y="825489"/>
                </a:lnTo>
                <a:lnTo>
                  <a:pt x="342899" y="812810"/>
                </a:lnTo>
                <a:lnTo>
                  <a:pt x="546079" y="812810"/>
                </a:lnTo>
                <a:lnTo>
                  <a:pt x="596889" y="761999"/>
                </a:lnTo>
                <a:lnTo>
                  <a:pt x="634989" y="736610"/>
                </a:lnTo>
                <a:lnTo>
                  <a:pt x="736579" y="685799"/>
                </a:lnTo>
                <a:lnTo>
                  <a:pt x="685799" y="673089"/>
                </a:lnTo>
                <a:lnTo>
                  <a:pt x="736579" y="660410"/>
                </a:lnTo>
                <a:lnTo>
                  <a:pt x="800099" y="647699"/>
                </a:lnTo>
                <a:lnTo>
                  <a:pt x="838199" y="609599"/>
                </a:lnTo>
                <a:lnTo>
                  <a:pt x="901689" y="596889"/>
                </a:lnTo>
                <a:lnTo>
                  <a:pt x="901689" y="571499"/>
                </a:lnTo>
                <a:lnTo>
                  <a:pt x="977889" y="558789"/>
                </a:lnTo>
                <a:lnTo>
                  <a:pt x="1028699" y="546110"/>
                </a:lnTo>
                <a:lnTo>
                  <a:pt x="1449599" y="546110"/>
                </a:lnTo>
                <a:lnTo>
                  <a:pt x="1422379" y="482589"/>
                </a:lnTo>
                <a:lnTo>
                  <a:pt x="1371599" y="380999"/>
                </a:lnTo>
                <a:lnTo>
                  <a:pt x="1308079" y="304799"/>
                </a:lnTo>
                <a:lnTo>
                  <a:pt x="1193779" y="203210"/>
                </a:lnTo>
                <a:lnTo>
                  <a:pt x="1041379" y="139689"/>
                </a:lnTo>
                <a:lnTo>
                  <a:pt x="965179" y="76199"/>
                </a:lnTo>
                <a:lnTo>
                  <a:pt x="825489" y="38099"/>
                </a:lnTo>
                <a:lnTo>
                  <a:pt x="660379" y="0"/>
                </a:lnTo>
                <a:close/>
              </a:path>
              <a:path w="1460500" h="1054100">
                <a:moveTo>
                  <a:pt x="211659" y="939789"/>
                </a:moveTo>
                <a:lnTo>
                  <a:pt x="190499" y="939789"/>
                </a:lnTo>
                <a:lnTo>
                  <a:pt x="190499" y="990599"/>
                </a:lnTo>
                <a:lnTo>
                  <a:pt x="203179" y="965210"/>
                </a:lnTo>
                <a:lnTo>
                  <a:pt x="211659" y="939789"/>
                </a:lnTo>
                <a:close/>
              </a:path>
              <a:path w="1460500" h="1054100">
                <a:moveTo>
                  <a:pt x="546079" y="812810"/>
                </a:moveTo>
                <a:lnTo>
                  <a:pt x="342899" y="812810"/>
                </a:lnTo>
                <a:lnTo>
                  <a:pt x="419099" y="825489"/>
                </a:lnTo>
                <a:lnTo>
                  <a:pt x="482589" y="838199"/>
                </a:lnTo>
                <a:lnTo>
                  <a:pt x="546079" y="812810"/>
                </a:lnTo>
                <a:close/>
              </a:path>
              <a:path w="1460500" h="1054100">
                <a:moveTo>
                  <a:pt x="1396989" y="685799"/>
                </a:moveTo>
                <a:lnTo>
                  <a:pt x="1333499" y="685799"/>
                </a:lnTo>
                <a:lnTo>
                  <a:pt x="1257299" y="736610"/>
                </a:lnTo>
                <a:lnTo>
                  <a:pt x="1358889" y="698510"/>
                </a:lnTo>
                <a:lnTo>
                  <a:pt x="1396989" y="685799"/>
                </a:lnTo>
                <a:close/>
              </a:path>
              <a:path w="1460500" h="1054100">
                <a:moveTo>
                  <a:pt x="1449599" y="546110"/>
                </a:moveTo>
                <a:lnTo>
                  <a:pt x="1079479" y="546110"/>
                </a:lnTo>
                <a:lnTo>
                  <a:pt x="1142999" y="584210"/>
                </a:lnTo>
                <a:lnTo>
                  <a:pt x="1219199" y="609599"/>
                </a:lnTo>
                <a:lnTo>
                  <a:pt x="1142999" y="622310"/>
                </a:lnTo>
                <a:lnTo>
                  <a:pt x="1219199" y="647699"/>
                </a:lnTo>
                <a:lnTo>
                  <a:pt x="1295399" y="647699"/>
                </a:lnTo>
                <a:lnTo>
                  <a:pt x="1231879" y="685799"/>
                </a:lnTo>
                <a:lnTo>
                  <a:pt x="1396989" y="685799"/>
                </a:lnTo>
                <a:lnTo>
                  <a:pt x="1371599" y="736610"/>
                </a:lnTo>
                <a:lnTo>
                  <a:pt x="1447799" y="660410"/>
                </a:lnTo>
                <a:lnTo>
                  <a:pt x="1460479" y="609599"/>
                </a:lnTo>
                <a:lnTo>
                  <a:pt x="1460479" y="571499"/>
                </a:lnTo>
                <a:lnTo>
                  <a:pt x="1449599" y="546110"/>
                </a:lnTo>
                <a:close/>
              </a:path>
            </a:pathLst>
          </a:custGeom>
          <a:solidFill>
            <a:srgbClr val="FFEA00"/>
          </a:solidFill>
        </p:spPr>
        <p:txBody>
          <a:bodyPr wrap="square" lIns="0" tIns="0" rIns="0" bIns="0" rtlCol="0"/>
          <a:lstStyle/>
          <a:p>
            <a:endParaRPr sz="1433"/>
          </a:p>
        </p:txBody>
      </p:sp>
      <p:sp>
        <p:nvSpPr>
          <p:cNvPr id="9" name="object 9"/>
          <p:cNvSpPr/>
          <p:nvPr/>
        </p:nvSpPr>
        <p:spPr>
          <a:xfrm>
            <a:off x="7298903" y="3318268"/>
            <a:ext cx="60656" cy="70765"/>
          </a:xfrm>
          <a:custGeom>
            <a:avLst/>
            <a:gdLst/>
            <a:ahLst/>
            <a:cxnLst/>
            <a:rect l="l" t="t" r="r" b="b"/>
            <a:pathLst>
              <a:path w="76200" h="88900">
                <a:moveTo>
                  <a:pt x="50779" y="0"/>
                </a:moveTo>
                <a:lnTo>
                  <a:pt x="25389" y="12710"/>
                </a:lnTo>
                <a:lnTo>
                  <a:pt x="0" y="38099"/>
                </a:lnTo>
                <a:lnTo>
                  <a:pt x="50779" y="88910"/>
                </a:lnTo>
                <a:lnTo>
                  <a:pt x="63489" y="88910"/>
                </a:lnTo>
                <a:lnTo>
                  <a:pt x="76199" y="76199"/>
                </a:lnTo>
                <a:lnTo>
                  <a:pt x="76199" y="12710"/>
                </a:lnTo>
                <a:lnTo>
                  <a:pt x="50779" y="0"/>
                </a:lnTo>
                <a:close/>
              </a:path>
            </a:pathLst>
          </a:custGeom>
          <a:solidFill>
            <a:srgbClr val="6F220B"/>
          </a:solidFill>
        </p:spPr>
        <p:txBody>
          <a:bodyPr wrap="square" lIns="0" tIns="0" rIns="0" bIns="0" rtlCol="0"/>
          <a:lstStyle/>
          <a:p>
            <a:endParaRPr sz="1433"/>
          </a:p>
        </p:txBody>
      </p:sp>
      <p:sp>
        <p:nvSpPr>
          <p:cNvPr id="10" name="object 10"/>
          <p:cNvSpPr/>
          <p:nvPr/>
        </p:nvSpPr>
        <p:spPr>
          <a:xfrm>
            <a:off x="7410098" y="3025106"/>
            <a:ext cx="30328" cy="40437"/>
          </a:xfrm>
          <a:custGeom>
            <a:avLst/>
            <a:gdLst/>
            <a:ahLst/>
            <a:cxnLst/>
            <a:rect l="l" t="t" r="r" b="b"/>
            <a:pathLst>
              <a:path w="38100" h="50800">
                <a:moveTo>
                  <a:pt x="38099" y="0"/>
                </a:moveTo>
                <a:lnTo>
                  <a:pt x="12710" y="0"/>
                </a:lnTo>
                <a:lnTo>
                  <a:pt x="0" y="50810"/>
                </a:lnTo>
                <a:lnTo>
                  <a:pt x="25389" y="50810"/>
                </a:lnTo>
                <a:lnTo>
                  <a:pt x="38099" y="38099"/>
                </a:lnTo>
                <a:lnTo>
                  <a:pt x="38099" y="0"/>
                </a:lnTo>
                <a:close/>
              </a:path>
            </a:pathLst>
          </a:custGeom>
          <a:solidFill>
            <a:srgbClr val="FFFFFF"/>
          </a:solidFill>
        </p:spPr>
        <p:txBody>
          <a:bodyPr wrap="square" lIns="0" tIns="0" rIns="0" bIns="0" rtlCol="0"/>
          <a:lstStyle/>
          <a:p>
            <a:endParaRPr sz="1433"/>
          </a:p>
        </p:txBody>
      </p:sp>
      <p:sp>
        <p:nvSpPr>
          <p:cNvPr id="11" name="object 11"/>
          <p:cNvSpPr/>
          <p:nvPr/>
        </p:nvSpPr>
        <p:spPr>
          <a:xfrm>
            <a:off x="7298903" y="3328386"/>
            <a:ext cx="40437" cy="50546"/>
          </a:xfrm>
          <a:custGeom>
            <a:avLst/>
            <a:gdLst/>
            <a:ahLst/>
            <a:cxnLst/>
            <a:rect l="l" t="t" r="r" b="b"/>
            <a:pathLst>
              <a:path w="50800" h="63500">
                <a:moveTo>
                  <a:pt x="38099" y="0"/>
                </a:moveTo>
                <a:lnTo>
                  <a:pt x="0" y="25389"/>
                </a:lnTo>
                <a:lnTo>
                  <a:pt x="25389" y="50810"/>
                </a:lnTo>
                <a:lnTo>
                  <a:pt x="50779" y="63489"/>
                </a:lnTo>
                <a:lnTo>
                  <a:pt x="50779" y="25389"/>
                </a:lnTo>
                <a:lnTo>
                  <a:pt x="38099" y="0"/>
                </a:lnTo>
                <a:close/>
              </a:path>
            </a:pathLst>
          </a:custGeom>
          <a:solidFill>
            <a:srgbClr val="FF0000"/>
          </a:solidFill>
        </p:spPr>
        <p:txBody>
          <a:bodyPr wrap="square" lIns="0" tIns="0" rIns="0" bIns="0" rtlCol="0"/>
          <a:lstStyle/>
          <a:p>
            <a:endParaRPr sz="1433"/>
          </a:p>
        </p:txBody>
      </p:sp>
      <p:sp>
        <p:nvSpPr>
          <p:cNvPr id="12" name="object 12"/>
          <p:cNvSpPr/>
          <p:nvPr/>
        </p:nvSpPr>
        <p:spPr>
          <a:xfrm>
            <a:off x="7399981" y="2964451"/>
            <a:ext cx="90983" cy="20219"/>
          </a:xfrm>
          <a:custGeom>
            <a:avLst/>
            <a:gdLst/>
            <a:ahLst/>
            <a:cxnLst/>
            <a:rect l="l" t="t" r="r" b="b"/>
            <a:pathLst>
              <a:path w="114300" h="25400">
                <a:moveTo>
                  <a:pt x="101620" y="0"/>
                </a:moveTo>
                <a:lnTo>
                  <a:pt x="0" y="0"/>
                </a:lnTo>
                <a:lnTo>
                  <a:pt x="76199" y="25389"/>
                </a:lnTo>
                <a:lnTo>
                  <a:pt x="114299" y="12710"/>
                </a:lnTo>
                <a:lnTo>
                  <a:pt x="101620" y="0"/>
                </a:lnTo>
                <a:close/>
              </a:path>
            </a:pathLst>
          </a:custGeom>
          <a:solidFill>
            <a:srgbClr val="000000"/>
          </a:solidFill>
        </p:spPr>
        <p:txBody>
          <a:bodyPr wrap="square" lIns="0" tIns="0" rIns="0" bIns="0" rtlCol="0"/>
          <a:lstStyle/>
          <a:p>
            <a:endParaRPr sz="1433"/>
          </a:p>
        </p:txBody>
      </p:sp>
      <p:sp>
        <p:nvSpPr>
          <p:cNvPr id="13" name="object 13"/>
          <p:cNvSpPr/>
          <p:nvPr/>
        </p:nvSpPr>
        <p:spPr>
          <a:xfrm>
            <a:off x="7339325" y="2974568"/>
            <a:ext cx="51052" cy="10109"/>
          </a:xfrm>
          <a:custGeom>
            <a:avLst/>
            <a:gdLst/>
            <a:ahLst/>
            <a:cxnLst/>
            <a:rect l="l" t="t" r="r" b="b"/>
            <a:pathLst>
              <a:path w="64134" h="12700">
                <a:moveTo>
                  <a:pt x="38099" y="0"/>
                </a:moveTo>
                <a:lnTo>
                  <a:pt x="0" y="12679"/>
                </a:lnTo>
                <a:lnTo>
                  <a:pt x="63520" y="12679"/>
                </a:lnTo>
                <a:lnTo>
                  <a:pt x="38099" y="0"/>
                </a:lnTo>
                <a:close/>
              </a:path>
            </a:pathLst>
          </a:custGeom>
          <a:solidFill>
            <a:srgbClr val="000000"/>
          </a:solidFill>
        </p:spPr>
        <p:txBody>
          <a:bodyPr wrap="square" lIns="0" tIns="0" rIns="0" bIns="0" rtlCol="0"/>
          <a:lstStyle/>
          <a:p>
            <a:endParaRPr sz="1433"/>
          </a:p>
        </p:txBody>
      </p:sp>
      <p:sp>
        <p:nvSpPr>
          <p:cNvPr id="14" name="object 14"/>
          <p:cNvSpPr/>
          <p:nvPr/>
        </p:nvSpPr>
        <p:spPr>
          <a:xfrm>
            <a:off x="7319114" y="3025107"/>
            <a:ext cx="151640" cy="50546"/>
          </a:xfrm>
          <a:custGeom>
            <a:avLst/>
            <a:gdLst/>
            <a:ahLst/>
            <a:cxnLst/>
            <a:rect l="l" t="t" r="r" b="b"/>
            <a:pathLst>
              <a:path w="190500" h="63500">
                <a:moveTo>
                  <a:pt x="190499" y="0"/>
                </a:moveTo>
                <a:lnTo>
                  <a:pt x="101589" y="0"/>
                </a:lnTo>
                <a:lnTo>
                  <a:pt x="25389" y="38099"/>
                </a:lnTo>
                <a:lnTo>
                  <a:pt x="50810" y="38099"/>
                </a:lnTo>
                <a:lnTo>
                  <a:pt x="63489" y="50810"/>
                </a:lnTo>
                <a:lnTo>
                  <a:pt x="88910" y="50810"/>
                </a:lnTo>
                <a:lnTo>
                  <a:pt x="101589" y="63489"/>
                </a:lnTo>
                <a:lnTo>
                  <a:pt x="114299" y="63489"/>
                </a:lnTo>
                <a:lnTo>
                  <a:pt x="127010" y="50810"/>
                </a:lnTo>
                <a:lnTo>
                  <a:pt x="127010" y="25389"/>
                </a:lnTo>
                <a:lnTo>
                  <a:pt x="139689" y="25389"/>
                </a:lnTo>
                <a:lnTo>
                  <a:pt x="139689" y="12710"/>
                </a:lnTo>
                <a:lnTo>
                  <a:pt x="165110" y="12710"/>
                </a:lnTo>
                <a:lnTo>
                  <a:pt x="190499" y="0"/>
                </a:lnTo>
                <a:close/>
              </a:path>
              <a:path w="190500" h="63500">
                <a:moveTo>
                  <a:pt x="25389" y="38099"/>
                </a:moveTo>
                <a:lnTo>
                  <a:pt x="0" y="50810"/>
                </a:lnTo>
                <a:lnTo>
                  <a:pt x="25389" y="50810"/>
                </a:lnTo>
                <a:lnTo>
                  <a:pt x="25389" y="38099"/>
                </a:lnTo>
                <a:close/>
              </a:path>
              <a:path w="190500" h="63500">
                <a:moveTo>
                  <a:pt x="165110" y="12710"/>
                </a:moveTo>
                <a:lnTo>
                  <a:pt x="139689" y="12710"/>
                </a:lnTo>
                <a:lnTo>
                  <a:pt x="139689" y="50810"/>
                </a:lnTo>
                <a:lnTo>
                  <a:pt x="152399" y="38099"/>
                </a:lnTo>
                <a:lnTo>
                  <a:pt x="165110" y="12710"/>
                </a:lnTo>
                <a:close/>
              </a:path>
            </a:pathLst>
          </a:custGeom>
          <a:solidFill>
            <a:srgbClr val="000000"/>
          </a:solidFill>
        </p:spPr>
        <p:txBody>
          <a:bodyPr wrap="square" lIns="0" tIns="0" rIns="0" bIns="0" rtlCol="0"/>
          <a:lstStyle/>
          <a:p>
            <a:endParaRPr sz="1433"/>
          </a:p>
        </p:txBody>
      </p:sp>
      <p:sp>
        <p:nvSpPr>
          <p:cNvPr id="15" name="object 15"/>
          <p:cNvSpPr/>
          <p:nvPr/>
        </p:nvSpPr>
        <p:spPr>
          <a:xfrm>
            <a:off x="7329231" y="2944240"/>
            <a:ext cx="262842" cy="454919"/>
          </a:xfrm>
          <a:custGeom>
            <a:avLst/>
            <a:gdLst/>
            <a:ahLst/>
            <a:cxnLst/>
            <a:rect l="l" t="t" r="r" b="b"/>
            <a:pathLst>
              <a:path w="330200" h="571500">
                <a:moveTo>
                  <a:pt x="0" y="546079"/>
                </a:moveTo>
                <a:lnTo>
                  <a:pt x="12679" y="571499"/>
                </a:lnTo>
                <a:lnTo>
                  <a:pt x="50779" y="571499"/>
                </a:lnTo>
                <a:lnTo>
                  <a:pt x="50779" y="558789"/>
                </a:lnTo>
                <a:lnTo>
                  <a:pt x="12679" y="558789"/>
                </a:lnTo>
                <a:lnTo>
                  <a:pt x="0" y="546079"/>
                </a:lnTo>
                <a:close/>
              </a:path>
              <a:path w="330200" h="571500">
                <a:moveTo>
                  <a:pt x="88879" y="457199"/>
                </a:moveTo>
                <a:lnTo>
                  <a:pt x="25389" y="457199"/>
                </a:lnTo>
                <a:lnTo>
                  <a:pt x="12679" y="469879"/>
                </a:lnTo>
                <a:lnTo>
                  <a:pt x="38099" y="507979"/>
                </a:lnTo>
                <a:lnTo>
                  <a:pt x="38099" y="558789"/>
                </a:lnTo>
                <a:lnTo>
                  <a:pt x="63489" y="558789"/>
                </a:lnTo>
                <a:lnTo>
                  <a:pt x="63489" y="469879"/>
                </a:lnTo>
                <a:lnTo>
                  <a:pt x="88879" y="457199"/>
                </a:lnTo>
                <a:close/>
              </a:path>
              <a:path w="330200" h="571500">
                <a:moveTo>
                  <a:pt x="304799" y="317479"/>
                </a:moveTo>
                <a:lnTo>
                  <a:pt x="266699" y="355579"/>
                </a:lnTo>
                <a:lnTo>
                  <a:pt x="215889" y="355579"/>
                </a:lnTo>
                <a:lnTo>
                  <a:pt x="215889" y="419099"/>
                </a:lnTo>
                <a:lnTo>
                  <a:pt x="190499" y="431779"/>
                </a:lnTo>
                <a:lnTo>
                  <a:pt x="139689" y="444489"/>
                </a:lnTo>
                <a:lnTo>
                  <a:pt x="76199" y="457199"/>
                </a:lnTo>
                <a:lnTo>
                  <a:pt x="165079" y="457199"/>
                </a:lnTo>
                <a:lnTo>
                  <a:pt x="190499" y="444489"/>
                </a:lnTo>
                <a:lnTo>
                  <a:pt x="228599" y="419099"/>
                </a:lnTo>
                <a:lnTo>
                  <a:pt x="228599" y="406389"/>
                </a:lnTo>
                <a:lnTo>
                  <a:pt x="266699" y="380999"/>
                </a:lnTo>
                <a:lnTo>
                  <a:pt x="279379" y="355579"/>
                </a:lnTo>
                <a:lnTo>
                  <a:pt x="304799" y="330189"/>
                </a:lnTo>
                <a:lnTo>
                  <a:pt x="304799" y="317479"/>
                </a:lnTo>
                <a:close/>
              </a:path>
              <a:path w="330200" h="571500">
                <a:moveTo>
                  <a:pt x="152399" y="342899"/>
                </a:moveTo>
                <a:lnTo>
                  <a:pt x="152399" y="355579"/>
                </a:lnTo>
                <a:lnTo>
                  <a:pt x="165079" y="355579"/>
                </a:lnTo>
                <a:lnTo>
                  <a:pt x="152399" y="342899"/>
                </a:lnTo>
                <a:close/>
              </a:path>
              <a:path w="330200" h="571500">
                <a:moveTo>
                  <a:pt x="228599" y="342899"/>
                </a:moveTo>
                <a:lnTo>
                  <a:pt x="177789" y="342899"/>
                </a:lnTo>
                <a:lnTo>
                  <a:pt x="177789" y="355579"/>
                </a:lnTo>
                <a:lnTo>
                  <a:pt x="241279" y="355579"/>
                </a:lnTo>
                <a:lnTo>
                  <a:pt x="228599" y="342899"/>
                </a:lnTo>
                <a:close/>
              </a:path>
              <a:path w="330200" h="571500">
                <a:moveTo>
                  <a:pt x="279379" y="126979"/>
                </a:moveTo>
                <a:lnTo>
                  <a:pt x="279379" y="139689"/>
                </a:lnTo>
                <a:lnTo>
                  <a:pt x="266699" y="139689"/>
                </a:lnTo>
                <a:lnTo>
                  <a:pt x="253989" y="152399"/>
                </a:lnTo>
                <a:lnTo>
                  <a:pt x="241279" y="152399"/>
                </a:lnTo>
                <a:lnTo>
                  <a:pt x="241279" y="165079"/>
                </a:lnTo>
                <a:lnTo>
                  <a:pt x="253989" y="215889"/>
                </a:lnTo>
                <a:lnTo>
                  <a:pt x="279379" y="253989"/>
                </a:lnTo>
                <a:lnTo>
                  <a:pt x="292089" y="279379"/>
                </a:lnTo>
                <a:lnTo>
                  <a:pt x="292089" y="292089"/>
                </a:lnTo>
                <a:lnTo>
                  <a:pt x="304799" y="304799"/>
                </a:lnTo>
                <a:lnTo>
                  <a:pt x="304799" y="292089"/>
                </a:lnTo>
                <a:lnTo>
                  <a:pt x="279379" y="241279"/>
                </a:lnTo>
                <a:lnTo>
                  <a:pt x="253989" y="203179"/>
                </a:lnTo>
                <a:lnTo>
                  <a:pt x="298437" y="203179"/>
                </a:lnTo>
                <a:lnTo>
                  <a:pt x="292089" y="190499"/>
                </a:lnTo>
                <a:lnTo>
                  <a:pt x="284466" y="152399"/>
                </a:lnTo>
                <a:lnTo>
                  <a:pt x="253989" y="152399"/>
                </a:lnTo>
                <a:lnTo>
                  <a:pt x="253989" y="139689"/>
                </a:lnTo>
                <a:lnTo>
                  <a:pt x="281922" y="139689"/>
                </a:lnTo>
                <a:lnTo>
                  <a:pt x="279379" y="126979"/>
                </a:lnTo>
                <a:close/>
              </a:path>
              <a:path w="330200" h="571500">
                <a:moveTo>
                  <a:pt x="298437" y="203179"/>
                </a:moveTo>
                <a:lnTo>
                  <a:pt x="253989" y="203179"/>
                </a:lnTo>
                <a:lnTo>
                  <a:pt x="292089" y="228599"/>
                </a:lnTo>
                <a:lnTo>
                  <a:pt x="292089" y="241279"/>
                </a:lnTo>
                <a:lnTo>
                  <a:pt x="304799" y="215889"/>
                </a:lnTo>
                <a:lnTo>
                  <a:pt x="298437" y="203179"/>
                </a:lnTo>
                <a:close/>
              </a:path>
              <a:path w="330200" h="571500">
                <a:moveTo>
                  <a:pt x="330189" y="0"/>
                </a:moveTo>
                <a:lnTo>
                  <a:pt x="317479" y="38099"/>
                </a:lnTo>
                <a:lnTo>
                  <a:pt x="304799" y="50779"/>
                </a:lnTo>
                <a:lnTo>
                  <a:pt x="253989" y="114299"/>
                </a:lnTo>
                <a:lnTo>
                  <a:pt x="253989" y="126979"/>
                </a:lnTo>
                <a:lnTo>
                  <a:pt x="266699" y="101589"/>
                </a:lnTo>
                <a:lnTo>
                  <a:pt x="304799" y="76199"/>
                </a:lnTo>
                <a:lnTo>
                  <a:pt x="321740" y="50779"/>
                </a:lnTo>
                <a:lnTo>
                  <a:pt x="317479" y="50779"/>
                </a:lnTo>
                <a:lnTo>
                  <a:pt x="330189" y="0"/>
                </a:lnTo>
                <a:close/>
              </a:path>
              <a:path w="330200" h="571500">
                <a:moveTo>
                  <a:pt x="330189" y="38099"/>
                </a:moveTo>
                <a:lnTo>
                  <a:pt x="317479" y="50779"/>
                </a:lnTo>
                <a:lnTo>
                  <a:pt x="321740" y="50779"/>
                </a:lnTo>
                <a:lnTo>
                  <a:pt x="330189" y="38099"/>
                </a:lnTo>
                <a:close/>
              </a:path>
            </a:pathLst>
          </a:custGeom>
          <a:solidFill>
            <a:srgbClr val="000000"/>
          </a:solidFill>
        </p:spPr>
        <p:txBody>
          <a:bodyPr wrap="square" lIns="0" tIns="0" rIns="0" bIns="0" rtlCol="0"/>
          <a:lstStyle/>
          <a:p>
            <a:endParaRPr sz="1433"/>
          </a:p>
        </p:txBody>
      </p:sp>
      <p:sp>
        <p:nvSpPr>
          <p:cNvPr id="16" name="object 16"/>
          <p:cNvSpPr/>
          <p:nvPr/>
        </p:nvSpPr>
        <p:spPr>
          <a:xfrm>
            <a:off x="7450543" y="3146418"/>
            <a:ext cx="40437" cy="30328"/>
          </a:xfrm>
          <a:custGeom>
            <a:avLst/>
            <a:gdLst/>
            <a:ahLst/>
            <a:cxnLst/>
            <a:rect l="l" t="t" r="r" b="b"/>
            <a:pathLst>
              <a:path w="50800" h="38100">
                <a:moveTo>
                  <a:pt x="50779" y="0"/>
                </a:moveTo>
                <a:lnTo>
                  <a:pt x="25389" y="0"/>
                </a:lnTo>
                <a:lnTo>
                  <a:pt x="12679" y="25389"/>
                </a:lnTo>
                <a:lnTo>
                  <a:pt x="0" y="38099"/>
                </a:lnTo>
                <a:lnTo>
                  <a:pt x="50779" y="12710"/>
                </a:lnTo>
                <a:lnTo>
                  <a:pt x="50779" y="0"/>
                </a:lnTo>
                <a:close/>
              </a:path>
            </a:pathLst>
          </a:custGeom>
          <a:solidFill>
            <a:srgbClr val="000000"/>
          </a:solidFill>
        </p:spPr>
        <p:txBody>
          <a:bodyPr wrap="square" lIns="0" tIns="0" rIns="0" bIns="0" rtlCol="0"/>
          <a:lstStyle/>
          <a:p>
            <a:endParaRPr sz="1433"/>
          </a:p>
        </p:txBody>
      </p:sp>
      <p:sp>
        <p:nvSpPr>
          <p:cNvPr id="17" name="object 17"/>
          <p:cNvSpPr/>
          <p:nvPr/>
        </p:nvSpPr>
        <p:spPr>
          <a:xfrm>
            <a:off x="7238248" y="3247519"/>
            <a:ext cx="161749" cy="161749"/>
          </a:xfrm>
          <a:custGeom>
            <a:avLst/>
            <a:gdLst/>
            <a:ahLst/>
            <a:cxnLst/>
            <a:rect l="l" t="t" r="r" b="b"/>
            <a:pathLst>
              <a:path w="203200" h="203200">
                <a:moveTo>
                  <a:pt x="12679" y="165079"/>
                </a:moveTo>
                <a:lnTo>
                  <a:pt x="0" y="203179"/>
                </a:lnTo>
                <a:lnTo>
                  <a:pt x="12679" y="177789"/>
                </a:lnTo>
                <a:lnTo>
                  <a:pt x="12679" y="165079"/>
                </a:lnTo>
                <a:close/>
              </a:path>
              <a:path w="203200" h="203200">
                <a:moveTo>
                  <a:pt x="203179" y="0"/>
                </a:moveTo>
                <a:lnTo>
                  <a:pt x="126979" y="76199"/>
                </a:lnTo>
                <a:lnTo>
                  <a:pt x="88879" y="101589"/>
                </a:lnTo>
                <a:lnTo>
                  <a:pt x="50779" y="114299"/>
                </a:lnTo>
                <a:lnTo>
                  <a:pt x="38099" y="139689"/>
                </a:lnTo>
                <a:lnTo>
                  <a:pt x="12679" y="152399"/>
                </a:lnTo>
                <a:lnTo>
                  <a:pt x="12679" y="165079"/>
                </a:lnTo>
                <a:lnTo>
                  <a:pt x="25389" y="152399"/>
                </a:lnTo>
                <a:lnTo>
                  <a:pt x="50779" y="139689"/>
                </a:lnTo>
                <a:lnTo>
                  <a:pt x="76199" y="139689"/>
                </a:lnTo>
                <a:lnTo>
                  <a:pt x="101589" y="114299"/>
                </a:lnTo>
                <a:lnTo>
                  <a:pt x="126979" y="101589"/>
                </a:lnTo>
                <a:lnTo>
                  <a:pt x="152399" y="76199"/>
                </a:lnTo>
                <a:lnTo>
                  <a:pt x="203179" y="0"/>
                </a:lnTo>
                <a:close/>
              </a:path>
            </a:pathLst>
          </a:custGeom>
          <a:solidFill>
            <a:srgbClr val="000000"/>
          </a:solidFill>
        </p:spPr>
        <p:txBody>
          <a:bodyPr wrap="square" lIns="0" tIns="0" rIns="0" bIns="0" rtlCol="0"/>
          <a:lstStyle/>
          <a:p>
            <a:endParaRPr sz="1433"/>
          </a:p>
        </p:txBody>
      </p:sp>
      <p:sp>
        <p:nvSpPr>
          <p:cNvPr id="18" name="object 18"/>
          <p:cNvSpPr/>
          <p:nvPr/>
        </p:nvSpPr>
        <p:spPr>
          <a:xfrm>
            <a:off x="7298903" y="3389042"/>
            <a:ext cx="50546" cy="70765"/>
          </a:xfrm>
          <a:custGeom>
            <a:avLst/>
            <a:gdLst/>
            <a:ahLst/>
            <a:cxnLst/>
            <a:rect l="l" t="t" r="r" b="b"/>
            <a:pathLst>
              <a:path w="63500" h="88900">
                <a:moveTo>
                  <a:pt x="0" y="0"/>
                </a:moveTo>
                <a:lnTo>
                  <a:pt x="25389" y="38099"/>
                </a:lnTo>
                <a:lnTo>
                  <a:pt x="12679" y="76199"/>
                </a:lnTo>
                <a:lnTo>
                  <a:pt x="12679" y="88910"/>
                </a:lnTo>
                <a:lnTo>
                  <a:pt x="38099" y="63489"/>
                </a:lnTo>
                <a:lnTo>
                  <a:pt x="63489" y="50810"/>
                </a:lnTo>
                <a:lnTo>
                  <a:pt x="50779" y="50810"/>
                </a:lnTo>
                <a:lnTo>
                  <a:pt x="38099" y="38099"/>
                </a:lnTo>
                <a:lnTo>
                  <a:pt x="0" y="0"/>
                </a:lnTo>
                <a:close/>
              </a:path>
            </a:pathLst>
          </a:custGeom>
          <a:solidFill>
            <a:srgbClr val="000000"/>
          </a:solidFill>
        </p:spPr>
        <p:txBody>
          <a:bodyPr wrap="square" lIns="0" tIns="0" rIns="0" bIns="0" rtlCol="0"/>
          <a:lstStyle/>
          <a:p>
            <a:endParaRPr sz="1433"/>
          </a:p>
        </p:txBody>
      </p:sp>
      <p:sp>
        <p:nvSpPr>
          <p:cNvPr id="19" name="object 19"/>
          <p:cNvSpPr/>
          <p:nvPr/>
        </p:nvSpPr>
        <p:spPr>
          <a:xfrm>
            <a:off x="7561738" y="2731945"/>
            <a:ext cx="80874" cy="192077"/>
          </a:xfrm>
          <a:custGeom>
            <a:avLst/>
            <a:gdLst/>
            <a:ahLst/>
            <a:cxnLst/>
            <a:rect l="l" t="t" r="r" b="b"/>
            <a:pathLst>
              <a:path w="101600" h="241300">
                <a:moveTo>
                  <a:pt x="101589" y="38099"/>
                </a:moveTo>
                <a:lnTo>
                  <a:pt x="50810" y="241279"/>
                </a:lnTo>
                <a:lnTo>
                  <a:pt x="88910" y="152399"/>
                </a:lnTo>
                <a:lnTo>
                  <a:pt x="101589" y="101589"/>
                </a:lnTo>
                <a:lnTo>
                  <a:pt x="101589" y="38099"/>
                </a:lnTo>
                <a:close/>
              </a:path>
              <a:path w="101600" h="241300">
                <a:moveTo>
                  <a:pt x="101589" y="0"/>
                </a:moveTo>
                <a:lnTo>
                  <a:pt x="63489" y="76199"/>
                </a:lnTo>
                <a:lnTo>
                  <a:pt x="38099" y="88879"/>
                </a:lnTo>
                <a:lnTo>
                  <a:pt x="0" y="114299"/>
                </a:lnTo>
                <a:lnTo>
                  <a:pt x="50810" y="88879"/>
                </a:lnTo>
                <a:lnTo>
                  <a:pt x="88910" y="63489"/>
                </a:lnTo>
                <a:lnTo>
                  <a:pt x="101589" y="38099"/>
                </a:lnTo>
                <a:lnTo>
                  <a:pt x="101589" y="0"/>
                </a:lnTo>
                <a:close/>
              </a:path>
            </a:pathLst>
          </a:custGeom>
          <a:solidFill>
            <a:srgbClr val="000000"/>
          </a:solidFill>
        </p:spPr>
        <p:txBody>
          <a:bodyPr wrap="square" lIns="0" tIns="0" rIns="0" bIns="0" rtlCol="0"/>
          <a:lstStyle/>
          <a:p>
            <a:endParaRPr sz="1433"/>
          </a:p>
        </p:txBody>
      </p:sp>
      <p:sp>
        <p:nvSpPr>
          <p:cNvPr id="20" name="object 20"/>
          <p:cNvSpPr/>
          <p:nvPr/>
        </p:nvSpPr>
        <p:spPr>
          <a:xfrm>
            <a:off x="7521293" y="2762273"/>
            <a:ext cx="81380" cy="50546"/>
          </a:xfrm>
          <a:custGeom>
            <a:avLst/>
            <a:gdLst/>
            <a:ahLst/>
            <a:cxnLst/>
            <a:rect l="l" t="t" r="r" b="b"/>
            <a:pathLst>
              <a:path w="102234" h="63500">
                <a:moveTo>
                  <a:pt x="101620" y="0"/>
                </a:moveTo>
                <a:lnTo>
                  <a:pt x="25420" y="50779"/>
                </a:lnTo>
                <a:lnTo>
                  <a:pt x="0" y="63489"/>
                </a:lnTo>
                <a:lnTo>
                  <a:pt x="38099" y="50779"/>
                </a:lnTo>
                <a:lnTo>
                  <a:pt x="88910" y="25389"/>
                </a:lnTo>
                <a:lnTo>
                  <a:pt x="101620" y="0"/>
                </a:lnTo>
                <a:close/>
              </a:path>
              <a:path w="102234" h="63500">
                <a:moveTo>
                  <a:pt x="88910" y="25389"/>
                </a:moveTo>
                <a:lnTo>
                  <a:pt x="76199" y="38099"/>
                </a:lnTo>
                <a:lnTo>
                  <a:pt x="76199" y="50779"/>
                </a:lnTo>
                <a:lnTo>
                  <a:pt x="88910" y="25389"/>
                </a:lnTo>
                <a:close/>
              </a:path>
            </a:pathLst>
          </a:custGeom>
          <a:solidFill>
            <a:srgbClr val="000000"/>
          </a:solidFill>
        </p:spPr>
        <p:txBody>
          <a:bodyPr wrap="square" lIns="0" tIns="0" rIns="0" bIns="0" rtlCol="0"/>
          <a:lstStyle/>
          <a:p>
            <a:endParaRPr sz="1433"/>
          </a:p>
        </p:txBody>
      </p:sp>
      <p:sp>
        <p:nvSpPr>
          <p:cNvPr id="21" name="object 21"/>
          <p:cNvSpPr/>
          <p:nvPr/>
        </p:nvSpPr>
        <p:spPr>
          <a:xfrm>
            <a:off x="7450544" y="2731945"/>
            <a:ext cx="131421" cy="50546"/>
          </a:xfrm>
          <a:custGeom>
            <a:avLst/>
            <a:gdLst/>
            <a:ahLst/>
            <a:cxnLst/>
            <a:rect l="l" t="t" r="r" b="b"/>
            <a:pathLst>
              <a:path w="165100" h="63500">
                <a:moveTo>
                  <a:pt x="126979" y="0"/>
                </a:moveTo>
                <a:lnTo>
                  <a:pt x="0" y="63489"/>
                </a:lnTo>
                <a:lnTo>
                  <a:pt x="12679" y="63489"/>
                </a:lnTo>
                <a:lnTo>
                  <a:pt x="114299" y="12679"/>
                </a:lnTo>
                <a:lnTo>
                  <a:pt x="126979" y="0"/>
                </a:lnTo>
                <a:close/>
              </a:path>
              <a:path w="165100" h="63500">
                <a:moveTo>
                  <a:pt x="165079" y="38099"/>
                </a:moveTo>
                <a:lnTo>
                  <a:pt x="114299" y="50779"/>
                </a:lnTo>
                <a:lnTo>
                  <a:pt x="76199" y="63489"/>
                </a:lnTo>
                <a:lnTo>
                  <a:pt x="88879" y="63489"/>
                </a:lnTo>
                <a:lnTo>
                  <a:pt x="165079" y="38099"/>
                </a:lnTo>
                <a:close/>
              </a:path>
            </a:pathLst>
          </a:custGeom>
          <a:solidFill>
            <a:srgbClr val="000000"/>
          </a:solidFill>
        </p:spPr>
        <p:txBody>
          <a:bodyPr wrap="square" lIns="0" tIns="0" rIns="0" bIns="0" rtlCol="0"/>
          <a:lstStyle/>
          <a:p>
            <a:endParaRPr sz="1433"/>
          </a:p>
        </p:txBody>
      </p:sp>
      <p:sp>
        <p:nvSpPr>
          <p:cNvPr id="22" name="object 22"/>
          <p:cNvSpPr/>
          <p:nvPr/>
        </p:nvSpPr>
        <p:spPr>
          <a:xfrm>
            <a:off x="7167474" y="2640962"/>
            <a:ext cx="333607" cy="80874"/>
          </a:xfrm>
          <a:custGeom>
            <a:avLst/>
            <a:gdLst/>
            <a:ahLst/>
            <a:cxnLst/>
            <a:rect l="l" t="t" r="r" b="b"/>
            <a:pathLst>
              <a:path w="419100" h="101600">
                <a:moveTo>
                  <a:pt x="380999" y="88879"/>
                </a:moveTo>
                <a:lnTo>
                  <a:pt x="374698" y="88879"/>
                </a:lnTo>
                <a:lnTo>
                  <a:pt x="330189" y="101589"/>
                </a:lnTo>
                <a:lnTo>
                  <a:pt x="380999" y="88879"/>
                </a:lnTo>
                <a:close/>
              </a:path>
              <a:path w="419100" h="101600">
                <a:moveTo>
                  <a:pt x="266699" y="12679"/>
                </a:moveTo>
                <a:lnTo>
                  <a:pt x="177789" y="12679"/>
                </a:lnTo>
                <a:lnTo>
                  <a:pt x="190499" y="38099"/>
                </a:lnTo>
                <a:lnTo>
                  <a:pt x="241310" y="50779"/>
                </a:lnTo>
                <a:lnTo>
                  <a:pt x="228599" y="63489"/>
                </a:lnTo>
                <a:lnTo>
                  <a:pt x="279410" y="76199"/>
                </a:lnTo>
                <a:lnTo>
                  <a:pt x="355610" y="88879"/>
                </a:lnTo>
                <a:lnTo>
                  <a:pt x="304799" y="76199"/>
                </a:lnTo>
                <a:lnTo>
                  <a:pt x="203210" y="25389"/>
                </a:lnTo>
                <a:lnTo>
                  <a:pt x="317510" y="25389"/>
                </a:lnTo>
                <a:lnTo>
                  <a:pt x="266699" y="12679"/>
                </a:lnTo>
                <a:close/>
              </a:path>
              <a:path w="419100" h="101600">
                <a:moveTo>
                  <a:pt x="419099" y="76199"/>
                </a:moveTo>
                <a:lnTo>
                  <a:pt x="355610" y="88879"/>
                </a:lnTo>
                <a:lnTo>
                  <a:pt x="374698" y="88879"/>
                </a:lnTo>
                <a:lnTo>
                  <a:pt x="419099" y="76199"/>
                </a:lnTo>
                <a:close/>
              </a:path>
              <a:path w="419100" h="101600">
                <a:moveTo>
                  <a:pt x="317510" y="25389"/>
                </a:moveTo>
                <a:lnTo>
                  <a:pt x="203210" y="25389"/>
                </a:lnTo>
                <a:lnTo>
                  <a:pt x="266699" y="38099"/>
                </a:lnTo>
                <a:lnTo>
                  <a:pt x="317510" y="25389"/>
                </a:lnTo>
                <a:close/>
              </a:path>
              <a:path w="419100" h="101600">
                <a:moveTo>
                  <a:pt x="38099" y="0"/>
                </a:moveTo>
                <a:lnTo>
                  <a:pt x="0" y="0"/>
                </a:lnTo>
                <a:lnTo>
                  <a:pt x="88910" y="12679"/>
                </a:lnTo>
                <a:lnTo>
                  <a:pt x="38099" y="0"/>
                </a:lnTo>
                <a:close/>
              </a:path>
            </a:pathLst>
          </a:custGeom>
          <a:solidFill>
            <a:srgbClr val="000000"/>
          </a:solidFill>
        </p:spPr>
        <p:txBody>
          <a:bodyPr wrap="square" lIns="0" tIns="0" rIns="0" bIns="0" rtlCol="0"/>
          <a:lstStyle/>
          <a:p>
            <a:endParaRPr sz="1433"/>
          </a:p>
        </p:txBody>
      </p:sp>
      <p:sp>
        <p:nvSpPr>
          <p:cNvPr id="23" name="object 23"/>
          <p:cNvSpPr/>
          <p:nvPr/>
        </p:nvSpPr>
        <p:spPr>
          <a:xfrm>
            <a:off x="7177592" y="2676336"/>
            <a:ext cx="111203" cy="0"/>
          </a:xfrm>
          <a:custGeom>
            <a:avLst/>
            <a:gdLst/>
            <a:ahLst/>
            <a:cxnLst/>
            <a:rect l="l" t="t" r="r" b="b"/>
            <a:pathLst>
              <a:path w="139700">
                <a:moveTo>
                  <a:pt x="0" y="0"/>
                </a:moveTo>
                <a:lnTo>
                  <a:pt x="139689" y="0"/>
                </a:lnTo>
              </a:path>
            </a:pathLst>
          </a:custGeom>
          <a:ln w="13949">
            <a:solidFill>
              <a:srgbClr val="000000"/>
            </a:solidFill>
          </a:ln>
        </p:spPr>
        <p:txBody>
          <a:bodyPr wrap="square" lIns="0" tIns="0" rIns="0" bIns="0" rtlCol="0"/>
          <a:lstStyle/>
          <a:p>
            <a:endParaRPr sz="1433"/>
          </a:p>
        </p:txBody>
      </p:sp>
      <p:sp>
        <p:nvSpPr>
          <p:cNvPr id="24" name="object 24"/>
          <p:cNvSpPr/>
          <p:nvPr/>
        </p:nvSpPr>
        <p:spPr>
          <a:xfrm>
            <a:off x="7015836" y="2691500"/>
            <a:ext cx="202186" cy="60656"/>
          </a:xfrm>
          <a:custGeom>
            <a:avLst/>
            <a:gdLst/>
            <a:ahLst/>
            <a:cxnLst/>
            <a:rect l="l" t="t" r="r" b="b"/>
            <a:pathLst>
              <a:path w="254000" h="76200">
                <a:moveTo>
                  <a:pt x="0" y="25389"/>
                </a:moveTo>
                <a:lnTo>
                  <a:pt x="63489" y="50810"/>
                </a:lnTo>
                <a:lnTo>
                  <a:pt x="152399" y="50810"/>
                </a:lnTo>
                <a:lnTo>
                  <a:pt x="127010" y="63489"/>
                </a:lnTo>
                <a:lnTo>
                  <a:pt x="76199" y="76199"/>
                </a:lnTo>
                <a:lnTo>
                  <a:pt x="139689" y="63489"/>
                </a:lnTo>
                <a:lnTo>
                  <a:pt x="190499" y="38099"/>
                </a:lnTo>
                <a:lnTo>
                  <a:pt x="50810" y="38099"/>
                </a:lnTo>
                <a:lnTo>
                  <a:pt x="0" y="25389"/>
                </a:lnTo>
                <a:close/>
              </a:path>
              <a:path w="254000" h="76200">
                <a:moveTo>
                  <a:pt x="253989" y="0"/>
                </a:moveTo>
                <a:lnTo>
                  <a:pt x="215889" y="12710"/>
                </a:lnTo>
                <a:lnTo>
                  <a:pt x="88910" y="12710"/>
                </a:lnTo>
                <a:lnTo>
                  <a:pt x="165110" y="25389"/>
                </a:lnTo>
                <a:lnTo>
                  <a:pt x="139689" y="38099"/>
                </a:lnTo>
                <a:lnTo>
                  <a:pt x="215889" y="38099"/>
                </a:lnTo>
                <a:lnTo>
                  <a:pt x="177789" y="25389"/>
                </a:lnTo>
                <a:lnTo>
                  <a:pt x="203210" y="25389"/>
                </a:lnTo>
                <a:lnTo>
                  <a:pt x="241310" y="12710"/>
                </a:lnTo>
                <a:lnTo>
                  <a:pt x="253989" y="0"/>
                </a:lnTo>
                <a:close/>
              </a:path>
            </a:pathLst>
          </a:custGeom>
          <a:solidFill>
            <a:srgbClr val="000000"/>
          </a:solidFill>
        </p:spPr>
        <p:txBody>
          <a:bodyPr wrap="square" lIns="0" tIns="0" rIns="0" bIns="0" rtlCol="0"/>
          <a:lstStyle/>
          <a:p>
            <a:endParaRPr sz="1433"/>
          </a:p>
        </p:txBody>
      </p:sp>
      <p:sp>
        <p:nvSpPr>
          <p:cNvPr id="25" name="object 25"/>
          <p:cNvSpPr/>
          <p:nvPr/>
        </p:nvSpPr>
        <p:spPr>
          <a:xfrm>
            <a:off x="6914734" y="2742038"/>
            <a:ext cx="151640" cy="51052"/>
          </a:xfrm>
          <a:custGeom>
            <a:avLst/>
            <a:gdLst/>
            <a:ahLst/>
            <a:cxnLst/>
            <a:rect l="l" t="t" r="r" b="b"/>
            <a:pathLst>
              <a:path w="190500" h="64135">
                <a:moveTo>
                  <a:pt x="139720" y="50810"/>
                </a:moveTo>
                <a:lnTo>
                  <a:pt x="0" y="50810"/>
                </a:lnTo>
                <a:lnTo>
                  <a:pt x="63520" y="63520"/>
                </a:lnTo>
                <a:lnTo>
                  <a:pt x="139720" y="50810"/>
                </a:lnTo>
                <a:close/>
              </a:path>
              <a:path w="190500" h="64135">
                <a:moveTo>
                  <a:pt x="63520" y="0"/>
                </a:moveTo>
                <a:lnTo>
                  <a:pt x="50810" y="0"/>
                </a:lnTo>
                <a:lnTo>
                  <a:pt x="139720" y="38099"/>
                </a:lnTo>
                <a:lnTo>
                  <a:pt x="139720" y="50810"/>
                </a:lnTo>
                <a:lnTo>
                  <a:pt x="190499" y="38099"/>
                </a:lnTo>
                <a:lnTo>
                  <a:pt x="165110" y="38099"/>
                </a:lnTo>
                <a:lnTo>
                  <a:pt x="139720" y="25420"/>
                </a:lnTo>
                <a:lnTo>
                  <a:pt x="63520" y="0"/>
                </a:lnTo>
                <a:close/>
              </a:path>
            </a:pathLst>
          </a:custGeom>
          <a:solidFill>
            <a:srgbClr val="000000"/>
          </a:solidFill>
        </p:spPr>
        <p:txBody>
          <a:bodyPr wrap="square" lIns="0" tIns="0" rIns="0" bIns="0" rtlCol="0"/>
          <a:lstStyle/>
          <a:p>
            <a:endParaRPr sz="1433"/>
          </a:p>
        </p:txBody>
      </p:sp>
      <p:sp>
        <p:nvSpPr>
          <p:cNvPr id="26" name="object 26"/>
          <p:cNvSpPr/>
          <p:nvPr/>
        </p:nvSpPr>
        <p:spPr>
          <a:xfrm>
            <a:off x="6793423" y="2812811"/>
            <a:ext cx="222405" cy="141531"/>
          </a:xfrm>
          <a:custGeom>
            <a:avLst/>
            <a:gdLst/>
            <a:ahLst/>
            <a:cxnLst/>
            <a:rect l="l" t="t" r="r" b="b"/>
            <a:pathLst>
              <a:path w="279400" h="177800">
                <a:moveTo>
                  <a:pt x="237083" y="16936"/>
                </a:moveTo>
                <a:lnTo>
                  <a:pt x="203210" y="25389"/>
                </a:lnTo>
                <a:lnTo>
                  <a:pt x="190499" y="25389"/>
                </a:lnTo>
                <a:lnTo>
                  <a:pt x="177820" y="50810"/>
                </a:lnTo>
                <a:lnTo>
                  <a:pt x="139720" y="63489"/>
                </a:lnTo>
                <a:lnTo>
                  <a:pt x="177820" y="63489"/>
                </a:lnTo>
                <a:lnTo>
                  <a:pt x="139720" y="88910"/>
                </a:lnTo>
                <a:lnTo>
                  <a:pt x="38099" y="88910"/>
                </a:lnTo>
                <a:lnTo>
                  <a:pt x="0" y="101589"/>
                </a:lnTo>
                <a:lnTo>
                  <a:pt x="38099" y="114299"/>
                </a:lnTo>
                <a:lnTo>
                  <a:pt x="63520" y="152399"/>
                </a:lnTo>
                <a:lnTo>
                  <a:pt x="88910" y="177789"/>
                </a:lnTo>
                <a:lnTo>
                  <a:pt x="76199" y="139689"/>
                </a:lnTo>
                <a:lnTo>
                  <a:pt x="63520" y="114299"/>
                </a:lnTo>
                <a:lnTo>
                  <a:pt x="127010" y="114299"/>
                </a:lnTo>
                <a:lnTo>
                  <a:pt x="165110" y="88910"/>
                </a:lnTo>
                <a:lnTo>
                  <a:pt x="190499" y="76199"/>
                </a:lnTo>
                <a:lnTo>
                  <a:pt x="215920" y="38099"/>
                </a:lnTo>
                <a:lnTo>
                  <a:pt x="237083" y="16936"/>
                </a:lnTo>
                <a:close/>
              </a:path>
              <a:path w="279400" h="177800">
                <a:moveTo>
                  <a:pt x="190499" y="25389"/>
                </a:moveTo>
                <a:lnTo>
                  <a:pt x="152399" y="25389"/>
                </a:lnTo>
                <a:lnTo>
                  <a:pt x="114299" y="38099"/>
                </a:lnTo>
                <a:lnTo>
                  <a:pt x="190499" y="25389"/>
                </a:lnTo>
                <a:close/>
              </a:path>
              <a:path w="279400" h="177800">
                <a:moveTo>
                  <a:pt x="279410" y="0"/>
                </a:moveTo>
                <a:lnTo>
                  <a:pt x="241310" y="12710"/>
                </a:lnTo>
                <a:lnTo>
                  <a:pt x="237083" y="16936"/>
                </a:lnTo>
                <a:lnTo>
                  <a:pt x="254020" y="12710"/>
                </a:lnTo>
                <a:lnTo>
                  <a:pt x="279410" y="0"/>
                </a:lnTo>
                <a:close/>
              </a:path>
            </a:pathLst>
          </a:custGeom>
          <a:solidFill>
            <a:srgbClr val="000000"/>
          </a:solidFill>
        </p:spPr>
        <p:txBody>
          <a:bodyPr wrap="square" lIns="0" tIns="0" rIns="0" bIns="0" rtlCol="0"/>
          <a:lstStyle/>
          <a:p>
            <a:endParaRPr sz="1433"/>
          </a:p>
        </p:txBody>
      </p:sp>
      <p:sp>
        <p:nvSpPr>
          <p:cNvPr id="27" name="object 27"/>
          <p:cNvSpPr/>
          <p:nvPr/>
        </p:nvSpPr>
        <p:spPr>
          <a:xfrm>
            <a:off x="6965296" y="3439580"/>
            <a:ext cx="333607" cy="242623"/>
          </a:xfrm>
          <a:custGeom>
            <a:avLst/>
            <a:gdLst/>
            <a:ahLst/>
            <a:cxnLst/>
            <a:rect l="l" t="t" r="r" b="b"/>
            <a:pathLst>
              <a:path w="419100" h="304800">
                <a:moveTo>
                  <a:pt x="0" y="0"/>
                </a:moveTo>
                <a:lnTo>
                  <a:pt x="38099" y="38099"/>
                </a:lnTo>
                <a:lnTo>
                  <a:pt x="88879" y="76199"/>
                </a:lnTo>
                <a:lnTo>
                  <a:pt x="63489" y="114299"/>
                </a:lnTo>
                <a:lnTo>
                  <a:pt x="38099" y="177820"/>
                </a:lnTo>
                <a:lnTo>
                  <a:pt x="12679" y="266699"/>
                </a:lnTo>
                <a:lnTo>
                  <a:pt x="0" y="304799"/>
                </a:lnTo>
                <a:lnTo>
                  <a:pt x="50779" y="177820"/>
                </a:lnTo>
                <a:lnTo>
                  <a:pt x="76199" y="127010"/>
                </a:lnTo>
                <a:lnTo>
                  <a:pt x="88879" y="88910"/>
                </a:lnTo>
                <a:lnTo>
                  <a:pt x="126979" y="88910"/>
                </a:lnTo>
                <a:lnTo>
                  <a:pt x="101589" y="76199"/>
                </a:lnTo>
                <a:lnTo>
                  <a:pt x="76199" y="50810"/>
                </a:lnTo>
                <a:lnTo>
                  <a:pt x="0" y="0"/>
                </a:lnTo>
                <a:close/>
              </a:path>
              <a:path w="419100" h="304800">
                <a:moveTo>
                  <a:pt x="63489" y="114299"/>
                </a:moveTo>
                <a:lnTo>
                  <a:pt x="38099" y="127010"/>
                </a:lnTo>
                <a:lnTo>
                  <a:pt x="12679" y="152399"/>
                </a:lnTo>
                <a:lnTo>
                  <a:pt x="50779" y="127010"/>
                </a:lnTo>
                <a:lnTo>
                  <a:pt x="63489" y="114299"/>
                </a:lnTo>
                <a:close/>
              </a:path>
              <a:path w="419100" h="304800">
                <a:moveTo>
                  <a:pt x="253989" y="114299"/>
                </a:moveTo>
                <a:lnTo>
                  <a:pt x="177789" y="114299"/>
                </a:lnTo>
                <a:lnTo>
                  <a:pt x="215889" y="127010"/>
                </a:lnTo>
                <a:lnTo>
                  <a:pt x="253989" y="114299"/>
                </a:lnTo>
                <a:close/>
              </a:path>
              <a:path w="419100" h="304800">
                <a:moveTo>
                  <a:pt x="228599" y="63520"/>
                </a:moveTo>
                <a:lnTo>
                  <a:pt x="253989" y="101620"/>
                </a:lnTo>
                <a:lnTo>
                  <a:pt x="228599" y="114299"/>
                </a:lnTo>
                <a:lnTo>
                  <a:pt x="253989" y="114299"/>
                </a:lnTo>
                <a:lnTo>
                  <a:pt x="292089" y="127010"/>
                </a:lnTo>
                <a:lnTo>
                  <a:pt x="304799" y="127010"/>
                </a:lnTo>
                <a:lnTo>
                  <a:pt x="292089" y="114299"/>
                </a:lnTo>
                <a:lnTo>
                  <a:pt x="266699" y="101620"/>
                </a:lnTo>
                <a:lnTo>
                  <a:pt x="228599" y="63520"/>
                </a:lnTo>
                <a:close/>
              </a:path>
              <a:path w="419100" h="304800">
                <a:moveTo>
                  <a:pt x="380999" y="114299"/>
                </a:moveTo>
                <a:lnTo>
                  <a:pt x="355579" y="127010"/>
                </a:lnTo>
                <a:lnTo>
                  <a:pt x="368289" y="127010"/>
                </a:lnTo>
                <a:lnTo>
                  <a:pt x="380999" y="114299"/>
                </a:lnTo>
                <a:close/>
              </a:path>
              <a:path w="419100" h="304800">
                <a:moveTo>
                  <a:pt x="126979" y="88910"/>
                </a:moveTo>
                <a:lnTo>
                  <a:pt x="88879" y="88910"/>
                </a:lnTo>
                <a:lnTo>
                  <a:pt x="139689" y="114299"/>
                </a:lnTo>
                <a:lnTo>
                  <a:pt x="190499" y="114299"/>
                </a:lnTo>
                <a:lnTo>
                  <a:pt x="165079" y="101620"/>
                </a:lnTo>
                <a:lnTo>
                  <a:pt x="126979" y="88910"/>
                </a:lnTo>
                <a:close/>
              </a:path>
              <a:path w="419100" h="304800">
                <a:moveTo>
                  <a:pt x="419099" y="38099"/>
                </a:moveTo>
                <a:lnTo>
                  <a:pt x="406389" y="76199"/>
                </a:lnTo>
                <a:lnTo>
                  <a:pt x="393679" y="88910"/>
                </a:lnTo>
                <a:lnTo>
                  <a:pt x="380999" y="114299"/>
                </a:lnTo>
                <a:lnTo>
                  <a:pt x="406389" y="101620"/>
                </a:lnTo>
                <a:lnTo>
                  <a:pt x="419099" y="76199"/>
                </a:lnTo>
                <a:lnTo>
                  <a:pt x="419099" y="38099"/>
                </a:lnTo>
                <a:close/>
              </a:path>
            </a:pathLst>
          </a:custGeom>
          <a:solidFill>
            <a:srgbClr val="000000"/>
          </a:solidFill>
        </p:spPr>
        <p:txBody>
          <a:bodyPr wrap="square" lIns="0" tIns="0" rIns="0" bIns="0" rtlCol="0"/>
          <a:lstStyle/>
          <a:p>
            <a:endParaRPr sz="1433"/>
          </a:p>
        </p:txBody>
      </p:sp>
      <p:sp>
        <p:nvSpPr>
          <p:cNvPr id="28" name="object 28"/>
          <p:cNvSpPr/>
          <p:nvPr/>
        </p:nvSpPr>
        <p:spPr>
          <a:xfrm>
            <a:off x="6631689" y="2994779"/>
            <a:ext cx="20219" cy="50546"/>
          </a:xfrm>
          <a:custGeom>
            <a:avLst/>
            <a:gdLst/>
            <a:ahLst/>
            <a:cxnLst/>
            <a:rect l="l" t="t" r="r" b="b"/>
            <a:pathLst>
              <a:path w="25400" h="63500">
                <a:moveTo>
                  <a:pt x="25389" y="0"/>
                </a:moveTo>
                <a:lnTo>
                  <a:pt x="0" y="0"/>
                </a:lnTo>
                <a:lnTo>
                  <a:pt x="0" y="63489"/>
                </a:lnTo>
                <a:lnTo>
                  <a:pt x="25389" y="0"/>
                </a:lnTo>
                <a:close/>
              </a:path>
            </a:pathLst>
          </a:custGeom>
          <a:solidFill>
            <a:srgbClr val="000000"/>
          </a:solidFill>
        </p:spPr>
        <p:txBody>
          <a:bodyPr wrap="square" lIns="0" tIns="0" rIns="0" bIns="0" rtlCol="0"/>
          <a:lstStyle/>
          <a:p>
            <a:endParaRPr sz="1433"/>
          </a:p>
        </p:txBody>
      </p:sp>
      <p:sp>
        <p:nvSpPr>
          <p:cNvPr id="29" name="object 29"/>
          <p:cNvSpPr/>
          <p:nvPr/>
        </p:nvSpPr>
        <p:spPr>
          <a:xfrm>
            <a:off x="6560916" y="2934124"/>
            <a:ext cx="60656" cy="171858"/>
          </a:xfrm>
          <a:custGeom>
            <a:avLst/>
            <a:gdLst/>
            <a:ahLst/>
            <a:cxnLst/>
            <a:rect l="l" t="t" r="r" b="b"/>
            <a:pathLst>
              <a:path w="76200" h="215900">
                <a:moveTo>
                  <a:pt x="41722" y="165110"/>
                </a:moveTo>
                <a:lnTo>
                  <a:pt x="12710" y="165110"/>
                </a:lnTo>
                <a:lnTo>
                  <a:pt x="12710" y="215889"/>
                </a:lnTo>
                <a:lnTo>
                  <a:pt x="41722" y="165110"/>
                </a:lnTo>
                <a:close/>
              </a:path>
              <a:path w="76200" h="215900">
                <a:moveTo>
                  <a:pt x="0" y="0"/>
                </a:moveTo>
                <a:lnTo>
                  <a:pt x="12710" y="76199"/>
                </a:lnTo>
                <a:lnTo>
                  <a:pt x="12710" y="139689"/>
                </a:lnTo>
                <a:lnTo>
                  <a:pt x="0" y="190499"/>
                </a:lnTo>
                <a:lnTo>
                  <a:pt x="12710" y="165110"/>
                </a:lnTo>
                <a:lnTo>
                  <a:pt x="41722" y="165110"/>
                </a:lnTo>
                <a:lnTo>
                  <a:pt x="56245" y="139689"/>
                </a:lnTo>
                <a:lnTo>
                  <a:pt x="25389" y="139689"/>
                </a:lnTo>
                <a:lnTo>
                  <a:pt x="25389" y="63489"/>
                </a:lnTo>
                <a:lnTo>
                  <a:pt x="0" y="0"/>
                </a:lnTo>
                <a:close/>
              </a:path>
              <a:path w="76200" h="215900">
                <a:moveTo>
                  <a:pt x="38099" y="38099"/>
                </a:moveTo>
                <a:lnTo>
                  <a:pt x="38099" y="88910"/>
                </a:lnTo>
                <a:lnTo>
                  <a:pt x="25389" y="139689"/>
                </a:lnTo>
                <a:lnTo>
                  <a:pt x="56245" y="139689"/>
                </a:lnTo>
                <a:lnTo>
                  <a:pt x="63489" y="127010"/>
                </a:lnTo>
                <a:lnTo>
                  <a:pt x="76199" y="101589"/>
                </a:lnTo>
                <a:lnTo>
                  <a:pt x="76199" y="88910"/>
                </a:lnTo>
                <a:lnTo>
                  <a:pt x="63489" y="88910"/>
                </a:lnTo>
                <a:lnTo>
                  <a:pt x="38099" y="38099"/>
                </a:lnTo>
                <a:close/>
              </a:path>
              <a:path w="76200" h="215900">
                <a:moveTo>
                  <a:pt x="76199" y="76199"/>
                </a:moveTo>
                <a:lnTo>
                  <a:pt x="63489" y="88910"/>
                </a:lnTo>
                <a:lnTo>
                  <a:pt x="76199" y="88910"/>
                </a:lnTo>
                <a:lnTo>
                  <a:pt x="76199" y="76199"/>
                </a:lnTo>
                <a:close/>
              </a:path>
            </a:pathLst>
          </a:custGeom>
          <a:solidFill>
            <a:srgbClr val="000000"/>
          </a:solidFill>
        </p:spPr>
        <p:txBody>
          <a:bodyPr wrap="square" lIns="0" tIns="0" rIns="0" bIns="0" rtlCol="0"/>
          <a:lstStyle/>
          <a:p>
            <a:endParaRPr sz="1433"/>
          </a:p>
        </p:txBody>
      </p:sp>
      <p:sp>
        <p:nvSpPr>
          <p:cNvPr id="30" name="object 30"/>
          <p:cNvSpPr/>
          <p:nvPr/>
        </p:nvSpPr>
        <p:spPr>
          <a:xfrm>
            <a:off x="6469933" y="2489322"/>
            <a:ext cx="232514" cy="818854"/>
          </a:xfrm>
          <a:custGeom>
            <a:avLst/>
            <a:gdLst/>
            <a:ahLst/>
            <a:cxnLst/>
            <a:rect l="l" t="t" r="r" b="b"/>
            <a:pathLst>
              <a:path w="292100" h="1028700">
                <a:moveTo>
                  <a:pt x="101605" y="596889"/>
                </a:moveTo>
                <a:lnTo>
                  <a:pt x="76199" y="596889"/>
                </a:lnTo>
                <a:lnTo>
                  <a:pt x="88910" y="634989"/>
                </a:lnTo>
                <a:lnTo>
                  <a:pt x="88910" y="685799"/>
                </a:lnTo>
                <a:lnTo>
                  <a:pt x="76199" y="736579"/>
                </a:lnTo>
                <a:lnTo>
                  <a:pt x="88910" y="787389"/>
                </a:lnTo>
                <a:lnTo>
                  <a:pt x="114299" y="825489"/>
                </a:lnTo>
                <a:lnTo>
                  <a:pt x="177789" y="888979"/>
                </a:lnTo>
                <a:lnTo>
                  <a:pt x="228599" y="952499"/>
                </a:lnTo>
                <a:lnTo>
                  <a:pt x="292089" y="1028699"/>
                </a:lnTo>
                <a:lnTo>
                  <a:pt x="228599" y="927079"/>
                </a:lnTo>
                <a:lnTo>
                  <a:pt x="190499" y="876299"/>
                </a:lnTo>
                <a:lnTo>
                  <a:pt x="139689" y="838199"/>
                </a:lnTo>
                <a:lnTo>
                  <a:pt x="114299" y="812779"/>
                </a:lnTo>
                <a:lnTo>
                  <a:pt x="88910" y="761999"/>
                </a:lnTo>
                <a:lnTo>
                  <a:pt x="88910" y="749289"/>
                </a:lnTo>
                <a:lnTo>
                  <a:pt x="127010" y="685799"/>
                </a:lnTo>
                <a:lnTo>
                  <a:pt x="114299" y="622279"/>
                </a:lnTo>
                <a:lnTo>
                  <a:pt x="101605" y="596889"/>
                </a:lnTo>
                <a:close/>
              </a:path>
              <a:path w="292100" h="1028700">
                <a:moveTo>
                  <a:pt x="16935" y="355579"/>
                </a:moveTo>
                <a:lnTo>
                  <a:pt x="12710" y="355579"/>
                </a:lnTo>
                <a:lnTo>
                  <a:pt x="12710" y="419099"/>
                </a:lnTo>
                <a:lnTo>
                  <a:pt x="25389" y="482589"/>
                </a:lnTo>
                <a:lnTo>
                  <a:pt x="50810" y="558789"/>
                </a:lnTo>
                <a:lnTo>
                  <a:pt x="63489" y="609599"/>
                </a:lnTo>
                <a:lnTo>
                  <a:pt x="76199" y="596889"/>
                </a:lnTo>
                <a:lnTo>
                  <a:pt x="101605" y="596889"/>
                </a:lnTo>
                <a:lnTo>
                  <a:pt x="88910" y="571499"/>
                </a:lnTo>
                <a:lnTo>
                  <a:pt x="86790" y="558789"/>
                </a:lnTo>
                <a:lnTo>
                  <a:pt x="76199" y="558789"/>
                </a:lnTo>
                <a:lnTo>
                  <a:pt x="50810" y="507979"/>
                </a:lnTo>
                <a:lnTo>
                  <a:pt x="38099" y="444489"/>
                </a:lnTo>
                <a:lnTo>
                  <a:pt x="38099" y="406389"/>
                </a:lnTo>
                <a:lnTo>
                  <a:pt x="25389" y="406389"/>
                </a:lnTo>
                <a:lnTo>
                  <a:pt x="16935" y="355579"/>
                </a:lnTo>
                <a:close/>
              </a:path>
              <a:path w="292100" h="1028700">
                <a:moveTo>
                  <a:pt x="76199" y="495299"/>
                </a:moveTo>
                <a:lnTo>
                  <a:pt x="76199" y="558789"/>
                </a:lnTo>
                <a:lnTo>
                  <a:pt x="86790" y="558789"/>
                </a:lnTo>
                <a:lnTo>
                  <a:pt x="76199" y="495299"/>
                </a:lnTo>
                <a:close/>
              </a:path>
              <a:path w="292100" h="1028700">
                <a:moveTo>
                  <a:pt x="38099" y="368289"/>
                </a:moveTo>
                <a:lnTo>
                  <a:pt x="25389" y="406389"/>
                </a:lnTo>
                <a:lnTo>
                  <a:pt x="38099" y="406389"/>
                </a:lnTo>
                <a:lnTo>
                  <a:pt x="38099" y="368289"/>
                </a:lnTo>
                <a:close/>
              </a:path>
              <a:path w="292100" h="1028700">
                <a:moveTo>
                  <a:pt x="88910" y="0"/>
                </a:moveTo>
                <a:lnTo>
                  <a:pt x="50810" y="88879"/>
                </a:lnTo>
                <a:lnTo>
                  <a:pt x="12710" y="203179"/>
                </a:lnTo>
                <a:lnTo>
                  <a:pt x="0" y="368289"/>
                </a:lnTo>
                <a:lnTo>
                  <a:pt x="12710" y="355579"/>
                </a:lnTo>
                <a:lnTo>
                  <a:pt x="16935" y="355579"/>
                </a:lnTo>
                <a:lnTo>
                  <a:pt x="12710" y="330189"/>
                </a:lnTo>
                <a:lnTo>
                  <a:pt x="25389" y="241279"/>
                </a:lnTo>
                <a:lnTo>
                  <a:pt x="38099" y="190499"/>
                </a:lnTo>
                <a:lnTo>
                  <a:pt x="71980" y="139689"/>
                </a:lnTo>
                <a:lnTo>
                  <a:pt x="50810" y="139689"/>
                </a:lnTo>
                <a:lnTo>
                  <a:pt x="63489" y="76199"/>
                </a:lnTo>
                <a:lnTo>
                  <a:pt x="88910" y="0"/>
                </a:lnTo>
                <a:close/>
              </a:path>
              <a:path w="292100" h="1028700">
                <a:moveTo>
                  <a:pt x="88910" y="114299"/>
                </a:moveTo>
                <a:lnTo>
                  <a:pt x="50810" y="139689"/>
                </a:lnTo>
                <a:lnTo>
                  <a:pt x="71980" y="139689"/>
                </a:lnTo>
                <a:lnTo>
                  <a:pt x="88910" y="114299"/>
                </a:lnTo>
                <a:close/>
              </a:path>
            </a:pathLst>
          </a:custGeom>
          <a:solidFill>
            <a:srgbClr val="000000"/>
          </a:solidFill>
        </p:spPr>
        <p:txBody>
          <a:bodyPr wrap="square" lIns="0" tIns="0" rIns="0" bIns="0" rtlCol="0"/>
          <a:lstStyle/>
          <a:p>
            <a:endParaRPr sz="1433"/>
          </a:p>
        </p:txBody>
      </p:sp>
      <p:sp>
        <p:nvSpPr>
          <p:cNvPr id="31" name="object 31"/>
          <p:cNvSpPr/>
          <p:nvPr/>
        </p:nvSpPr>
        <p:spPr>
          <a:xfrm>
            <a:off x="6611455" y="3196957"/>
            <a:ext cx="70765" cy="202691"/>
          </a:xfrm>
          <a:custGeom>
            <a:avLst/>
            <a:gdLst/>
            <a:ahLst/>
            <a:cxnLst/>
            <a:rect l="l" t="t" r="r" b="b"/>
            <a:pathLst>
              <a:path w="88900" h="254635">
                <a:moveTo>
                  <a:pt x="0" y="0"/>
                </a:moveTo>
                <a:lnTo>
                  <a:pt x="12710" y="50810"/>
                </a:lnTo>
                <a:lnTo>
                  <a:pt x="25420" y="114299"/>
                </a:lnTo>
                <a:lnTo>
                  <a:pt x="50810" y="177820"/>
                </a:lnTo>
                <a:lnTo>
                  <a:pt x="88910" y="254020"/>
                </a:lnTo>
                <a:lnTo>
                  <a:pt x="50810" y="165110"/>
                </a:lnTo>
                <a:lnTo>
                  <a:pt x="25420" y="63520"/>
                </a:lnTo>
                <a:lnTo>
                  <a:pt x="25420" y="25420"/>
                </a:lnTo>
                <a:lnTo>
                  <a:pt x="0" y="0"/>
                </a:lnTo>
                <a:close/>
              </a:path>
            </a:pathLst>
          </a:custGeom>
          <a:solidFill>
            <a:srgbClr val="000000"/>
          </a:solidFill>
        </p:spPr>
        <p:txBody>
          <a:bodyPr wrap="square" lIns="0" tIns="0" rIns="0" bIns="0" rtlCol="0"/>
          <a:lstStyle/>
          <a:p>
            <a:endParaRPr sz="1433"/>
          </a:p>
        </p:txBody>
      </p:sp>
      <p:sp>
        <p:nvSpPr>
          <p:cNvPr id="32" name="object 32"/>
          <p:cNvSpPr/>
          <p:nvPr/>
        </p:nvSpPr>
        <p:spPr>
          <a:xfrm>
            <a:off x="6530588" y="2307355"/>
            <a:ext cx="181968" cy="171858"/>
          </a:xfrm>
          <a:custGeom>
            <a:avLst/>
            <a:gdLst/>
            <a:ahLst/>
            <a:cxnLst/>
            <a:rect l="l" t="t" r="r" b="b"/>
            <a:pathLst>
              <a:path w="228600" h="215900">
                <a:moveTo>
                  <a:pt x="228599" y="0"/>
                </a:moveTo>
                <a:lnTo>
                  <a:pt x="152399" y="25389"/>
                </a:lnTo>
                <a:lnTo>
                  <a:pt x="114299" y="63489"/>
                </a:lnTo>
                <a:lnTo>
                  <a:pt x="63489" y="101589"/>
                </a:lnTo>
                <a:lnTo>
                  <a:pt x="0" y="215889"/>
                </a:lnTo>
                <a:lnTo>
                  <a:pt x="76199" y="101589"/>
                </a:lnTo>
                <a:lnTo>
                  <a:pt x="152399" y="63489"/>
                </a:lnTo>
                <a:lnTo>
                  <a:pt x="165110" y="38099"/>
                </a:lnTo>
                <a:lnTo>
                  <a:pt x="228599" y="0"/>
                </a:lnTo>
                <a:close/>
              </a:path>
            </a:pathLst>
          </a:custGeom>
          <a:solidFill>
            <a:srgbClr val="000000"/>
          </a:solidFill>
        </p:spPr>
        <p:txBody>
          <a:bodyPr wrap="square" lIns="0" tIns="0" rIns="0" bIns="0" rtlCol="0"/>
          <a:lstStyle/>
          <a:p>
            <a:endParaRPr sz="1433"/>
          </a:p>
        </p:txBody>
      </p:sp>
      <p:sp>
        <p:nvSpPr>
          <p:cNvPr id="33" name="object 33"/>
          <p:cNvSpPr/>
          <p:nvPr/>
        </p:nvSpPr>
        <p:spPr>
          <a:xfrm>
            <a:off x="6753000" y="2236580"/>
            <a:ext cx="818854" cy="313389"/>
          </a:xfrm>
          <a:custGeom>
            <a:avLst/>
            <a:gdLst/>
            <a:ahLst/>
            <a:cxnLst/>
            <a:rect l="l" t="t" r="r" b="b"/>
            <a:pathLst>
              <a:path w="1028700" h="393700">
                <a:moveTo>
                  <a:pt x="438161" y="12710"/>
                </a:moveTo>
                <a:lnTo>
                  <a:pt x="253989" y="12710"/>
                </a:lnTo>
                <a:lnTo>
                  <a:pt x="292089" y="25389"/>
                </a:lnTo>
                <a:lnTo>
                  <a:pt x="406389" y="25389"/>
                </a:lnTo>
                <a:lnTo>
                  <a:pt x="546079" y="63489"/>
                </a:lnTo>
                <a:lnTo>
                  <a:pt x="698479" y="139689"/>
                </a:lnTo>
                <a:lnTo>
                  <a:pt x="812779" y="190499"/>
                </a:lnTo>
                <a:lnTo>
                  <a:pt x="876299" y="241310"/>
                </a:lnTo>
                <a:lnTo>
                  <a:pt x="965179" y="317510"/>
                </a:lnTo>
                <a:lnTo>
                  <a:pt x="1028699" y="393710"/>
                </a:lnTo>
                <a:lnTo>
                  <a:pt x="977889" y="304799"/>
                </a:lnTo>
                <a:lnTo>
                  <a:pt x="901689" y="241310"/>
                </a:lnTo>
                <a:lnTo>
                  <a:pt x="825489" y="165110"/>
                </a:lnTo>
                <a:lnTo>
                  <a:pt x="685799" y="114299"/>
                </a:lnTo>
                <a:lnTo>
                  <a:pt x="571499" y="50810"/>
                </a:lnTo>
                <a:lnTo>
                  <a:pt x="438161" y="12710"/>
                </a:lnTo>
                <a:close/>
              </a:path>
              <a:path w="1028700" h="393700">
                <a:moveTo>
                  <a:pt x="393679" y="0"/>
                </a:moveTo>
                <a:lnTo>
                  <a:pt x="241279" y="0"/>
                </a:lnTo>
                <a:lnTo>
                  <a:pt x="101589" y="25389"/>
                </a:lnTo>
                <a:lnTo>
                  <a:pt x="0" y="76199"/>
                </a:lnTo>
                <a:lnTo>
                  <a:pt x="101589" y="38099"/>
                </a:lnTo>
                <a:lnTo>
                  <a:pt x="253989" y="12710"/>
                </a:lnTo>
                <a:lnTo>
                  <a:pt x="438161" y="12710"/>
                </a:lnTo>
                <a:lnTo>
                  <a:pt x="393679" y="0"/>
                </a:lnTo>
                <a:close/>
              </a:path>
            </a:pathLst>
          </a:custGeom>
          <a:solidFill>
            <a:srgbClr val="000000"/>
          </a:solidFill>
        </p:spPr>
        <p:txBody>
          <a:bodyPr wrap="square" lIns="0" tIns="0" rIns="0" bIns="0" rtlCol="0"/>
          <a:lstStyle/>
          <a:p>
            <a:endParaRPr sz="1433"/>
          </a:p>
        </p:txBody>
      </p:sp>
      <p:sp>
        <p:nvSpPr>
          <p:cNvPr id="34" name="object 34"/>
          <p:cNvSpPr/>
          <p:nvPr/>
        </p:nvSpPr>
        <p:spPr>
          <a:xfrm>
            <a:off x="6651901" y="2883584"/>
            <a:ext cx="212295" cy="343717"/>
          </a:xfrm>
          <a:custGeom>
            <a:avLst/>
            <a:gdLst/>
            <a:ahLst/>
            <a:cxnLst/>
            <a:rect l="l" t="t" r="r" b="b"/>
            <a:pathLst>
              <a:path w="266700" h="431800">
                <a:moveTo>
                  <a:pt x="96150" y="3624"/>
                </a:moveTo>
                <a:lnTo>
                  <a:pt x="50810" y="12679"/>
                </a:lnTo>
                <a:lnTo>
                  <a:pt x="0" y="76199"/>
                </a:lnTo>
                <a:lnTo>
                  <a:pt x="0" y="241279"/>
                </a:lnTo>
                <a:lnTo>
                  <a:pt x="38099" y="330189"/>
                </a:lnTo>
                <a:lnTo>
                  <a:pt x="190499" y="431779"/>
                </a:lnTo>
                <a:lnTo>
                  <a:pt x="241310" y="431779"/>
                </a:lnTo>
                <a:lnTo>
                  <a:pt x="249759" y="419099"/>
                </a:lnTo>
                <a:lnTo>
                  <a:pt x="177789" y="419099"/>
                </a:lnTo>
                <a:lnTo>
                  <a:pt x="50810" y="317479"/>
                </a:lnTo>
                <a:lnTo>
                  <a:pt x="25389" y="266699"/>
                </a:lnTo>
                <a:lnTo>
                  <a:pt x="12710" y="203179"/>
                </a:lnTo>
                <a:lnTo>
                  <a:pt x="12710" y="114299"/>
                </a:lnTo>
                <a:lnTo>
                  <a:pt x="25389" y="63489"/>
                </a:lnTo>
                <a:lnTo>
                  <a:pt x="63489" y="25389"/>
                </a:lnTo>
                <a:lnTo>
                  <a:pt x="96150" y="3624"/>
                </a:lnTo>
                <a:close/>
              </a:path>
              <a:path w="266700" h="431800">
                <a:moveTo>
                  <a:pt x="266699" y="393679"/>
                </a:moveTo>
                <a:lnTo>
                  <a:pt x="228599" y="419099"/>
                </a:lnTo>
                <a:lnTo>
                  <a:pt x="249759" y="419099"/>
                </a:lnTo>
                <a:lnTo>
                  <a:pt x="266699" y="393679"/>
                </a:lnTo>
                <a:close/>
              </a:path>
              <a:path w="266700" h="431800">
                <a:moveTo>
                  <a:pt x="114299" y="0"/>
                </a:moveTo>
                <a:lnTo>
                  <a:pt x="101589" y="0"/>
                </a:lnTo>
                <a:lnTo>
                  <a:pt x="96150" y="3624"/>
                </a:lnTo>
                <a:lnTo>
                  <a:pt x="114299" y="0"/>
                </a:lnTo>
                <a:close/>
              </a:path>
            </a:pathLst>
          </a:custGeom>
          <a:solidFill>
            <a:srgbClr val="000000"/>
          </a:solidFill>
        </p:spPr>
        <p:txBody>
          <a:bodyPr wrap="square" lIns="0" tIns="0" rIns="0" bIns="0" rtlCol="0"/>
          <a:lstStyle/>
          <a:p>
            <a:endParaRPr sz="1433"/>
          </a:p>
        </p:txBody>
      </p:sp>
      <p:sp>
        <p:nvSpPr>
          <p:cNvPr id="35" name="object 35"/>
          <p:cNvSpPr/>
          <p:nvPr/>
        </p:nvSpPr>
        <p:spPr>
          <a:xfrm>
            <a:off x="6732767" y="2934124"/>
            <a:ext cx="131421" cy="202186"/>
          </a:xfrm>
          <a:custGeom>
            <a:avLst/>
            <a:gdLst/>
            <a:ahLst/>
            <a:cxnLst/>
            <a:rect l="l" t="t" r="r" b="b"/>
            <a:pathLst>
              <a:path w="165100" h="254000">
                <a:moveTo>
                  <a:pt x="139720" y="190499"/>
                </a:moveTo>
                <a:lnTo>
                  <a:pt x="101620" y="190499"/>
                </a:lnTo>
                <a:lnTo>
                  <a:pt x="114299" y="228599"/>
                </a:lnTo>
                <a:lnTo>
                  <a:pt x="152399" y="253989"/>
                </a:lnTo>
                <a:lnTo>
                  <a:pt x="165110" y="228599"/>
                </a:lnTo>
                <a:lnTo>
                  <a:pt x="139720" y="215889"/>
                </a:lnTo>
                <a:lnTo>
                  <a:pt x="139720" y="190499"/>
                </a:lnTo>
                <a:close/>
              </a:path>
              <a:path w="165100" h="254000">
                <a:moveTo>
                  <a:pt x="88910" y="0"/>
                </a:moveTo>
                <a:lnTo>
                  <a:pt x="12710" y="0"/>
                </a:lnTo>
                <a:lnTo>
                  <a:pt x="50810" y="12710"/>
                </a:lnTo>
                <a:lnTo>
                  <a:pt x="12710" y="50810"/>
                </a:lnTo>
                <a:lnTo>
                  <a:pt x="12710" y="88910"/>
                </a:lnTo>
                <a:lnTo>
                  <a:pt x="76199" y="101589"/>
                </a:lnTo>
                <a:lnTo>
                  <a:pt x="0" y="139689"/>
                </a:lnTo>
                <a:lnTo>
                  <a:pt x="0" y="190499"/>
                </a:lnTo>
                <a:lnTo>
                  <a:pt x="25420" y="215889"/>
                </a:lnTo>
                <a:lnTo>
                  <a:pt x="63520" y="190499"/>
                </a:lnTo>
                <a:lnTo>
                  <a:pt x="139720" y="190499"/>
                </a:lnTo>
                <a:lnTo>
                  <a:pt x="139720" y="177789"/>
                </a:lnTo>
                <a:lnTo>
                  <a:pt x="152399" y="152399"/>
                </a:lnTo>
                <a:lnTo>
                  <a:pt x="101620" y="152399"/>
                </a:lnTo>
                <a:lnTo>
                  <a:pt x="88910" y="139689"/>
                </a:lnTo>
                <a:lnTo>
                  <a:pt x="101620" y="114299"/>
                </a:lnTo>
                <a:lnTo>
                  <a:pt x="101620" y="76199"/>
                </a:lnTo>
                <a:lnTo>
                  <a:pt x="127010" y="63489"/>
                </a:lnTo>
                <a:lnTo>
                  <a:pt x="127010" y="50810"/>
                </a:lnTo>
                <a:lnTo>
                  <a:pt x="88910" y="0"/>
                </a:lnTo>
                <a:close/>
              </a:path>
              <a:path w="165100" h="254000">
                <a:moveTo>
                  <a:pt x="152399" y="139689"/>
                </a:moveTo>
                <a:lnTo>
                  <a:pt x="114299" y="139689"/>
                </a:lnTo>
                <a:lnTo>
                  <a:pt x="101620" y="152399"/>
                </a:lnTo>
                <a:lnTo>
                  <a:pt x="152399" y="152399"/>
                </a:lnTo>
                <a:lnTo>
                  <a:pt x="152399" y="139689"/>
                </a:lnTo>
                <a:close/>
              </a:path>
            </a:pathLst>
          </a:custGeom>
          <a:solidFill>
            <a:srgbClr val="000000"/>
          </a:solidFill>
        </p:spPr>
        <p:txBody>
          <a:bodyPr wrap="square" lIns="0" tIns="0" rIns="0" bIns="0" rtlCol="0"/>
          <a:lstStyle/>
          <a:p>
            <a:endParaRPr sz="1433"/>
          </a:p>
        </p:txBody>
      </p:sp>
      <p:sp>
        <p:nvSpPr>
          <p:cNvPr id="36" name="object 36"/>
          <p:cNvSpPr/>
          <p:nvPr/>
        </p:nvSpPr>
        <p:spPr>
          <a:xfrm>
            <a:off x="6682228" y="2934123"/>
            <a:ext cx="70765" cy="222405"/>
          </a:xfrm>
          <a:custGeom>
            <a:avLst/>
            <a:gdLst/>
            <a:ahLst/>
            <a:cxnLst/>
            <a:rect l="l" t="t" r="r" b="b"/>
            <a:pathLst>
              <a:path w="88900" h="279400">
                <a:moveTo>
                  <a:pt x="12710" y="190499"/>
                </a:moveTo>
                <a:lnTo>
                  <a:pt x="38099" y="241310"/>
                </a:lnTo>
                <a:lnTo>
                  <a:pt x="88910" y="279410"/>
                </a:lnTo>
                <a:lnTo>
                  <a:pt x="38099" y="228599"/>
                </a:lnTo>
                <a:lnTo>
                  <a:pt x="12710" y="190499"/>
                </a:lnTo>
                <a:close/>
              </a:path>
              <a:path w="88900" h="279400">
                <a:moveTo>
                  <a:pt x="38099" y="0"/>
                </a:moveTo>
                <a:lnTo>
                  <a:pt x="12710" y="50810"/>
                </a:lnTo>
                <a:lnTo>
                  <a:pt x="0" y="114299"/>
                </a:lnTo>
                <a:lnTo>
                  <a:pt x="12710" y="190499"/>
                </a:lnTo>
                <a:lnTo>
                  <a:pt x="12710" y="139689"/>
                </a:lnTo>
                <a:lnTo>
                  <a:pt x="38099" y="88910"/>
                </a:lnTo>
                <a:lnTo>
                  <a:pt x="50810" y="50810"/>
                </a:lnTo>
                <a:lnTo>
                  <a:pt x="50810" y="12710"/>
                </a:lnTo>
                <a:lnTo>
                  <a:pt x="38099" y="0"/>
                </a:lnTo>
                <a:close/>
              </a:path>
            </a:pathLst>
          </a:custGeom>
          <a:solidFill>
            <a:srgbClr val="000000"/>
          </a:solidFill>
        </p:spPr>
        <p:txBody>
          <a:bodyPr wrap="square" lIns="0" tIns="0" rIns="0" bIns="0" rtlCol="0"/>
          <a:lstStyle/>
          <a:p>
            <a:endParaRPr sz="1433"/>
          </a:p>
        </p:txBody>
      </p:sp>
      <p:sp>
        <p:nvSpPr>
          <p:cNvPr id="37" name="object 37"/>
          <p:cNvSpPr/>
          <p:nvPr/>
        </p:nvSpPr>
        <p:spPr>
          <a:xfrm>
            <a:off x="7298905" y="3490144"/>
            <a:ext cx="65205" cy="212295"/>
          </a:xfrm>
          <a:custGeom>
            <a:avLst/>
            <a:gdLst/>
            <a:ahLst/>
            <a:cxnLst/>
            <a:rect l="l" t="t" r="r" b="b"/>
            <a:pathLst>
              <a:path w="81915" h="266700">
                <a:moveTo>
                  <a:pt x="0" y="0"/>
                </a:moveTo>
                <a:lnTo>
                  <a:pt x="0" y="12679"/>
                </a:lnTo>
                <a:lnTo>
                  <a:pt x="25389" y="50779"/>
                </a:lnTo>
                <a:lnTo>
                  <a:pt x="50779" y="101589"/>
                </a:lnTo>
                <a:lnTo>
                  <a:pt x="63489" y="165079"/>
                </a:lnTo>
                <a:lnTo>
                  <a:pt x="63489" y="215889"/>
                </a:lnTo>
                <a:lnTo>
                  <a:pt x="73661" y="266699"/>
                </a:lnTo>
                <a:lnTo>
                  <a:pt x="81646" y="266699"/>
                </a:lnTo>
                <a:lnTo>
                  <a:pt x="76199" y="253989"/>
                </a:lnTo>
                <a:lnTo>
                  <a:pt x="76199" y="177789"/>
                </a:lnTo>
                <a:lnTo>
                  <a:pt x="63489" y="114299"/>
                </a:lnTo>
                <a:lnTo>
                  <a:pt x="38099" y="63489"/>
                </a:lnTo>
                <a:lnTo>
                  <a:pt x="0" y="0"/>
                </a:lnTo>
                <a:close/>
              </a:path>
            </a:pathLst>
          </a:custGeom>
          <a:solidFill>
            <a:srgbClr val="000000"/>
          </a:solidFill>
        </p:spPr>
        <p:txBody>
          <a:bodyPr wrap="square" lIns="0" tIns="0" rIns="0" bIns="0" rtlCol="0"/>
          <a:lstStyle/>
          <a:p>
            <a:endParaRPr sz="1433"/>
          </a:p>
        </p:txBody>
      </p:sp>
      <p:sp>
        <p:nvSpPr>
          <p:cNvPr id="38" name="object 38"/>
          <p:cNvSpPr/>
          <p:nvPr/>
        </p:nvSpPr>
        <p:spPr>
          <a:xfrm>
            <a:off x="6486772" y="3651876"/>
            <a:ext cx="23757" cy="51052"/>
          </a:xfrm>
          <a:custGeom>
            <a:avLst/>
            <a:gdLst/>
            <a:ahLst/>
            <a:cxnLst/>
            <a:rect l="l" t="t" r="r" b="b"/>
            <a:pathLst>
              <a:path w="29845" h="64135">
                <a:moveTo>
                  <a:pt x="29655" y="0"/>
                </a:moveTo>
                <a:lnTo>
                  <a:pt x="4234" y="50810"/>
                </a:lnTo>
                <a:lnTo>
                  <a:pt x="0" y="63520"/>
                </a:lnTo>
                <a:lnTo>
                  <a:pt x="8464" y="63520"/>
                </a:lnTo>
                <a:lnTo>
                  <a:pt x="29655" y="0"/>
                </a:lnTo>
                <a:close/>
              </a:path>
            </a:pathLst>
          </a:custGeom>
          <a:solidFill>
            <a:srgbClr val="000000"/>
          </a:solidFill>
        </p:spPr>
        <p:txBody>
          <a:bodyPr wrap="square" lIns="0" tIns="0" rIns="0" bIns="0" rtlCol="0"/>
          <a:lstStyle/>
          <a:p>
            <a:endParaRPr sz="1433"/>
          </a:p>
        </p:txBody>
      </p:sp>
      <p:sp>
        <p:nvSpPr>
          <p:cNvPr id="39" name="object 39"/>
          <p:cNvSpPr/>
          <p:nvPr/>
        </p:nvSpPr>
        <p:spPr>
          <a:xfrm>
            <a:off x="7133772" y="3611454"/>
            <a:ext cx="54084" cy="90983"/>
          </a:xfrm>
          <a:custGeom>
            <a:avLst/>
            <a:gdLst/>
            <a:ahLst/>
            <a:cxnLst/>
            <a:rect l="l" t="t" r="r" b="b"/>
            <a:pathLst>
              <a:path w="67945" h="114300">
                <a:moveTo>
                  <a:pt x="67729" y="0"/>
                </a:moveTo>
                <a:lnTo>
                  <a:pt x="16950" y="88879"/>
                </a:lnTo>
                <a:lnTo>
                  <a:pt x="0" y="114299"/>
                </a:lnTo>
                <a:lnTo>
                  <a:pt x="22002" y="114299"/>
                </a:lnTo>
                <a:lnTo>
                  <a:pt x="29629" y="101589"/>
                </a:lnTo>
                <a:lnTo>
                  <a:pt x="67729" y="0"/>
                </a:lnTo>
                <a:close/>
              </a:path>
            </a:pathLst>
          </a:custGeom>
          <a:solidFill>
            <a:srgbClr val="000000"/>
          </a:solidFill>
        </p:spPr>
        <p:txBody>
          <a:bodyPr wrap="square" lIns="0" tIns="0" rIns="0" bIns="0" rtlCol="0"/>
          <a:lstStyle/>
          <a:p>
            <a:endParaRPr sz="1433"/>
          </a:p>
        </p:txBody>
      </p:sp>
      <p:sp>
        <p:nvSpPr>
          <p:cNvPr id="40" name="object 40"/>
          <p:cNvSpPr/>
          <p:nvPr/>
        </p:nvSpPr>
        <p:spPr>
          <a:xfrm>
            <a:off x="6338504" y="3085763"/>
            <a:ext cx="192077" cy="84918"/>
          </a:xfrm>
          <a:custGeom>
            <a:avLst/>
            <a:gdLst/>
            <a:ahLst/>
            <a:cxnLst/>
            <a:rect l="l" t="t" r="r" b="b"/>
            <a:pathLst>
              <a:path w="241300" h="106680">
                <a:moveTo>
                  <a:pt x="241309" y="0"/>
                </a:moveTo>
                <a:lnTo>
                  <a:pt x="203209" y="0"/>
                </a:lnTo>
                <a:lnTo>
                  <a:pt x="152399" y="12710"/>
                </a:lnTo>
                <a:lnTo>
                  <a:pt x="76199" y="38099"/>
                </a:lnTo>
                <a:lnTo>
                  <a:pt x="0" y="81661"/>
                </a:lnTo>
                <a:lnTo>
                  <a:pt x="0" y="106375"/>
                </a:lnTo>
                <a:lnTo>
                  <a:pt x="88909" y="50810"/>
                </a:lnTo>
                <a:lnTo>
                  <a:pt x="165109" y="12710"/>
                </a:lnTo>
                <a:lnTo>
                  <a:pt x="241309" y="12710"/>
                </a:lnTo>
                <a:lnTo>
                  <a:pt x="241309" y="0"/>
                </a:lnTo>
                <a:close/>
              </a:path>
            </a:pathLst>
          </a:custGeom>
          <a:solidFill>
            <a:srgbClr val="000000"/>
          </a:solidFill>
        </p:spPr>
        <p:txBody>
          <a:bodyPr wrap="square" lIns="0" tIns="0" rIns="0" bIns="0" rtlCol="0"/>
          <a:lstStyle/>
          <a:p>
            <a:endParaRPr sz="1433"/>
          </a:p>
        </p:txBody>
      </p:sp>
      <p:sp>
        <p:nvSpPr>
          <p:cNvPr id="41" name="object 41"/>
          <p:cNvSpPr/>
          <p:nvPr/>
        </p:nvSpPr>
        <p:spPr>
          <a:xfrm>
            <a:off x="1951075" y="5309813"/>
            <a:ext cx="4812030" cy="626777"/>
          </a:xfrm>
          <a:custGeom>
            <a:avLst/>
            <a:gdLst/>
            <a:ahLst/>
            <a:cxnLst/>
            <a:rect l="l" t="t" r="r" b="b"/>
            <a:pathLst>
              <a:path w="6045200" h="787400">
                <a:moveTo>
                  <a:pt x="0" y="787395"/>
                </a:moveTo>
                <a:lnTo>
                  <a:pt x="6045189" y="787395"/>
                </a:lnTo>
                <a:lnTo>
                  <a:pt x="6045189" y="0"/>
                </a:lnTo>
                <a:lnTo>
                  <a:pt x="0" y="0"/>
                </a:lnTo>
                <a:lnTo>
                  <a:pt x="0" y="787395"/>
                </a:lnTo>
                <a:close/>
              </a:path>
            </a:pathLst>
          </a:custGeom>
          <a:solidFill>
            <a:srgbClr val="7F7FFF"/>
          </a:solidFill>
        </p:spPr>
        <p:txBody>
          <a:bodyPr wrap="square" lIns="0" tIns="0" rIns="0" bIns="0" rtlCol="0"/>
          <a:lstStyle/>
          <a:p>
            <a:endParaRPr sz="1433"/>
          </a:p>
        </p:txBody>
      </p:sp>
      <p:sp>
        <p:nvSpPr>
          <p:cNvPr id="42" name="object 42"/>
          <p:cNvSpPr/>
          <p:nvPr/>
        </p:nvSpPr>
        <p:spPr>
          <a:xfrm>
            <a:off x="1951075" y="5309813"/>
            <a:ext cx="4822139" cy="626777"/>
          </a:xfrm>
          <a:custGeom>
            <a:avLst/>
            <a:gdLst/>
            <a:ahLst/>
            <a:cxnLst/>
            <a:rect l="l" t="t" r="r" b="b"/>
            <a:pathLst>
              <a:path w="6057900" h="787400">
                <a:moveTo>
                  <a:pt x="0" y="774691"/>
                </a:moveTo>
                <a:lnTo>
                  <a:pt x="0" y="787395"/>
                </a:lnTo>
                <a:lnTo>
                  <a:pt x="12704" y="787395"/>
                </a:lnTo>
                <a:lnTo>
                  <a:pt x="0" y="774691"/>
                </a:lnTo>
                <a:close/>
              </a:path>
              <a:path w="6057900" h="787400">
                <a:moveTo>
                  <a:pt x="12704" y="0"/>
                </a:moveTo>
                <a:lnTo>
                  <a:pt x="0" y="12691"/>
                </a:lnTo>
                <a:lnTo>
                  <a:pt x="0" y="774691"/>
                </a:lnTo>
                <a:lnTo>
                  <a:pt x="12704" y="787395"/>
                </a:lnTo>
                <a:lnTo>
                  <a:pt x="12704" y="0"/>
                </a:lnTo>
                <a:close/>
              </a:path>
              <a:path w="6057900" h="787400">
                <a:moveTo>
                  <a:pt x="6045186" y="774691"/>
                </a:moveTo>
                <a:lnTo>
                  <a:pt x="12704" y="774691"/>
                </a:lnTo>
                <a:lnTo>
                  <a:pt x="12704" y="787395"/>
                </a:lnTo>
                <a:lnTo>
                  <a:pt x="6045186" y="787395"/>
                </a:lnTo>
                <a:lnTo>
                  <a:pt x="6045186" y="774691"/>
                </a:lnTo>
                <a:close/>
              </a:path>
              <a:path w="6057900" h="787400">
                <a:moveTo>
                  <a:pt x="6057896" y="0"/>
                </a:moveTo>
                <a:lnTo>
                  <a:pt x="6045186" y="0"/>
                </a:lnTo>
                <a:lnTo>
                  <a:pt x="6045186" y="787395"/>
                </a:lnTo>
                <a:lnTo>
                  <a:pt x="6057896" y="787395"/>
                </a:lnTo>
                <a:lnTo>
                  <a:pt x="6057896" y="0"/>
                </a:lnTo>
                <a:close/>
              </a:path>
              <a:path w="6057900" h="787400">
                <a:moveTo>
                  <a:pt x="12704" y="0"/>
                </a:moveTo>
                <a:lnTo>
                  <a:pt x="0" y="0"/>
                </a:lnTo>
                <a:lnTo>
                  <a:pt x="0" y="12691"/>
                </a:lnTo>
                <a:lnTo>
                  <a:pt x="12704" y="0"/>
                </a:lnTo>
                <a:close/>
              </a:path>
              <a:path w="6057900" h="787400">
                <a:moveTo>
                  <a:pt x="6045186" y="0"/>
                </a:moveTo>
                <a:lnTo>
                  <a:pt x="12704" y="0"/>
                </a:lnTo>
                <a:lnTo>
                  <a:pt x="12704" y="12691"/>
                </a:lnTo>
                <a:lnTo>
                  <a:pt x="6045186" y="12691"/>
                </a:lnTo>
                <a:lnTo>
                  <a:pt x="6045186" y="0"/>
                </a:lnTo>
                <a:close/>
              </a:path>
            </a:pathLst>
          </a:custGeom>
          <a:solidFill>
            <a:srgbClr val="E0E0E0"/>
          </a:solidFill>
        </p:spPr>
        <p:txBody>
          <a:bodyPr wrap="square" lIns="0" tIns="0" rIns="0" bIns="0" rtlCol="0"/>
          <a:lstStyle/>
          <a:p>
            <a:endParaRPr sz="1433"/>
          </a:p>
        </p:txBody>
      </p:sp>
      <p:sp>
        <p:nvSpPr>
          <p:cNvPr id="43" name="object 43"/>
          <p:cNvSpPr/>
          <p:nvPr/>
        </p:nvSpPr>
        <p:spPr>
          <a:xfrm>
            <a:off x="2684001" y="530981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44" name="object 44"/>
          <p:cNvSpPr/>
          <p:nvPr/>
        </p:nvSpPr>
        <p:spPr>
          <a:xfrm>
            <a:off x="3411871" y="530981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45" name="object 45"/>
          <p:cNvSpPr/>
          <p:nvPr/>
        </p:nvSpPr>
        <p:spPr>
          <a:xfrm>
            <a:off x="4139739" y="530981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46" name="object 46"/>
          <p:cNvSpPr/>
          <p:nvPr/>
        </p:nvSpPr>
        <p:spPr>
          <a:xfrm>
            <a:off x="4867609" y="530981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47" name="object 47"/>
          <p:cNvSpPr/>
          <p:nvPr/>
        </p:nvSpPr>
        <p:spPr>
          <a:xfrm>
            <a:off x="5595479" y="530981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48" name="object 48"/>
          <p:cNvSpPr/>
          <p:nvPr/>
        </p:nvSpPr>
        <p:spPr>
          <a:xfrm>
            <a:off x="6323349" y="530981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49" name="object 49"/>
          <p:cNvSpPr/>
          <p:nvPr/>
        </p:nvSpPr>
        <p:spPr>
          <a:xfrm>
            <a:off x="7389887" y="5309813"/>
            <a:ext cx="717761" cy="626777"/>
          </a:xfrm>
          <a:custGeom>
            <a:avLst/>
            <a:gdLst/>
            <a:ahLst/>
            <a:cxnLst/>
            <a:rect l="l" t="t" r="r" b="b"/>
            <a:pathLst>
              <a:path w="901700" h="787400">
                <a:moveTo>
                  <a:pt x="0" y="787395"/>
                </a:moveTo>
                <a:lnTo>
                  <a:pt x="901695" y="787395"/>
                </a:lnTo>
                <a:lnTo>
                  <a:pt x="901695" y="0"/>
                </a:lnTo>
                <a:lnTo>
                  <a:pt x="0" y="0"/>
                </a:lnTo>
                <a:lnTo>
                  <a:pt x="0" y="787395"/>
                </a:lnTo>
                <a:close/>
              </a:path>
            </a:pathLst>
          </a:custGeom>
          <a:solidFill>
            <a:srgbClr val="7F7FFF"/>
          </a:solidFill>
        </p:spPr>
        <p:txBody>
          <a:bodyPr wrap="square" lIns="0" tIns="0" rIns="0" bIns="0" rtlCol="0"/>
          <a:lstStyle/>
          <a:p>
            <a:endParaRPr sz="1433"/>
          </a:p>
        </p:txBody>
      </p:sp>
      <p:sp>
        <p:nvSpPr>
          <p:cNvPr id="50" name="object 50"/>
          <p:cNvSpPr/>
          <p:nvPr/>
        </p:nvSpPr>
        <p:spPr>
          <a:xfrm>
            <a:off x="7389887" y="5309813"/>
            <a:ext cx="727870" cy="626777"/>
          </a:xfrm>
          <a:custGeom>
            <a:avLst/>
            <a:gdLst/>
            <a:ahLst/>
            <a:cxnLst/>
            <a:rect l="l" t="t" r="r" b="b"/>
            <a:pathLst>
              <a:path w="914400" h="787400">
                <a:moveTo>
                  <a:pt x="0" y="774691"/>
                </a:moveTo>
                <a:lnTo>
                  <a:pt x="0" y="787395"/>
                </a:lnTo>
                <a:lnTo>
                  <a:pt x="12679" y="787395"/>
                </a:lnTo>
                <a:lnTo>
                  <a:pt x="0" y="774691"/>
                </a:lnTo>
                <a:close/>
              </a:path>
              <a:path w="914400" h="787400">
                <a:moveTo>
                  <a:pt x="12679" y="0"/>
                </a:moveTo>
                <a:lnTo>
                  <a:pt x="0" y="12691"/>
                </a:lnTo>
                <a:lnTo>
                  <a:pt x="0" y="774691"/>
                </a:lnTo>
                <a:lnTo>
                  <a:pt x="12679" y="787395"/>
                </a:lnTo>
                <a:lnTo>
                  <a:pt x="12679" y="0"/>
                </a:lnTo>
                <a:close/>
              </a:path>
              <a:path w="914400" h="787400">
                <a:moveTo>
                  <a:pt x="901689" y="774691"/>
                </a:moveTo>
                <a:lnTo>
                  <a:pt x="12679" y="774691"/>
                </a:lnTo>
                <a:lnTo>
                  <a:pt x="12679" y="787395"/>
                </a:lnTo>
                <a:lnTo>
                  <a:pt x="901689" y="787395"/>
                </a:lnTo>
                <a:lnTo>
                  <a:pt x="901689" y="774691"/>
                </a:lnTo>
                <a:close/>
              </a:path>
              <a:path w="914400" h="787400">
                <a:moveTo>
                  <a:pt x="914399" y="0"/>
                </a:moveTo>
                <a:lnTo>
                  <a:pt x="901689" y="0"/>
                </a:lnTo>
                <a:lnTo>
                  <a:pt x="901689" y="787395"/>
                </a:lnTo>
                <a:lnTo>
                  <a:pt x="914399" y="787395"/>
                </a:lnTo>
                <a:lnTo>
                  <a:pt x="914399" y="0"/>
                </a:lnTo>
                <a:close/>
              </a:path>
              <a:path w="914400" h="787400">
                <a:moveTo>
                  <a:pt x="12679" y="0"/>
                </a:moveTo>
                <a:lnTo>
                  <a:pt x="0" y="0"/>
                </a:lnTo>
                <a:lnTo>
                  <a:pt x="0" y="12691"/>
                </a:lnTo>
                <a:lnTo>
                  <a:pt x="12679" y="0"/>
                </a:lnTo>
                <a:close/>
              </a:path>
              <a:path w="914400" h="787400">
                <a:moveTo>
                  <a:pt x="901689" y="0"/>
                </a:moveTo>
                <a:lnTo>
                  <a:pt x="12679" y="0"/>
                </a:lnTo>
                <a:lnTo>
                  <a:pt x="12679" y="12691"/>
                </a:lnTo>
                <a:lnTo>
                  <a:pt x="901689" y="12691"/>
                </a:lnTo>
                <a:lnTo>
                  <a:pt x="901689" y="0"/>
                </a:lnTo>
                <a:close/>
              </a:path>
            </a:pathLst>
          </a:custGeom>
          <a:solidFill>
            <a:srgbClr val="E0E0E0"/>
          </a:solidFill>
        </p:spPr>
        <p:txBody>
          <a:bodyPr wrap="square" lIns="0" tIns="0" rIns="0" bIns="0" rtlCol="0"/>
          <a:lstStyle/>
          <a:p>
            <a:endParaRPr sz="1433"/>
          </a:p>
        </p:txBody>
      </p:sp>
      <p:sp>
        <p:nvSpPr>
          <p:cNvPr id="52" name="object 52"/>
          <p:cNvSpPr txBox="1"/>
          <p:nvPr/>
        </p:nvSpPr>
        <p:spPr>
          <a:xfrm>
            <a:off x="2112825" y="4915420"/>
            <a:ext cx="6004932" cy="293927"/>
          </a:xfrm>
          <a:prstGeom prst="rect">
            <a:avLst/>
          </a:prstGeom>
        </p:spPr>
        <p:txBody>
          <a:bodyPr vert="horz" wrap="square" lIns="0" tIns="0" rIns="0" bIns="0" rtlCol="0">
            <a:spAutoFit/>
          </a:bodyPr>
          <a:lstStyle/>
          <a:p>
            <a:pPr marL="10110">
              <a:tabLst>
                <a:tab pos="686968" algn="l"/>
                <a:tab pos="1414882" algn="l"/>
              </a:tabLst>
            </a:pPr>
            <a:r>
              <a:rPr sz="1910" b="1" dirty="0">
                <a:solidFill>
                  <a:srgbClr val="2E2A1F"/>
                </a:solidFill>
                <a:latin typeface="Arial"/>
                <a:cs typeface="Arial"/>
              </a:rPr>
              <a:t>[</a:t>
            </a:r>
            <a:r>
              <a:rPr sz="1910" b="1" spc="24" dirty="0">
                <a:solidFill>
                  <a:srgbClr val="2E2A1F"/>
                </a:solidFill>
                <a:latin typeface="Arial"/>
                <a:cs typeface="Arial"/>
              </a:rPr>
              <a:t> </a:t>
            </a:r>
            <a:r>
              <a:rPr sz="1910" b="1" dirty="0">
                <a:solidFill>
                  <a:srgbClr val="2E2A1F"/>
                </a:solidFill>
                <a:latin typeface="Arial"/>
                <a:cs typeface="Arial"/>
              </a:rPr>
              <a:t>0</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1</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a:solidFill>
                  <a:srgbClr val="2E2A1F"/>
                </a:solidFill>
                <a:latin typeface="Arial"/>
                <a:cs typeface="Arial"/>
              </a:rPr>
              <a:t>2</a:t>
            </a:r>
            <a:r>
              <a:rPr sz="1910" b="1" spc="-4">
                <a:solidFill>
                  <a:srgbClr val="2E2A1F"/>
                </a:solidFill>
                <a:latin typeface="Arial"/>
                <a:cs typeface="Arial"/>
              </a:rPr>
              <a:t> </a:t>
            </a:r>
            <a:r>
              <a:rPr sz="1910" b="1" smtClean="0">
                <a:solidFill>
                  <a:srgbClr val="2E2A1F"/>
                </a:solidFill>
                <a:latin typeface="Arial"/>
                <a:cs typeface="Arial"/>
              </a:rPr>
              <a:t>]</a:t>
            </a:r>
            <a:r>
              <a:rPr lang="en-US" sz="1910" b="1" smtClean="0">
                <a:solidFill>
                  <a:srgbClr val="2E2A1F"/>
                </a:solidFill>
                <a:latin typeface="Arial"/>
                <a:cs typeface="Arial"/>
              </a:rPr>
              <a:t>				[99]</a:t>
            </a:r>
            <a:endParaRPr sz="1910">
              <a:latin typeface="Arial"/>
              <a:cs typeface="Arial"/>
            </a:endParaRPr>
          </a:p>
        </p:txBody>
      </p:sp>
      <p:sp>
        <p:nvSpPr>
          <p:cNvPr id="53" name="object 53"/>
          <p:cNvSpPr/>
          <p:nvPr/>
        </p:nvSpPr>
        <p:spPr>
          <a:xfrm>
            <a:off x="5034369" y="5522073"/>
            <a:ext cx="293245" cy="303348"/>
          </a:xfrm>
          <a:prstGeom prst="rect">
            <a:avLst/>
          </a:prstGeom>
          <a:blipFill>
            <a:blip r:embed="rId3" cstate="print"/>
            <a:stretch>
              <a:fillRect/>
            </a:stretch>
          </a:blipFill>
        </p:spPr>
        <p:txBody>
          <a:bodyPr wrap="square" lIns="0" tIns="0" rIns="0" bIns="0" rtlCol="0"/>
          <a:lstStyle/>
          <a:p>
            <a:endParaRPr sz="1433"/>
          </a:p>
        </p:txBody>
      </p:sp>
      <p:sp>
        <p:nvSpPr>
          <p:cNvPr id="54" name="object 54"/>
          <p:cNvSpPr/>
          <p:nvPr/>
        </p:nvSpPr>
        <p:spPr>
          <a:xfrm>
            <a:off x="3588756" y="5471531"/>
            <a:ext cx="363983" cy="363983"/>
          </a:xfrm>
          <a:prstGeom prst="rect">
            <a:avLst/>
          </a:prstGeom>
          <a:blipFill>
            <a:blip r:embed="rId4" cstate="print"/>
            <a:stretch>
              <a:fillRect/>
            </a:stretch>
          </a:blipFill>
        </p:spPr>
        <p:txBody>
          <a:bodyPr wrap="square" lIns="0" tIns="0" rIns="0" bIns="0" rtlCol="0"/>
          <a:lstStyle/>
          <a:p>
            <a:endParaRPr sz="1433"/>
          </a:p>
        </p:txBody>
      </p:sp>
      <p:sp>
        <p:nvSpPr>
          <p:cNvPr id="55" name="object 55"/>
          <p:cNvSpPr/>
          <p:nvPr/>
        </p:nvSpPr>
        <p:spPr>
          <a:xfrm>
            <a:off x="2830585" y="5471556"/>
            <a:ext cx="394262" cy="374047"/>
          </a:xfrm>
          <a:prstGeom prst="rect">
            <a:avLst/>
          </a:prstGeom>
          <a:blipFill>
            <a:blip r:embed="rId5" cstate="print"/>
            <a:stretch>
              <a:fillRect/>
            </a:stretch>
          </a:blipFill>
        </p:spPr>
        <p:txBody>
          <a:bodyPr wrap="square" lIns="0" tIns="0" rIns="0" bIns="0" rtlCol="0"/>
          <a:lstStyle/>
          <a:p>
            <a:endParaRPr sz="1433"/>
          </a:p>
        </p:txBody>
      </p:sp>
      <p:sp>
        <p:nvSpPr>
          <p:cNvPr id="56" name="object 56"/>
          <p:cNvSpPr txBox="1"/>
          <p:nvPr/>
        </p:nvSpPr>
        <p:spPr>
          <a:xfrm>
            <a:off x="4134682" y="3752977"/>
            <a:ext cx="4023504" cy="534698"/>
          </a:xfrm>
          <a:prstGeom prst="rect">
            <a:avLst/>
          </a:prstGeom>
        </p:spPr>
        <p:txBody>
          <a:bodyPr vert="horz" wrap="square" lIns="0" tIns="0" rIns="0" bIns="0" rtlCol="0">
            <a:spAutoFit/>
          </a:bodyPr>
          <a:lstStyle/>
          <a:p>
            <a:pPr marL="1951212">
              <a:tabLst>
                <a:tab pos="3446974" algn="l"/>
              </a:tabLst>
            </a:pPr>
            <a:r>
              <a:rPr sz="1910" b="1" dirty="0">
                <a:solidFill>
                  <a:srgbClr val="2E2A1F"/>
                </a:solidFill>
                <a:latin typeface="Arial"/>
                <a:cs typeface="Arial"/>
              </a:rPr>
              <a:t>]	[</a:t>
            </a:r>
            <a:r>
              <a:rPr sz="1910" b="1" spc="24" dirty="0">
                <a:solidFill>
                  <a:srgbClr val="2E2A1F"/>
                </a:solidFill>
                <a:latin typeface="Arial"/>
                <a:cs typeface="Arial"/>
              </a:rPr>
              <a:t> </a:t>
            </a:r>
            <a:r>
              <a:rPr sz="1910" b="1" spc="-28" dirty="0">
                <a:solidFill>
                  <a:srgbClr val="2E2A1F"/>
                </a:solidFill>
                <a:latin typeface="Arial"/>
                <a:cs typeface="Arial"/>
              </a:rPr>
              <a:t>99</a:t>
            </a:r>
            <a:r>
              <a:rPr sz="1910" b="1" dirty="0">
                <a:solidFill>
                  <a:srgbClr val="2E2A1F"/>
                </a:solidFill>
                <a:latin typeface="Arial"/>
                <a:cs typeface="Arial"/>
              </a:rPr>
              <a:t>]</a:t>
            </a:r>
            <a:endParaRPr sz="1910">
              <a:latin typeface="Arial"/>
              <a:cs typeface="Arial"/>
            </a:endParaRPr>
          </a:p>
          <a:p>
            <a:pPr marR="147605" algn="r">
              <a:spcBef>
                <a:spcPts val="1369"/>
              </a:spcBef>
            </a:pPr>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a:t>
            </a:r>
            <a:r>
              <a:rPr sz="398" b="1" spc="-28" dirty="0">
                <a:solidFill>
                  <a:srgbClr val="2E2A1F"/>
                </a:solidFill>
                <a:latin typeface="Arial"/>
                <a:cs typeface="Arial"/>
              </a:rPr>
              <a:t> </a:t>
            </a:r>
            <a:r>
              <a:rPr sz="398" b="1" spc="16" dirty="0">
                <a:solidFill>
                  <a:srgbClr val="2E2A1F"/>
                </a:solidFill>
                <a:latin typeface="Arial"/>
                <a:cs typeface="Arial"/>
              </a:rPr>
              <a:t>15577832</a:t>
            </a:r>
            <a:r>
              <a:rPr sz="398" b="1" dirty="0">
                <a:solidFill>
                  <a:srgbClr val="2E2A1F"/>
                </a:solidFill>
                <a:latin typeface="Arial"/>
                <a:cs typeface="Arial"/>
              </a:rPr>
              <a:t>2</a:t>
            </a:r>
            <a:endParaRPr sz="398">
              <a:latin typeface="Arial"/>
              <a:cs typeface="Arial"/>
            </a:endParaRPr>
          </a:p>
        </p:txBody>
      </p:sp>
      <p:sp>
        <p:nvSpPr>
          <p:cNvPr id="57" name="object 57"/>
          <p:cNvSpPr txBox="1"/>
          <p:nvPr/>
        </p:nvSpPr>
        <p:spPr>
          <a:xfrm>
            <a:off x="3538238" y="5392070"/>
            <a:ext cx="533771"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   </a:t>
            </a:r>
            <a:r>
              <a:rPr sz="398" b="1" spc="-44" dirty="0">
                <a:solidFill>
                  <a:srgbClr val="2E2A1F"/>
                </a:solidFill>
                <a:latin typeface="Arial"/>
                <a:cs typeface="Arial"/>
              </a:rPr>
              <a:t> </a:t>
            </a:r>
            <a:r>
              <a:rPr sz="398" b="1" spc="16" dirty="0">
                <a:solidFill>
                  <a:srgbClr val="2E2A1F"/>
                </a:solidFill>
                <a:latin typeface="Arial"/>
                <a:cs typeface="Arial"/>
              </a:rPr>
              <a:t>23366713</a:t>
            </a:r>
            <a:r>
              <a:rPr sz="398" b="1" dirty="0">
                <a:solidFill>
                  <a:srgbClr val="2E2A1F"/>
                </a:solidFill>
                <a:latin typeface="Arial"/>
                <a:cs typeface="Arial"/>
              </a:rPr>
              <a:t>6</a:t>
            </a:r>
            <a:endParaRPr sz="398">
              <a:latin typeface="Arial"/>
              <a:cs typeface="Arial"/>
            </a:endParaRPr>
          </a:p>
        </p:txBody>
      </p:sp>
      <p:sp>
        <p:nvSpPr>
          <p:cNvPr id="58" name="object 58"/>
          <p:cNvSpPr txBox="1"/>
          <p:nvPr/>
        </p:nvSpPr>
        <p:spPr>
          <a:xfrm>
            <a:off x="2810367" y="5392070"/>
            <a:ext cx="493334"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a:t>
            </a:r>
            <a:r>
              <a:rPr sz="398" b="1" spc="-28" dirty="0">
                <a:solidFill>
                  <a:srgbClr val="2E2A1F"/>
                </a:solidFill>
                <a:latin typeface="Arial"/>
                <a:cs typeface="Arial"/>
              </a:rPr>
              <a:t> </a:t>
            </a:r>
            <a:r>
              <a:rPr sz="398" b="1" spc="16" dirty="0">
                <a:solidFill>
                  <a:srgbClr val="2E2A1F"/>
                </a:solidFill>
                <a:latin typeface="Arial"/>
                <a:cs typeface="Arial"/>
              </a:rPr>
              <a:t>28194290</a:t>
            </a:r>
            <a:r>
              <a:rPr sz="398" b="1" dirty="0">
                <a:solidFill>
                  <a:srgbClr val="2E2A1F"/>
                </a:solidFill>
                <a:latin typeface="Arial"/>
                <a:cs typeface="Arial"/>
              </a:rPr>
              <a:t>2</a:t>
            </a:r>
            <a:endParaRPr sz="398">
              <a:latin typeface="Arial"/>
              <a:cs typeface="Arial"/>
            </a:endParaRPr>
          </a:p>
        </p:txBody>
      </p:sp>
      <p:sp>
        <p:nvSpPr>
          <p:cNvPr id="59" name="object 59"/>
          <p:cNvSpPr/>
          <p:nvPr/>
        </p:nvSpPr>
        <p:spPr>
          <a:xfrm>
            <a:off x="7541509" y="5683851"/>
            <a:ext cx="394767" cy="141531"/>
          </a:xfrm>
          <a:custGeom>
            <a:avLst/>
            <a:gdLst/>
            <a:ahLst/>
            <a:cxnLst/>
            <a:rect l="l" t="t" r="r" b="b"/>
            <a:pathLst>
              <a:path w="495934" h="177800">
                <a:moveTo>
                  <a:pt x="317504" y="0"/>
                </a:moveTo>
                <a:lnTo>
                  <a:pt x="203204" y="25408"/>
                </a:lnTo>
                <a:lnTo>
                  <a:pt x="127004" y="63508"/>
                </a:lnTo>
                <a:lnTo>
                  <a:pt x="88904" y="63508"/>
                </a:lnTo>
                <a:lnTo>
                  <a:pt x="50804" y="88904"/>
                </a:lnTo>
                <a:lnTo>
                  <a:pt x="12704" y="152399"/>
                </a:lnTo>
                <a:lnTo>
                  <a:pt x="0" y="177808"/>
                </a:lnTo>
                <a:lnTo>
                  <a:pt x="495324" y="177808"/>
                </a:lnTo>
                <a:lnTo>
                  <a:pt x="495324" y="165104"/>
                </a:lnTo>
                <a:lnTo>
                  <a:pt x="469904" y="101608"/>
                </a:lnTo>
                <a:lnTo>
                  <a:pt x="381024" y="76199"/>
                </a:lnTo>
                <a:lnTo>
                  <a:pt x="355604" y="38099"/>
                </a:lnTo>
                <a:lnTo>
                  <a:pt x="317504" y="0"/>
                </a:lnTo>
                <a:close/>
              </a:path>
            </a:pathLst>
          </a:custGeom>
          <a:solidFill>
            <a:srgbClr val="FFFFFF"/>
          </a:solidFill>
        </p:spPr>
        <p:txBody>
          <a:bodyPr wrap="square" lIns="0" tIns="0" rIns="0" bIns="0" rtlCol="0"/>
          <a:lstStyle/>
          <a:p>
            <a:endParaRPr sz="1433"/>
          </a:p>
        </p:txBody>
      </p:sp>
      <p:sp>
        <p:nvSpPr>
          <p:cNvPr id="60" name="object 60"/>
          <p:cNvSpPr/>
          <p:nvPr/>
        </p:nvSpPr>
        <p:spPr>
          <a:xfrm>
            <a:off x="7632511" y="5764732"/>
            <a:ext cx="40437" cy="30328"/>
          </a:xfrm>
          <a:custGeom>
            <a:avLst/>
            <a:gdLst/>
            <a:ahLst/>
            <a:cxnLst/>
            <a:rect l="l" t="t" r="r" b="b"/>
            <a:pathLst>
              <a:path w="50800" h="38100">
                <a:moveTo>
                  <a:pt x="12679" y="0"/>
                </a:moveTo>
                <a:lnTo>
                  <a:pt x="0" y="12691"/>
                </a:lnTo>
                <a:lnTo>
                  <a:pt x="25389" y="38099"/>
                </a:lnTo>
                <a:lnTo>
                  <a:pt x="50779" y="12691"/>
                </a:lnTo>
                <a:lnTo>
                  <a:pt x="12679" y="0"/>
                </a:lnTo>
                <a:close/>
              </a:path>
            </a:pathLst>
          </a:custGeom>
          <a:solidFill>
            <a:srgbClr val="B4B4B4"/>
          </a:solidFill>
        </p:spPr>
        <p:txBody>
          <a:bodyPr wrap="square" lIns="0" tIns="0" rIns="0" bIns="0" rtlCol="0"/>
          <a:lstStyle/>
          <a:p>
            <a:endParaRPr sz="1433"/>
          </a:p>
        </p:txBody>
      </p:sp>
      <p:sp>
        <p:nvSpPr>
          <p:cNvPr id="61" name="object 61"/>
          <p:cNvSpPr/>
          <p:nvPr/>
        </p:nvSpPr>
        <p:spPr>
          <a:xfrm>
            <a:off x="7632510" y="5805163"/>
            <a:ext cx="20219" cy="20219"/>
          </a:xfrm>
          <a:custGeom>
            <a:avLst/>
            <a:gdLst/>
            <a:ahLst/>
            <a:cxnLst/>
            <a:rect l="l" t="t" r="r" b="b"/>
            <a:pathLst>
              <a:path w="25400" h="25400">
                <a:moveTo>
                  <a:pt x="12679" y="0"/>
                </a:moveTo>
                <a:lnTo>
                  <a:pt x="0" y="25408"/>
                </a:lnTo>
                <a:lnTo>
                  <a:pt x="25389" y="25408"/>
                </a:lnTo>
                <a:lnTo>
                  <a:pt x="12679" y="0"/>
                </a:lnTo>
                <a:close/>
              </a:path>
            </a:pathLst>
          </a:custGeom>
          <a:solidFill>
            <a:srgbClr val="B4B4B4"/>
          </a:solidFill>
        </p:spPr>
        <p:txBody>
          <a:bodyPr wrap="square" lIns="0" tIns="0" rIns="0" bIns="0" rtlCol="0"/>
          <a:lstStyle/>
          <a:p>
            <a:endParaRPr sz="1433"/>
          </a:p>
        </p:txBody>
      </p:sp>
      <p:sp>
        <p:nvSpPr>
          <p:cNvPr id="62" name="object 62"/>
          <p:cNvSpPr/>
          <p:nvPr/>
        </p:nvSpPr>
        <p:spPr>
          <a:xfrm>
            <a:off x="7824572" y="5774834"/>
            <a:ext cx="30328" cy="20219"/>
          </a:xfrm>
          <a:custGeom>
            <a:avLst/>
            <a:gdLst/>
            <a:ahLst/>
            <a:cxnLst/>
            <a:rect l="l" t="t" r="r" b="b"/>
            <a:pathLst>
              <a:path w="38100" h="25400">
                <a:moveTo>
                  <a:pt x="12710" y="0"/>
                </a:moveTo>
                <a:lnTo>
                  <a:pt x="0" y="12704"/>
                </a:lnTo>
                <a:lnTo>
                  <a:pt x="12710" y="25408"/>
                </a:lnTo>
                <a:lnTo>
                  <a:pt x="38099" y="12704"/>
                </a:lnTo>
                <a:lnTo>
                  <a:pt x="12710" y="0"/>
                </a:lnTo>
                <a:close/>
              </a:path>
            </a:pathLst>
          </a:custGeom>
          <a:solidFill>
            <a:srgbClr val="B4B4B4"/>
          </a:solidFill>
        </p:spPr>
        <p:txBody>
          <a:bodyPr wrap="square" lIns="0" tIns="0" rIns="0" bIns="0" rtlCol="0"/>
          <a:lstStyle/>
          <a:p>
            <a:endParaRPr sz="1433"/>
          </a:p>
        </p:txBody>
      </p:sp>
      <p:sp>
        <p:nvSpPr>
          <p:cNvPr id="63" name="object 63"/>
          <p:cNvSpPr/>
          <p:nvPr/>
        </p:nvSpPr>
        <p:spPr>
          <a:xfrm>
            <a:off x="7784151" y="5683851"/>
            <a:ext cx="50546" cy="60656"/>
          </a:xfrm>
          <a:custGeom>
            <a:avLst/>
            <a:gdLst/>
            <a:ahLst/>
            <a:cxnLst/>
            <a:rect l="l" t="t" r="r" b="b"/>
            <a:pathLst>
              <a:path w="63500" h="76200">
                <a:moveTo>
                  <a:pt x="12679" y="0"/>
                </a:moveTo>
                <a:lnTo>
                  <a:pt x="0" y="76199"/>
                </a:lnTo>
                <a:lnTo>
                  <a:pt x="25389" y="50804"/>
                </a:lnTo>
                <a:lnTo>
                  <a:pt x="50794" y="50804"/>
                </a:lnTo>
                <a:lnTo>
                  <a:pt x="38099" y="38099"/>
                </a:lnTo>
                <a:lnTo>
                  <a:pt x="12679" y="0"/>
                </a:lnTo>
                <a:close/>
              </a:path>
              <a:path w="63500" h="76200">
                <a:moveTo>
                  <a:pt x="50794" y="50804"/>
                </a:moveTo>
                <a:lnTo>
                  <a:pt x="25389" y="50804"/>
                </a:lnTo>
                <a:lnTo>
                  <a:pt x="63489" y="63508"/>
                </a:lnTo>
                <a:lnTo>
                  <a:pt x="50794" y="50804"/>
                </a:lnTo>
                <a:close/>
              </a:path>
            </a:pathLst>
          </a:custGeom>
          <a:solidFill>
            <a:srgbClr val="B4B4B4"/>
          </a:solidFill>
        </p:spPr>
        <p:txBody>
          <a:bodyPr wrap="square" lIns="0" tIns="0" rIns="0" bIns="0" rtlCol="0"/>
          <a:lstStyle/>
          <a:p>
            <a:endParaRPr sz="1433"/>
          </a:p>
        </p:txBody>
      </p:sp>
      <p:sp>
        <p:nvSpPr>
          <p:cNvPr id="64" name="object 64"/>
          <p:cNvSpPr/>
          <p:nvPr/>
        </p:nvSpPr>
        <p:spPr>
          <a:xfrm>
            <a:off x="7652721" y="5704076"/>
            <a:ext cx="60656" cy="70765"/>
          </a:xfrm>
          <a:custGeom>
            <a:avLst/>
            <a:gdLst/>
            <a:ahLst/>
            <a:cxnLst/>
            <a:rect l="l" t="t" r="r" b="b"/>
            <a:pathLst>
              <a:path w="76200" h="88900">
                <a:moveTo>
                  <a:pt x="76199" y="50791"/>
                </a:moveTo>
                <a:lnTo>
                  <a:pt x="12710" y="50791"/>
                </a:lnTo>
                <a:lnTo>
                  <a:pt x="38099" y="88891"/>
                </a:lnTo>
                <a:lnTo>
                  <a:pt x="76199" y="50791"/>
                </a:lnTo>
                <a:close/>
              </a:path>
              <a:path w="76200" h="88900">
                <a:moveTo>
                  <a:pt x="63489" y="0"/>
                </a:moveTo>
                <a:lnTo>
                  <a:pt x="12710" y="25395"/>
                </a:lnTo>
                <a:lnTo>
                  <a:pt x="0" y="63495"/>
                </a:lnTo>
                <a:lnTo>
                  <a:pt x="12710" y="50791"/>
                </a:lnTo>
                <a:lnTo>
                  <a:pt x="76199" y="50791"/>
                </a:lnTo>
                <a:lnTo>
                  <a:pt x="63489" y="0"/>
                </a:lnTo>
                <a:close/>
              </a:path>
            </a:pathLst>
          </a:custGeom>
          <a:solidFill>
            <a:srgbClr val="B4B4B4"/>
          </a:solidFill>
        </p:spPr>
        <p:txBody>
          <a:bodyPr wrap="square" lIns="0" tIns="0" rIns="0" bIns="0" rtlCol="0"/>
          <a:lstStyle/>
          <a:p>
            <a:endParaRPr sz="1433"/>
          </a:p>
        </p:txBody>
      </p:sp>
      <p:sp>
        <p:nvSpPr>
          <p:cNvPr id="65" name="object 65"/>
          <p:cNvSpPr/>
          <p:nvPr/>
        </p:nvSpPr>
        <p:spPr>
          <a:xfrm>
            <a:off x="7537478" y="5734405"/>
            <a:ext cx="64700" cy="90983"/>
          </a:xfrm>
          <a:custGeom>
            <a:avLst/>
            <a:gdLst/>
            <a:ahLst/>
            <a:cxnLst/>
            <a:rect l="l" t="t" r="r" b="b"/>
            <a:pathLst>
              <a:path w="81279" h="114300">
                <a:moveTo>
                  <a:pt x="81285" y="0"/>
                </a:moveTo>
                <a:lnTo>
                  <a:pt x="68575" y="0"/>
                </a:lnTo>
                <a:lnTo>
                  <a:pt x="55865" y="25395"/>
                </a:lnTo>
                <a:lnTo>
                  <a:pt x="5085" y="101595"/>
                </a:lnTo>
                <a:lnTo>
                  <a:pt x="0" y="114299"/>
                </a:lnTo>
                <a:lnTo>
                  <a:pt x="46814" y="114299"/>
                </a:lnTo>
                <a:lnTo>
                  <a:pt x="43185" y="101595"/>
                </a:lnTo>
                <a:lnTo>
                  <a:pt x="55865" y="101595"/>
                </a:lnTo>
                <a:lnTo>
                  <a:pt x="55865" y="38099"/>
                </a:lnTo>
                <a:lnTo>
                  <a:pt x="81285" y="0"/>
                </a:lnTo>
                <a:close/>
              </a:path>
              <a:path w="81279" h="114300">
                <a:moveTo>
                  <a:pt x="55865" y="101595"/>
                </a:moveTo>
                <a:lnTo>
                  <a:pt x="43185" y="101595"/>
                </a:lnTo>
                <a:lnTo>
                  <a:pt x="49528" y="114299"/>
                </a:lnTo>
                <a:lnTo>
                  <a:pt x="55865" y="114299"/>
                </a:lnTo>
                <a:lnTo>
                  <a:pt x="55865" y="101595"/>
                </a:lnTo>
                <a:close/>
              </a:path>
            </a:pathLst>
          </a:custGeom>
          <a:solidFill>
            <a:srgbClr val="B4B4B4"/>
          </a:solidFill>
        </p:spPr>
        <p:txBody>
          <a:bodyPr wrap="square" lIns="0" tIns="0" rIns="0" bIns="0" rtlCol="0"/>
          <a:lstStyle/>
          <a:p>
            <a:endParaRPr sz="1433"/>
          </a:p>
        </p:txBody>
      </p:sp>
      <p:sp>
        <p:nvSpPr>
          <p:cNvPr id="66" name="object 66"/>
          <p:cNvSpPr/>
          <p:nvPr/>
        </p:nvSpPr>
        <p:spPr>
          <a:xfrm>
            <a:off x="7602183" y="5754620"/>
            <a:ext cx="33866" cy="70765"/>
          </a:xfrm>
          <a:custGeom>
            <a:avLst/>
            <a:gdLst/>
            <a:ahLst/>
            <a:cxnLst/>
            <a:rect l="l" t="t" r="r" b="b"/>
            <a:pathLst>
              <a:path w="42545" h="88900">
                <a:moveTo>
                  <a:pt x="0" y="25395"/>
                </a:moveTo>
                <a:lnTo>
                  <a:pt x="0" y="88903"/>
                </a:lnTo>
                <a:lnTo>
                  <a:pt x="42314" y="88903"/>
                </a:lnTo>
                <a:lnTo>
                  <a:pt x="38079" y="76199"/>
                </a:lnTo>
                <a:lnTo>
                  <a:pt x="12679" y="76199"/>
                </a:lnTo>
                <a:lnTo>
                  <a:pt x="0" y="25395"/>
                </a:lnTo>
                <a:close/>
              </a:path>
              <a:path w="42545" h="88900">
                <a:moveTo>
                  <a:pt x="12679" y="0"/>
                </a:moveTo>
                <a:lnTo>
                  <a:pt x="12679" y="76199"/>
                </a:lnTo>
                <a:lnTo>
                  <a:pt x="38079" y="76199"/>
                </a:lnTo>
                <a:lnTo>
                  <a:pt x="12679" y="0"/>
                </a:lnTo>
                <a:close/>
              </a:path>
            </a:pathLst>
          </a:custGeom>
          <a:solidFill>
            <a:srgbClr val="B4B4B4"/>
          </a:solidFill>
        </p:spPr>
        <p:txBody>
          <a:bodyPr wrap="square" lIns="0" tIns="0" rIns="0" bIns="0" rtlCol="0"/>
          <a:lstStyle/>
          <a:p>
            <a:endParaRPr sz="1433"/>
          </a:p>
        </p:txBody>
      </p:sp>
      <p:sp>
        <p:nvSpPr>
          <p:cNvPr id="67" name="object 67"/>
          <p:cNvSpPr/>
          <p:nvPr/>
        </p:nvSpPr>
        <p:spPr>
          <a:xfrm>
            <a:off x="7703260" y="5693964"/>
            <a:ext cx="90983" cy="131421"/>
          </a:xfrm>
          <a:custGeom>
            <a:avLst/>
            <a:gdLst/>
            <a:ahLst/>
            <a:cxnLst/>
            <a:rect l="l" t="t" r="r" b="b"/>
            <a:pathLst>
              <a:path w="114300" h="165100">
                <a:moveTo>
                  <a:pt x="12710" y="0"/>
                </a:moveTo>
                <a:lnTo>
                  <a:pt x="0" y="12704"/>
                </a:lnTo>
                <a:lnTo>
                  <a:pt x="12710" y="50804"/>
                </a:lnTo>
                <a:lnTo>
                  <a:pt x="0" y="114299"/>
                </a:lnTo>
                <a:lnTo>
                  <a:pt x="0" y="165103"/>
                </a:lnTo>
                <a:lnTo>
                  <a:pt x="69851" y="165103"/>
                </a:lnTo>
                <a:lnTo>
                  <a:pt x="76199" y="152399"/>
                </a:lnTo>
                <a:lnTo>
                  <a:pt x="101620" y="76199"/>
                </a:lnTo>
                <a:lnTo>
                  <a:pt x="101620" y="38099"/>
                </a:lnTo>
                <a:lnTo>
                  <a:pt x="114299" y="12704"/>
                </a:lnTo>
                <a:lnTo>
                  <a:pt x="12710" y="0"/>
                </a:lnTo>
                <a:close/>
              </a:path>
            </a:pathLst>
          </a:custGeom>
          <a:solidFill>
            <a:srgbClr val="FF0000"/>
          </a:solidFill>
        </p:spPr>
        <p:txBody>
          <a:bodyPr wrap="square" lIns="0" tIns="0" rIns="0" bIns="0" rtlCol="0"/>
          <a:lstStyle/>
          <a:p>
            <a:endParaRPr sz="1433"/>
          </a:p>
        </p:txBody>
      </p:sp>
      <p:sp>
        <p:nvSpPr>
          <p:cNvPr id="68" name="object 68"/>
          <p:cNvSpPr/>
          <p:nvPr/>
        </p:nvSpPr>
        <p:spPr>
          <a:xfrm>
            <a:off x="7693166" y="5744507"/>
            <a:ext cx="20219" cy="80874"/>
          </a:xfrm>
          <a:custGeom>
            <a:avLst/>
            <a:gdLst/>
            <a:ahLst/>
            <a:cxnLst/>
            <a:rect l="l" t="t" r="r" b="b"/>
            <a:pathLst>
              <a:path w="25400" h="101600">
                <a:moveTo>
                  <a:pt x="12679" y="0"/>
                </a:moveTo>
                <a:lnTo>
                  <a:pt x="0" y="38099"/>
                </a:lnTo>
                <a:lnTo>
                  <a:pt x="0" y="101608"/>
                </a:lnTo>
                <a:lnTo>
                  <a:pt x="4223" y="101608"/>
                </a:lnTo>
                <a:lnTo>
                  <a:pt x="12679" y="76199"/>
                </a:lnTo>
                <a:lnTo>
                  <a:pt x="12679" y="38099"/>
                </a:lnTo>
                <a:lnTo>
                  <a:pt x="25389" y="12704"/>
                </a:lnTo>
                <a:lnTo>
                  <a:pt x="12679" y="0"/>
                </a:lnTo>
                <a:close/>
              </a:path>
            </a:pathLst>
          </a:custGeom>
          <a:solidFill>
            <a:srgbClr val="FFEA00"/>
          </a:solidFill>
        </p:spPr>
        <p:txBody>
          <a:bodyPr wrap="square" lIns="0" tIns="0" rIns="0" bIns="0" rtlCol="0"/>
          <a:lstStyle/>
          <a:p>
            <a:endParaRPr sz="1433"/>
          </a:p>
        </p:txBody>
      </p:sp>
      <p:sp>
        <p:nvSpPr>
          <p:cNvPr id="69" name="object 69"/>
          <p:cNvSpPr/>
          <p:nvPr/>
        </p:nvSpPr>
        <p:spPr>
          <a:xfrm>
            <a:off x="7750449" y="5754620"/>
            <a:ext cx="33866" cy="70765"/>
          </a:xfrm>
          <a:custGeom>
            <a:avLst/>
            <a:gdLst/>
            <a:ahLst/>
            <a:cxnLst/>
            <a:rect l="l" t="t" r="r" b="b"/>
            <a:pathLst>
              <a:path w="42545" h="88900">
                <a:moveTo>
                  <a:pt x="42338" y="0"/>
                </a:moveTo>
                <a:lnTo>
                  <a:pt x="29627" y="0"/>
                </a:lnTo>
                <a:lnTo>
                  <a:pt x="29627" y="12704"/>
                </a:lnTo>
                <a:lnTo>
                  <a:pt x="16917" y="50804"/>
                </a:lnTo>
                <a:lnTo>
                  <a:pt x="4238" y="76199"/>
                </a:lnTo>
                <a:lnTo>
                  <a:pt x="0" y="88903"/>
                </a:lnTo>
                <a:lnTo>
                  <a:pt x="12689" y="88903"/>
                </a:lnTo>
                <a:lnTo>
                  <a:pt x="16917" y="76199"/>
                </a:lnTo>
                <a:lnTo>
                  <a:pt x="42338" y="25395"/>
                </a:lnTo>
                <a:lnTo>
                  <a:pt x="42338" y="0"/>
                </a:lnTo>
                <a:close/>
              </a:path>
            </a:pathLst>
          </a:custGeom>
          <a:solidFill>
            <a:srgbClr val="FFEA00"/>
          </a:solidFill>
        </p:spPr>
        <p:txBody>
          <a:bodyPr wrap="square" lIns="0" tIns="0" rIns="0" bIns="0" rtlCol="0"/>
          <a:lstStyle/>
          <a:p>
            <a:endParaRPr sz="1433"/>
          </a:p>
        </p:txBody>
      </p:sp>
      <p:sp>
        <p:nvSpPr>
          <p:cNvPr id="70" name="object 70"/>
          <p:cNvSpPr/>
          <p:nvPr/>
        </p:nvSpPr>
        <p:spPr>
          <a:xfrm>
            <a:off x="7693167" y="5511997"/>
            <a:ext cx="131421" cy="232514"/>
          </a:xfrm>
          <a:custGeom>
            <a:avLst/>
            <a:gdLst/>
            <a:ahLst/>
            <a:cxnLst/>
            <a:rect l="l" t="t" r="r" b="b"/>
            <a:pathLst>
              <a:path w="165100" h="292100">
                <a:moveTo>
                  <a:pt x="101589" y="0"/>
                </a:moveTo>
                <a:lnTo>
                  <a:pt x="12679" y="50804"/>
                </a:lnTo>
                <a:lnTo>
                  <a:pt x="0" y="139695"/>
                </a:lnTo>
                <a:lnTo>
                  <a:pt x="25389" y="190499"/>
                </a:lnTo>
                <a:lnTo>
                  <a:pt x="25389" y="253995"/>
                </a:lnTo>
                <a:lnTo>
                  <a:pt x="50779" y="279404"/>
                </a:lnTo>
                <a:lnTo>
                  <a:pt x="76199" y="292095"/>
                </a:lnTo>
                <a:lnTo>
                  <a:pt x="88879" y="279404"/>
                </a:lnTo>
                <a:lnTo>
                  <a:pt x="114299" y="266699"/>
                </a:lnTo>
                <a:lnTo>
                  <a:pt x="126979" y="241304"/>
                </a:lnTo>
                <a:lnTo>
                  <a:pt x="126979" y="203204"/>
                </a:lnTo>
                <a:lnTo>
                  <a:pt x="152399" y="165104"/>
                </a:lnTo>
                <a:lnTo>
                  <a:pt x="165079" y="101595"/>
                </a:lnTo>
                <a:lnTo>
                  <a:pt x="165079" y="88904"/>
                </a:lnTo>
                <a:lnTo>
                  <a:pt x="101589" y="0"/>
                </a:lnTo>
                <a:close/>
              </a:path>
            </a:pathLst>
          </a:custGeom>
          <a:solidFill>
            <a:srgbClr val="FFC98D"/>
          </a:solidFill>
        </p:spPr>
        <p:txBody>
          <a:bodyPr wrap="square" lIns="0" tIns="0" rIns="0" bIns="0" rtlCol="0"/>
          <a:lstStyle/>
          <a:p>
            <a:endParaRPr sz="1433"/>
          </a:p>
        </p:txBody>
      </p:sp>
      <p:sp>
        <p:nvSpPr>
          <p:cNvPr id="71" name="object 71"/>
          <p:cNvSpPr/>
          <p:nvPr/>
        </p:nvSpPr>
        <p:spPr>
          <a:xfrm>
            <a:off x="7693166" y="5613092"/>
            <a:ext cx="10109" cy="20219"/>
          </a:xfrm>
          <a:custGeom>
            <a:avLst/>
            <a:gdLst/>
            <a:ahLst/>
            <a:cxnLst/>
            <a:rect l="l" t="t" r="r" b="b"/>
            <a:pathLst>
              <a:path w="12700" h="25400">
                <a:moveTo>
                  <a:pt x="0" y="0"/>
                </a:moveTo>
                <a:lnTo>
                  <a:pt x="0" y="25395"/>
                </a:lnTo>
                <a:lnTo>
                  <a:pt x="12679" y="25395"/>
                </a:lnTo>
                <a:lnTo>
                  <a:pt x="12679" y="12691"/>
                </a:lnTo>
                <a:lnTo>
                  <a:pt x="0" y="0"/>
                </a:lnTo>
                <a:close/>
              </a:path>
            </a:pathLst>
          </a:custGeom>
          <a:solidFill>
            <a:srgbClr val="FFEA00"/>
          </a:solidFill>
        </p:spPr>
        <p:txBody>
          <a:bodyPr wrap="square" lIns="0" tIns="0" rIns="0" bIns="0" rtlCol="0"/>
          <a:lstStyle/>
          <a:p>
            <a:endParaRPr sz="1433"/>
          </a:p>
        </p:txBody>
      </p:sp>
      <p:sp>
        <p:nvSpPr>
          <p:cNvPr id="72" name="object 72"/>
          <p:cNvSpPr/>
          <p:nvPr/>
        </p:nvSpPr>
        <p:spPr>
          <a:xfrm>
            <a:off x="7814478" y="5613092"/>
            <a:ext cx="10109" cy="10109"/>
          </a:xfrm>
          <a:custGeom>
            <a:avLst/>
            <a:gdLst/>
            <a:ahLst/>
            <a:cxnLst/>
            <a:rect l="l" t="t" r="r" b="b"/>
            <a:pathLst>
              <a:path w="12700" h="12700">
                <a:moveTo>
                  <a:pt x="0" y="6346"/>
                </a:moveTo>
                <a:lnTo>
                  <a:pt x="12692" y="6346"/>
                </a:lnTo>
              </a:path>
            </a:pathLst>
          </a:custGeom>
          <a:ln w="13962">
            <a:solidFill>
              <a:srgbClr val="FFEA00"/>
            </a:solidFill>
          </a:ln>
        </p:spPr>
        <p:txBody>
          <a:bodyPr wrap="square" lIns="0" tIns="0" rIns="0" bIns="0" rtlCol="0"/>
          <a:lstStyle/>
          <a:p>
            <a:endParaRPr sz="1433"/>
          </a:p>
        </p:txBody>
      </p:sp>
      <p:sp>
        <p:nvSpPr>
          <p:cNvPr id="73" name="object 73"/>
          <p:cNvSpPr/>
          <p:nvPr/>
        </p:nvSpPr>
        <p:spPr>
          <a:xfrm>
            <a:off x="7743704" y="5653523"/>
            <a:ext cx="20219" cy="0"/>
          </a:xfrm>
          <a:custGeom>
            <a:avLst/>
            <a:gdLst/>
            <a:ahLst/>
            <a:cxnLst/>
            <a:rect l="l" t="t" r="r" b="b"/>
            <a:pathLst>
              <a:path w="25400">
                <a:moveTo>
                  <a:pt x="0" y="0"/>
                </a:moveTo>
                <a:lnTo>
                  <a:pt x="25389" y="0"/>
                </a:lnTo>
              </a:path>
            </a:pathLst>
          </a:custGeom>
          <a:ln w="3175">
            <a:solidFill>
              <a:srgbClr val="FF0000"/>
            </a:solidFill>
          </a:ln>
        </p:spPr>
        <p:txBody>
          <a:bodyPr wrap="square" lIns="0" tIns="0" rIns="0" bIns="0" rtlCol="0"/>
          <a:lstStyle/>
          <a:p>
            <a:endParaRPr sz="1433"/>
          </a:p>
        </p:txBody>
      </p:sp>
      <p:sp>
        <p:nvSpPr>
          <p:cNvPr id="74" name="object 74"/>
          <p:cNvSpPr/>
          <p:nvPr/>
        </p:nvSpPr>
        <p:spPr>
          <a:xfrm>
            <a:off x="7733588" y="5643420"/>
            <a:ext cx="40437" cy="10109"/>
          </a:xfrm>
          <a:custGeom>
            <a:avLst/>
            <a:gdLst/>
            <a:ahLst/>
            <a:cxnLst/>
            <a:rect l="l" t="t" r="r" b="b"/>
            <a:pathLst>
              <a:path w="50800" h="12700">
                <a:moveTo>
                  <a:pt x="50810" y="0"/>
                </a:moveTo>
                <a:lnTo>
                  <a:pt x="0" y="0"/>
                </a:lnTo>
                <a:lnTo>
                  <a:pt x="12710" y="12691"/>
                </a:lnTo>
                <a:lnTo>
                  <a:pt x="50810" y="12691"/>
                </a:lnTo>
                <a:lnTo>
                  <a:pt x="50810" y="0"/>
                </a:lnTo>
                <a:close/>
              </a:path>
            </a:pathLst>
          </a:custGeom>
          <a:solidFill>
            <a:srgbClr val="FFFFFF"/>
          </a:solidFill>
        </p:spPr>
        <p:txBody>
          <a:bodyPr wrap="square" lIns="0" tIns="0" rIns="0" bIns="0" rtlCol="0"/>
          <a:lstStyle/>
          <a:p>
            <a:endParaRPr sz="1433"/>
          </a:p>
        </p:txBody>
      </p:sp>
      <p:sp>
        <p:nvSpPr>
          <p:cNvPr id="75" name="object 75"/>
          <p:cNvSpPr/>
          <p:nvPr/>
        </p:nvSpPr>
        <p:spPr>
          <a:xfrm>
            <a:off x="7713377" y="5582765"/>
            <a:ext cx="20219" cy="20219"/>
          </a:xfrm>
          <a:custGeom>
            <a:avLst/>
            <a:gdLst/>
            <a:ahLst/>
            <a:cxnLst/>
            <a:rect l="l" t="t" r="r" b="b"/>
            <a:pathLst>
              <a:path w="25400" h="25400">
                <a:moveTo>
                  <a:pt x="0" y="0"/>
                </a:moveTo>
                <a:lnTo>
                  <a:pt x="0" y="12691"/>
                </a:lnTo>
                <a:lnTo>
                  <a:pt x="12710" y="25395"/>
                </a:lnTo>
                <a:lnTo>
                  <a:pt x="25389" y="25395"/>
                </a:lnTo>
                <a:lnTo>
                  <a:pt x="25389" y="12691"/>
                </a:lnTo>
                <a:lnTo>
                  <a:pt x="0" y="0"/>
                </a:lnTo>
                <a:close/>
              </a:path>
            </a:pathLst>
          </a:custGeom>
          <a:solidFill>
            <a:srgbClr val="FFFFFF"/>
          </a:solidFill>
        </p:spPr>
        <p:txBody>
          <a:bodyPr wrap="square" lIns="0" tIns="0" rIns="0" bIns="0" rtlCol="0"/>
          <a:lstStyle/>
          <a:p>
            <a:endParaRPr sz="1433"/>
          </a:p>
        </p:txBody>
      </p:sp>
      <p:sp>
        <p:nvSpPr>
          <p:cNvPr id="76" name="object 76"/>
          <p:cNvSpPr/>
          <p:nvPr/>
        </p:nvSpPr>
        <p:spPr>
          <a:xfrm>
            <a:off x="7774032" y="5582765"/>
            <a:ext cx="20219" cy="10109"/>
          </a:xfrm>
          <a:custGeom>
            <a:avLst/>
            <a:gdLst/>
            <a:ahLst/>
            <a:cxnLst/>
            <a:rect l="l" t="t" r="r" b="b"/>
            <a:pathLst>
              <a:path w="25400" h="12700">
                <a:moveTo>
                  <a:pt x="12710" y="0"/>
                </a:moveTo>
                <a:lnTo>
                  <a:pt x="0" y="0"/>
                </a:lnTo>
                <a:lnTo>
                  <a:pt x="0" y="12691"/>
                </a:lnTo>
                <a:lnTo>
                  <a:pt x="25389" y="12691"/>
                </a:lnTo>
                <a:lnTo>
                  <a:pt x="12710" y="0"/>
                </a:lnTo>
                <a:close/>
              </a:path>
            </a:pathLst>
          </a:custGeom>
          <a:solidFill>
            <a:srgbClr val="FFFFFF"/>
          </a:solidFill>
        </p:spPr>
        <p:txBody>
          <a:bodyPr wrap="square" lIns="0" tIns="0" rIns="0" bIns="0" rtlCol="0"/>
          <a:lstStyle/>
          <a:p>
            <a:endParaRPr sz="1433"/>
          </a:p>
        </p:txBody>
      </p:sp>
      <p:sp>
        <p:nvSpPr>
          <p:cNvPr id="77" name="object 77"/>
          <p:cNvSpPr/>
          <p:nvPr/>
        </p:nvSpPr>
        <p:spPr>
          <a:xfrm>
            <a:off x="7753822" y="5653523"/>
            <a:ext cx="10109" cy="0"/>
          </a:xfrm>
          <a:custGeom>
            <a:avLst/>
            <a:gdLst/>
            <a:ahLst/>
            <a:cxnLst/>
            <a:rect l="l" t="t" r="r" b="b"/>
            <a:pathLst>
              <a:path w="12700">
                <a:moveTo>
                  <a:pt x="0" y="0"/>
                </a:moveTo>
                <a:lnTo>
                  <a:pt x="12679" y="0"/>
                </a:lnTo>
              </a:path>
            </a:pathLst>
          </a:custGeom>
          <a:ln w="3175">
            <a:solidFill>
              <a:srgbClr val="FFFFFF"/>
            </a:solidFill>
          </a:ln>
        </p:spPr>
        <p:txBody>
          <a:bodyPr wrap="square" lIns="0" tIns="0" rIns="0" bIns="0" rtlCol="0"/>
          <a:lstStyle/>
          <a:p>
            <a:endParaRPr sz="1433"/>
          </a:p>
        </p:txBody>
      </p:sp>
      <p:sp>
        <p:nvSpPr>
          <p:cNvPr id="78" name="object 78"/>
          <p:cNvSpPr/>
          <p:nvPr/>
        </p:nvSpPr>
        <p:spPr>
          <a:xfrm>
            <a:off x="7713377" y="5491780"/>
            <a:ext cx="50546" cy="60656"/>
          </a:xfrm>
          <a:custGeom>
            <a:avLst/>
            <a:gdLst/>
            <a:ahLst/>
            <a:cxnLst/>
            <a:rect l="l" t="t" r="r" b="b"/>
            <a:pathLst>
              <a:path w="63500" h="76200">
                <a:moveTo>
                  <a:pt x="38099" y="0"/>
                </a:moveTo>
                <a:lnTo>
                  <a:pt x="0" y="25395"/>
                </a:lnTo>
                <a:lnTo>
                  <a:pt x="0" y="63495"/>
                </a:lnTo>
                <a:lnTo>
                  <a:pt x="12710" y="76199"/>
                </a:lnTo>
                <a:lnTo>
                  <a:pt x="63489" y="38099"/>
                </a:lnTo>
                <a:lnTo>
                  <a:pt x="38099" y="0"/>
                </a:lnTo>
                <a:close/>
              </a:path>
            </a:pathLst>
          </a:custGeom>
          <a:solidFill>
            <a:srgbClr val="6F220B"/>
          </a:solidFill>
        </p:spPr>
        <p:txBody>
          <a:bodyPr wrap="square" lIns="0" tIns="0" rIns="0" bIns="0" rtlCol="0"/>
          <a:lstStyle/>
          <a:p>
            <a:endParaRPr sz="1433"/>
          </a:p>
        </p:txBody>
      </p:sp>
      <p:sp>
        <p:nvSpPr>
          <p:cNvPr id="79" name="object 79"/>
          <p:cNvSpPr/>
          <p:nvPr/>
        </p:nvSpPr>
        <p:spPr>
          <a:xfrm>
            <a:off x="7774032" y="5582765"/>
            <a:ext cx="20219" cy="20219"/>
          </a:xfrm>
          <a:custGeom>
            <a:avLst/>
            <a:gdLst/>
            <a:ahLst/>
            <a:cxnLst/>
            <a:rect l="l" t="t" r="r" b="b"/>
            <a:pathLst>
              <a:path w="25400" h="25400">
                <a:moveTo>
                  <a:pt x="12710" y="12691"/>
                </a:moveTo>
                <a:lnTo>
                  <a:pt x="0" y="12691"/>
                </a:lnTo>
                <a:lnTo>
                  <a:pt x="0" y="25395"/>
                </a:lnTo>
                <a:lnTo>
                  <a:pt x="12710" y="12691"/>
                </a:lnTo>
                <a:close/>
              </a:path>
              <a:path w="25400" h="25400">
                <a:moveTo>
                  <a:pt x="25389" y="12691"/>
                </a:moveTo>
                <a:lnTo>
                  <a:pt x="12710" y="12691"/>
                </a:lnTo>
                <a:lnTo>
                  <a:pt x="12710" y="25395"/>
                </a:lnTo>
                <a:lnTo>
                  <a:pt x="25389" y="12691"/>
                </a:lnTo>
                <a:close/>
              </a:path>
              <a:path w="25400" h="25400">
                <a:moveTo>
                  <a:pt x="25389" y="0"/>
                </a:moveTo>
                <a:lnTo>
                  <a:pt x="12710" y="0"/>
                </a:lnTo>
                <a:lnTo>
                  <a:pt x="25389" y="12691"/>
                </a:lnTo>
                <a:lnTo>
                  <a:pt x="25389" y="0"/>
                </a:lnTo>
                <a:close/>
              </a:path>
            </a:pathLst>
          </a:custGeom>
          <a:solidFill>
            <a:srgbClr val="000000"/>
          </a:solidFill>
        </p:spPr>
        <p:txBody>
          <a:bodyPr wrap="square" lIns="0" tIns="0" rIns="0" bIns="0" rtlCol="0"/>
          <a:lstStyle/>
          <a:p>
            <a:endParaRPr sz="1433"/>
          </a:p>
        </p:txBody>
      </p:sp>
      <p:sp>
        <p:nvSpPr>
          <p:cNvPr id="80" name="object 80"/>
          <p:cNvSpPr/>
          <p:nvPr/>
        </p:nvSpPr>
        <p:spPr>
          <a:xfrm>
            <a:off x="7774033" y="5582765"/>
            <a:ext cx="10109" cy="10109"/>
          </a:xfrm>
          <a:custGeom>
            <a:avLst/>
            <a:gdLst/>
            <a:ahLst/>
            <a:cxnLst/>
            <a:rect l="l" t="t" r="r" b="b"/>
            <a:pathLst>
              <a:path w="12700" h="12700">
                <a:moveTo>
                  <a:pt x="0" y="6345"/>
                </a:moveTo>
                <a:lnTo>
                  <a:pt x="12710" y="6345"/>
                </a:lnTo>
              </a:path>
            </a:pathLst>
          </a:custGeom>
          <a:ln w="13961">
            <a:solidFill>
              <a:srgbClr val="000000"/>
            </a:solidFill>
          </a:ln>
        </p:spPr>
        <p:txBody>
          <a:bodyPr wrap="square" lIns="0" tIns="0" rIns="0" bIns="0" rtlCol="0"/>
          <a:lstStyle/>
          <a:p>
            <a:endParaRPr sz="1433"/>
          </a:p>
        </p:txBody>
      </p:sp>
      <p:sp>
        <p:nvSpPr>
          <p:cNvPr id="81" name="object 81"/>
          <p:cNvSpPr/>
          <p:nvPr/>
        </p:nvSpPr>
        <p:spPr>
          <a:xfrm>
            <a:off x="7774033" y="5592867"/>
            <a:ext cx="10109" cy="0"/>
          </a:xfrm>
          <a:custGeom>
            <a:avLst/>
            <a:gdLst/>
            <a:ahLst/>
            <a:cxnLst/>
            <a:rect l="l" t="t" r="r" b="b"/>
            <a:pathLst>
              <a:path w="12700">
                <a:moveTo>
                  <a:pt x="0" y="0"/>
                </a:moveTo>
                <a:lnTo>
                  <a:pt x="12710" y="0"/>
                </a:lnTo>
              </a:path>
            </a:pathLst>
          </a:custGeom>
          <a:ln w="3175">
            <a:solidFill>
              <a:srgbClr val="000000"/>
            </a:solidFill>
          </a:ln>
        </p:spPr>
        <p:txBody>
          <a:bodyPr wrap="square" lIns="0" tIns="0" rIns="0" bIns="0" rtlCol="0"/>
          <a:lstStyle/>
          <a:p>
            <a:endParaRPr sz="1433"/>
          </a:p>
        </p:txBody>
      </p:sp>
      <p:sp>
        <p:nvSpPr>
          <p:cNvPr id="82" name="object 82"/>
          <p:cNvSpPr/>
          <p:nvPr/>
        </p:nvSpPr>
        <p:spPr>
          <a:xfrm>
            <a:off x="7703260" y="5572652"/>
            <a:ext cx="60656" cy="60656"/>
          </a:xfrm>
          <a:custGeom>
            <a:avLst/>
            <a:gdLst/>
            <a:ahLst/>
            <a:cxnLst/>
            <a:rect l="l" t="t" r="r" b="b"/>
            <a:pathLst>
              <a:path w="76200" h="76200">
                <a:moveTo>
                  <a:pt x="76199" y="63495"/>
                </a:moveTo>
                <a:lnTo>
                  <a:pt x="38099" y="63495"/>
                </a:lnTo>
                <a:lnTo>
                  <a:pt x="50810" y="76199"/>
                </a:lnTo>
                <a:lnTo>
                  <a:pt x="76199" y="76199"/>
                </a:lnTo>
                <a:lnTo>
                  <a:pt x="76199" y="63495"/>
                </a:lnTo>
                <a:close/>
              </a:path>
              <a:path w="76200" h="76200">
                <a:moveTo>
                  <a:pt x="12710" y="0"/>
                </a:moveTo>
                <a:lnTo>
                  <a:pt x="0" y="12704"/>
                </a:lnTo>
                <a:lnTo>
                  <a:pt x="38099" y="12704"/>
                </a:lnTo>
                <a:lnTo>
                  <a:pt x="50810" y="25395"/>
                </a:lnTo>
                <a:lnTo>
                  <a:pt x="50810" y="63495"/>
                </a:lnTo>
                <a:lnTo>
                  <a:pt x="63520" y="50804"/>
                </a:lnTo>
                <a:lnTo>
                  <a:pt x="63520" y="25395"/>
                </a:lnTo>
                <a:lnTo>
                  <a:pt x="50810" y="12704"/>
                </a:lnTo>
                <a:lnTo>
                  <a:pt x="12710" y="0"/>
                </a:lnTo>
                <a:close/>
              </a:path>
            </a:pathLst>
          </a:custGeom>
          <a:solidFill>
            <a:srgbClr val="000000"/>
          </a:solidFill>
        </p:spPr>
        <p:txBody>
          <a:bodyPr wrap="square" lIns="0" tIns="0" rIns="0" bIns="0" rtlCol="0"/>
          <a:lstStyle/>
          <a:p>
            <a:endParaRPr sz="1433"/>
          </a:p>
        </p:txBody>
      </p:sp>
      <p:sp>
        <p:nvSpPr>
          <p:cNvPr id="83" name="object 83"/>
          <p:cNvSpPr/>
          <p:nvPr/>
        </p:nvSpPr>
        <p:spPr>
          <a:xfrm>
            <a:off x="7763915" y="5613093"/>
            <a:ext cx="10109" cy="10109"/>
          </a:xfrm>
          <a:custGeom>
            <a:avLst/>
            <a:gdLst/>
            <a:ahLst/>
            <a:cxnLst/>
            <a:rect l="l" t="t" r="r" b="b"/>
            <a:pathLst>
              <a:path w="12700" h="12700">
                <a:moveTo>
                  <a:pt x="0" y="0"/>
                </a:moveTo>
                <a:lnTo>
                  <a:pt x="12710" y="0"/>
                </a:lnTo>
                <a:lnTo>
                  <a:pt x="12710" y="12691"/>
                </a:lnTo>
                <a:lnTo>
                  <a:pt x="12710" y="0"/>
                </a:lnTo>
                <a:lnTo>
                  <a:pt x="0" y="0"/>
                </a:lnTo>
                <a:close/>
              </a:path>
            </a:pathLst>
          </a:custGeom>
          <a:solidFill>
            <a:srgbClr val="000000"/>
          </a:solidFill>
        </p:spPr>
        <p:txBody>
          <a:bodyPr wrap="square" lIns="0" tIns="0" rIns="0" bIns="0" rtlCol="0"/>
          <a:lstStyle/>
          <a:p>
            <a:endParaRPr sz="1433"/>
          </a:p>
        </p:txBody>
      </p:sp>
      <p:sp>
        <p:nvSpPr>
          <p:cNvPr id="84" name="object 84"/>
          <p:cNvSpPr/>
          <p:nvPr/>
        </p:nvSpPr>
        <p:spPr>
          <a:xfrm>
            <a:off x="7733588" y="5613093"/>
            <a:ext cx="10109" cy="40437"/>
          </a:xfrm>
          <a:custGeom>
            <a:avLst/>
            <a:gdLst/>
            <a:ahLst/>
            <a:cxnLst/>
            <a:rect l="l" t="t" r="r" b="b"/>
            <a:pathLst>
              <a:path w="12700" h="50800">
                <a:moveTo>
                  <a:pt x="12710" y="38099"/>
                </a:moveTo>
                <a:lnTo>
                  <a:pt x="0" y="38099"/>
                </a:lnTo>
                <a:lnTo>
                  <a:pt x="12710" y="50791"/>
                </a:lnTo>
                <a:lnTo>
                  <a:pt x="12710" y="38099"/>
                </a:lnTo>
                <a:close/>
              </a:path>
              <a:path w="12700" h="50800">
                <a:moveTo>
                  <a:pt x="12710" y="0"/>
                </a:moveTo>
                <a:lnTo>
                  <a:pt x="0" y="25395"/>
                </a:lnTo>
                <a:lnTo>
                  <a:pt x="12710" y="25395"/>
                </a:lnTo>
                <a:lnTo>
                  <a:pt x="12710" y="0"/>
                </a:lnTo>
                <a:close/>
              </a:path>
            </a:pathLst>
          </a:custGeom>
          <a:solidFill>
            <a:srgbClr val="000000"/>
          </a:solidFill>
        </p:spPr>
        <p:txBody>
          <a:bodyPr wrap="square" lIns="0" tIns="0" rIns="0" bIns="0" rtlCol="0"/>
          <a:lstStyle/>
          <a:p>
            <a:endParaRPr sz="1433"/>
          </a:p>
        </p:txBody>
      </p:sp>
      <p:sp>
        <p:nvSpPr>
          <p:cNvPr id="85" name="object 85"/>
          <p:cNvSpPr/>
          <p:nvPr/>
        </p:nvSpPr>
        <p:spPr>
          <a:xfrm>
            <a:off x="7733588" y="5643420"/>
            <a:ext cx="40437" cy="0"/>
          </a:xfrm>
          <a:custGeom>
            <a:avLst/>
            <a:gdLst/>
            <a:ahLst/>
            <a:cxnLst/>
            <a:rect l="l" t="t" r="r" b="b"/>
            <a:pathLst>
              <a:path w="50800">
                <a:moveTo>
                  <a:pt x="0" y="0"/>
                </a:moveTo>
                <a:lnTo>
                  <a:pt x="50810" y="0"/>
                </a:lnTo>
              </a:path>
            </a:pathLst>
          </a:custGeom>
          <a:ln w="3175">
            <a:solidFill>
              <a:srgbClr val="000000"/>
            </a:solidFill>
          </a:ln>
        </p:spPr>
        <p:txBody>
          <a:bodyPr wrap="square" lIns="0" tIns="0" rIns="0" bIns="0" rtlCol="0"/>
          <a:lstStyle/>
          <a:p>
            <a:endParaRPr sz="1433"/>
          </a:p>
        </p:txBody>
      </p:sp>
      <p:sp>
        <p:nvSpPr>
          <p:cNvPr id="86" name="object 86"/>
          <p:cNvSpPr/>
          <p:nvPr/>
        </p:nvSpPr>
        <p:spPr>
          <a:xfrm>
            <a:off x="7753822" y="5653524"/>
            <a:ext cx="10109" cy="10109"/>
          </a:xfrm>
          <a:custGeom>
            <a:avLst/>
            <a:gdLst/>
            <a:ahLst/>
            <a:cxnLst/>
            <a:rect l="l" t="t" r="r" b="b"/>
            <a:pathLst>
              <a:path w="12700" h="12700">
                <a:moveTo>
                  <a:pt x="12679" y="0"/>
                </a:moveTo>
                <a:lnTo>
                  <a:pt x="0" y="0"/>
                </a:lnTo>
                <a:lnTo>
                  <a:pt x="12679" y="12704"/>
                </a:lnTo>
                <a:lnTo>
                  <a:pt x="12679" y="0"/>
                </a:lnTo>
                <a:close/>
              </a:path>
            </a:pathLst>
          </a:custGeom>
          <a:solidFill>
            <a:srgbClr val="000000"/>
          </a:solidFill>
        </p:spPr>
        <p:txBody>
          <a:bodyPr wrap="square" lIns="0" tIns="0" rIns="0" bIns="0" rtlCol="0"/>
          <a:lstStyle/>
          <a:p>
            <a:endParaRPr sz="1433"/>
          </a:p>
        </p:txBody>
      </p:sp>
      <p:sp>
        <p:nvSpPr>
          <p:cNvPr id="87" name="object 87"/>
          <p:cNvSpPr/>
          <p:nvPr/>
        </p:nvSpPr>
        <p:spPr>
          <a:xfrm>
            <a:off x="7753822" y="5633308"/>
            <a:ext cx="0" cy="10109"/>
          </a:xfrm>
          <a:custGeom>
            <a:avLst/>
            <a:gdLst/>
            <a:ahLst/>
            <a:cxnLst/>
            <a:rect l="l" t="t" r="r" b="b"/>
            <a:pathLst>
              <a:path h="12700">
                <a:moveTo>
                  <a:pt x="0" y="6352"/>
                </a:moveTo>
                <a:lnTo>
                  <a:pt x="0" y="6352"/>
                </a:lnTo>
              </a:path>
            </a:pathLst>
          </a:custGeom>
          <a:ln w="13974">
            <a:solidFill>
              <a:srgbClr val="000000"/>
            </a:solidFill>
          </a:ln>
        </p:spPr>
        <p:txBody>
          <a:bodyPr wrap="square" lIns="0" tIns="0" rIns="0" bIns="0" rtlCol="0"/>
          <a:lstStyle/>
          <a:p>
            <a:endParaRPr sz="1433"/>
          </a:p>
        </p:txBody>
      </p:sp>
      <p:sp>
        <p:nvSpPr>
          <p:cNvPr id="88" name="object 88"/>
          <p:cNvSpPr/>
          <p:nvPr/>
        </p:nvSpPr>
        <p:spPr>
          <a:xfrm>
            <a:off x="7774033" y="5623195"/>
            <a:ext cx="10109" cy="20219"/>
          </a:xfrm>
          <a:custGeom>
            <a:avLst/>
            <a:gdLst/>
            <a:ahLst/>
            <a:cxnLst/>
            <a:rect l="l" t="t" r="r" b="b"/>
            <a:pathLst>
              <a:path w="12700" h="25400">
                <a:moveTo>
                  <a:pt x="12710" y="12704"/>
                </a:moveTo>
                <a:lnTo>
                  <a:pt x="6355" y="12704"/>
                </a:lnTo>
                <a:lnTo>
                  <a:pt x="12710" y="25408"/>
                </a:lnTo>
                <a:lnTo>
                  <a:pt x="12710" y="12704"/>
                </a:lnTo>
                <a:close/>
              </a:path>
              <a:path w="12700" h="25400">
                <a:moveTo>
                  <a:pt x="0" y="0"/>
                </a:moveTo>
                <a:lnTo>
                  <a:pt x="0" y="12704"/>
                </a:lnTo>
                <a:lnTo>
                  <a:pt x="6355" y="12704"/>
                </a:lnTo>
                <a:lnTo>
                  <a:pt x="0" y="0"/>
                </a:lnTo>
                <a:close/>
              </a:path>
            </a:pathLst>
          </a:custGeom>
          <a:solidFill>
            <a:srgbClr val="000000"/>
          </a:solidFill>
        </p:spPr>
        <p:txBody>
          <a:bodyPr wrap="square" lIns="0" tIns="0" rIns="0" bIns="0" rtlCol="0"/>
          <a:lstStyle/>
          <a:p>
            <a:endParaRPr sz="1433"/>
          </a:p>
        </p:txBody>
      </p:sp>
      <p:sp>
        <p:nvSpPr>
          <p:cNvPr id="89" name="object 89"/>
          <p:cNvSpPr/>
          <p:nvPr/>
        </p:nvSpPr>
        <p:spPr>
          <a:xfrm>
            <a:off x="7703260" y="5582765"/>
            <a:ext cx="30328" cy="20219"/>
          </a:xfrm>
          <a:custGeom>
            <a:avLst/>
            <a:gdLst/>
            <a:ahLst/>
            <a:cxnLst/>
            <a:rect l="l" t="t" r="r" b="b"/>
            <a:pathLst>
              <a:path w="38100" h="25400">
                <a:moveTo>
                  <a:pt x="38099" y="0"/>
                </a:moveTo>
                <a:lnTo>
                  <a:pt x="0" y="0"/>
                </a:lnTo>
                <a:lnTo>
                  <a:pt x="0" y="12691"/>
                </a:lnTo>
                <a:lnTo>
                  <a:pt x="12710" y="25395"/>
                </a:lnTo>
                <a:lnTo>
                  <a:pt x="25420" y="25395"/>
                </a:lnTo>
                <a:lnTo>
                  <a:pt x="12710" y="12691"/>
                </a:lnTo>
                <a:lnTo>
                  <a:pt x="38099" y="12691"/>
                </a:lnTo>
                <a:lnTo>
                  <a:pt x="38099" y="0"/>
                </a:lnTo>
                <a:close/>
              </a:path>
            </a:pathLst>
          </a:custGeom>
          <a:solidFill>
            <a:srgbClr val="000000"/>
          </a:solidFill>
        </p:spPr>
        <p:txBody>
          <a:bodyPr wrap="square" lIns="0" tIns="0" rIns="0" bIns="0" rtlCol="0"/>
          <a:lstStyle/>
          <a:p>
            <a:endParaRPr sz="1433"/>
          </a:p>
        </p:txBody>
      </p:sp>
      <p:sp>
        <p:nvSpPr>
          <p:cNvPr id="90" name="object 90"/>
          <p:cNvSpPr/>
          <p:nvPr/>
        </p:nvSpPr>
        <p:spPr>
          <a:xfrm>
            <a:off x="7713377" y="5592867"/>
            <a:ext cx="10109" cy="0"/>
          </a:xfrm>
          <a:custGeom>
            <a:avLst/>
            <a:gdLst/>
            <a:ahLst/>
            <a:cxnLst/>
            <a:rect l="l" t="t" r="r" b="b"/>
            <a:pathLst>
              <a:path w="12700">
                <a:moveTo>
                  <a:pt x="0" y="0"/>
                </a:moveTo>
                <a:lnTo>
                  <a:pt x="12710" y="0"/>
                </a:lnTo>
              </a:path>
            </a:pathLst>
          </a:custGeom>
          <a:ln w="3175">
            <a:solidFill>
              <a:srgbClr val="000000"/>
            </a:solidFill>
          </a:ln>
        </p:spPr>
        <p:txBody>
          <a:bodyPr wrap="square" lIns="0" tIns="0" rIns="0" bIns="0" rtlCol="0"/>
          <a:lstStyle/>
          <a:p>
            <a:endParaRPr sz="1433"/>
          </a:p>
        </p:txBody>
      </p:sp>
      <p:sp>
        <p:nvSpPr>
          <p:cNvPr id="91" name="object 91"/>
          <p:cNvSpPr/>
          <p:nvPr/>
        </p:nvSpPr>
        <p:spPr>
          <a:xfrm>
            <a:off x="7733588" y="5592867"/>
            <a:ext cx="10109" cy="10109"/>
          </a:xfrm>
          <a:custGeom>
            <a:avLst/>
            <a:gdLst/>
            <a:ahLst/>
            <a:cxnLst/>
            <a:rect l="l" t="t" r="r" b="b"/>
            <a:pathLst>
              <a:path w="12700" h="12700">
                <a:moveTo>
                  <a:pt x="12710" y="0"/>
                </a:moveTo>
                <a:lnTo>
                  <a:pt x="0" y="0"/>
                </a:lnTo>
                <a:lnTo>
                  <a:pt x="0" y="12704"/>
                </a:lnTo>
                <a:lnTo>
                  <a:pt x="12710" y="0"/>
                </a:lnTo>
                <a:close/>
              </a:path>
            </a:pathLst>
          </a:custGeom>
          <a:solidFill>
            <a:srgbClr val="000000"/>
          </a:solidFill>
        </p:spPr>
        <p:txBody>
          <a:bodyPr wrap="square" lIns="0" tIns="0" rIns="0" bIns="0" rtlCol="0"/>
          <a:lstStyle/>
          <a:p>
            <a:endParaRPr sz="1433"/>
          </a:p>
        </p:txBody>
      </p:sp>
      <p:sp>
        <p:nvSpPr>
          <p:cNvPr id="92" name="object 92"/>
          <p:cNvSpPr/>
          <p:nvPr/>
        </p:nvSpPr>
        <p:spPr>
          <a:xfrm>
            <a:off x="7652722" y="5481669"/>
            <a:ext cx="181968" cy="212295"/>
          </a:xfrm>
          <a:custGeom>
            <a:avLst/>
            <a:gdLst/>
            <a:ahLst/>
            <a:cxnLst/>
            <a:rect l="l" t="t" r="r" b="b"/>
            <a:pathLst>
              <a:path w="228600" h="266700">
                <a:moveTo>
                  <a:pt x="127010" y="0"/>
                </a:moveTo>
                <a:lnTo>
                  <a:pt x="114299" y="12704"/>
                </a:lnTo>
                <a:lnTo>
                  <a:pt x="88910" y="12704"/>
                </a:lnTo>
                <a:lnTo>
                  <a:pt x="63489" y="25395"/>
                </a:lnTo>
                <a:lnTo>
                  <a:pt x="50810" y="50804"/>
                </a:lnTo>
                <a:lnTo>
                  <a:pt x="38099" y="63495"/>
                </a:lnTo>
                <a:lnTo>
                  <a:pt x="0" y="139695"/>
                </a:lnTo>
                <a:lnTo>
                  <a:pt x="0" y="203204"/>
                </a:lnTo>
                <a:lnTo>
                  <a:pt x="12710" y="215895"/>
                </a:lnTo>
                <a:lnTo>
                  <a:pt x="12710" y="241304"/>
                </a:lnTo>
                <a:lnTo>
                  <a:pt x="25389" y="266699"/>
                </a:lnTo>
                <a:lnTo>
                  <a:pt x="25389" y="253995"/>
                </a:lnTo>
                <a:lnTo>
                  <a:pt x="76199" y="253995"/>
                </a:lnTo>
                <a:lnTo>
                  <a:pt x="63489" y="203204"/>
                </a:lnTo>
                <a:lnTo>
                  <a:pt x="63489" y="190499"/>
                </a:lnTo>
                <a:lnTo>
                  <a:pt x="50810" y="190499"/>
                </a:lnTo>
                <a:lnTo>
                  <a:pt x="50810" y="177795"/>
                </a:lnTo>
                <a:lnTo>
                  <a:pt x="63489" y="177795"/>
                </a:lnTo>
                <a:lnTo>
                  <a:pt x="63489" y="114299"/>
                </a:lnTo>
                <a:lnTo>
                  <a:pt x="76199" y="101595"/>
                </a:lnTo>
                <a:lnTo>
                  <a:pt x="76199" y="88904"/>
                </a:lnTo>
                <a:lnTo>
                  <a:pt x="101589" y="63495"/>
                </a:lnTo>
                <a:lnTo>
                  <a:pt x="101589" y="50804"/>
                </a:lnTo>
                <a:lnTo>
                  <a:pt x="88910" y="50804"/>
                </a:lnTo>
                <a:lnTo>
                  <a:pt x="101589" y="38099"/>
                </a:lnTo>
                <a:lnTo>
                  <a:pt x="88910" y="38099"/>
                </a:lnTo>
                <a:lnTo>
                  <a:pt x="88910" y="25395"/>
                </a:lnTo>
                <a:lnTo>
                  <a:pt x="152399" y="25395"/>
                </a:lnTo>
                <a:lnTo>
                  <a:pt x="127010" y="0"/>
                </a:lnTo>
                <a:close/>
              </a:path>
              <a:path w="228600" h="266700">
                <a:moveTo>
                  <a:pt x="190499" y="241304"/>
                </a:moveTo>
                <a:lnTo>
                  <a:pt x="177789" y="241304"/>
                </a:lnTo>
                <a:lnTo>
                  <a:pt x="177789" y="266699"/>
                </a:lnTo>
                <a:lnTo>
                  <a:pt x="190499" y="241304"/>
                </a:lnTo>
                <a:close/>
              </a:path>
              <a:path w="228600" h="266700">
                <a:moveTo>
                  <a:pt x="177789" y="12704"/>
                </a:moveTo>
                <a:lnTo>
                  <a:pt x="152399" y="12704"/>
                </a:lnTo>
                <a:lnTo>
                  <a:pt x="152399" y="25395"/>
                </a:lnTo>
                <a:lnTo>
                  <a:pt x="114299" y="25395"/>
                </a:lnTo>
                <a:lnTo>
                  <a:pt x="139689" y="50804"/>
                </a:lnTo>
                <a:lnTo>
                  <a:pt x="152399" y="50804"/>
                </a:lnTo>
                <a:lnTo>
                  <a:pt x="177789" y="76199"/>
                </a:lnTo>
                <a:lnTo>
                  <a:pt x="190499" y="101595"/>
                </a:lnTo>
                <a:lnTo>
                  <a:pt x="190499" y="114299"/>
                </a:lnTo>
                <a:lnTo>
                  <a:pt x="203210" y="127004"/>
                </a:lnTo>
                <a:lnTo>
                  <a:pt x="215889" y="127004"/>
                </a:lnTo>
                <a:lnTo>
                  <a:pt x="215889" y="177795"/>
                </a:lnTo>
                <a:lnTo>
                  <a:pt x="203210" y="177795"/>
                </a:lnTo>
                <a:lnTo>
                  <a:pt x="203210" y="203204"/>
                </a:lnTo>
                <a:lnTo>
                  <a:pt x="190499" y="203204"/>
                </a:lnTo>
                <a:lnTo>
                  <a:pt x="190499" y="215895"/>
                </a:lnTo>
                <a:lnTo>
                  <a:pt x="152399" y="241304"/>
                </a:lnTo>
                <a:lnTo>
                  <a:pt x="152399" y="253995"/>
                </a:lnTo>
                <a:lnTo>
                  <a:pt x="165110" y="241304"/>
                </a:lnTo>
                <a:lnTo>
                  <a:pt x="215889" y="241304"/>
                </a:lnTo>
                <a:lnTo>
                  <a:pt x="228599" y="228599"/>
                </a:lnTo>
                <a:lnTo>
                  <a:pt x="228599" y="127004"/>
                </a:lnTo>
                <a:lnTo>
                  <a:pt x="215889" y="101595"/>
                </a:lnTo>
                <a:lnTo>
                  <a:pt x="215889" y="76199"/>
                </a:lnTo>
                <a:lnTo>
                  <a:pt x="203210" y="50804"/>
                </a:lnTo>
                <a:lnTo>
                  <a:pt x="203210" y="38099"/>
                </a:lnTo>
                <a:lnTo>
                  <a:pt x="177789" y="12704"/>
                </a:lnTo>
                <a:close/>
              </a:path>
              <a:path w="228600" h="266700">
                <a:moveTo>
                  <a:pt x="215889" y="241304"/>
                </a:moveTo>
                <a:lnTo>
                  <a:pt x="190499" y="241304"/>
                </a:lnTo>
                <a:lnTo>
                  <a:pt x="190499" y="253995"/>
                </a:lnTo>
                <a:lnTo>
                  <a:pt x="215889" y="241304"/>
                </a:lnTo>
                <a:close/>
              </a:path>
            </a:pathLst>
          </a:custGeom>
          <a:solidFill>
            <a:srgbClr val="000000"/>
          </a:solidFill>
        </p:spPr>
        <p:txBody>
          <a:bodyPr wrap="square" lIns="0" tIns="0" rIns="0" bIns="0" rtlCol="0"/>
          <a:lstStyle/>
          <a:p>
            <a:endParaRPr sz="1433"/>
          </a:p>
        </p:txBody>
      </p:sp>
      <p:sp>
        <p:nvSpPr>
          <p:cNvPr id="93" name="object 93"/>
          <p:cNvSpPr/>
          <p:nvPr/>
        </p:nvSpPr>
        <p:spPr>
          <a:xfrm>
            <a:off x="7703260" y="5522108"/>
            <a:ext cx="70765" cy="50546"/>
          </a:xfrm>
          <a:custGeom>
            <a:avLst/>
            <a:gdLst/>
            <a:ahLst/>
            <a:cxnLst/>
            <a:rect l="l" t="t" r="r" b="b"/>
            <a:pathLst>
              <a:path w="88900" h="63500">
                <a:moveTo>
                  <a:pt x="25420" y="25395"/>
                </a:moveTo>
                <a:lnTo>
                  <a:pt x="12710" y="38099"/>
                </a:lnTo>
                <a:lnTo>
                  <a:pt x="0" y="63495"/>
                </a:lnTo>
                <a:lnTo>
                  <a:pt x="25420" y="38099"/>
                </a:lnTo>
                <a:lnTo>
                  <a:pt x="25420" y="25395"/>
                </a:lnTo>
                <a:close/>
              </a:path>
              <a:path w="88900" h="63500">
                <a:moveTo>
                  <a:pt x="88910" y="0"/>
                </a:moveTo>
                <a:lnTo>
                  <a:pt x="63520" y="0"/>
                </a:lnTo>
                <a:lnTo>
                  <a:pt x="50810" y="12691"/>
                </a:lnTo>
                <a:lnTo>
                  <a:pt x="25420" y="25395"/>
                </a:lnTo>
                <a:lnTo>
                  <a:pt x="50810" y="25395"/>
                </a:lnTo>
                <a:lnTo>
                  <a:pt x="63520" y="12691"/>
                </a:lnTo>
                <a:lnTo>
                  <a:pt x="76199" y="12691"/>
                </a:lnTo>
                <a:lnTo>
                  <a:pt x="88910" y="0"/>
                </a:lnTo>
                <a:close/>
              </a:path>
            </a:pathLst>
          </a:custGeom>
          <a:solidFill>
            <a:srgbClr val="000000"/>
          </a:solidFill>
        </p:spPr>
        <p:txBody>
          <a:bodyPr wrap="square" lIns="0" tIns="0" rIns="0" bIns="0" rtlCol="0"/>
          <a:lstStyle/>
          <a:p>
            <a:endParaRPr sz="1433"/>
          </a:p>
        </p:txBody>
      </p:sp>
      <p:sp>
        <p:nvSpPr>
          <p:cNvPr id="94" name="object 94"/>
          <p:cNvSpPr/>
          <p:nvPr/>
        </p:nvSpPr>
        <p:spPr>
          <a:xfrm>
            <a:off x="7693166" y="5613093"/>
            <a:ext cx="70765" cy="121312"/>
          </a:xfrm>
          <a:custGeom>
            <a:avLst/>
            <a:gdLst/>
            <a:ahLst/>
            <a:cxnLst/>
            <a:rect l="l" t="t" r="r" b="b"/>
            <a:pathLst>
              <a:path w="88900" h="152400">
                <a:moveTo>
                  <a:pt x="12679" y="38099"/>
                </a:moveTo>
                <a:lnTo>
                  <a:pt x="25389" y="88891"/>
                </a:lnTo>
                <a:lnTo>
                  <a:pt x="25389" y="139695"/>
                </a:lnTo>
                <a:lnTo>
                  <a:pt x="38099" y="152399"/>
                </a:lnTo>
                <a:lnTo>
                  <a:pt x="50779" y="152399"/>
                </a:lnTo>
                <a:lnTo>
                  <a:pt x="50779" y="139695"/>
                </a:lnTo>
                <a:lnTo>
                  <a:pt x="38099" y="139695"/>
                </a:lnTo>
                <a:lnTo>
                  <a:pt x="50779" y="114299"/>
                </a:lnTo>
                <a:lnTo>
                  <a:pt x="88879" y="114299"/>
                </a:lnTo>
                <a:lnTo>
                  <a:pt x="88879" y="88891"/>
                </a:lnTo>
                <a:lnTo>
                  <a:pt x="63489" y="88891"/>
                </a:lnTo>
                <a:lnTo>
                  <a:pt x="38099" y="63495"/>
                </a:lnTo>
                <a:lnTo>
                  <a:pt x="38099" y="50791"/>
                </a:lnTo>
                <a:lnTo>
                  <a:pt x="25389" y="50791"/>
                </a:lnTo>
                <a:lnTo>
                  <a:pt x="12679" y="38099"/>
                </a:lnTo>
                <a:close/>
              </a:path>
              <a:path w="88900" h="152400">
                <a:moveTo>
                  <a:pt x="12679" y="0"/>
                </a:moveTo>
                <a:lnTo>
                  <a:pt x="0" y="0"/>
                </a:lnTo>
                <a:lnTo>
                  <a:pt x="12679" y="12691"/>
                </a:lnTo>
                <a:lnTo>
                  <a:pt x="12679" y="25395"/>
                </a:lnTo>
                <a:lnTo>
                  <a:pt x="25389" y="50791"/>
                </a:lnTo>
                <a:lnTo>
                  <a:pt x="38099" y="50791"/>
                </a:lnTo>
                <a:lnTo>
                  <a:pt x="38099" y="25395"/>
                </a:lnTo>
                <a:lnTo>
                  <a:pt x="12679" y="0"/>
                </a:lnTo>
                <a:close/>
              </a:path>
            </a:pathLst>
          </a:custGeom>
          <a:solidFill>
            <a:srgbClr val="000000"/>
          </a:solidFill>
        </p:spPr>
        <p:txBody>
          <a:bodyPr wrap="square" lIns="0" tIns="0" rIns="0" bIns="0" rtlCol="0"/>
          <a:lstStyle/>
          <a:p>
            <a:endParaRPr sz="1433"/>
          </a:p>
        </p:txBody>
      </p:sp>
      <p:sp>
        <p:nvSpPr>
          <p:cNvPr id="95" name="object 95"/>
          <p:cNvSpPr/>
          <p:nvPr/>
        </p:nvSpPr>
        <p:spPr>
          <a:xfrm>
            <a:off x="7612276" y="5683851"/>
            <a:ext cx="101094" cy="80874"/>
          </a:xfrm>
          <a:custGeom>
            <a:avLst/>
            <a:gdLst/>
            <a:ahLst/>
            <a:cxnLst/>
            <a:rect l="l" t="t" r="r" b="b"/>
            <a:pathLst>
              <a:path w="127000" h="101600">
                <a:moveTo>
                  <a:pt x="127010" y="0"/>
                </a:moveTo>
                <a:lnTo>
                  <a:pt x="88910" y="38099"/>
                </a:lnTo>
                <a:lnTo>
                  <a:pt x="69860" y="44452"/>
                </a:lnTo>
                <a:lnTo>
                  <a:pt x="63520" y="50804"/>
                </a:lnTo>
                <a:lnTo>
                  <a:pt x="38099" y="101608"/>
                </a:lnTo>
                <a:lnTo>
                  <a:pt x="76199" y="50804"/>
                </a:lnTo>
                <a:lnTo>
                  <a:pt x="107960" y="50804"/>
                </a:lnTo>
                <a:lnTo>
                  <a:pt x="127010" y="12704"/>
                </a:lnTo>
                <a:lnTo>
                  <a:pt x="127010" y="0"/>
                </a:lnTo>
                <a:close/>
              </a:path>
              <a:path w="127000" h="101600">
                <a:moveTo>
                  <a:pt x="107960" y="50804"/>
                </a:moveTo>
                <a:lnTo>
                  <a:pt x="76199" y="50804"/>
                </a:lnTo>
                <a:lnTo>
                  <a:pt x="88910" y="88904"/>
                </a:lnTo>
                <a:lnTo>
                  <a:pt x="107960" y="50804"/>
                </a:lnTo>
                <a:close/>
              </a:path>
              <a:path w="127000" h="101600">
                <a:moveTo>
                  <a:pt x="63489" y="46576"/>
                </a:moveTo>
                <a:lnTo>
                  <a:pt x="50810" y="50804"/>
                </a:lnTo>
                <a:lnTo>
                  <a:pt x="0" y="63508"/>
                </a:lnTo>
                <a:lnTo>
                  <a:pt x="38099" y="63508"/>
                </a:lnTo>
                <a:lnTo>
                  <a:pt x="63489" y="46576"/>
                </a:lnTo>
                <a:close/>
              </a:path>
              <a:path w="127000" h="101600">
                <a:moveTo>
                  <a:pt x="76199" y="38099"/>
                </a:moveTo>
                <a:lnTo>
                  <a:pt x="63489" y="46576"/>
                </a:lnTo>
                <a:lnTo>
                  <a:pt x="69860" y="44452"/>
                </a:lnTo>
                <a:lnTo>
                  <a:pt x="76199" y="38099"/>
                </a:lnTo>
                <a:close/>
              </a:path>
            </a:pathLst>
          </a:custGeom>
          <a:solidFill>
            <a:srgbClr val="000000"/>
          </a:solidFill>
        </p:spPr>
        <p:txBody>
          <a:bodyPr wrap="square" lIns="0" tIns="0" rIns="0" bIns="0" rtlCol="0"/>
          <a:lstStyle/>
          <a:p>
            <a:endParaRPr sz="1433"/>
          </a:p>
        </p:txBody>
      </p:sp>
      <p:sp>
        <p:nvSpPr>
          <p:cNvPr id="96" name="object 96"/>
          <p:cNvSpPr/>
          <p:nvPr/>
        </p:nvSpPr>
        <p:spPr>
          <a:xfrm>
            <a:off x="7642604" y="5764732"/>
            <a:ext cx="30328" cy="30328"/>
          </a:xfrm>
          <a:custGeom>
            <a:avLst/>
            <a:gdLst/>
            <a:ahLst/>
            <a:cxnLst/>
            <a:rect l="l" t="t" r="r" b="b"/>
            <a:pathLst>
              <a:path w="38100" h="38100">
                <a:moveTo>
                  <a:pt x="21778" y="23576"/>
                </a:moveTo>
                <a:lnTo>
                  <a:pt x="0" y="38099"/>
                </a:lnTo>
                <a:lnTo>
                  <a:pt x="25420" y="25395"/>
                </a:lnTo>
                <a:lnTo>
                  <a:pt x="21778" y="23576"/>
                </a:lnTo>
                <a:close/>
              </a:path>
              <a:path w="38100" h="38100">
                <a:moveTo>
                  <a:pt x="0" y="0"/>
                </a:moveTo>
                <a:lnTo>
                  <a:pt x="0" y="12691"/>
                </a:lnTo>
                <a:lnTo>
                  <a:pt x="21778" y="23576"/>
                </a:lnTo>
                <a:lnTo>
                  <a:pt x="38099" y="12691"/>
                </a:lnTo>
                <a:lnTo>
                  <a:pt x="0" y="0"/>
                </a:lnTo>
                <a:close/>
              </a:path>
            </a:pathLst>
          </a:custGeom>
          <a:solidFill>
            <a:srgbClr val="000000"/>
          </a:solidFill>
        </p:spPr>
        <p:txBody>
          <a:bodyPr wrap="square" lIns="0" tIns="0" rIns="0" bIns="0" rtlCol="0"/>
          <a:lstStyle/>
          <a:p>
            <a:endParaRPr sz="1433"/>
          </a:p>
        </p:txBody>
      </p:sp>
      <p:sp>
        <p:nvSpPr>
          <p:cNvPr id="97" name="object 97"/>
          <p:cNvSpPr/>
          <p:nvPr/>
        </p:nvSpPr>
        <p:spPr>
          <a:xfrm>
            <a:off x="7642605" y="5805163"/>
            <a:ext cx="15164" cy="20219"/>
          </a:xfrm>
          <a:custGeom>
            <a:avLst/>
            <a:gdLst/>
            <a:ahLst/>
            <a:cxnLst/>
            <a:rect l="l" t="t" r="r" b="b"/>
            <a:pathLst>
              <a:path w="19050" h="25400">
                <a:moveTo>
                  <a:pt x="0" y="0"/>
                </a:moveTo>
                <a:lnTo>
                  <a:pt x="0" y="12704"/>
                </a:lnTo>
                <a:lnTo>
                  <a:pt x="12703" y="25408"/>
                </a:lnTo>
                <a:lnTo>
                  <a:pt x="19054" y="25408"/>
                </a:lnTo>
                <a:lnTo>
                  <a:pt x="0" y="0"/>
                </a:lnTo>
                <a:close/>
              </a:path>
            </a:pathLst>
          </a:custGeom>
          <a:solidFill>
            <a:srgbClr val="000000"/>
          </a:solidFill>
        </p:spPr>
        <p:txBody>
          <a:bodyPr wrap="square" lIns="0" tIns="0" rIns="0" bIns="0" rtlCol="0"/>
          <a:lstStyle/>
          <a:p>
            <a:endParaRPr sz="1433"/>
          </a:p>
        </p:txBody>
      </p:sp>
      <p:sp>
        <p:nvSpPr>
          <p:cNvPr id="98" name="object 98"/>
          <p:cNvSpPr/>
          <p:nvPr/>
        </p:nvSpPr>
        <p:spPr>
          <a:xfrm>
            <a:off x="7598135" y="5754620"/>
            <a:ext cx="24263" cy="70765"/>
          </a:xfrm>
          <a:custGeom>
            <a:avLst/>
            <a:gdLst/>
            <a:ahLst/>
            <a:cxnLst/>
            <a:rect l="l" t="t" r="r" b="b"/>
            <a:pathLst>
              <a:path w="30479" h="88900">
                <a:moveTo>
                  <a:pt x="17764" y="0"/>
                </a:moveTo>
                <a:lnTo>
                  <a:pt x="30474" y="63495"/>
                </a:lnTo>
                <a:lnTo>
                  <a:pt x="30474" y="38099"/>
                </a:lnTo>
                <a:lnTo>
                  <a:pt x="17764" y="0"/>
                </a:lnTo>
                <a:close/>
              </a:path>
              <a:path w="30479" h="88900">
                <a:moveTo>
                  <a:pt x="5085" y="63495"/>
                </a:moveTo>
                <a:lnTo>
                  <a:pt x="0" y="88903"/>
                </a:lnTo>
                <a:lnTo>
                  <a:pt x="5085" y="88903"/>
                </a:lnTo>
                <a:lnTo>
                  <a:pt x="5085" y="63495"/>
                </a:lnTo>
                <a:close/>
              </a:path>
            </a:pathLst>
          </a:custGeom>
          <a:solidFill>
            <a:srgbClr val="000000"/>
          </a:solidFill>
        </p:spPr>
        <p:txBody>
          <a:bodyPr wrap="square" lIns="0" tIns="0" rIns="0" bIns="0" rtlCol="0"/>
          <a:lstStyle/>
          <a:p>
            <a:endParaRPr sz="1433"/>
          </a:p>
        </p:txBody>
      </p:sp>
      <p:sp>
        <p:nvSpPr>
          <p:cNvPr id="99" name="object 99"/>
          <p:cNvSpPr/>
          <p:nvPr/>
        </p:nvSpPr>
        <p:spPr>
          <a:xfrm>
            <a:off x="7541512" y="5754620"/>
            <a:ext cx="40437" cy="70765"/>
          </a:xfrm>
          <a:custGeom>
            <a:avLst/>
            <a:gdLst/>
            <a:ahLst/>
            <a:cxnLst/>
            <a:rect l="l" t="t" r="r" b="b"/>
            <a:pathLst>
              <a:path w="50800" h="88900">
                <a:moveTo>
                  <a:pt x="50797" y="0"/>
                </a:moveTo>
                <a:lnTo>
                  <a:pt x="12697" y="63495"/>
                </a:lnTo>
                <a:lnTo>
                  <a:pt x="0" y="88903"/>
                </a:lnTo>
                <a:lnTo>
                  <a:pt x="25408" y="50804"/>
                </a:lnTo>
                <a:lnTo>
                  <a:pt x="38118" y="38099"/>
                </a:lnTo>
                <a:lnTo>
                  <a:pt x="47627" y="38099"/>
                </a:lnTo>
                <a:lnTo>
                  <a:pt x="50797" y="25395"/>
                </a:lnTo>
                <a:lnTo>
                  <a:pt x="50797" y="0"/>
                </a:lnTo>
                <a:close/>
              </a:path>
              <a:path w="50800" h="88900">
                <a:moveTo>
                  <a:pt x="25408" y="63495"/>
                </a:moveTo>
                <a:lnTo>
                  <a:pt x="29646" y="88903"/>
                </a:lnTo>
                <a:lnTo>
                  <a:pt x="31757" y="88903"/>
                </a:lnTo>
                <a:lnTo>
                  <a:pt x="25408" y="63495"/>
                </a:lnTo>
                <a:close/>
              </a:path>
              <a:path w="50800" h="88900">
                <a:moveTo>
                  <a:pt x="47627" y="38099"/>
                </a:moveTo>
                <a:lnTo>
                  <a:pt x="38118" y="38099"/>
                </a:lnTo>
                <a:lnTo>
                  <a:pt x="38118" y="76199"/>
                </a:lnTo>
                <a:lnTo>
                  <a:pt x="47627" y="38099"/>
                </a:lnTo>
                <a:close/>
              </a:path>
            </a:pathLst>
          </a:custGeom>
          <a:solidFill>
            <a:srgbClr val="000000"/>
          </a:solidFill>
        </p:spPr>
        <p:txBody>
          <a:bodyPr wrap="square" lIns="0" tIns="0" rIns="0" bIns="0" rtlCol="0"/>
          <a:lstStyle/>
          <a:p>
            <a:endParaRPr sz="1433"/>
          </a:p>
        </p:txBody>
      </p:sp>
      <p:sp>
        <p:nvSpPr>
          <p:cNvPr id="100" name="object 100"/>
          <p:cNvSpPr/>
          <p:nvPr/>
        </p:nvSpPr>
        <p:spPr>
          <a:xfrm>
            <a:off x="7814479" y="5714179"/>
            <a:ext cx="121312" cy="111203"/>
          </a:xfrm>
          <a:custGeom>
            <a:avLst/>
            <a:gdLst/>
            <a:ahLst/>
            <a:cxnLst/>
            <a:rect l="l" t="t" r="r" b="b"/>
            <a:pathLst>
              <a:path w="152400" h="139700">
                <a:moveTo>
                  <a:pt x="150280" y="133356"/>
                </a:moveTo>
                <a:lnTo>
                  <a:pt x="148161" y="139708"/>
                </a:lnTo>
                <a:lnTo>
                  <a:pt x="152399" y="139708"/>
                </a:lnTo>
                <a:lnTo>
                  <a:pt x="150280" y="133356"/>
                </a:lnTo>
                <a:close/>
              </a:path>
              <a:path w="152400" h="139700">
                <a:moveTo>
                  <a:pt x="126979" y="63508"/>
                </a:moveTo>
                <a:lnTo>
                  <a:pt x="150280" y="133356"/>
                </a:lnTo>
                <a:lnTo>
                  <a:pt x="152399" y="127004"/>
                </a:lnTo>
                <a:lnTo>
                  <a:pt x="126979" y="63508"/>
                </a:lnTo>
                <a:close/>
              </a:path>
              <a:path w="152400" h="139700">
                <a:moveTo>
                  <a:pt x="0" y="0"/>
                </a:moveTo>
                <a:lnTo>
                  <a:pt x="38099" y="38099"/>
                </a:lnTo>
                <a:lnTo>
                  <a:pt x="126979" y="63508"/>
                </a:lnTo>
                <a:lnTo>
                  <a:pt x="38099" y="25408"/>
                </a:lnTo>
                <a:lnTo>
                  <a:pt x="0" y="0"/>
                </a:lnTo>
                <a:close/>
              </a:path>
            </a:pathLst>
          </a:custGeom>
          <a:solidFill>
            <a:srgbClr val="000000"/>
          </a:solidFill>
        </p:spPr>
        <p:txBody>
          <a:bodyPr wrap="square" lIns="0" tIns="0" rIns="0" bIns="0" rtlCol="0"/>
          <a:lstStyle/>
          <a:p>
            <a:endParaRPr sz="1433"/>
          </a:p>
        </p:txBody>
      </p:sp>
      <p:sp>
        <p:nvSpPr>
          <p:cNvPr id="101" name="object 101"/>
          <p:cNvSpPr/>
          <p:nvPr/>
        </p:nvSpPr>
        <p:spPr>
          <a:xfrm>
            <a:off x="7824572" y="5774835"/>
            <a:ext cx="30328" cy="10109"/>
          </a:xfrm>
          <a:custGeom>
            <a:avLst/>
            <a:gdLst/>
            <a:ahLst/>
            <a:cxnLst/>
            <a:rect l="l" t="t" r="r" b="b"/>
            <a:pathLst>
              <a:path w="38100" h="12700">
                <a:moveTo>
                  <a:pt x="38099" y="0"/>
                </a:moveTo>
                <a:lnTo>
                  <a:pt x="12710" y="0"/>
                </a:lnTo>
                <a:lnTo>
                  <a:pt x="0" y="12704"/>
                </a:lnTo>
                <a:lnTo>
                  <a:pt x="38099" y="12704"/>
                </a:lnTo>
                <a:lnTo>
                  <a:pt x="38099" y="0"/>
                </a:lnTo>
                <a:close/>
              </a:path>
            </a:pathLst>
          </a:custGeom>
          <a:solidFill>
            <a:srgbClr val="000000"/>
          </a:solidFill>
        </p:spPr>
        <p:txBody>
          <a:bodyPr wrap="square" lIns="0" tIns="0" rIns="0" bIns="0" rtlCol="0"/>
          <a:lstStyle/>
          <a:p>
            <a:endParaRPr sz="1433"/>
          </a:p>
        </p:txBody>
      </p:sp>
      <p:sp>
        <p:nvSpPr>
          <p:cNvPr id="102" name="object 102"/>
          <p:cNvSpPr/>
          <p:nvPr/>
        </p:nvSpPr>
        <p:spPr>
          <a:xfrm>
            <a:off x="7767286" y="5754620"/>
            <a:ext cx="17186" cy="70765"/>
          </a:xfrm>
          <a:custGeom>
            <a:avLst/>
            <a:gdLst/>
            <a:ahLst/>
            <a:cxnLst/>
            <a:rect l="l" t="t" r="r" b="b"/>
            <a:pathLst>
              <a:path w="21590" h="88900">
                <a:moveTo>
                  <a:pt x="8476" y="63495"/>
                </a:moveTo>
                <a:lnTo>
                  <a:pt x="0" y="88903"/>
                </a:lnTo>
                <a:lnTo>
                  <a:pt x="2127" y="88903"/>
                </a:lnTo>
                <a:lnTo>
                  <a:pt x="8476" y="76199"/>
                </a:lnTo>
                <a:lnTo>
                  <a:pt x="8476" y="63495"/>
                </a:lnTo>
                <a:close/>
              </a:path>
              <a:path w="21590" h="88900">
                <a:moveTo>
                  <a:pt x="21186" y="0"/>
                </a:moveTo>
                <a:lnTo>
                  <a:pt x="8476" y="38099"/>
                </a:lnTo>
                <a:lnTo>
                  <a:pt x="8476" y="50804"/>
                </a:lnTo>
                <a:lnTo>
                  <a:pt x="21186" y="25395"/>
                </a:lnTo>
                <a:lnTo>
                  <a:pt x="21186" y="0"/>
                </a:lnTo>
                <a:close/>
              </a:path>
            </a:pathLst>
          </a:custGeom>
          <a:solidFill>
            <a:srgbClr val="000000"/>
          </a:solidFill>
        </p:spPr>
        <p:txBody>
          <a:bodyPr wrap="square" lIns="0" tIns="0" rIns="0" bIns="0" rtlCol="0"/>
          <a:lstStyle/>
          <a:p>
            <a:endParaRPr sz="1433"/>
          </a:p>
        </p:txBody>
      </p:sp>
      <p:sp>
        <p:nvSpPr>
          <p:cNvPr id="103" name="object 103"/>
          <p:cNvSpPr/>
          <p:nvPr/>
        </p:nvSpPr>
        <p:spPr>
          <a:xfrm>
            <a:off x="7698212" y="5744507"/>
            <a:ext cx="15164" cy="80874"/>
          </a:xfrm>
          <a:custGeom>
            <a:avLst/>
            <a:gdLst/>
            <a:ahLst/>
            <a:cxnLst/>
            <a:rect l="l" t="t" r="r" b="b"/>
            <a:pathLst>
              <a:path w="19050" h="101600">
                <a:moveTo>
                  <a:pt x="6341" y="76199"/>
                </a:moveTo>
                <a:lnTo>
                  <a:pt x="0" y="101608"/>
                </a:lnTo>
                <a:lnTo>
                  <a:pt x="6341" y="101608"/>
                </a:lnTo>
                <a:lnTo>
                  <a:pt x="6341" y="76199"/>
                </a:lnTo>
                <a:close/>
              </a:path>
              <a:path w="19050" h="101600">
                <a:moveTo>
                  <a:pt x="14813" y="33876"/>
                </a:moveTo>
                <a:lnTo>
                  <a:pt x="6341" y="50804"/>
                </a:lnTo>
                <a:lnTo>
                  <a:pt x="6341" y="76199"/>
                </a:lnTo>
                <a:lnTo>
                  <a:pt x="14813" y="33876"/>
                </a:lnTo>
                <a:close/>
              </a:path>
              <a:path w="19050" h="101600">
                <a:moveTo>
                  <a:pt x="19051" y="12704"/>
                </a:moveTo>
                <a:lnTo>
                  <a:pt x="14813" y="33876"/>
                </a:lnTo>
                <a:lnTo>
                  <a:pt x="19051" y="25408"/>
                </a:lnTo>
                <a:lnTo>
                  <a:pt x="19051" y="12704"/>
                </a:lnTo>
                <a:close/>
              </a:path>
              <a:path w="19050" h="101600">
                <a:moveTo>
                  <a:pt x="19051" y="0"/>
                </a:moveTo>
                <a:lnTo>
                  <a:pt x="6341" y="0"/>
                </a:lnTo>
                <a:lnTo>
                  <a:pt x="6341" y="12704"/>
                </a:lnTo>
                <a:lnTo>
                  <a:pt x="19051" y="12704"/>
                </a:lnTo>
                <a:lnTo>
                  <a:pt x="19051" y="0"/>
                </a:lnTo>
                <a:close/>
              </a:path>
            </a:pathLst>
          </a:custGeom>
          <a:solidFill>
            <a:srgbClr val="000000"/>
          </a:solidFill>
        </p:spPr>
        <p:txBody>
          <a:bodyPr wrap="square" lIns="0" tIns="0" rIns="0" bIns="0" rtlCol="0"/>
          <a:lstStyle/>
          <a:p>
            <a:endParaRPr sz="1433"/>
          </a:p>
        </p:txBody>
      </p:sp>
      <p:sp>
        <p:nvSpPr>
          <p:cNvPr id="104" name="object 104"/>
          <p:cNvSpPr/>
          <p:nvPr/>
        </p:nvSpPr>
        <p:spPr>
          <a:xfrm>
            <a:off x="7753822" y="5754620"/>
            <a:ext cx="20219" cy="70765"/>
          </a:xfrm>
          <a:custGeom>
            <a:avLst/>
            <a:gdLst/>
            <a:ahLst/>
            <a:cxnLst/>
            <a:rect l="l" t="t" r="r" b="b"/>
            <a:pathLst>
              <a:path w="25400" h="88900">
                <a:moveTo>
                  <a:pt x="12679" y="63495"/>
                </a:moveTo>
                <a:lnTo>
                  <a:pt x="0" y="88903"/>
                </a:lnTo>
                <a:lnTo>
                  <a:pt x="4223" y="88903"/>
                </a:lnTo>
                <a:lnTo>
                  <a:pt x="12679" y="63495"/>
                </a:lnTo>
                <a:close/>
              </a:path>
              <a:path w="25400" h="88900">
                <a:moveTo>
                  <a:pt x="25389" y="0"/>
                </a:moveTo>
                <a:lnTo>
                  <a:pt x="12679" y="50804"/>
                </a:lnTo>
                <a:lnTo>
                  <a:pt x="12679" y="63495"/>
                </a:lnTo>
                <a:lnTo>
                  <a:pt x="25389" y="25395"/>
                </a:lnTo>
                <a:lnTo>
                  <a:pt x="25389" y="0"/>
                </a:lnTo>
                <a:close/>
              </a:path>
            </a:pathLst>
          </a:custGeom>
          <a:solidFill>
            <a:srgbClr val="000000"/>
          </a:solidFill>
        </p:spPr>
        <p:txBody>
          <a:bodyPr wrap="square" lIns="0" tIns="0" rIns="0" bIns="0" rtlCol="0"/>
          <a:lstStyle/>
          <a:p>
            <a:endParaRPr sz="1433"/>
          </a:p>
        </p:txBody>
      </p:sp>
      <p:sp>
        <p:nvSpPr>
          <p:cNvPr id="105" name="object 105"/>
          <p:cNvSpPr/>
          <p:nvPr/>
        </p:nvSpPr>
        <p:spPr>
          <a:xfrm>
            <a:off x="7690637" y="5754620"/>
            <a:ext cx="12637" cy="70765"/>
          </a:xfrm>
          <a:custGeom>
            <a:avLst/>
            <a:gdLst/>
            <a:ahLst/>
            <a:cxnLst/>
            <a:rect l="l" t="t" r="r" b="b"/>
            <a:pathLst>
              <a:path w="15875" h="88900">
                <a:moveTo>
                  <a:pt x="3178" y="76199"/>
                </a:moveTo>
                <a:lnTo>
                  <a:pt x="0" y="88903"/>
                </a:lnTo>
                <a:lnTo>
                  <a:pt x="3178" y="88903"/>
                </a:lnTo>
                <a:lnTo>
                  <a:pt x="3178" y="76199"/>
                </a:lnTo>
                <a:close/>
              </a:path>
              <a:path w="15875" h="88900">
                <a:moveTo>
                  <a:pt x="15857" y="0"/>
                </a:moveTo>
                <a:lnTo>
                  <a:pt x="3178" y="25395"/>
                </a:lnTo>
                <a:lnTo>
                  <a:pt x="3178" y="38099"/>
                </a:lnTo>
                <a:lnTo>
                  <a:pt x="15857" y="0"/>
                </a:lnTo>
                <a:close/>
              </a:path>
            </a:pathLst>
          </a:custGeom>
          <a:solidFill>
            <a:srgbClr val="000000"/>
          </a:solidFill>
        </p:spPr>
        <p:txBody>
          <a:bodyPr wrap="square" lIns="0" tIns="0" rIns="0" bIns="0" rtlCol="0"/>
          <a:lstStyle/>
          <a:p>
            <a:endParaRPr sz="1433"/>
          </a:p>
        </p:txBody>
      </p:sp>
      <p:sp>
        <p:nvSpPr>
          <p:cNvPr id="106" name="object 106"/>
          <p:cNvSpPr/>
          <p:nvPr/>
        </p:nvSpPr>
        <p:spPr>
          <a:xfrm>
            <a:off x="7703260" y="5815275"/>
            <a:ext cx="0" cy="10109"/>
          </a:xfrm>
          <a:custGeom>
            <a:avLst/>
            <a:gdLst/>
            <a:ahLst/>
            <a:cxnLst/>
            <a:rect l="l" t="t" r="r" b="b"/>
            <a:pathLst>
              <a:path h="12700">
                <a:moveTo>
                  <a:pt x="0" y="6351"/>
                </a:moveTo>
                <a:lnTo>
                  <a:pt x="0" y="6351"/>
                </a:lnTo>
              </a:path>
            </a:pathLst>
          </a:custGeom>
          <a:ln w="13973">
            <a:solidFill>
              <a:srgbClr val="000000"/>
            </a:solidFill>
          </a:ln>
        </p:spPr>
        <p:txBody>
          <a:bodyPr wrap="square" lIns="0" tIns="0" rIns="0" bIns="0" rtlCol="0"/>
          <a:lstStyle/>
          <a:p>
            <a:endParaRPr sz="1433"/>
          </a:p>
        </p:txBody>
      </p:sp>
      <p:sp>
        <p:nvSpPr>
          <p:cNvPr id="107" name="object 107"/>
          <p:cNvSpPr/>
          <p:nvPr/>
        </p:nvSpPr>
        <p:spPr>
          <a:xfrm>
            <a:off x="7895345" y="5784947"/>
            <a:ext cx="0" cy="40437"/>
          </a:xfrm>
          <a:custGeom>
            <a:avLst/>
            <a:gdLst/>
            <a:ahLst/>
            <a:cxnLst/>
            <a:rect l="l" t="t" r="r" b="b"/>
            <a:pathLst>
              <a:path h="50800">
                <a:moveTo>
                  <a:pt x="0" y="0"/>
                </a:moveTo>
                <a:lnTo>
                  <a:pt x="0" y="50803"/>
                </a:lnTo>
              </a:path>
            </a:pathLst>
          </a:custGeom>
          <a:ln w="3175">
            <a:solidFill>
              <a:srgbClr val="000000"/>
            </a:solidFill>
          </a:ln>
        </p:spPr>
        <p:txBody>
          <a:bodyPr wrap="square" lIns="0" tIns="0" rIns="0" bIns="0" rtlCol="0"/>
          <a:lstStyle/>
          <a:p>
            <a:endParaRPr sz="1433"/>
          </a:p>
        </p:txBody>
      </p:sp>
      <p:sp>
        <p:nvSpPr>
          <p:cNvPr id="108" name="object 108"/>
          <p:cNvSpPr/>
          <p:nvPr/>
        </p:nvSpPr>
        <p:spPr>
          <a:xfrm>
            <a:off x="7774033" y="5673748"/>
            <a:ext cx="40437" cy="80874"/>
          </a:xfrm>
          <a:custGeom>
            <a:avLst/>
            <a:gdLst/>
            <a:ahLst/>
            <a:cxnLst/>
            <a:rect l="l" t="t" r="r" b="b"/>
            <a:pathLst>
              <a:path w="50800" h="101600">
                <a:moveTo>
                  <a:pt x="12710" y="76199"/>
                </a:moveTo>
                <a:lnTo>
                  <a:pt x="0" y="101595"/>
                </a:lnTo>
                <a:lnTo>
                  <a:pt x="12710" y="101595"/>
                </a:lnTo>
                <a:lnTo>
                  <a:pt x="12710" y="76199"/>
                </a:lnTo>
                <a:close/>
              </a:path>
              <a:path w="50800" h="101600">
                <a:moveTo>
                  <a:pt x="25389" y="50791"/>
                </a:moveTo>
                <a:lnTo>
                  <a:pt x="12710" y="63495"/>
                </a:lnTo>
                <a:lnTo>
                  <a:pt x="12710" y="76199"/>
                </a:lnTo>
                <a:lnTo>
                  <a:pt x="25389" y="63495"/>
                </a:lnTo>
                <a:lnTo>
                  <a:pt x="25389" y="50791"/>
                </a:lnTo>
                <a:close/>
              </a:path>
              <a:path w="50800" h="101600">
                <a:moveTo>
                  <a:pt x="50810" y="0"/>
                </a:moveTo>
                <a:lnTo>
                  <a:pt x="38099" y="0"/>
                </a:lnTo>
                <a:lnTo>
                  <a:pt x="38099" y="38099"/>
                </a:lnTo>
                <a:lnTo>
                  <a:pt x="50810" y="25395"/>
                </a:lnTo>
                <a:lnTo>
                  <a:pt x="50810" y="0"/>
                </a:lnTo>
                <a:close/>
              </a:path>
            </a:pathLst>
          </a:custGeom>
          <a:solidFill>
            <a:srgbClr val="000000"/>
          </a:solidFill>
        </p:spPr>
        <p:txBody>
          <a:bodyPr wrap="square" lIns="0" tIns="0" rIns="0" bIns="0" rtlCol="0"/>
          <a:lstStyle/>
          <a:p>
            <a:endParaRPr sz="1433"/>
          </a:p>
        </p:txBody>
      </p:sp>
      <p:sp>
        <p:nvSpPr>
          <p:cNvPr id="109" name="object 109"/>
          <p:cNvSpPr/>
          <p:nvPr/>
        </p:nvSpPr>
        <p:spPr>
          <a:xfrm>
            <a:off x="7703260" y="5693964"/>
            <a:ext cx="10109" cy="60656"/>
          </a:xfrm>
          <a:custGeom>
            <a:avLst/>
            <a:gdLst/>
            <a:ahLst/>
            <a:cxnLst/>
            <a:rect l="l" t="t" r="r" b="b"/>
            <a:pathLst>
              <a:path w="12700" h="76200">
                <a:moveTo>
                  <a:pt x="12710" y="0"/>
                </a:moveTo>
                <a:lnTo>
                  <a:pt x="0" y="0"/>
                </a:lnTo>
                <a:lnTo>
                  <a:pt x="0" y="76199"/>
                </a:lnTo>
                <a:lnTo>
                  <a:pt x="12710" y="63495"/>
                </a:lnTo>
                <a:lnTo>
                  <a:pt x="12710" y="0"/>
                </a:lnTo>
                <a:close/>
              </a:path>
            </a:pathLst>
          </a:custGeom>
          <a:solidFill>
            <a:srgbClr val="000000"/>
          </a:solidFill>
        </p:spPr>
        <p:txBody>
          <a:bodyPr wrap="square" lIns="0" tIns="0" rIns="0" bIns="0" rtlCol="0"/>
          <a:lstStyle/>
          <a:p>
            <a:endParaRPr sz="1433"/>
          </a:p>
        </p:txBody>
      </p:sp>
      <p:sp>
        <p:nvSpPr>
          <p:cNvPr id="110" name="object 110"/>
          <p:cNvSpPr/>
          <p:nvPr/>
        </p:nvSpPr>
        <p:spPr>
          <a:xfrm>
            <a:off x="7723494" y="5724292"/>
            <a:ext cx="40437" cy="50546"/>
          </a:xfrm>
          <a:custGeom>
            <a:avLst/>
            <a:gdLst/>
            <a:ahLst/>
            <a:cxnLst/>
            <a:rect l="l" t="t" r="r" b="b"/>
            <a:pathLst>
              <a:path w="50800" h="63500">
                <a:moveTo>
                  <a:pt x="50779" y="25395"/>
                </a:moveTo>
                <a:lnTo>
                  <a:pt x="25389" y="25395"/>
                </a:lnTo>
                <a:lnTo>
                  <a:pt x="50779" y="63495"/>
                </a:lnTo>
                <a:lnTo>
                  <a:pt x="50779" y="25395"/>
                </a:lnTo>
                <a:close/>
              </a:path>
              <a:path w="50800" h="63500">
                <a:moveTo>
                  <a:pt x="38099" y="0"/>
                </a:moveTo>
                <a:lnTo>
                  <a:pt x="12679" y="25395"/>
                </a:lnTo>
                <a:lnTo>
                  <a:pt x="12679" y="38099"/>
                </a:lnTo>
                <a:lnTo>
                  <a:pt x="0" y="50804"/>
                </a:lnTo>
                <a:lnTo>
                  <a:pt x="25389" y="38099"/>
                </a:lnTo>
                <a:lnTo>
                  <a:pt x="25389" y="25395"/>
                </a:lnTo>
                <a:lnTo>
                  <a:pt x="38099" y="25395"/>
                </a:lnTo>
                <a:lnTo>
                  <a:pt x="50779" y="12704"/>
                </a:lnTo>
                <a:lnTo>
                  <a:pt x="38099" y="12704"/>
                </a:lnTo>
                <a:lnTo>
                  <a:pt x="38099" y="0"/>
                </a:lnTo>
                <a:close/>
              </a:path>
            </a:pathLst>
          </a:custGeom>
          <a:solidFill>
            <a:srgbClr val="000000"/>
          </a:solidFill>
        </p:spPr>
        <p:txBody>
          <a:bodyPr wrap="square" lIns="0" tIns="0" rIns="0" bIns="0" rtlCol="0"/>
          <a:lstStyle/>
          <a:p>
            <a:endParaRPr sz="1433"/>
          </a:p>
        </p:txBody>
      </p:sp>
      <p:sp>
        <p:nvSpPr>
          <p:cNvPr id="111" name="object 111"/>
          <p:cNvSpPr/>
          <p:nvPr/>
        </p:nvSpPr>
        <p:spPr>
          <a:xfrm>
            <a:off x="4193321" y="1746821"/>
            <a:ext cx="1930869" cy="4165029"/>
          </a:xfrm>
          <a:prstGeom prst="rect">
            <a:avLst/>
          </a:prstGeom>
          <a:blipFill>
            <a:blip r:embed="rId6" cstate="print"/>
            <a:stretch>
              <a:fillRect/>
            </a:stretch>
          </a:blipFill>
        </p:spPr>
        <p:txBody>
          <a:bodyPr wrap="square" lIns="0" tIns="0" rIns="0" bIns="0" rtlCol="0"/>
          <a:lstStyle/>
          <a:p>
            <a:endParaRPr sz="1433"/>
          </a:p>
        </p:txBody>
      </p:sp>
      <p:sp>
        <p:nvSpPr>
          <p:cNvPr id="112" name="object 112"/>
          <p:cNvSpPr/>
          <p:nvPr/>
        </p:nvSpPr>
        <p:spPr>
          <a:xfrm>
            <a:off x="4134682" y="1781662"/>
            <a:ext cx="1951096" cy="4175144"/>
          </a:xfrm>
          <a:custGeom>
            <a:avLst/>
            <a:gdLst/>
            <a:ahLst/>
            <a:cxnLst/>
            <a:rect l="l" t="t" r="r" b="b"/>
            <a:pathLst>
              <a:path w="2451100" h="5245100">
                <a:moveTo>
                  <a:pt x="12710" y="5218237"/>
                </a:moveTo>
                <a:lnTo>
                  <a:pt x="0" y="5232403"/>
                </a:lnTo>
                <a:lnTo>
                  <a:pt x="0" y="5245095"/>
                </a:lnTo>
                <a:lnTo>
                  <a:pt x="12710" y="5245095"/>
                </a:lnTo>
                <a:lnTo>
                  <a:pt x="12710" y="5218237"/>
                </a:lnTo>
                <a:close/>
              </a:path>
              <a:path w="2451100" h="5245100">
                <a:moveTo>
                  <a:pt x="2438399" y="0"/>
                </a:moveTo>
                <a:lnTo>
                  <a:pt x="0" y="4432303"/>
                </a:lnTo>
                <a:lnTo>
                  <a:pt x="0" y="5232403"/>
                </a:lnTo>
                <a:lnTo>
                  <a:pt x="12710" y="5218237"/>
                </a:lnTo>
                <a:lnTo>
                  <a:pt x="12710" y="4432303"/>
                </a:lnTo>
                <a:lnTo>
                  <a:pt x="2438399" y="35747"/>
                </a:lnTo>
                <a:lnTo>
                  <a:pt x="2438399" y="0"/>
                </a:lnTo>
                <a:close/>
              </a:path>
              <a:path w="2451100" h="5245100">
                <a:moveTo>
                  <a:pt x="2451110" y="12710"/>
                </a:moveTo>
                <a:lnTo>
                  <a:pt x="2438399" y="35747"/>
                </a:lnTo>
                <a:lnTo>
                  <a:pt x="2438399" y="2514599"/>
                </a:lnTo>
                <a:lnTo>
                  <a:pt x="12710" y="5218237"/>
                </a:lnTo>
                <a:lnTo>
                  <a:pt x="12710" y="5232403"/>
                </a:lnTo>
                <a:lnTo>
                  <a:pt x="2451110" y="2527310"/>
                </a:lnTo>
                <a:lnTo>
                  <a:pt x="2451110" y="12710"/>
                </a:lnTo>
                <a:close/>
              </a:path>
              <a:path w="2451100" h="5245100">
                <a:moveTo>
                  <a:pt x="2438399" y="0"/>
                </a:moveTo>
                <a:lnTo>
                  <a:pt x="2438399" y="35747"/>
                </a:lnTo>
                <a:lnTo>
                  <a:pt x="2451110" y="12710"/>
                </a:lnTo>
                <a:lnTo>
                  <a:pt x="2438399" y="0"/>
                </a:lnTo>
                <a:close/>
              </a:path>
              <a:path w="2451100" h="5245100">
                <a:moveTo>
                  <a:pt x="2451110" y="0"/>
                </a:moveTo>
                <a:lnTo>
                  <a:pt x="2438399" y="0"/>
                </a:lnTo>
                <a:lnTo>
                  <a:pt x="2451110" y="12710"/>
                </a:lnTo>
                <a:lnTo>
                  <a:pt x="2451110" y="0"/>
                </a:lnTo>
                <a:close/>
              </a:path>
            </a:pathLst>
          </a:custGeom>
          <a:solidFill>
            <a:srgbClr val="E0E0E0"/>
          </a:solidFill>
        </p:spPr>
        <p:txBody>
          <a:bodyPr wrap="square" lIns="0" tIns="0" rIns="0" bIns="0" rtlCol="0"/>
          <a:lstStyle/>
          <a:p>
            <a:endParaRPr sz="1433"/>
          </a:p>
        </p:txBody>
      </p:sp>
      <p:sp>
        <p:nvSpPr>
          <p:cNvPr id="113" name="object 113"/>
          <p:cNvSpPr/>
          <p:nvPr/>
        </p:nvSpPr>
        <p:spPr>
          <a:xfrm>
            <a:off x="4199349" y="3686438"/>
            <a:ext cx="4023495" cy="2183609"/>
          </a:xfrm>
          <a:prstGeom prst="rect">
            <a:avLst/>
          </a:prstGeom>
          <a:blipFill>
            <a:blip r:embed="rId7" cstate="print"/>
            <a:stretch>
              <a:fillRect/>
            </a:stretch>
          </a:blipFill>
        </p:spPr>
        <p:txBody>
          <a:bodyPr wrap="square" lIns="0" tIns="0" rIns="0" bIns="0" rtlCol="0"/>
          <a:lstStyle/>
          <a:p>
            <a:endParaRPr sz="1433"/>
          </a:p>
        </p:txBody>
      </p:sp>
      <p:sp>
        <p:nvSpPr>
          <p:cNvPr id="114" name="object 114"/>
          <p:cNvSpPr/>
          <p:nvPr/>
        </p:nvSpPr>
        <p:spPr>
          <a:xfrm>
            <a:off x="4124565" y="3752977"/>
            <a:ext cx="4043723" cy="2193720"/>
          </a:xfrm>
          <a:custGeom>
            <a:avLst/>
            <a:gdLst/>
            <a:ahLst/>
            <a:cxnLst/>
            <a:rect l="l" t="t" r="r" b="b"/>
            <a:pathLst>
              <a:path w="5080000" h="2755900">
                <a:moveTo>
                  <a:pt x="2463820" y="0"/>
                </a:moveTo>
                <a:lnTo>
                  <a:pt x="0" y="2743199"/>
                </a:lnTo>
                <a:lnTo>
                  <a:pt x="12710" y="2755904"/>
                </a:lnTo>
                <a:lnTo>
                  <a:pt x="12710" y="2743199"/>
                </a:lnTo>
                <a:lnTo>
                  <a:pt x="24009" y="2743199"/>
                </a:lnTo>
                <a:lnTo>
                  <a:pt x="2463820" y="0"/>
                </a:lnTo>
                <a:close/>
              </a:path>
              <a:path w="5080000" h="2755900">
                <a:moveTo>
                  <a:pt x="24009" y="2743199"/>
                </a:moveTo>
                <a:lnTo>
                  <a:pt x="12710" y="2743199"/>
                </a:lnTo>
                <a:lnTo>
                  <a:pt x="12710" y="2755904"/>
                </a:lnTo>
                <a:lnTo>
                  <a:pt x="24009" y="2743199"/>
                </a:lnTo>
                <a:close/>
              </a:path>
              <a:path w="5080000" h="2755900">
                <a:moveTo>
                  <a:pt x="5067299" y="0"/>
                </a:moveTo>
                <a:lnTo>
                  <a:pt x="927110" y="2743199"/>
                </a:lnTo>
                <a:lnTo>
                  <a:pt x="24009" y="2743199"/>
                </a:lnTo>
                <a:lnTo>
                  <a:pt x="12710" y="2755904"/>
                </a:lnTo>
                <a:lnTo>
                  <a:pt x="927110" y="2755904"/>
                </a:lnTo>
                <a:lnTo>
                  <a:pt x="5067299" y="12710"/>
                </a:lnTo>
                <a:lnTo>
                  <a:pt x="5067299" y="0"/>
                </a:lnTo>
                <a:close/>
              </a:path>
              <a:path w="5080000" h="2755900">
                <a:moveTo>
                  <a:pt x="5067299" y="0"/>
                </a:moveTo>
                <a:lnTo>
                  <a:pt x="2463820" y="0"/>
                </a:lnTo>
                <a:lnTo>
                  <a:pt x="2463820" y="12710"/>
                </a:lnTo>
                <a:lnTo>
                  <a:pt x="5048117" y="12710"/>
                </a:lnTo>
                <a:lnTo>
                  <a:pt x="5067299" y="0"/>
                </a:lnTo>
                <a:close/>
              </a:path>
              <a:path w="5080000" h="2755900">
                <a:moveTo>
                  <a:pt x="5080010" y="0"/>
                </a:moveTo>
                <a:lnTo>
                  <a:pt x="5067299" y="0"/>
                </a:lnTo>
                <a:lnTo>
                  <a:pt x="5067299" y="12710"/>
                </a:lnTo>
                <a:lnTo>
                  <a:pt x="5080010" y="0"/>
                </a:lnTo>
                <a:close/>
              </a:path>
            </a:pathLst>
          </a:custGeom>
          <a:solidFill>
            <a:srgbClr val="E0E0E0"/>
          </a:solidFill>
        </p:spPr>
        <p:txBody>
          <a:bodyPr wrap="square" lIns="0" tIns="0" rIns="0" bIns="0" rtlCol="0"/>
          <a:lstStyle/>
          <a:p>
            <a:endParaRPr sz="1433"/>
          </a:p>
        </p:txBody>
      </p:sp>
      <p:sp>
        <p:nvSpPr>
          <p:cNvPr id="115" name="object 115"/>
          <p:cNvSpPr txBox="1"/>
          <p:nvPr/>
        </p:nvSpPr>
        <p:spPr>
          <a:xfrm>
            <a:off x="6247535" y="1943438"/>
            <a:ext cx="1589688" cy="269626"/>
          </a:xfrm>
          <a:prstGeom prst="rect">
            <a:avLst/>
          </a:prstGeom>
        </p:spPr>
        <p:txBody>
          <a:bodyPr vert="horz" wrap="square" lIns="0" tIns="0" rIns="0" bIns="0" rtlCol="0">
            <a:spAutoFit/>
          </a:bodyPr>
          <a:lstStyle/>
          <a:p>
            <a:pPr marL="10110">
              <a:tabLst>
                <a:tab pos="484771" algn="l"/>
              </a:tabLst>
            </a:pPr>
            <a:r>
              <a:rPr sz="1752" b="1" spc="-90" dirty="0">
                <a:solidFill>
                  <a:srgbClr val="2E2A1F"/>
                </a:solidFill>
                <a:latin typeface="Arial"/>
                <a:cs typeface="Arial"/>
              </a:rPr>
              <a:t>I</a:t>
            </a:r>
            <a:r>
              <a:rPr sz="1752" b="1" dirty="0">
                <a:solidFill>
                  <a:srgbClr val="2E2A1F"/>
                </a:solidFill>
                <a:latin typeface="Arial"/>
                <a:cs typeface="Arial"/>
              </a:rPr>
              <a:t>D	</a:t>
            </a:r>
            <a:r>
              <a:rPr sz="1752" b="1" spc="-20" dirty="0">
                <a:solidFill>
                  <a:srgbClr val="2E2A1F"/>
                </a:solidFill>
                <a:latin typeface="Arial"/>
                <a:cs typeface="Arial"/>
              </a:rPr>
              <a:t>50664320</a:t>
            </a:r>
            <a:r>
              <a:rPr sz="1752" b="1" dirty="0">
                <a:solidFill>
                  <a:srgbClr val="2E2A1F"/>
                </a:solidFill>
                <a:latin typeface="Arial"/>
                <a:cs typeface="Arial"/>
              </a:rPr>
              <a:t>3</a:t>
            </a:r>
            <a:endParaRPr sz="1752">
              <a:latin typeface="Arial"/>
              <a:cs typeface="Arial"/>
            </a:endParaRPr>
          </a:p>
        </p:txBody>
      </p:sp>
      <p:sp>
        <p:nvSpPr>
          <p:cNvPr id="116" name="object 116"/>
          <p:cNvSpPr/>
          <p:nvPr/>
        </p:nvSpPr>
        <p:spPr>
          <a:xfrm>
            <a:off x="7319114" y="3419370"/>
            <a:ext cx="1425412" cy="1031149"/>
          </a:xfrm>
          <a:custGeom>
            <a:avLst/>
            <a:gdLst/>
            <a:ahLst/>
            <a:cxnLst/>
            <a:rect l="l" t="t" r="r" b="b"/>
            <a:pathLst>
              <a:path w="1790700" h="1295400">
                <a:moveTo>
                  <a:pt x="114299" y="0"/>
                </a:moveTo>
                <a:lnTo>
                  <a:pt x="279410" y="177789"/>
                </a:lnTo>
                <a:lnTo>
                  <a:pt x="185158" y="177942"/>
                </a:lnTo>
                <a:lnTo>
                  <a:pt x="155981" y="178304"/>
                </a:lnTo>
                <a:lnTo>
                  <a:pt x="107151" y="180171"/>
                </a:lnTo>
                <a:lnTo>
                  <a:pt x="54861" y="187543"/>
                </a:lnTo>
                <a:lnTo>
                  <a:pt x="16255" y="210708"/>
                </a:lnTo>
                <a:lnTo>
                  <a:pt x="2031" y="255818"/>
                </a:lnTo>
                <a:lnTo>
                  <a:pt x="31" y="308453"/>
                </a:lnTo>
                <a:lnTo>
                  <a:pt x="0" y="330189"/>
                </a:lnTo>
                <a:lnTo>
                  <a:pt x="0" y="1142999"/>
                </a:lnTo>
                <a:lnTo>
                  <a:pt x="253" y="1184300"/>
                </a:lnTo>
                <a:lnTo>
                  <a:pt x="3968" y="1231106"/>
                </a:lnTo>
                <a:lnTo>
                  <a:pt x="23144" y="1270044"/>
                </a:lnTo>
                <a:lnTo>
                  <a:pt x="69751" y="1288865"/>
                </a:lnTo>
                <a:lnTo>
                  <a:pt x="130042" y="1294180"/>
                </a:lnTo>
                <a:lnTo>
                  <a:pt x="217764" y="1295380"/>
                </a:lnTo>
                <a:lnTo>
                  <a:pt x="1583806" y="1295380"/>
                </a:lnTo>
                <a:lnTo>
                  <a:pt x="1614784" y="1295247"/>
                </a:lnTo>
                <a:lnTo>
                  <a:pt x="1667149" y="1294180"/>
                </a:lnTo>
                <a:lnTo>
                  <a:pt x="1707930" y="1291285"/>
                </a:lnTo>
                <a:lnTo>
                  <a:pt x="1750551" y="1281512"/>
                </a:lnTo>
                <a:lnTo>
                  <a:pt x="1780353" y="1253547"/>
                </a:lnTo>
                <a:lnTo>
                  <a:pt x="1789885" y="1201807"/>
                </a:lnTo>
                <a:lnTo>
                  <a:pt x="1790669" y="308453"/>
                </a:lnTo>
                <a:lnTo>
                  <a:pt x="1790458" y="288889"/>
                </a:lnTo>
                <a:lnTo>
                  <a:pt x="1786929" y="242083"/>
                </a:lnTo>
                <a:lnTo>
                  <a:pt x="1768710" y="203145"/>
                </a:lnTo>
                <a:lnTo>
                  <a:pt x="1724430" y="184323"/>
                </a:lnTo>
                <a:lnTo>
                  <a:pt x="1667149" y="179009"/>
                </a:lnTo>
                <a:lnTo>
                  <a:pt x="711189" y="177789"/>
                </a:lnTo>
                <a:lnTo>
                  <a:pt x="114299" y="0"/>
                </a:lnTo>
                <a:close/>
              </a:path>
            </a:pathLst>
          </a:custGeom>
          <a:solidFill>
            <a:srgbClr val="0000FF"/>
          </a:solidFill>
        </p:spPr>
        <p:txBody>
          <a:bodyPr wrap="square" lIns="0" tIns="0" rIns="0" bIns="0" rtlCol="0"/>
          <a:lstStyle/>
          <a:p>
            <a:endParaRPr sz="1433"/>
          </a:p>
        </p:txBody>
      </p:sp>
      <p:sp>
        <p:nvSpPr>
          <p:cNvPr id="117" name="object 117"/>
          <p:cNvSpPr/>
          <p:nvPr/>
        </p:nvSpPr>
        <p:spPr>
          <a:xfrm>
            <a:off x="7308997" y="3419370"/>
            <a:ext cx="1446137" cy="1041258"/>
          </a:xfrm>
          <a:custGeom>
            <a:avLst/>
            <a:gdLst/>
            <a:ahLst/>
            <a:cxnLst/>
            <a:rect l="l" t="t" r="r" b="b"/>
            <a:pathLst>
              <a:path w="1816734" h="1308100">
                <a:moveTo>
                  <a:pt x="279438" y="165110"/>
                </a:moveTo>
                <a:lnTo>
                  <a:pt x="114299" y="165110"/>
                </a:lnTo>
                <a:lnTo>
                  <a:pt x="63520" y="177789"/>
                </a:lnTo>
                <a:lnTo>
                  <a:pt x="12710" y="203210"/>
                </a:lnTo>
                <a:lnTo>
                  <a:pt x="12710" y="241310"/>
                </a:lnTo>
                <a:lnTo>
                  <a:pt x="0" y="279410"/>
                </a:lnTo>
                <a:lnTo>
                  <a:pt x="0" y="1193804"/>
                </a:lnTo>
                <a:lnTo>
                  <a:pt x="12710" y="1231904"/>
                </a:lnTo>
                <a:lnTo>
                  <a:pt x="12710" y="1270004"/>
                </a:lnTo>
                <a:lnTo>
                  <a:pt x="63520" y="1295399"/>
                </a:lnTo>
                <a:lnTo>
                  <a:pt x="114299" y="1308104"/>
                </a:lnTo>
                <a:lnTo>
                  <a:pt x="1701820" y="1308104"/>
                </a:lnTo>
                <a:lnTo>
                  <a:pt x="1752599" y="1295399"/>
                </a:lnTo>
                <a:lnTo>
                  <a:pt x="114299" y="1295399"/>
                </a:lnTo>
                <a:lnTo>
                  <a:pt x="38099" y="1270004"/>
                </a:lnTo>
                <a:lnTo>
                  <a:pt x="50810" y="1270004"/>
                </a:lnTo>
                <a:lnTo>
                  <a:pt x="25420" y="1257299"/>
                </a:lnTo>
                <a:lnTo>
                  <a:pt x="25420" y="1231904"/>
                </a:lnTo>
                <a:lnTo>
                  <a:pt x="12710" y="1193804"/>
                </a:lnTo>
                <a:lnTo>
                  <a:pt x="12710" y="279410"/>
                </a:lnTo>
                <a:lnTo>
                  <a:pt x="25420" y="241310"/>
                </a:lnTo>
                <a:lnTo>
                  <a:pt x="25420" y="215889"/>
                </a:lnTo>
                <a:lnTo>
                  <a:pt x="50810" y="203210"/>
                </a:lnTo>
                <a:lnTo>
                  <a:pt x="38099" y="203210"/>
                </a:lnTo>
                <a:lnTo>
                  <a:pt x="114299" y="177789"/>
                </a:lnTo>
                <a:lnTo>
                  <a:pt x="292120" y="177789"/>
                </a:lnTo>
                <a:lnTo>
                  <a:pt x="279438" y="165110"/>
                </a:lnTo>
                <a:close/>
              </a:path>
              <a:path w="1816734" h="1308100">
                <a:moveTo>
                  <a:pt x="139720" y="0"/>
                </a:moveTo>
                <a:lnTo>
                  <a:pt x="162142" y="22426"/>
                </a:lnTo>
                <a:lnTo>
                  <a:pt x="723899" y="177789"/>
                </a:lnTo>
                <a:lnTo>
                  <a:pt x="1701820" y="177789"/>
                </a:lnTo>
                <a:lnTo>
                  <a:pt x="1752599" y="190499"/>
                </a:lnTo>
                <a:lnTo>
                  <a:pt x="1739920" y="190499"/>
                </a:lnTo>
                <a:lnTo>
                  <a:pt x="1778020" y="203210"/>
                </a:lnTo>
                <a:lnTo>
                  <a:pt x="1790699" y="215889"/>
                </a:lnTo>
                <a:lnTo>
                  <a:pt x="1803410" y="241310"/>
                </a:lnTo>
                <a:lnTo>
                  <a:pt x="1803410" y="1231904"/>
                </a:lnTo>
                <a:lnTo>
                  <a:pt x="1790699" y="1257299"/>
                </a:lnTo>
                <a:lnTo>
                  <a:pt x="1778020" y="1270004"/>
                </a:lnTo>
                <a:lnTo>
                  <a:pt x="1739920" y="1282695"/>
                </a:lnTo>
                <a:lnTo>
                  <a:pt x="1752599" y="1282695"/>
                </a:lnTo>
                <a:lnTo>
                  <a:pt x="1701820" y="1295399"/>
                </a:lnTo>
                <a:lnTo>
                  <a:pt x="1752599" y="1295399"/>
                </a:lnTo>
                <a:lnTo>
                  <a:pt x="1803410" y="1270004"/>
                </a:lnTo>
                <a:lnTo>
                  <a:pt x="1803410" y="1257299"/>
                </a:lnTo>
                <a:lnTo>
                  <a:pt x="1816120" y="1231904"/>
                </a:lnTo>
                <a:lnTo>
                  <a:pt x="1816120" y="241310"/>
                </a:lnTo>
                <a:lnTo>
                  <a:pt x="1803410" y="215889"/>
                </a:lnTo>
                <a:lnTo>
                  <a:pt x="1803410" y="203210"/>
                </a:lnTo>
                <a:lnTo>
                  <a:pt x="1752599" y="177789"/>
                </a:lnTo>
                <a:lnTo>
                  <a:pt x="1701820" y="165110"/>
                </a:lnTo>
                <a:lnTo>
                  <a:pt x="736610" y="165110"/>
                </a:lnTo>
                <a:lnTo>
                  <a:pt x="139720" y="0"/>
                </a:lnTo>
                <a:close/>
              </a:path>
              <a:path w="1816734" h="1308100">
                <a:moveTo>
                  <a:pt x="127010" y="12710"/>
                </a:moveTo>
                <a:lnTo>
                  <a:pt x="292120" y="177789"/>
                </a:lnTo>
                <a:lnTo>
                  <a:pt x="292120" y="165110"/>
                </a:lnTo>
                <a:lnTo>
                  <a:pt x="304799" y="165110"/>
                </a:lnTo>
                <a:lnTo>
                  <a:pt x="162142" y="22426"/>
                </a:lnTo>
                <a:lnTo>
                  <a:pt x="127010" y="12710"/>
                </a:lnTo>
                <a:close/>
              </a:path>
              <a:path w="1816734" h="1308100">
                <a:moveTo>
                  <a:pt x="304799" y="165110"/>
                </a:moveTo>
                <a:lnTo>
                  <a:pt x="292120" y="165110"/>
                </a:lnTo>
                <a:lnTo>
                  <a:pt x="292120" y="177789"/>
                </a:lnTo>
                <a:lnTo>
                  <a:pt x="304799" y="177789"/>
                </a:lnTo>
                <a:lnTo>
                  <a:pt x="304799" y="165110"/>
                </a:lnTo>
                <a:close/>
              </a:path>
              <a:path w="1816734" h="1308100">
                <a:moveTo>
                  <a:pt x="139720" y="0"/>
                </a:moveTo>
                <a:lnTo>
                  <a:pt x="127010" y="12710"/>
                </a:lnTo>
                <a:lnTo>
                  <a:pt x="162142" y="22426"/>
                </a:lnTo>
                <a:lnTo>
                  <a:pt x="139720" y="0"/>
                </a:lnTo>
                <a:close/>
              </a:path>
              <a:path w="1816734" h="1308100">
                <a:moveTo>
                  <a:pt x="139720" y="0"/>
                </a:moveTo>
                <a:lnTo>
                  <a:pt x="127010" y="0"/>
                </a:lnTo>
                <a:lnTo>
                  <a:pt x="127010" y="12710"/>
                </a:lnTo>
                <a:lnTo>
                  <a:pt x="139720" y="0"/>
                </a:lnTo>
                <a:close/>
              </a:path>
            </a:pathLst>
          </a:custGeom>
          <a:solidFill>
            <a:srgbClr val="E0E0E0"/>
          </a:solidFill>
        </p:spPr>
        <p:txBody>
          <a:bodyPr wrap="square" lIns="0" tIns="0" rIns="0" bIns="0" rtlCol="0"/>
          <a:lstStyle/>
          <a:p>
            <a:endParaRPr sz="1433"/>
          </a:p>
        </p:txBody>
      </p:sp>
      <p:sp>
        <p:nvSpPr>
          <p:cNvPr id="118" name="object 118"/>
          <p:cNvSpPr txBox="1"/>
          <p:nvPr/>
        </p:nvSpPr>
        <p:spPr>
          <a:xfrm>
            <a:off x="7531417" y="3525090"/>
            <a:ext cx="987679" cy="890628"/>
          </a:xfrm>
          <a:prstGeom prst="rect">
            <a:avLst/>
          </a:prstGeom>
        </p:spPr>
        <p:txBody>
          <a:bodyPr vert="horz" wrap="square" lIns="0" tIns="0" rIns="0" bIns="0" rtlCol="0">
            <a:spAutoFit/>
          </a:bodyPr>
          <a:lstStyle/>
          <a:p>
            <a:pPr marL="10110" marR="4044" algn="ctr">
              <a:lnSpc>
                <a:spcPct val="100699"/>
              </a:lnSpc>
            </a:pPr>
            <a:r>
              <a:rPr sz="1910" b="1" spc="80" dirty="0">
                <a:solidFill>
                  <a:srgbClr val="2E2A1F"/>
                </a:solidFill>
                <a:latin typeface="Arial"/>
                <a:cs typeface="Arial"/>
              </a:rPr>
              <a:t>M</a:t>
            </a:r>
            <a:r>
              <a:rPr sz="1910" b="1" dirty="0">
                <a:solidFill>
                  <a:srgbClr val="2E2A1F"/>
                </a:solidFill>
                <a:latin typeface="Arial"/>
                <a:cs typeface="Arial"/>
              </a:rPr>
              <a:t>y</a:t>
            </a:r>
            <a:r>
              <a:rPr sz="1910" b="1" spc="-83" dirty="0">
                <a:solidFill>
                  <a:srgbClr val="2E2A1F"/>
                </a:solidFill>
                <a:latin typeface="Arial"/>
                <a:cs typeface="Arial"/>
              </a:rPr>
              <a:t> </a:t>
            </a:r>
            <a:r>
              <a:rPr sz="1910" b="1" spc="24" dirty="0">
                <a:solidFill>
                  <a:srgbClr val="2E2A1F"/>
                </a:solidFill>
                <a:latin typeface="Arial"/>
                <a:cs typeface="Arial"/>
              </a:rPr>
              <a:t>h</a:t>
            </a:r>
            <a:r>
              <a:rPr sz="1910" b="1" spc="-28" dirty="0">
                <a:solidFill>
                  <a:srgbClr val="2E2A1F"/>
                </a:solidFill>
                <a:latin typeface="Arial"/>
                <a:cs typeface="Arial"/>
              </a:rPr>
              <a:t>as</a:t>
            </a:r>
            <a:r>
              <a:rPr sz="1910" b="1" dirty="0">
                <a:solidFill>
                  <a:srgbClr val="2E2A1F"/>
                </a:solidFill>
                <a:latin typeface="Arial"/>
                <a:cs typeface="Arial"/>
              </a:rPr>
              <a:t>h </a:t>
            </a:r>
            <a:r>
              <a:rPr sz="1910" b="1" spc="-28" dirty="0">
                <a:solidFill>
                  <a:srgbClr val="2E2A1F"/>
                </a:solidFill>
                <a:latin typeface="Arial"/>
                <a:cs typeface="Arial"/>
              </a:rPr>
              <a:t>va</a:t>
            </a:r>
            <a:r>
              <a:rPr sz="1910" b="1" spc="24" dirty="0">
                <a:solidFill>
                  <a:srgbClr val="2E2A1F"/>
                </a:solidFill>
                <a:latin typeface="Arial"/>
                <a:cs typeface="Arial"/>
              </a:rPr>
              <a:t>lu</a:t>
            </a:r>
            <a:r>
              <a:rPr sz="1910" b="1" dirty="0">
                <a:solidFill>
                  <a:srgbClr val="2E2A1F"/>
                </a:solidFill>
                <a:latin typeface="Arial"/>
                <a:cs typeface="Arial"/>
              </a:rPr>
              <a:t>e</a:t>
            </a:r>
            <a:r>
              <a:rPr sz="1910" b="1" spc="-4" dirty="0">
                <a:solidFill>
                  <a:srgbClr val="2E2A1F"/>
                </a:solidFill>
                <a:latin typeface="Arial"/>
                <a:cs typeface="Arial"/>
              </a:rPr>
              <a:t> </a:t>
            </a:r>
            <a:r>
              <a:rPr sz="1910" b="1" spc="24" dirty="0">
                <a:solidFill>
                  <a:srgbClr val="2E2A1F"/>
                </a:solidFill>
                <a:latin typeface="Arial"/>
                <a:cs typeface="Arial"/>
              </a:rPr>
              <a:t>i</a:t>
            </a:r>
            <a:r>
              <a:rPr sz="1910" b="1" dirty="0">
                <a:solidFill>
                  <a:srgbClr val="2E2A1F"/>
                </a:solidFill>
                <a:latin typeface="Arial"/>
                <a:cs typeface="Arial"/>
              </a:rPr>
              <a:t>s [</a:t>
            </a:r>
            <a:r>
              <a:rPr sz="1910" b="1" spc="-28" dirty="0">
                <a:solidFill>
                  <a:srgbClr val="2E2A1F"/>
                </a:solidFill>
                <a:latin typeface="Arial"/>
                <a:cs typeface="Arial"/>
              </a:rPr>
              <a:t>3</a:t>
            </a:r>
            <a:r>
              <a:rPr sz="1910" b="1" dirty="0">
                <a:solidFill>
                  <a:srgbClr val="2E2A1F"/>
                </a:solidFill>
                <a:latin typeface="Arial"/>
                <a:cs typeface="Arial"/>
              </a:rPr>
              <a:t>].</a:t>
            </a:r>
            <a:endParaRPr sz="1910">
              <a:latin typeface="Arial"/>
              <a:cs typeface="Arial"/>
            </a:endParaRPr>
          </a:p>
        </p:txBody>
      </p:sp>
      <p:sp>
        <p:nvSpPr>
          <p:cNvPr id="120" name="Slide Number Placeholder 119"/>
          <p:cNvSpPr>
            <a:spLocks noGrp="1"/>
          </p:cNvSpPr>
          <p:nvPr>
            <p:ph type="sldNum" sz="quarter" idx="12"/>
          </p:nvPr>
        </p:nvSpPr>
        <p:spPr/>
        <p:txBody>
          <a:bodyPr/>
          <a:lstStyle/>
          <a:p>
            <a:pPr marL="88900">
              <a:lnSpc>
                <a:spcPct val="100000"/>
              </a:lnSpc>
            </a:pPr>
            <a:fld id="{81D60167-4931-47E6-BA6A-407CBD079E47}" type="slidenum">
              <a:rPr lang="en-US" smtClean="0"/>
              <a:t>41</a:t>
            </a:fld>
            <a:endParaRPr lang="en-US" dirty="0"/>
          </a:p>
        </p:txBody>
      </p:sp>
    </p:spTree>
    <p:extLst>
      <p:ext uri="{BB962C8B-B14F-4D97-AF65-F5344CB8AC3E}">
        <p14:creationId xmlns:p14="http://schemas.microsoft.com/office/powerpoint/2010/main" val="2085992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7896" y="1306826"/>
            <a:ext cx="8370506" cy="564257"/>
          </a:xfrm>
          <a:prstGeom prst="rect">
            <a:avLst/>
          </a:prstGeom>
        </p:spPr>
        <p:txBody>
          <a:bodyPr vert="horz" wrap="square" lIns="0" tIns="0" rIns="0" bIns="0" rtlCol="0" anchor="ctr">
            <a:spAutoFit/>
          </a:bodyPr>
          <a:lstStyle/>
          <a:p>
            <a:pPr marL="10110">
              <a:lnSpc>
                <a:spcPts val="4355"/>
              </a:lnSpc>
            </a:pPr>
            <a:r>
              <a:rPr spc="-75" dirty="0"/>
              <a:t>H</a:t>
            </a:r>
            <a:r>
              <a:rPr spc="-119" dirty="0"/>
              <a:t>a</a:t>
            </a:r>
            <a:r>
              <a:rPr spc="-80" dirty="0"/>
              <a:t>s</a:t>
            </a:r>
            <a:r>
              <a:rPr spc="-24" dirty="0"/>
              <a:t>h</a:t>
            </a:r>
            <a:r>
              <a:rPr spc="-310" dirty="0">
                <a:latin typeface="Times New Roman"/>
                <a:cs typeface="Times New Roman"/>
              </a:rPr>
              <a:t> </a:t>
            </a:r>
            <a:r>
              <a:rPr spc="-47" dirty="0"/>
              <a:t>t</a:t>
            </a:r>
            <a:r>
              <a:rPr spc="-119" dirty="0"/>
              <a:t>a</a:t>
            </a:r>
            <a:r>
              <a:rPr spc="-96" dirty="0"/>
              <a:t>b</a:t>
            </a:r>
            <a:r>
              <a:rPr spc="-124" dirty="0"/>
              <a:t>l</a:t>
            </a:r>
            <a:r>
              <a:rPr spc="-20" dirty="0"/>
              <a:t>e</a:t>
            </a:r>
            <a:r>
              <a:rPr spc="-155" dirty="0">
                <a:latin typeface="Times New Roman"/>
                <a:cs typeface="Times New Roman"/>
              </a:rPr>
              <a:t> </a:t>
            </a:r>
            <a:r>
              <a:rPr spc="-90" dirty="0" smtClean="0"/>
              <a:t>[</a:t>
            </a:r>
            <a:r>
              <a:rPr lang="en-US" spc="-143" dirty="0"/>
              <a:t>9</a:t>
            </a:r>
            <a:r>
              <a:rPr dirty="0" smtClean="0"/>
              <a:t>]</a:t>
            </a:r>
            <a:endParaRPr dirty="0"/>
          </a:p>
        </p:txBody>
      </p:sp>
      <p:sp>
        <p:nvSpPr>
          <p:cNvPr id="3" name="object 3"/>
          <p:cNvSpPr/>
          <p:nvPr/>
        </p:nvSpPr>
        <p:spPr>
          <a:xfrm>
            <a:off x="8491786" y="5542324"/>
            <a:ext cx="454919" cy="333607"/>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sz="1433"/>
          </a:p>
        </p:txBody>
      </p:sp>
      <p:sp>
        <p:nvSpPr>
          <p:cNvPr id="4" name="object 4"/>
          <p:cNvSpPr/>
          <p:nvPr/>
        </p:nvSpPr>
        <p:spPr>
          <a:xfrm>
            <a:off x="1728676" y="5309813"/>
            <a:ext cx="4812030" cy="626777"/>
          </a:xfrm>
          <a:custGeom>
            <a:avLst/>
            <a:gdLst/>
            <a:ahLst/>
            <a:cxnLst/>
            <a:rect l="l" t="t" r="r" b="b"/>
            <a:pathLst>
              <a:path w="6045200" h="787400">
                <a:moveTo>
                  <a:pt x="0" y="787395"/>
                </a:moveTo>
                <a:lnTo>
                  <a:pt x="6045189" y="787395"/>
                </a:lnTo>
                <a:lnTo>
                  <a:pt x="6045189" y="0"/>
                </a:lnTo>
                <a:lnTo>
                  <a:pt x="0" y="0"/>
                </a:lnTo>
                <a:lnTo>
                  <a:pt x="0" y="787395"/>
                </a:lnTo>
                <a:close/>
              </a:path>
            </a:pathLst>
          </a:custGeom>
          <a:solidFill>
            <a:srgbClr val="7F7FFF"/>
          </a:solidFill>
        </p:spPr>
        <p:txBody>
          <a:bodyPr wrap="square" lIns="0" tIns="0" rIns="0" bIns="0" rtlCol="0"/>
          <a:lstStyle/>
          <a:p>
            <a:endParaRPr sz="1433"/>
          </a:p>
        </p:txBody>
      </p:sp>
      <p:sp>
        <p:nvSpPr>
          <p:cNvPr id="5" name="object 5"/>
          <p:cNvSpPr/>
          <p:nvPr/>
        </p:nvSpPr>
        <p:spPr>
          <a:xfrm>
            <a:off x="1728676" y="5309813"/>
            <a:ext cx="4822139" cy="626777"/>
          </a:xfrm>
          <a:custGeom>
            <a:avLst/>
            <a:gdLst/>
            <a:ahLst/>
            <a:cxnLst/>
            <a:rect l="l" t="t" r="r" b="b"/>
            <a:pathLst>
              <a:path w="6057900" h="787400">
                <a:moveTo>
                  <a:pt x="0" y="774691"/>
                </a:moveTo>
                <a:lnTo>
                  <a:pt x="0" y="787395"/>
                </a:lnTo>
                <a:lnTo>
                  <a:pt x="12691" y="787395"/>
                </a:lnTo>
                <a:lnTo>
                  <a:pt x="0" y="774691"/>
                </a:lnTo>
                <a:close/>
              </a:path>
              <a:path w="6057900" h="787400">
                <a:moveTo>
                  <a:pt x="12691" y="0"/>
                </a:moveTo>
                <a:lnTo>
                  <a:pt x="0" y="12691"/>
                </a:lnTo>
                <a:lnTo>
                  <a:pt x="0" y="774691"/>
                </a:lnTo>
                <a:lnTo>
                  <a:pt x="12691" y="787395"/>
                </a:lnTo>
                <a:lnTo>
                  <a:pt x="12691" y="0"/>
                </a:lnTo>
                <a:close/>
              </a:path>
              <a:path w="6057900" h="787400">
                <a:moveTo>
                  <a:pt x="6045198" y="774691"/>
                </a:moveTo>
                <a:lnTo>
                  <a:pt x="12691" y="774691"/>
                </a:lnTo>
                <a:lnTo>
                  <a:pt x="12691" y="787395"/>
                </a:lnTo>
                <a:lnTo>
                  <a:pt x="6045198" y="787395"/>
                </a:lnTo>
                <a:lnTo>
                  <a:pt x="6045198" y="774691"/>
                </a:lnTo>
                <a:close/>
              </a:path>
              <a:path w="6057900" h="787400">
                <a:moveTo>
                  <a:pt x="6057878" y="0"/>
                </a:moveTo>
                <a:lnTo>
                  <a:pt x="6045198" y="0"/>
                </a:lnTo>
                <a:lnTo>
                  <a:pt x="6045198" y="787395"/>
                </a:lnTo>
                <a:lnTo>
                  <a:pt x="6057878" y="787395"/>
                </a:lnTo>
                <a:lnTo>
                  <a:pt x="6057878" y="0"/>
                </a:lnTo>
                <a:close/>
              </a:path>
              <a:path w="6057900" h="787400">
                <a:moveTo>
                  <a:pt x="12691" y="0"/>
                </a:moveTo>
                <a:lnTo>
                  <a:pt x="0" y="0"/>
                </a:lnTo>
                <a:lnTo>
                  <a:pt x="0" y="12691"/>
                </a:lnTo>
                <a:lnTo>
                  <a:pt x="12691" y="0"/>
                </a:lnTo>
                <a:close/>
              </a:path>
              <a:path w="6057900" h="787400">
                <a:moveTo>
                  <a:pt x="6045198" y="0"/>
                </a:moveTo>
                <a:lnTo>
                  <a:pt x="12691" y="0"/>
                </a:lnTo>
                <a:lnTo>
                  <a:pt x="12691" y="12691"/>
                </a:lnTo>
                <a:lnTo>
                  <a:pt x="6045198" y="12691"/>
                </a:lnTo>
                <a:lnTo>
                  <a:pt x="6045198" y="0"/>
                </a:lnTo>
                <a:close/>
              </a:path>
            </a:pathLst>
          </a:custGeom>
          <a:solidFill>
            <a:srgbClr val="E0E0E0"/>
          </a:solidFill>
        </p:spPr>
        <p:txBody>
          <a:bodyPr wrap="square" lIns="0" tIns="0" rIns="0" bIns="0" rtlCol="0"/>
          <a:lstStyle/>
          <a:p>
            <a:endParaRPr sz="1433"/>
          </a:p>
        </p:txBody>
      </p:sp>
      <p:sp>
        <p:nvSpPr>
          <p:cNvPr id="6" name="object 6"/>
          <p:cNvSpPr/>
          <p:nvPr/>
        </p:nvSpPr>
        <p:spPr>
          <a:xfrm>
            <a:off x="2461593" y="530981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7" name="object 7"/>
          <p:cNvSpPr/>
          <p:nvPr/>
        </p:nvSpPr>
        <p:spPr>
          <a:xfrm>
            <a:off x="3189463" y="530981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8" name="object 8"/>
          <p:cNvSpPr/>
          <p:nvPr/>
        </p:nvSpPr>
        <p:spPr>
          <a:xfrm>
            <a:off x="3912282" y="5309813"/>
            <a:ext cx="0" cy="626777"/>
          </a:xfrm>
          <a:custGeom>
            <a:avLst/>
            <a:gdLst/>
            <a:ahLst/>
            <a:cxnLst/>
            <a:rect l="l" t="t" r="r" b="b"/>
            <a:pathLst>
              <a:path h="787400">
                <a:moveTo>
                  <a:pt x="0" y="0"/>
                </a:moveTo>
                <a:lnTo>
                  <a:pt x="0" y="787395"/>
                </a:lnTo>
              </a:path>
            </a:pathLst>
          </a:custGeom>
          <a:ln w="26659">
            <a:solidFill>
              <a:srgbClr val="E0E0E0"/>
            </a:solidFill>
          </a:ln>
        </p:spPr>
        <p:txBody>
          <a:bodyPr wrap="square" lIns="0" tIns="0" rIns="0" bIns="0" rtlCol="0"/>
          <a:lstStyle/>
          <a:p>
            <a:endParaRPr sz="1433"/>
          </a:p>
        </p:txBody>
      </p:sp>
      <p:sp>
        <p:nvSpPr>
          <p:cNvPr id="9" name="object 9"/>
          <p:cNvSpPr/>
          <p:nvPr/>
        </p:nvSpPr>
        <p:spPr>
          <a:xfrm>
            <a:off x="4645196" y="530981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0" name="object 10"/>
          <p:cNvSpPr/>
          <p:nvPr/>
        </p:nvSpPr>
        <p:spPr>
          <a:xfrm>
            <a:off x="5373066" y="530981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1" name="object 11"/>
          <p:cNvSpPr/>
          <p:nvPr/>
        </p:nvSpPr>
        <p:spPr>
          <a:xfrm>
            <a:off x="6100936" y="5309813"/>
            <a:ext cx="0" cy="626777"/>
          </a:xfrm>
          <a:custGeom>
            <a:avLst/>
            <a:gdLst/>
            <a:ahLst/>
            <a:cxnLst/>
            <a:rect l="l" t="t" r="r" b="b"/>
            <a:pathLst>
              <a:path h="787400">
                <a:moveTo>
                  <a:pt x="0" y="0"/>
                </a:moveTo>
                <a:lnTo>
                  <a:pt x="0" y="787395"/>
                </a:lnTo>
              </a:path>
            </a:pathLst>
          </a:custGeom>
          <a:ln w="13973">
            <a:solidFill>
              <a:srgbClr val="E0E0E0"/>
            </a:solidFill>
          </a:ln>
        </p:spPr>
        <p:txBody>
          <a:bodyPr wrap="square" lIns="0" tIns="0" rIns="0" bIns="0" rtlCol="0"/>
          <a:lstStyle/>
          <a:p>
            <a:endParaRPr sz="1433"/>
          </a:p>
        </p:txBody>
      </p:sp>
      <p:sp>
        <p:nvSpPr>
          <p:cNvPr id="12" name="object 12"/>
          <p:cNvSpPr/>
          <p:nvPr/>
        </p:nvSpPr>
        <p:spPr>
          <a:xfrm>
            <a:off x="7167474" y="5309813"/>
            <a:ext cx="717761" cy="626777"/>
          </a:xfrm>
          <a:custGeom>
            <a:avLst/>
            <a:gdLst/>
            <a:ahLst/>
            <a:cxnLst/>
            <a:rect l="l" t="t" r="r" b="b"/>
            <a:pathLst>
              <a:path w="901700" h="787400">
                <a:moveTo>
                  <a:pt x="0" y="787395"/>
                </a:moveTo>
                <a:lnTo>
                  <a:pt x="901695" y="787395"/>
                </a:lnTo>
                <a:lnTo>
                  <a:pt x="901695" y="0"/>
                </a:lnTo>
                <a:lnTo>
                  <a:pt x="0" y="0"/>
                </a:lnTo>
                <a:lnTo>
                  <a:pt x="0" y="787395"/>
                </a:lnTo>
                <a:close/>
              </a:path>
            </a:pathLst>
          </a:custGeom>
          <a:solidFill>
            <a:srgbClr val="7F7FFF"/>
          </a:solidFill>
        </p:spPr>
        <p:txBody>
          <a:bodyPr wrap="square" lIns="0" tIns="0" rIns="0" bIns="0" rtlCol="0"/>
          <a:lstStyle/>
          <a:p>
            <a:endParaRPr sz="1433"/>
          </a:p>
        </p:txBody>
      </p:sp>
      <p:sp>
        <p:nvSpPr>
          <p:cNvPr id="13" name="object 13"/>
          <p:cNvSpPr/>
          <p:nvPr/>
        </p:nvSpPr>
        <p:spPr>
          <a:xfrm>
            <a:off x="7157357" y="5309813"/>
            <a:ext cx="727870" cy="626777"/>
          </a:xfrm>
          <a:custGeom>
            <a:avLst/>
            <a:gdLst/>
            <a:ahLst/>
            <a:cxnLst/>
            <a:rect l="l" t="t" r="r" b="b"/>
            <a:pathLst>
              <a:path w="914400" h="787400">
                <a:moveTo>
                  <a:pt x="12710" y="0"/>
                </a:moveTo>
                <a:lnTo>
                  <a:pt x="0" y="0"/>
                </a:lnTo>
                <a:lnTo>
                  <a:pt x="0" y="787395"/>
                </a:lnTo>
                <a:lnTo>
                  <a:pt x="12710" y="787395"/>
                </a:lnTo>
                <a:lnTo>
                  <a:pt x="12710" y="0"/>
                </a:lnTo>
                <a:close/>
              </a:path>
              <a:path w="914400" h="787400">
                <a:moveTo>
                  <a:pt x="901720" y="774691"/>
                </a:moveTo>
                <a:lnTo>
                  <a:pt x="12710" y="774691"/>
                </a:lnTo>
                <a:lnTo>
                  <a:pt x="12710" y="787395"/>
                </a:lnTo>
                <a:lnTo>
                  <a:pt x="901720" y="787395"/>
                </a:lnTo>
                <a:lnTo>
                  <a:pt x="901720" y="774691"/>
                </a:lnTo>
                <a:close/>
              </a:path>
              <a:path w="914400" h="787400">
                <a:moveTo>
                  <a:pt x="901720" y="0"/>
                </a:moveTo>
                <a:lnTo>
                  <a:pt x="901720" y="787395"/>
                </a:lnTo>
                <a:lnTo>
                  <a:pt x="914399" y="774691"/>
                </a:lnTo>
                <a:lnTo>
                  <a:pt x="914399" y="12691"/>
                </a:lnTo>
                <a:lnTo>
                  <a:pt x="901720" y="0"/>
                </a:lnTo>
                <a:close/>
              </a:path>
              <a:path w="914400" h="787400">
                <a:moveTo>
                  <a:pt x="914399" y="774691"/>
                </a:moveTo>
                <a:lnTo>
                  <a:pt x="901720" y="787395"/>
                </a:lnTo>
                <a:lnTo>
                  <a:pt x="914399" y="787395"/>
                </a:lnTo>
                <a:lnTo>
                  <a:pt x="914399" y="774691"/>
                </a:lnTo>
                <a:close/>
              </a:path>
              <a:path w="914400" h="787400">
                <a:moveTo>
                  <a:pt x="901720" y="0"/>
                </a:moveTo>
                <a:lnTo>
                  <a:pt x="12710" y="0"/>
                </a:lnTo>
                <a:lnTo>
                  <a:pt x="12710" y="12691"/>
                </a:lnTo>
                <a:lnTo>
                  <a:pt x="901720" y="12691"/>
                </a:lnTo>
                <a:lnTo>
                  <a:pt x="901720" y="0"/>
                </a:lnTo>
                <a:close/>
              </a:path>
              <a:path w="914400" h="787400">
                <a:moveTo>
                  <a:pt x="914399" y="0"/>
                </a:moveTo>
                <a:lnTo>
                  <a:pt x="901720" y="0"/>
                </a:lnTo>
                <a:lnTo>
                  <a:pt x="914399" y="12691"/>
                </a:lnTo>
                <a:lnTo>
                  <a:pt x="914399" y="0"/>
                </a:lnTo>
                <a:close/>
              </a:path>
            </a:pathLst>
          </a:custGeom>
          <a:solidFill>
            <a:srgbClr val="E0E0E0"/>
          </a:solidFill>
        </p:spPr>
        <p:txBody>
          <a:bodyPr wrap="square" lIns="0" tIns="0" rIns="0" bIns="0" rtlCol="0"/>
          <a:lstStyle/>
          <a:p>
            <a:endParaRPr sz="1433"/>
          </a:p>
        </p:txBody>
      </p:sp>
      <p:sp>
        <p:nvSpPr>
          <p:cNvPr id="14" name="object 14"/>
          <p:cNvSpPr txBox="1"/>
          <p:nvPr/>
        </p:nvSpPr>
        <p:spPr>
          <a:xfrm>
            <a:off x="7349450" y="4990940"/>
            <a:ext cx="646995" cy="293927"/>
          </a:xfrm>
          <a:prstGeom prst="rect">
            <a:avLst/>
          </a:prstGeom>
        </p:spPr>
        <p:txBody>
          <a:bodyPr vert="horz" wrap="square" lIns="0" tIns="0" rIns="0" bIns="0" rtlCol="0">
            <a:spAutoFit/>
          </a:bodyPr>
          <a:lstStyle/>
          <a:p>
            <a:pPr marL="10110"/>
            <a:r>
              <a:rPr sz="1910" b="1" dirty="0">
                <a:solidFill>
                  <a:srgbClr val="2E2A1F"/>
                </a:solidFill>
                <a:latin typeface="Arial"/>
                <a:cs typeface="Arial"/>
              </a:rPr>
              <a:t>[</a:t>
            </a:r>
            <a:r>
              <a:rPr sz="1910" b="1" spc="24" dirty="0">
                <a:solidFill>
                  <a:srgbClr val="2E2A1F"/>
                </a:solidFill>
                <a:latin typeface="Arial"/>
                <a:cs typeface="Arial"/>
              </a:rPr>
              <a:t> </a:t>
            </a:r>
            <a:r>
              <a:rPr sz="1910" b="1" spc="-28" dirty="0">
                <a:solidFill>
                  <a:srgbClr val="2E2A1F"/>
                </a:solidFill>
                <a:latin typeface="Arial"/>
                <a:cs typeface="Arial"/>
              </a:rPr>
              <a:t>700</a:t>
            </a:r>
            <a:r>
              <a:rPr sz="1910" b="1" dirty="0">
                <a:solidFill>
                  <a:srgbClr val="2E2A1F"/>
                </a:solidFill>
                <a:latin typeface="Arial"/>
                <a:cs typeface="Arial"/>
              </a:rPr>
              <a:t>]</a:t>
            </a:r>
            <a:endParaRPr sz="1910">
              <a:latin typeface="Arial"/>
              <a:cs typeface="Arial"/>
            </a:endParaRPr>
          </a:p>
        </p:txBody>
      </p:sp>
      <p:sp>
        <p:nvSpPr>
          <p:cNvPr id="15" name="object 15"/>
          <p:cNvSpPr txBox="1"/>
          <p:nvPr/>
        </p:nvSpPr>
        <p:spPr>
          <a:xfrm>
            <a:off x="4731137" y="5412288"/>
            <a:ext cx="533771"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   </a:t>
            </a:r>
            <a:r>
              <a:rPr sz="398" b="1" spc="-44" dirty="0">
                <a:solidFill>
                  <a:srgbClr val="2E2A1F"/>
                </a:solidFill>
                <a:latin typeface="Arial"/>
                <a:cs typeface="Arial"/>
              </a:rPr>
              <a:t> </a:t>
            </a:r>
            <a:r>
              <a:rPr sz="398" b="1" spc="16" dirty="0">
                <a:solidFill>
                  <a:srgbClr val="2E2A1F"/>
                </a:solidFill>
                <a:latin typeface="Arial"/>
                <a:cs typeface="Arial"/>
              </a:rPr>
              <a:t>50664354</a:t>
            </a:r>
            <a:r>
              <a:rPr sz="398" b="1" dirty="0">
                <a:solidFill>
                  <a:srgbClr val="2E2A1F"/>
                </a:solidFill>
                <a:latin typeface="Arial"/>
                <a:cs typeface="Arial"/>
              </a:rPr>
              <a:t>8</a:t>
            </a:r>
            <a:endParaRPr sz="398">
              <a:latin typeface="Arial"/>
              <a:cs typeface="Arial"/>
            </a:endParaRPr>
          </a:p>
        </p:txBody>
      </p:sp>
      <p:sp>
        <p:nvSpPr>
          <p:cNvPr id="16" name="object 16"/>
          <p:cNvSpPr/>
          <p:nvPr/>
        </p:nvSpPr>
        <p:spPr>
          <a:xfrm>
            <a:off x="4801864" y="5522073"/>
            <a:ext cx="303352" cy="303348"/>
          </a:xfrm>
          <a:prstGeom prst="rect">
            <a:avLst/>
          </a:prstGeom>
          <a:blipFill>
            <a:blip r:embed="rId3" cstate="print"/>
            <a:stretch>
              <a:fillRect/>
            </a:stretch>
          </a:blipFill>
        </p:spPr>
        <p:txBody>
          <a:bodyPr wrap="square" lIns="0" tIns="0" rIns="0" bIns="0" rtlCol="0"/>
          <a:lstStyle/>
          <a:p>
            <a:endParaRPr sz="1433"/>
          </a:p>
        </p:txBody>
      </p:sp>
      <p:sp>
        <p:nvSpPr>
          <p:cNvPr id="17" name="object 17"/>
          <p:cNvSpPr txBox="1"/>
          <p:nvPr/>
        </p:nvSpPr>
        <p:spPr>
          <a:xfrm>
            <a:off x="3315833" y="5392070"/>
            <a:ext cx="533771"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   </a:t>
            </a:r>
            <a:r>
              <a:rPr sz="398" b="1" spc="-44" dirty="0">
                <a:solidFill>
                  <a:srgbClr val="2E2A1F"/>
                </a:solidFill>
                <a:latin typeface="Arial"/>
                <a:cs typeface="Arial"/>
              </a:rPr>
              <a:t> </a:t>
            </a:r>
            <a:r>
              <a:rPr sz="398" b="1" spc="16" dirty="0">
                <a:solidFill>
                  <a:srgbClr val="2E2A1F"/>
                </a:solidFill>
                <a:latin typeface="Arial"/>
                <a:cs typeface="Arial"/>
              </a:rPr>
              <a:t>23366713</a:t>
            </a:r>
            <a:r>
              <a:rPr sz="398" b="1" dirty="0">
                <a:solidFill>
                  <a:srgbClr val="2E2A1F"/>
                </a:solidFill>
                <a:latin typeface="Arial"/>
                <a:cs typeface="Arial"/>
              </a:rPr>
              <a:t>6</a:t>
            </a:r>
            <a:endParaRPr sz="398">
              <a:latin typeface="Arial"/>
              <a:cs typeface="Arial"/>
            </a:endParaRPr>
          </a:p>
        </p:txBody>
      </p:sp>
      <p:sp>
        <p:nvSpPr>
          <p:cNvPr id="18" name="object 18"/>
          <p:cNvSpPr/>
          <p:nvPr/>
        </p:nvSpPr>
        <p:spPr>
          <a:xfrm>
            <a:off x="3366351" y="5471531"/>
            <a:ext cx="363976" cy="363983"/>
          </a:xfrm>
          <a:prstGeom prst="rect">
            <a:avLst/>
          </a:prstGeom>
          <a:blipFill>
            <a:blip r:embed="rId4" cstate="print"/>
            <a:stretch>
              <a:fillRect/>
            </a:stretch>
          </a:blipFill>
        </p:spPr>
        <p:txBody>
          <a:bodyPr wrap="square" lIns="0" tIns="0" rIns="0" bIns="0" rtlCol="0"/>
          <a:lstStyle/>
          <a:p>
            <a:endParaRPr sz="1433"/>
          </a:p>
        </p:txBody>
      </p:sp>
      <p:sp>
        <p:nvSpPr>
          <p:cNvPr id="19" name="object 19"/>
          <p:cNvSpPr txBox="1"/>
          <p:nvPr/>
        </p:nvSpPr>
        <p:spPr>
          <a:xfrm>
            <a:off x="2587962" y="5392070"/>
            <a:ext cx="493334"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a:t>
            </a:r>
            <a:r>
              <a:rPr sz="398" b="1" spc="-28" dirty="0">
                <a:solidFill>
                  <a:srgbClr val="2E2A1F"/>
                </a:solidFill>
                <a:latin typeface="Arial"/>
                <a:cs typeface="Arial"/>
              </a:rPr>
              <a:t> </a:t>
            </a:r>
            <a:r>
              <a:rPr sz="398" b="1" spc="16" dirty="0">
                <a:solidFill>
                  <a:srgbClr val="2E2A1F"/>
                </a:solidFill>
                <a:latin typeface="Arial"/>
                <a:cs typeface="Arial"/>
              </a:rPr>
              <a:t>28194290</a:t>
            </a:r>
            <a:r>
              <a:rPr sz="398" b="1" dirty="0">
                <a:solidFill>
                  <a:srgbClr val="2E2A1F"/>
                </a:solidFill>
                <a:latin typeface="Arial"/>
                <a:cs typeface="Arial"/>
              </a:rPr>
              <a:t>2</a:t>
            </a:r>
            <a:endParaRPr sz="398">
              <a:latin typeface="Arial"/>
              <a:cs typeface="Arial"/>
            </a:endParaRPr>
          </a:p>
        </p:txBody>
      </p:sp>
      <p:sp>
        <p:nvSpPr>
          <p:cNvPr id="20" name="object 20"/>
          <p:cNvSpPr/>
          <p:nvPr/>
        </p:nvSpPr>
        <p:spPr>
          <a:xfrm>
            <a:off x="2608177" y="5471556"/>
            <a:ext cx="394262" cy="374047"/>
          </a:xfrm>
          <a:prstGeom prst="rect">
            <a:avLst/>
          </a:prstGeom>
          <a:blipFill>
            <a:blip r:embed="rId5" cstate="print"/>
            <a:stretch>
              <a:fillRect/>
            </a:stretch>
          </a:blipFill>
        </p:spPr>
        <p:txBody>
          <a:bodyPr wrap="square" lIns="0" tIns="0" rIns="0" bIns="0" rtlCol="0"/>
          <a:lstStyle/>
          <a:p>
            <a:endParaRPr sz="1433"/>
          </a:p>
        </p:txBody>
      </p:sp>
      <p:sp>
        <p:nvSpPr>
          <p:cNvPr id="21" name="object 21"/>
          <p:cNvSpPr txBox="1"/>
          <p:nvPr/>
        </p:nvSpPr>
        <p:spPr>
          <a:xfrm>
            <a:off x="7298903" y="5412288"/>
            <a:ext cx="493334"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a:t>
            </a:r>
            <a:r>
              <a:rPr sz="398" b="1" spc="-28" dirty="0">
                <a:solidFill>
                  <a:srgbClr val="2E2A1F"/>
                </a:solidFill>
                <a:latin typeface="Arial"/>
                <a:cs typeface="Arial"/>
              </a:rPr>
              <a:t> </a:t>
            </a:r>
            <a:r>
              <a:rPr sz="398" b="1" spc="16" dirty="0">
                <a:solidFill>
                  <a:srgbClr val="2E2A1F"/>
                </a:solidFill>
                <a:latin typeface="Arial"/>
                <a:cs typeface="Arial"/>
              </a:rPr>
              <a:t>15577832</a:t>
            </a:r>
            <a:r>
              <a:rPr sz="398" b="1" dirty="0">
                <a:solidFill>
                  <a:srgbClr val="2E2A1F"/>
                </a:solidFill>
                <a:latin typeface="Arial"/>
                <a:cs typeface="Arial"/>
              </a:rPr>
              <a:t>2</a:t>
            </a:r>
            <a:endParaRPr sz="398">
              <a:latin typeface="Arial"/>
              <a:cs typeface="Arial"/>
            </a:endParaRPr>
          </a:p>
        </p:txBody>
      </p:sp>
      <p:sp>
        <p:nvSpPr>
          <p:cNvPr id="22" name="object 22"/>
          <p:cNvSpPr/>
          <p:nvPr/>
        </p:nvSpPr>
        <p:spPr>
          <a:xfrm>
            <a:off x="7319119" y="5683851"/>
            <a:ext cx="394263" cy="141531"/>
          </a:xfrm>
          <a:custGeom>
            <a:avLst/>
            <a:gdLst/>
            <a:ahLst/>
            <a:cxnLst/>
            <a:rect l="l" t="t" r="r" b="b"/>
            <a:pathLst>
              <a:path w="495300" h="177800">
                <a:moveTo>
                  <a:pt x="317504" y="0"/>
                </a:moveTo>
                <a:lnTo>
                  <a:pt x="203204" y="25408"/>
                </a:lnTo>
                <a:lnTo>
                  <a:pt x="127004" y="63508"/>
                </a:lnTo>
                <a:lnTo>
                  <a:pt x="88904" y="63508"/>
                </a:lnTo>
                <a:lnTo>
                  <a:pt x="50804" y="88904"/>
                </a:lnTo>
                <a:lnTo>
                  <a:pt x="12704" y="152399"/>
                </a:lnTo>
                <a:lnTo>
                  <a:pt x="0" y="177808"/>
                </a:lnTo>
                <a:lnTo>
                  <a:pt x="495293" y="177808"/>
                </a:lnTo>
                <a:lnTo>
                  <a:pt x="495293" y="165104"/>
                </a:lnTo>
                <a:lnTo>
                  <a:pt x="469904" y="101608"/>
                </a:lnTo>
                <a:lnTo>
                  <a:pt x="380993" y="76199"/>
                </a:lnTo>
                <a:lnTo>
                  <a:pt x="342893" y="38099"/>
                </a:lnTo>
                <a:lnTo>
                  <a:pt x="317504" y="0"/>
                </a:lnTo>
                <a:close/>
              </a:path>
            </a:pathLst>
          </a:custGeom>
          <a:solidFill>
            <a:srgbClr val="FFFFFF"/>
          </a:solidFill>
        </p:spPr>
        <p:txBody>
          <a:bodyPr wrap="square" lIns="0" tIns="0" rIns="0" bIns="0" rtlCol="0"/>
          <a:lstStyle/>
          <a:p>
            <a:endParaRPr sz="1433"/>
          </a:p>
        </p:txBody>
      </p:sp>
      <p:sp>
        <p:nvSpPr>
          <p:cNvPr id="23" name="object 23"/>
          <p:cNvSpPr/>
          <p:nvPr/>
        </p:nvSpPr>
        <p:spPr>
          <a:xfrm>
            <a:off x="7410098" y="5764732"/>
            <a:ext cx="40437" cy="30328"/>
          </a:xfrm>
          <a:custGeom>
            <a:avLst/>
            <a:gdLst/>
            <a:ahLst/>
            <a:cxnLst/>
            <a:rect l="l" t="t" r="r" b="b"/>
            <a:pathLst>
              <a:path w="50800" h="38100">
                <a:moveTo>
                  <a:pt x="12710" y="0"/>
                </a:moveTo>
                <a:lnTo>
                  <a:pt x="0" y="12691"/>
                </a:lnTo>
                <a:lnTo>
                  <a:pt x="25389" y="38099"/>
                </a:lnTo>
                <a:lnTo>
                  <a:pt x="50810" y="12691"/>
                </a:lnTo>
                <a:lnTo>
                  <a:pt x="12710" y="0"/>
                </a:lnTo>
                <a:close/>
              </a:path>
            </a:pathLst>
          </a:custGeom>
          <a:solidFill>
            <a:srgbClr val="B4B4B4"/>
          </a:solidFill>
        </p:spPr>
        <p:txBody>
          <a:bodyPr wrap="square" lIns="0" tIns="0" rIns="0" bIns="0" rtlCol="0"/>
          <a:lstStyle/>
          <a:p>
            <a:endParaRPr sz="1433"/>
          </a:p>
        </p:txBody>
      </p:sp>
      <p:sp>
        <p:nvSpPr>
          <p:cNvPr id="24" name="object 24"/>
          <p:cNvSpPr/>
          <p:nvPr/>
        </p:nvSpPr>
        <p:spPr>
          <a:xfrm>
            <a:off x="7399981" y="5805163"/>
            <a:ext cx="20723" cy="20219"/>
          </a:xfrm>
          <a:custGeom>
            <a:avLst/>
            <a:gdLst/>
            <a:ahLst/>
            <a:cxnLst/>
            <a:rect l="l" t="t" r="r" b="b"/>
            <a:pathLst>
              <a:path w="26034" h="25400">
                <a:moveTo>
                  <a:pt x="25420" y="0"/>
                </a:moveTo>
                <a:lnTo>
                  <a:pt x="0" y="25408"/>
                </a:lnTo>
                <a:lnTo>
                  <a:pt x="25420" y="25408"/>
                </a:lnTo>
                <a:lnTo>
                  <a:pt x="25420" y="0"/>
                </a:lnTo>
                <a:close/>
              </a:path>
            </a:pathLst>
          </a:custGeom>
          <a:solidFill>
            <a:srgbClr val="B4B4B4"/>
          </a:solidFill>
        </p:spPr>
        <p:txBody>
          <a:bodyPr wrap="square" lIns="0" tIns="0" rIns="0" bIns="0" rtlCol="0"/>
          <a:lstStyle/>
          <a:p>
            <a:endParaRPr sz="1433"/>
          </a:p>
        </p:txBody>
      </p:sp>
      <p:sp>
        <p:nvSpPr>
          <p:cNvPr id="25" name="object 25"/>
          <p:cNvSpPr/>
          <p:nvPr/>
        </p:nvSpPr>
        <p:spPr>
          <a:xfrm>
            <a:off x="7602183" y="5774834"/>
            <a:ext cx="30328" cy="20219"/>
          </a:xfrm>
          <a:custGeom>
            <a:avLst/>
            <a:gdLst/>
            <a:ahLst/>
            <a:cxnLst/>
            <a:rect l="l" t="t" r="r" b="b"/>
            <a:pathLst>
              <a:path w="38100" h="25400">
                <a:moveTo>
                  <a:pt x="12679" y="0"/>
                </a:moveTo>
                <a:lnTo>
                  <a:pt x="0" y="12704"/>
                </a:lnTo>
                <a:lnTo>
                  <a:pt x="12679" y="25408"/>
                </a:lnTo>
                <a:lnTo>
                  <a:pt x="38099" y="12704"/>
                </a:lnTo>
                <a:lnTo>
                  <a:pt x="12679" y="0"/>
                </a:lnTo>
                <a:close/>
              </a:path>
            </a:pathLst>
          </a:custGeom>
          <a:solidFill>
            <a:srgbClr val="B4B4B4"/>
          </a:solidFill>
        </p:spPr>
        <p:txBody>
          <a:bodyPr wrap="square" lIns="0" tIns="0" rIns="0" bIns="0" rtlCol="0"/>
          <a:lstStyle/>
          <a:p>
            <a:endParaRPr sz="1433"/>
          </a:p>
        </p:txBody>
      </p:sp>
      <p:sp>
        <p:nvSpPr>
          <p:cNvPr id="26" name="object 26"/>
          <p:cNvSpPr/>
          <p:nvPr/>
        </p:nvSpPr>
        <p:spPr>
          <a:xfrm>
            <a:off x="7561738" y="5683851"/>
            <a:ext cx="50546" cy="60656"/>
          </a:xfrm>
          <a:custGeom>
            <a:avLst/>
            <a:gdLst/>
            <a:ahLst/>
            <a:cxnLst/>
            <a:rect l="l" t="t" r="r" b="b"/>
            <a:pathLst>
              <a:path w="63500" h="76200">
                <a:moveTo>
                  <a:pt x="12710" y="0"/>
                </a:moveTo>
                <a:lnTo>
                  <a:pt x="0" y="76199"/>
                </a:lnTo>
                <a:lnTo>
                  <a:pt x="25389" y="50804"/>
                </a:lnTo>
                <a:lnTo>
                  <a:pt x="50794" y="50804"/>
                </a:lnTo>
                <a:lnTo>
                  <a:pt x="38099" y="38099"/>
                </a:lnTo>
                <a:lnTo>
                  <a:pt x="12710" y="0"/>
                </a:lnTo>
                <a:close/>
              </a:path>
              <a:path w="63500" h="76200">
                <a:moveTo>
                  <a:pt x="50794" y="50804"/>
                </a:moveTo>
                <a:lnTo>
                  <a:pt x="25389" y="50804"/>
                </a:lnTo>
                <a:lnTo>
                  <a:pt x="63489" y="63508"/>
                </a:lnTo>
                <a:lnTo>
                  <a:pt x="50794" y="50804"/>
                </a:lnTo>
                <a:close/>
              </a:path>
            </a:pathLst>
          </a:custGeom>
          <a:solidFill>
            <a:srgbClr val="B4B4B4"/>
          </a:solidFill>
        </p:spPr>
        <p:txBody>
          <a:bodyPr wrap="square" lIns="0" tIns="0" rIns="0" bIns="0" rtlCol="0"/>
          <a:lstStyle/>
          <a:p>
            <a:endParaRPr sz="1433"/>
          </a:p>
        </p:txBody>
      </p:sp>
      <p:sp>
        <p:nvSpPr>
          <p:cNvPr id="27" name="object 27"/>
          <p:cNvSpPr/>
          <p:nvPr/>
        </p:nvSpPr>
        <p:spPr>
          <a:xfrm>
            <a:off x="7430309" y="5704076"/>
            <a:ext cx="51052" cy="70765"/>
          </a:xfrm>
          <a:custGeom>
            <a:avLst/>
            <a:gdLst/>
            <a:ahLst/>
            <a:cxnLst/>
            <a:rect l="l" t="t" r="r" b="b"/>
            <a:pathLst>
              <a:path w="64134" h="88900">
                <a:moveTo>
                  <a:pt x="63520" y="50791"/>
                </a:moveTo>
                <a:lnTo>
                  <a:pt x="12710" y="50791"/>
                </a:lnTo>
                <a:lnTo>
                  <a:pt x="38099" y="88891"/>
                </a:lnTo>
                <a:lnTo>
                  <a:pt x="63520" y="50791"/>
                </a:lnTo>
                <a:close/>
              </a:path>
              <a:path w="64134" h="88900">
                <a:moveTo>
                  <a:pt x="63520" y="0"/>
                </a:moveTo>
                <a:lnTo>
                  <a:pt x="12710" y="25395"/>
                </a:lnTo>
                <a:lnTo>
                  <a:pt x="0" y="63495"/>
                </a:lnTo>
                <a:lnTo>
                  <a:pt x="12710" y="50791"/>
                </a:lnTo>
                <a:lnTo>
                  <a:pt x="63520" y="50791"/>
                </a:lnTo>
                <a:lnTo>
                  <a:pt x="63520" y="0"/>
                </a:lnTo>
                <a:close/>
              </a:path>
            </a:pathLst>
          </a:custGeom>
          <a:solidFill>
            <a:srgbClr val="B4B4B4"/>
          </a:solidFill>
        </p:spPr>
        <p:txBody>
          <a:bodyPr wrap="square" lIns="0" tIns="0" rIns="0" bIns="0" rtlCol="0"/>
          <a:lstStyle/>
          <a:p>
            <a:endParaRPr sz="1433"/>
          </a:p>
        </p:txBody>
      </p:sp>
      <p:sp>
        <p:nvSpPr>
          <p:cNvPr id="28" name="object 28"/>
          <p:cNvSpPr/>
          <p:nvPr/>
        </p:nvSpPr>
        <p:spPr>
          <a:xfrm>
            <a:off x="7315071" y="5734405"/>
            <a:ext cx="64700" cy="90983"/>
          </a:xfrm>
          <a:custGeom>
            <a:avLst/>
            <a:gdLst/>
            <a:ahLst/>
            <a:cxnLst/>
            <a:rect l="l" t="t" r="r" b="b"/>
            <a:pathLst>
              <a:path w="81279" h="114300">
                <a:moveTo>
                  <a:pt x="81279" y="0"/>
                </a:moveTo>
                <a:lnTo>
                  <a:pt x="68569" y="0"/>
                </a:lnTo>
                <a:lnTo>
                  <a:pt x="55890" y="25395"/>
                </a:lnTo>
                <a:lnTo>
                  <a:pt x="5079" y="101595"/>
                </a:lnTo>
                <a:lnTo>
                  <a:pt x="0" y="114299"/>
                </a:lnTo>
                <a:lnTo>
                  <a:pt x="34102" y="114299"/>
                </a:lnTo>
                <a:lnTo>
                  <a:pt x="30469" y="101595"/>
                </a:lnTo>
                <a:lnTo>
                  <a:pt x="55890" y="101595"/>
                </a:lnTo>
                <a:lnTo>
                  <a:pt x="55890" y="38099"/>
                </a:lnTo>
                <a:lnTo>
                  <a:pt x="81279" y="0"/>
                </a:lnTo>
                <a:close/>
              </a:path>
              <a:path w="81279" h="114300">
                <a:moveTo>
                  <a:pt x="55890" y="101595"/>
                </a:moveTo>
                <a:lnTo>
                  <a:pt x="30469" y="101595"/>
                </a:lnTo>
                <a:lnTo>
                  <a:pt x="43185" y="114299"/>
                </a:lnTo>
                <a:lnTo>
                  <a:pt x="55890" y="114299"/>
                </a:lnTo>
                <a:lnTo>
                  <a:pt x="55890" y="101595"/>
                </a:lnTo>
                <a:close/>
              </a:path>
            </a:pathLst>
          </a:custGeom>
          <a:solidFill>
            <a:srgbClr val="B4B4B4"/>
          </a:solidFill>
        </p:spPr>
        <p:txBody>
          <a:bodyPr wrap="square" lIns="0" tIns="0" rIns="0" bIns="0" rtlCol="0"/>
          <a:lstStyle/>
          <a:p>
            <a:endParaRPr sz="1433"/>
          </a:p>
        </p:txBody>
      </p:sp>
      <p:sp>
        <p:nvSpPr>
          <p:cNvPr id="29" name="object 29"/>
          <p:cNvSpPr/>
          <p:nvPr/>
        </p:nvSpPr>
        <p:spPr>
          <a:xfrm>
            <a:off x="7379770" y="5754620"/>
            <a:ext cx="33866" cy="70765"/>
          </a:xfrm>
          <a:custGeom>
            <a:avLst/>
            <a:gdLst/>
            <a:ahLst/>
            <a:cxnLst/>
            <a:rect l="l" t="t" r="r" b="b"/>
            <a:pathLst>
              <a:path w="42545" h="88900">
                <a:moveTo>
                  <a:pt x="0" y="25395"/>
                </a:moveTo>
                <a:lnTo>
                  <a:pt x="0" y="88903"/>
                </a:lnTo>
                <a:lnTo>
                  <a:pt x="42344" y="88903"/>
                </a:lnTo>
                <a:lnTo>
                  <a:pt x="38110" y="76199"/>
                </a:lnTo>
                <a:lnTo>
                  <a:pt x="12710" y="76199"/>
                </a:lnTo>
                <a:lnTo>
                  <a:pt x="0" y="25395"/>
                </a:lnTo>
                <a:close/>
              </a:path>
              <a:path w="42545" h="88900">
                <a:moveTo>
                  <a:pt x="12710" y="0"/>
                </a:moveTo>
                <a:lnTo>
                  <a:pt x="12710" y="76199"/>
                </a:lnTo>
                <a:lnTo>
                  <a:pt x="38110" y="76199"/>
                </a:lnTo>
                <a:lnTo>
                  <a:pt x="12710" y="0"/>
                </a:lnTo>
                <a:close/>
              </a:path>
            </a:pathLst>
          </a:custGeom>
          <a:solidFill>
            <a:srgbClr val="B4B4B4"/>
          </a:solidFill>
        </p:spPr>
        <p:txBody>
          <a:bodyPr wrap="square" lIns="0" tIns="0" rIns="0" bIns="0" rtlCol="0"/>
          <a:lstStyle/>
          <a:p>
            <a:endParaRPr sz="1433"/>
          </a:p>
        </p:txBody>
      </p:sp>
      <p:sp>
        <p:nvSpPr>
          <p:cNvPr id="30" name="object 30"/>
          <p:cNvSpPr/>
          <p:nvPr/>
        </p:nvSpPr>
        <p:spPr>
          <a:xfrm>
            <a:off x="7470754" y="5693964"/>
            <a:ext cx="90983" cy="131421"/>
          </a:xfrm>
          <a:custGeom>
            <a:avLst/>
            <a:gdLst/>
            <a:ahLst/>
            <a:cxnLst/>
            <a:rect l="l" t="t" r="r" b="b"/>
            <a:pathLst>
              <a:path w="114300" h="165100">
                <a:moveTo>
                  <a:pt x="25389" y="0"/>
                </a:moveTo>
                <a:lnTo>
                  <a:pt x="12710" y="12704"/>
                </a:lnTo>
                <a:lnTo>
                  <a:pt x="12710" y="114299"/>
                </a:lnTo>
                <a:lnTo>
                  <a:pt x="0" y="152399"/>
                </a:lnTo>
                <a:lnTo>
                  <a:pt x="3178" y="165103"/>
                </a:lnTo>
                <a:lnTo>
                  <a:pt x="82553" y="165103"/>
                </a:lnTo>
                <a:lnTo>
                  <a:pt x="88910" y="152399"/>
                </a:lnTo>
                <a:lnTo>
                  <a:pt x="101589" y="76199"/>
                </a:lnTo>
                <a:lnTo>
                  <a:pt x="114299" y="38099"/>
                </a:lnTo>
                <a:lnTo>
                  <a:pt x="114299" y="12704"/>
                </a:lnTo>
                <a:lnTo>
                  <a:pt x="25389" y="0"/>
                </a:lnTo>
                <a:close/>
              </a:path>
            </a:pathLst>
          </a:custGeom>
          <a:solidFill>
            <a:srgbClr val="FF0000"/>
          </a:solidFill>
        </p:spPr>
        <p:txBody>
          <a:bodyPr wrap="square" lIns="0" tIns="0" rIns="0" bIns="0" rtlCol="0"/>
          <a:lstStyle/>
          <a:p>
            <a:endParaRPr sz="1433"/>
          </a:p>
        </p:txBody>
      </p:sp>
      <p:sp>
        <p:nvSpPr>
          <p:cNvPr id="31" name="object 31"/>
          <p:cNvSpPr/>
          <p:nvPr/>
        </p:nvSpPr>
        <p:spPr>
          <a:xfrm>
            <a:off x="7462323" y="5744507"/>
            <a:ext cx="28811" cy="80874"/>
          </a:xfrm>
          <a:custGeom>
            <a:avLst/>
            <a:gdLst/>
            <a:ahLst/>
            <a:cxnLst/>
            <a:rect l="l" t="t" r="r" b="b"/>
            <a:pathLst>
              <a:path w="36195" h="101600">
                <a:moveTo>
                  <a:pt x="23303" y="0"/>
                </a:moveTo>
                <a:lnTo>
                  <a:pt x="10593" y="38099"/>
                </a:lnTo>
                <a:lnTo>
                  <a:pt x="0" y="101608"/>
                </a:lnTo>
                <a:lnTo>
                  <a:pt x="14827" y="101608"/>
                </a:lnTo>
                <a:lnTo>
                  <a:pt x="23303" y="76199"/>
                </a:lnTo>
                <a:lnTo>
                  <a:pt x="23303" y="38099"/>
                </a:lnTo>
                <a:lnTo>
                  <a:pt x="35982" y="12704"/>
                </a:lnTo>
                <a:lnTo>
                  <a:pt x="23303" y="0"/>
                </a:lnTo>
                <a:close/>
              </a:path>
            </a:pathLst>
          </a:custGeom>
          <a:solidFill>
            <a:srgbClr val="FFEA00"/>
          </a:solidFill>
        </p:spPr>
        <p:txBody>
          <a:bodyPr wrap="square" lIns="0" tIns="0" rIns="0" bIns="0" rtlCol="0"/>
          <a:lstStyle/>
          <a:p>
            <a:endParaRPr sz="1433"/>
          </a:p>
        </p:txBody>
      </p:sp>
      <p:sp>
        <p:nvSpPr>
          <p:cNvPr id="32" name="object 32"/>
          <p:cNvSpPr/>
          <p:nvPr/>
        </p:nvSpPr>
        <p:spPr>
          <a:xfrm>
            <a:off x="7528037" y="5754620"/>
            <a:ext cx="33866" cy="70765"/>
          </a:xfrm>
          <a:custGeom>
            <a:avLst/>
            <a:gdLst/>
            <a:ahLst/>
            <a:cxnLst/>
            <a:rect l="l" t="t" r="r" b="b"/>
            <a:pathLst>
              <a:path w="42545" h="88900">
                <a:moveTo>
                  <a:pt x="42338" y="0"/>
                </a:moveTo>
                <a:lnTo>
                  <a:pt x="29627" y="0"/>
                </a:lnTo>
                <a:lnTo>
                  <a:pt x="29627" y="12704"/>
                </a:lnTo>
                <a:lnTo>
                  <a:pt x="16948" y="50804"/>
                </a:lnTo>
                <a:lnTo>
                  <a:pt x="4238" y="76199"/>
                </a:lnTo>
                <a:lnTo>
                  <a:pt x="0" y="88903"/>
                </a:lnTo>
                <a:lnTo>
                  <a:pt x="12710" y="88903"/>
                </a:lnTo>
                <a:lnTo>
                  <a:pt x="16948" y="76199"/>
                </a:lnTo>
                <a:lnTo>
                  <a:pt x="42338" y="25395"/>
                </a:lnTo>
                <a:lnTo>
                  <a:pt x="42338" y="0"/>
                </a:lnTo>
                <a:close/>
              </a:path>
            </a:pathLst>
          </a:custGeom>
          <a:solidFill>
            <a:srgbClr val="FFEA00"/>
          </a:solidFill>
        </p:spPr>
        <p:txBody>
          <a:bodyPr wrap="square" lIns="0" tIns="0" rIns="0" bIns="0" rtlCol="0"/>
          <a:lstStyle/>
          <a:p>
            <a:endParaRPr sz="1433"/>
          </a:p>
        </p:txBody>
      </p:sp>
      <p:sp>
        <p:nvSpPr>
          <p:cNvPr id="33" name="object 33"/>
          <p:cNvSpPr/>
          <p:nvPr/>
        </p:nvSpPr>
        <p:spPr>
          <a:xfrm>
            <a:off x="7470754" y="5511997"/>
            <a:ext cx="131421" cy="232514"/>
          </a:xfrm>
          <a:custGeom>
            <a:avLst/>
            <a:gdLst/>
            <a:ahLst/>
            <a:cxnLst/>
            <a:rect l="l" t="t" r="r" b="b"/>
            <a:pathLst>
              <a:path w="165100" h="292100">
                <a:moveTo>
                  <a:pt x="101589" y="0"/>
                </a:moveTo>
                <a:lnTo>
                  <a:pt x="12710" y="50804"/>
                </a:lnTo>
                <a:lnTo>
                  <a:pt x="0" y="139695"/>
                </a:lnTo>
                <a:lnTo>
                  <a:pt x="25389" y="190499"/>
                </a:lnTo>
                <a:lnTo>
                  <a:pt x="25389" y="253995"/>
                </a:lnTo>
                <a:lnTo>
                  <a:pt x="63489" y="292095"/>
                </a:lnTo>
                <a:lnTo>
                  <a:pt x="114299" y="266699"/>
                </a:lnTo>
                <a:lnTo>
                  <a:pt x="127010" y="241304"/>
                </a:lnTo>
                <a:lnTo>
                  <a:pt x="127010" y="203204"/>
                </a:lnTo>
                <a:lnTo>
                  <a:pt x="152399" y="165104"/>
                </a:lnTo>
                <a:lnTo>
                  <a:pt x="165110" y="101595"/>
                </a:lnTo>
                <a:lnTo>
                  <a:pt x="165110" y="88904"/>
                </a:lnTo>
                <a:lnTo>
                  <a:pt x="101589" y="0"/>
                </a:lnTo>
                <a:close/>
              </a:path>
            </a:pathLst>
          </a:custGeom>
          <a:solidFill>
            <a:srgbClr val="FFC98D"/>
          </a:solidFill>
        </p:spPr>
        <p:txBody>
          <a:bodyPr wrap="square" lIns="0" tIns="0" rIns="0" bIns="0" rtlCol="0"/>
          <a:lstStyle/>
          <a:p>
            <a:endParaRPr sz="1433"/>
          </a:p>
        </p:txBody>
      </p:sp>
      <p:sp>
        <p:nvSpPr>
          <p:cNvPr id="34" name="object 34"/>
          <p:cNvSpPr/>
          <p:nvPr/>
        </p:nvSpPr>
        <p:spPr>
          <a:xfrm>
            <a:off x="7470754" y="5613092"/>
            <a:ext cx="10109" cy="20219"/>
          </a:xfrm>
          <a:custGeom>
            <a:avLst/>
            <a:gdLst/>
            <a:ahLst/>
            <a:cxnLst/>
            <a:rect l="l" t="t" r="r" b="b"/>
            <a:pathLst>
              <a:path w="12700" h="25400">
                <a:moveTo>
                  <a:pt x="0" y="0"/>
                </a:moveTo>
                <a:lnTo>
                  <a:pt x="0" y="25395"/>
                </a:lnTo>
                <a:lnTo>
                  <a:pt x="12710" y="25395"/>
                </a:lnTo>
                <a:lnTo>
                  <a:pt x="12710" y="12691"/>
                </a:lnTo>
                <a:lnTo>
                  <a:pt x="0" y="0"/>
                </a:lnTo>
                <a:close/>
              </a:path>
            </a:pathLst>
          </a:custGeom>
          <a:solidFill>
            <a:srgbClr val="FFEA00"/>
          </a:solidFill>
        </p:spPr>
        <p:txBody>
          <a:bodyPr wrap="square" lIns="0" tIns="0" rIns="0" bIns="0" rtlCol="0"/>
          <a:lstStyle/>
          <a:p>
            <a:endParaRPr sz="1433"/>
          </a:p>
        </p:txBody>
      </p:sp>
      <p:sp>
        <p:nvSpPr>
          <p:cNvPr id="35" name="object 35"/>
          <p:cNvSpPr/>
          <p:nvPr/>
        </p:nvSpPr>
        <p:spPr>
          <a:xfrm>
            <a:off x="7592066" y="5613093"/>
            <a:ext cx="0" cy="10109"/>
          </a:xfrm>
          <a:custGeom>
            <a:avLst/>
            <a:gdLst/>
            <a:ahLst/>
            <a:cxnLst/>
            <a:rect l="l" t="t" r="r" b="b"/>
            <a:pathLst>
              <a:path h="12700">
                <a:moveTo>
                  <a:pt x="0" y="6345"/>
                </a:moveTo>
                <a:lnTo>
                  <a:pt x="0" y="6345"/>
                </a:lnTo>
              </a:path>
            </a:pathLst>
          </a:custGeom>
          <a:ln w="13961">
            <a:solidFill>
              <a:srgbClr val="FFEA00"/>
            </a:solidFill>
          </a:ln>
        </p:spPr>
        <p:txBody>
          <a:bodyPr wrap="square" lIns="0" tIns="0" rIns="0" bIns="0" rtlCol="0"/>
          <a:lstStyle/>
          <a:p>
            <a:endParaRPr sz="1433"/>
          </a:p>
        </p:txBody>
      </p:sp>
      <p:sp>
        <p:nvSpPr>
          <p:cNvPr id="36" name="object 36"/>
          <p:cNvSpPr/>
          <p:nvPr/>
        </p:nvSpPr>
        <p:spPr>
          <a:xfrm>
            <a:off x="7521293" y="5653523"/>
            <a:ext cx="20723" cy="0"/>
          </a:xfrm>
          <a:custGeom>
            <a:avLst/>
            <a:gdLst/>
            <a:ahLst/>
            <a:cxnLst/>
            <a:rect l="l" t="t" r="r" b="b"/>
            <a:pathLst>
              <a:path w="26034">
                <a:moveTo>
                  <a:pt x="0" y="0"/>
                </a:moveTo>
                <a:lnTo>
                  <a:pt x="25420" y="0"/>
                </a:lnTo>
              </a:path>
            </a:pathLst>
          </a:custGeom>
          <a:ln w="3175">
            <a:solidFill>
              <a:srgbClr val="FF0000"/>
            </a:solidFill>
          </a:ln>
        </p:spPr>
        <p:txBody>
          <a:bodyPr wrap="square" lIns="0" tIns="0" rIns="0" bIns="0" rtlCol="0"/>
          <a:lstStyle/>
          <a:p>
            <a:endParaRPr sz="1433"/>
          </a:p>
        </p:txBody>
      </p:sp>
      <p:sp>
        <p:nvSpPr>
          <p:cNvPr id="37" name="object 37"/>
          <p:cNvSpPr/>
          <p:nvPr/>
        </p:nvSpPr>
        <p:spPr>
          <a:xfrm>
            <a:off x="7511199" y="5643420"/>
            <a:ext cx="40437" cy="10109"/>
          </a:xfrm>
          <a:custGeom>
            <a:avLst/>
            <a:gdLst/>
            <a:ahLst/>
            <a:cxnLst/>
            <a:rect l="l" t="t" r="r" b="b"/>
            <a:pathLst>
              <a:path w="50800" h="12700">
                <a:moveTo>
                  <a:pt x="50779" y="0"/>
                </a:moveTo>
                <a:lnTo>
                  <a:pt x="0" y="0"/>
                </a:lnTo>
                <a:lnTo>
                  <a:pt x="12679" y="12691"/>
                </a:lnTo>
                <a:lnTo>
                  <a:pt x="50779" y="12691"/>
                </a:lnTo>
                <a:lnTo>
                  <a:pt x="50779" y="0"/>
                </a:lnTo>
                <a:close/>
              </a:path>
            </a:pathLst>
          </a:custGeom>
          <a:solidFill>
            <a:srgbClr val="FFFFFF"/>
          </a:solidFill>
        </p:spPr>
        <p:txBody>
          <a:bodyPr wrap="square" lIns="0" tIns="0" rIns="0" bIns="0" rtlCol="0"/>
          <a:lstStyle/>
          <a:p>
            <a:endParaRPr sz="1433"/>
          </a:p>
        </p:txBody>
      </p:sp>
      <p:sp>
        <p:nvSpPr>
          <p:cNvPr id="38" name="object 38"/>
          <p:cNvSpPr/>
          <p:nvPr/>
        </p:nvSpPr>
        <p:spPr>
          <a:xfrm>
            <a:off x="7490965" y="5582765"/>
            <a:ext cx="20723" cy="20219"/>
          </a:xfrm>
          <a:custGeom>
            <a:avLst/>
            <a:gdLst/>
            <a:ahLst/>
            <a:cxnLst/>
            <a:rect l="l" t="t" r="r" b="b"/>
            <a:pathLst>
              <a:path w="26034" h="25400">
                <a:moveTo>
                  <a:pt x="0" y="0"/>
                </a:moveTo>
                <a:lnTo>
                  <a:pt x="0" y="12691"/>
                </a:lnTo>
                <a:lnTo>
                  <a:pt x="12710" y="25395"/>
                </a:lnTo>
                <a:lnTo>
                  <a:pt x="25420" y="25395"/>
                </a:lnTo>
                <a:lnTo>
                  <a:pt x="25420" y="12691"/>
                </a:lnTo>
                <a:lnTo>
                  <a:pt x="0" y="0"/>
                </a:lnTo>
                <a:close/>
              </a:path>
            </a:pathLst>
          </a:custGeom>
          <a:solidFill>
            <a:srgbClr val="FFFFFF"/>
          </a:solidFill>
        </p:spPr>
        <p:txBody>
          <a:bodyPr wrap="square" lIns="0" tIns="0" rIns="0" bIns="0" rtlCol="0"/>
          <a:lstStyle/>
          <a:p>
            <a:endParaRPr sz="1433"/>
          </a:p>
        </p:txBody>
      </p:sp>
      <p:sp>
        <p:nvSpPr>
          <p:cNvPr id="39" name="object 39"/>
          <p:cNvSpPr/>
          <p:nvPr/>
        </p:nvSpPr>
        <p:spPr>
          <a:xfrm>
            <a:off x="7541526" y="5582765"/>
            <a:ext cx="30328" cy="10109"/>
          </a:xfrm>
          <a:custGeom>
            <a:avLst/>
            <a:gdLst/>
            <a:ahLst/>
            <a:cxnLst/>
            <a:rect l="l" t="t" r="r" b="b"/>
            <a:pathLst>
              <a:path w="38100" h="12700">
                <a:moveTo>
                  <a:pt x="25389" y="0"/>
                </a:moveTo>
                <a:lnTo>
                  <a:pt x="12679" y="0"/>
                </a:lnTo>
                <a:lnTo>
                  <a:pt x="0" y="12691"/>
                </a:lnTo>
                <a:lnTo>
                  <a:pt x="38099" y="12691"/>
                </a:lnTo>
                <a:lnTo>
                  <a:pt x="25389" y="0"/>
                </a:lnTo>
                <a:close/>
              </a:path>
            </a:pathLst>
          </a:custGeom>
          <a:solidFill>
            <a:srgbClr val="FFFFFF"/>
          </a:solidFill>
        </p:spPr>
        <p:txBody>
          <a:bodyPr wrap="square" lIns="0" tIns="0" rIns="0" bIns="0" rtlCol="0"/>
          <a:lstStyle/>
          <a:p>
            <a:endParaRPr sz="1433"/>
          </a:p>
        </p:txBody>
      </p:sp>
      <p:sp>
        <p:nvSpPr>
          <p:cNvPr id="40" name="object 40"/>
          <p:cNvSpPr/>
          <p:nvPr/>
        </p:nvSpPr>
        <p:spPr>
          <a:xfrm>
            <a:off x="7531409" y="5653523"/>
            <a:ext cx="0" cy="0"/>
          </a:xfrm>
          <a:custGeom>
            <a:avLst/>
            <a:gdLst/>
            <a:ahLst/>
            <a:cxnLst/>
            <a:rect l="l" t="t" r="r" b="b"/>
            <a:pathLst>
              <a:path>
                <a:moveTo>
                  <a:pt x="0" y="0"/>
                </a:moveTo>
                <a:close/>
              </a:path>
            </a:pathLst>
          </a:custGeom>
          <a:solidFill>
            <a:srgbClr val="FFFFFF"/>
          </a:solidFill>
        </p:spPr>
        <p:txBody>
          <a:bodyPr wrap="square" lIns="0" tIns="0" rIns="0" bIns="0" rtlCol="0"/>
          <a:lstStyle/>
          <a:p>
            <a:endParaRPr sz="1433"/>
          </a:p>
        </p:txBody>
      </p:sp>
      <p:sp>
        <p:nvSpPr>
          <p:cNvPr id="41" name="object 41"/>
          <p:cNvSpPr/>
          <p:nvPr/>
        </p:nvSpPr>
        <p:spPr>
          <a:xfrm>
            <a:off x="7490965" y="5491780"/>
            <a:ext cx="51052" cy="60656"/>
          </a:xfrm>
          <a:custGeom>
            <a:avLst/>
            <a:gdLst/>
            <a:ahLst/>
            <a:cxnLst/>
            <a:rect l="l" t="t" r="r" b="b"/>
            <a:pathLst>
              <a:path w="64134" h="76200">
                <a:moveTo>
                  <a:pt x="38099" y="0"/>
                </a:moveTo>
                <a:lnTo>
                  <a:pt x="0" y="25395"/>
                </a:lnTo>
                <a:lnTo>
                  <a:pt x="0" y="63495"/>
                </a:lnTo>
                <a:lnTo>
                  <a:pt x="12710" y="76199"/>
                </a:lnTo>
                <a:lnTo>
                  <a:pt x="63520" y="38099"/>
                </a:lnTo>
                <a:lnTo>
                  <a:pt x="38099" y="0"/>
                </a:lnTo>
                <a:close/>
              </a:path>
            </a:pathLst>
          </a:custGeom>
          <a:solidFill>
            <a:srgbClr val="6F220B"/>
          </a:solidFill>
        </p:spPr>
        <p:txBody>
          <a:bodyPr wrap="square" lIns="0" tIns="0" rIns="0" bIns="0" rtlCol="0"/>
          <a:lstStyle/>
          <a:p>
            <a:endParaRPr sz="1433"/>
          </a:p>
        </p:txBody>
      </p:sp>
      <p:sp>
        <p:nvSpPr>
          <p:cNvPr id="42" name="object 42"/>
          <p:cNvSpPr/>
          <p:nvPr/>
        </p:nvSpPr>
        <p:spPr>
          <a:xfrm>
            <a:off x="7551621" y="5582765"/>
            <a:ext cx="20723" cy="20219"/>
          </a:xfrm>
          <a:custGeom>
            <a:avLst/>
            <a:gdLst/>
            <a:ahLst/>
            <a:cxnLst/>
            <a:rect l="l" t="t" r="r" b="b"/>
            <a:pathLst>
              <a:path w="26034" h="25400">
                <a:moveTo>
                  <a:pt x="12710" y="12691"/>
                </a:moveTo>
                <a:lnTo>
                  <a:pt x="0" y="12691"/>
                </a:lnTo>
                <a:lnTo>
                  <a:pt x="0" y="25395"/>
                </a:lnTo>
                <a:lnTo>
                  <a:pt x="12710" y="12691"/>
                </a:lnTo>
                <a:close/>
              </a:path>
              <a:path w="26034" h="25400">
                <a:moveTo>
                  <a:pt x="25420" y="12691"/>
                </a:moveTo>
                <a:lnTo>
                  <a:pt x="12710" y="12691"/>
                </a:lnTo>
                <a:lnTo>
                  <a:pt x="12710" y="25395"/>
                </a:lnTo>
                <a:lnTo>
                  <a:pt x="25420" y="12691"/>
                </a:lnTo>
                <a:close/>
              </a:path>
              <a:path w="26034" h="25400">
                <a:moveTo>
                  <a:pt x="25420" y="0"/>
                </a:moveTo>
                <a:lnTo>
                  <a:pt x="12710" y="0"/>
                </a:lnTo>
                <a:lnTo>
                  <a:pt x="25420" y="12691"/>
                </a:lnTo>
                <a:lnTo>
                  <a:pt x="25420" y="0"/>
                </a:lnTo>
                <a:close/>
              </a:path>
            </a:pathLst>
          </a:custGeom>
          <a:solidFill>
            <a:srgbClr val="000000"/>
          </a:solidFill>
        </p:spPr>
        <p:txBody>
          <a:bodyPr wrap="square" lIns="0" tIns="0" rIns="0" bIns="0" rtlCol="0"/>
          <a:lstStyle/>
          <a:p>
            <a:endParaRPr sz="1433"/>
          </a:p>
        </p:txBody>
      </p:sp>
      <p:sp>
        <p:nvSpPr>
          <p:cNvPr id="43" name="object 43"/>
          <p:cNvSpPr/>
          <p:nvPr/>
        </p:nvSpPr>
        <p:spPr>
          <a:xfrm>
            <a:off x="7551620" y="5582765"/>
            <a:ext cx="10109" cy="10109"/>
          </a:xfrm>
          <a:custGeom>
            <a:avLst/>
            <a:gdLst/>
            <a:ahLst/>
            <a:cxnLst/>
            <a:rect l="l" t="t" r="r" b="b"/>
            <a:pathLst>
              <a:path w="12700" h="12700">
                <a:moveTo>
                  <a:pt x="12710" y="0"/>
                </a:moveTo>
                <a:lnTo>
                  <a:pt x="0" y="0"/>
                </a:lnTo>
                <a:lnTo>
                  <a:pt x="0" y="12691"/>
                </a:lnTo>
                <a:lnTo>
                  <a:pt x="12710" y="0"/>
                </a:lnTo>
                <a:close/>
              </a:path>
            </a:pathLst>
          </a:custGeom>
          <a:solidFill>
            <a:srgbClr val="000000"/>
          </a:solidFill>
        </p:spPr>
        <p:txBody>
          <a:bodyPr wrap="square" lIns="0" tIns="0" rIns="0" bIns="0" rtlCol="0"/>
          <a:lstStyle/>
          <a:p>
            <a:endParaRPr sz="1433"/>
          </a:p>
        </p:txBody>
      </p:sp>
      <p:sp>
        <p:nvSpPr>
          <p:cNvPr id="44" name="object 44"/>
          <p:cNvSpPr/>
          <p:nvPr/>
        </p:nvSpPr>
        <p:spPr>
          <a:xfrm>
            <a:off x="7551620" y="5592867"/>
            <a:ext cx="10109" cy="0"/>
          </a:xfrm>
          <a:custGeom>
            <a:avLst/>
            <a:gdLst/>
            <a:ahLst/>
            <a:cxnLst/>
            <a:rect l="l" t="t" r="r" b="b"/>
            <a:pathLst>
              <a:path w="12700">
                <a:moveTo>
                  <a:pt x="0" y="0"/>
                </a:moveTo>
                <a:lnTo>
                  <a:pt x="12710" y="0"/>
                </a:lnTo>
              </a:path>
            </a:pathLst>
          </a:custGeom>
          <a:ln w="3175">
            <a:solidFill>
              <a:srgbClr val="000000"/>
            </a:solidFill>
          </a:ln>
        </p:spPr>
        <p:txBody>
          <a:bodyPr wrap="square" lIns="0" tIns="0" rIns="0" bIns="0" rtlCol="0"/>
          <a:lstStyle/>
          <a:p>
            <a:endParaRPr sz="1433"/>
          </a:p>
        </p:txBody>
      </p:sp>
      <p:sp>
        <p:nvSpPr>
          <p:cNvPr id="45" name="object 45"/>
          <p:cNvSpPr/>
          <p:nvPr/>
        </p:nvSpPr>
        <p:spPr>
          <a:xfrm>
            <a:off x="7480871" y="5572652"/>
            <a:ext cx="60656" cy="60656"/>
          </a:xfrm>
          <a:custGeom>
            <a:avLst/>
            <a:gdLst/>
            <a:ahLst/>
            <a:cxnLst/>
            <a:rect l="l" t="t" r="r" b="b"/>
            <a:pathLst>
              <a:path w="76200" h="76200">
                <a:moveTo>
                  <a:pt x="76199" y="63495"/>
                </a:moveTo>
                <a:lnTo>
                  <a:pt x="38099" y="63495"/>
                </a:lnTo>
                <a:lnTo>
                  <a:pt x="38099" y="76199"/>
                </a:lnTo>
                <a:lnTo>
                  <a:pt x="63489" y="76199"/>
                </a:lnTo>
                <a:lnTo>
                  <a:pt x="76199" y="63495"/>
                </a:lnTo>
                <a:close/>
              </a:path>
              <a:path w="76200" h="76200">
                <a:moveTo>
                  <a:pt x="50779" y="25395"/>
                </a:moveTo>
                <a:lnTo>
                  <a:pt x="38099" y="50804"/>
                </a:lnTo>
                <a:lnTo>
                  <a:pt x="38099" y="63495"/>
                </a:lnTo>
                <a:lnTo>
                  <a:pt x="50779" y="50804"/>
                </a:lnTo>
                <a:lnTo>
                  <a:pt x="50779" y="25395"/>
                </a:lnTo>
                <a:close/>
              </a:path>
              <a:path w="76200" h="76200">
                <a:moveTo>
                  <a:pt x="12679" y="0"/>
                </a:moveTo>
                <a:lnTo>
                  <a:pt x="0" y="12704"/>
                </a:lnTo>
                <a:lnTo>
                  <a:pt x="38099" y="12704"/>
                </a:lnTo>
                <a:lnTo>
                  <a:pt x="50779" y="25395"/>
                </a:lnTo>
                <a:lnTo>
                  <a:pt x="50779" y="12704"/>
                </a:lnTo>
                <a:lnTo>
                  <a:pt x="12679" y="0"/>
                </a:lnTo>
                <a:close/>
              </a:path>
            </a:pathLst>
          </a:custGeom>
          <a:solidFill>
            <a:srgbClr val="000000"/>
          </a:solidFill>
        </p:spPr>
        <p:txBody>
          <a:bodyPr wrap="square" lIns="0" tIns="0" rIns="0" bIns="0" rtlCol="0"/>
          <a:lstStyle/>
          <a:p>
            <a:endParaRPr sz="1433"/>
          </a:p>
        </p:txBody>
      </p:sp>
      <p:sp>
        <p:nvSpPr>
          <p:cNvPr id="46" name="object 46"/>
          <p:cNvSpPr/>
          <p:nvPr/>
        </p:nvSpPr>
        <p:spPr>
          <a:xfrm>
            <a:off x="7541527" y="5613093"/>
            <a:ext cx="10109" cy="10109"/>
          </a:xfrm>
          <a:custGeom>
            <a:avLst/>
            <a:gdLst/>
            <a:ahLst/>
            <a:cxnLst/>
            <a:rect l="l" t="t" r="r" b="b"/>
            <a:pathLst>
              <a:path w="12700" h="12700">
                <a:moveTo>
                  <a:pt x="0" y="0"/>
                </a:moveTo>
                <a:lnTo>
                  <a:pt x="12679" y="0"/>
                </a:lnTo>
                <a:lnTo>
                  <a:pt x="12679" y="12691"/>
                </a:lnTo>
                <a:lnTo>
                  <a:pt x="12679" y="0"/>
                </a:lnTo>
                <a:lnTo>
                  <a:pt x="0" y="0"/>
                </a:lnTo>
                <a:close/>
              </a:path>
            </a:pathLst>
          </a:custGeom>
          <a:solidFill>
            <a:srgbClr val="000000"/>
          </a:solidFill>
        </p:spPr>
        <p:txBody>
          <a:bodyPr wrap="square" lIns="0" tIns="0" rIns="0" bIns="0" rtlCol="0"/>
          <a:lstStyle/>
          <a:p>
            <a:endParaRPr sz="1433"/>
          </a:p>
        </p:txBody>
      </p:sp>
      <p:sp>
        <p:nvSpPr>
          <p:cNvPr id="47" name="object 47"/>
          <p:cNvSpPr/>
          <p:nvPr/>
        </p:nvSpPr>
        <p:spPr>
          <a:xfrm>
            <a:off x="7501081" y="5623196"/>
            <a:ext cx="20219" cy="30328"/>
          </a:xfrm>
          <a:custGeom>
            <a:avLst/>
            <a:gdLst/>
            <a:ahLst/>
            <a:cxnLst/>
            <a:rect l="l" t="t" r="r" b="b"/>
            <a:pathLst>
              <a:path w="25400" h="38100">
                <a:moveTo>
                  <a:pt x="12710" y="12704"/>
                </a:moveTo>
                <a:lnTo>
                  <a:pt x="0" y="25408"/>
                </a:lnTo>
                <a:lnTo>
                  <a:pt x="12710" y="38099"/>
                </a:lnTo>
                <a:lnTo>
                  <a:pt x="25389" y="38099"/>
                </a:lnTo>
                <a:lnTo>
                  <a:pt x="25389" y="25408"/>
                </a:lnTo>
                <a:lnTo>
                  <a:pt x="12710" y="25408"/>
                </a:lnTo>
                <a:lnTo>
                  <a:pt x="12710" y="12704"/>
                </a:lnTo>
                <a:close/>
              </a:path>
              <a:path w="25400" h="38100">
                <a:moveTo>
                  <a:pt x="12710" y="0"/>
                </a:moveTo>
                <a:lnTo>
                  <a:pt x="12710" y="12704"/>
                </a:lnTo>
                <a:lnTo>
                  <a:pt x="25389" y="12704"/>
                </a:lnTo>
                <a:lnTo>
                  <a:pt x="12710" y="0"/>
                </a:lnTo>
                <a:close/>
              </a:path>
            </a:pathLst>
          </a:custGeom>
          <a:solidFill>
            <a:srgbClr val="000000"/>
          </a:solidFill>
        </p:spPr>
        <p:txBody>
          <a:bodyPr wrap="square" lIns="0" tIns="0" rIns="0" bIns="0" rtlCol="0"/>
          <a:lstStyle/>
          <a:p>
            <a:endParaRPr sz="1433"/>
          </a:p>
        </p:txBody>
      </p:sp>
      <p:sp>
        <p:nvSpPr>
          <p:cNvPr id="48" name="object 48"/>
          <p:cNvSpPr/>
          <p:nvPr/>
        </p:nvSpPr>
        <p:spPr>
          <a:xfrm>
            <a:off x="7511199" y="5643420"/>
            <a:ext cx="40437" cy="0"/>
          </a:xfrm>
          <a:custGeom>
            <a:avLst/>
            <a:gdLst/>
            <a:ahLst/>
            <a:cxnLst/>
            <a:rect l="l" t="t" r="r" b="b"/>
            <a:pathLst>
              <a:path w="50800">
                <a:moveTo>
                  <a:pt x="0" y="0"/>
                </a:moveTo>
                <a:lnTo>
                  <a:pt x="50779" y="0"/>
                </a:lnTo>
              </a:path>
            </a:pathLst>
          </a:custGeom>
          <a:ln w="3175">
            <a:solidFill>
              <a:srgbClr val="000000"/>
            </a:solidFill>
          </a:ln>
        </p:spPr>
        <p:txBody>
          <a:bodyPr wrap="square" lIns="0" tIns="0" rIns="0" bIns="0" rtlCol="0"/>
          <a:lstStyle/>
          <a:p>
            <a:endParaRPr sz="1433"/>
          </a:p>
        </p:txBody>
      </p:sp>
      <p:sp>
        <p:nvSpPr>
          <p:cNvPr id="49" name="object 49"/>
          <p:cNvSpPr/>
          <p:nvPr/>
        </p:nvSpPr>
        <p:spPr>
          <a:xfrm>
            <a:off x="7531409" y="5643420"/>
            <a:ext cx="20219" cy="20219"/>
          </a:xfrm>
          <a:custGeom>
            <a:avLst/>
            <a:gdLst/>
            <a:ahLst/>
            <a:cxnLst/>
            <a:rect l="l" t="t" r="r" b="b"/>
            <a:pathLst>
              <a:path w="25400" h="25400">
                <a:moveTo>
                  <a:pt x="12710" y="12691"/>
                </a:moveTo>
                <a:lnTo>
                  <a:pt x="0" y="12691"/>
                </a:lnTo>
                <a:lnTo>
                  <a:pt x="0" y="25395"/>
                </a:lnTo>
                <a:lnTo>
                  <a:pt x="12710" y="12691"/>
                </a:lnTo>
                <a:close/>
              </a:path>
              <a:path w="25400" h="25400">
                <a:moveTo>
                  <a:pt x="25389" y="0"/>
                </a:moveTo>
                <a:lnTo>
                  <a:pt x="12710" y="12691"/>
                </a:lnTo>
                <a:lnTo>
                  <a:pt x="25389" y="12691"/>
                </a:lnTo>
                <a:lnTo>
                  <a:pt x="25389" y="0"/>
                </a:lnTo>
                <a:close/>
              </a:path>
            </a:pathLst>
          </a:custGeom>
          <a:solidFill>
            <a:srgbClr val="000000"/>
          </a:solidFill>
        </p:spPr>
        <p:txBody>
          <a:bodyPr wrap="square" lIns="0" tIns="0" rIns="0" bIns="0" rtlCol="0"/>
          <a:lstStyle/>
          <a:p>
            <a:endParaRPr sz="1433"/>
          </a:p>
        </p:txBody>
      </p:sp>
      <p:sp>
        <p:nvSpPr>
          <p:cNvPr id="50" name="object 50"/>
          <p:cNvSpPr/>
          <p:nvPr/>
        </p:nvSpPr>
        <p:spPr>
          <a:xfrm>
            <a:off x="7531409" y="5633308"/>
            <a:ext cx="0" cy="10109"/>
          </a:xfrm>
          <a:custGeom>
            <a:avLst/>
            <a:gdLst/>
            <a:ahLst/>
            <a:cxnLst/>
            <a:rect l="l" t="t" r="r" b="b"/>
            <a:pathLst>
              <a:path h="12700">
                <a:moveTo>
                  <a:pt x="0" y="6352"/>
                </a:moveTo>
                <a:lnTo>
                  <a:pt x="0" y="6352"/>
                </a:lnTo>
              </a:path>
            </a:pathLst>
          </a:custGeom>
          <a:ln w="13974">
            <a:solidFill>
              <a:srgbClr val="000000"/>
            </a:solidFill>
          </a:ln>
        </p:spPr>
        <p:txBody>
          <a:bodyPr wrap="square" lIns="0" tIns="0" rIns="0" bIns="0" rtlCol="0"/>
          <a:lstStyle/>
          <a:p>
            <a:endParaRPr sz="1433"/>
          </a:p>
        </p:txBody>
      </p:sp>
      <p:sp>
        <p:nvSpPr>
          <p:cNvPr id="51" name="object 51"/>
          <p:cNvSpPr/>
          <p:nvPr/>
        </p:nvSpPr>
        <p:spPr>
          <a:xfrm>
            <a:off x="7551620" y="5623195"/>
            <a:ext cx="10109" cy="20219"/>
          </a:xfrm>
          <a:custGeom>
            <a:avLst/>
            <a:gdLst/>
            <a:ahLst/>
            <a:cxnLst/>
            <a:rect l="l" t="t" r="r" b="b"/>
            <a:pathLst>
              <a:path w="12700" h="25400">
                <a:moveTo>
                  <a:pt x="12710" y="12704"/>
                </a:moveTo>
                <a:lnTo>
                  <a:pt x="6355" y="12704"/>
                </a:lnTo>
                <a:lnTo>
                  <a:pt x="12710" y="25408"/>
                </a:lnTo>
                <a:lnTo>
                  <a:pt x="12710" y="12704"/>
                </a:lnTo>
                <a:close/>
              </a:path>
              <a:path w="12700" h="25400">
                <a:moveTo>
                  <a:pt x="0" y="0"/>
                </a:moveTo>
                <a:lnTo>
                  <a:pt x="0" y="12704"/>
                </a:lnTo>
                <a:lnTo>
                  <a:pt x="6355" y="12704"/>
                </a:lnTo>
                <a:lnTo>
                  <a:pt x="0" y="0"/>
                </a:lnTo>
                <a:close/>
              </a:path>
            </a:pathLst>
          </a:custGeom>
          <a:solidFill>
            <a:srgbClr val="000000"/>
          </a:solidFill>
        </p:spPr>
        <p:txBody>
          <a:bodyPr wrap="square" lIns="0" tIns="0" rIns="0" bIns="0" rtlCol="0"/>
          <a:lstStyle/>
          <a:p>
            <a:endParaRPr sz="1433"/>
          </a:p>
        </p:txBody>
      </p:sp>
      <p:sp>
        <p:nvSpPr>
          <p:cNvPr id="52" name="object 52"/>
          <p:cNvSpPr/>
          <p:nvPr/>
        </p:nvSpPr>
        <p:spPr>
          <a:xfrm>
            <a:off x="7470754" y="5582765"/>
            <a:ext cx="40437" cy="20219"/>
          </a:xfrm>
          <a:custGeom>
            <a:avLst/>
            <a:gdLst/>
            <a:ahLst/>
            <a:cxnLst/>
            <a:rect l="l" t="t" r="r" b="b"/>
            <a:pathLst>
              <a:path w="50800" h="25400">
                <a:moveTo>
                  <a:pt x="50810" y="0"/>
                </a:moveTo>
                <a:lnTo>
                  <a:pt x="0" y="0"/>
                </a:lnTo>
                <a:lnTo>
                  <a:pt x="25389" y="25395"/>
                </a:lnTo>
                <a:lnTo>
                  <a:pt x="38099" y="25395"/>
                </a:lnTo>
                <a:lnTo>
                  <a:pt x="25389" y="12691"/>
                </a:lnTo>
                <a:lnTo>
                  <a:pt x="50810" y="12691"/>
                </a:lnTo>
                <a:lnTo>
                  <a:pt x="50810" y="0"/>
                </a:lnTo>
                <a:close/>
              </a:path>
            </a:pathLst>
          </a:custGeom>
          <a:solidFill>
            <a:srgbClr val="000000"/>
          </a:solidFill>
        </p:spPr>
        <p:txBody>
          <a:bodyPr wrap="square" lIns="0" tIns="0" rIns="0" bIns="0" rtlCol="0"/>
          <a:lstStyle/>
          <a:p>
            <a:endParaRPr sz="1433"/>
          </a:p>
        </p:txBody>
      </p:sp>
      <p:sp>
        <p:nvSpPr>
          <p:cNvPr id="53" name="object 53"/>
          <p:cNvSpPr/>
          <p:nvPr/>
        </p:nvSpPr>
        <p:spPr>
          <a:xfrm>
            <a:off x="7490965" y="5592867"/>
            <a:ext cx="10109" cy="0"/>
          </a:xfrm>
          <a:custGeom>
            <a:avLst/>
            <a:gdLst/>
            <a:ahLst/>
            <a:cxnLst/>
            <a:rect l="l" t="t" r="r" b="b"/>
            <a:pathLst>
              <a:path w="12700">
                <a:moveTo>
                  <a:pt x="0" y="0"/>
                </a:moveTo>
                <a:lnTo>
                  <a:pt x="12710" y="0"/>
                </a:lnTo>
              </a:path>
            </a:pathLst>
          </a:custGeom>
          <a:ln w="3175">
            <a:solidFill>
              <a:srgbClr val="000000"/>
            </a:solidFill>
          </a:ln>
        </p:spPr>
        <p:txBody>
          <a:bodyPr wrap="square" lIns="0" tIns="0" rIns="0" bIns="0" rtlCol="0"/>
          <a:lstStyle/>
          <a:p>
            <a:endParaRPr sz="1433"/>
          </a:p>
        </p:txBody>
      </p:sp>
      <p:sp>
        <p:nvSpPr>
          <p:cNvPr id="54" name="object 54"/>
          <p:cNvSpPr/>
          <p:nvPr/>
        </p:nvSpPr>
        <p:spPr>
          <a:xfrm>
            <a:off x="7511199" y="5592867"/>
            <a:ext cx="10109" cy="10109"/>
          </a:xfrm>
          <a:custGeom>
            <a:avLst/>
            <a:gdLst/>
            <a:ahLst/>
            <a:cxnLst/>
            <a:rect l="l" t="t" r="r" b="b"/>
            <a:pathLst>
              <a:path w="12700" h="12700">
                <a:moveTo>
                  <a:pt x="12679" y="0"/>
                </a:moveTo>
                <a:lnTo>
                  <a:pt x="0" y="0"/>
                </a:lnTo>
                <a:lnTo>
                  <a:pt x="0" y="12704"/>
                </a:lnTo>
                <a:lnTo>
                  <a:pt x="12679" y="0"/>
                </a:lnTo>
                <a:close/>
              </a:path>
            </a:pathLst>
          </a:custGeom>
          <a:solidFill>
            <a:srgbClr val="000000"/>
          </a:solidFill>
        </p:spPr>
        <p:txBody>
          <a:bodyPr wrap="square" lIns="0" tIns="0" rIns="0" bIns="0" rtlCol="0"/>
          <a:lstStyle/>
          <a:p>
            <a:endParaRPr sz="1433"/>
          </a:p>
        </p:txBody>
      </p:sp>
      <p:sp>
        <p:nvSpPr>
          <p:cNvPr id="55" name="object 55"/>
          <p:cNvSpPr/>
          <p:nvPr/>
        </p:nvSpPr>
        <p:spPr>
          <a:xfrm>
            <a:off x="7430309" y="5481669"/>
            <a:ext cx="181968" cy="212295"/>
          </a:xfrm>
          <a:custGeom>
            <a:avLst/>
            <a:gdLst/>
            <a:ahLst/>
            <a:cxnLst/>
            <a:rect l="l" t="t" r="r" b="b"/>
            <a:pathLst>
              <a:path w="228600" h="266700">
                <a:moveTo>
                  <a:pt x="127010" y="0"/>
                </a:moveTo>
                <a:lnTo>
                  <a:pt x="114299" y="12704"/>
                </a:lnTo>
                <a:lnTo>
                  <a:pt x="88910" y="12704"/>
                </a:lnTo>
                <a:lnTo>
                  <a:pt x="63520" y="25395"/>
                </a:lnTo>
                <a:lnTo>
                  <a:pt x="38099" y="50804"/>
                </a:lnTo>
                <a:lnTo>
                  <a:pt x="38099" y="63495"/>
                </a:lnTo>
                <a:lnTo>
                  <a:pt x="0" y="139695"/>
                </a:lnTo>
                <a:lnTo>
                  <a:pt x="0" y="215895"/>
                </a:lnTo>
                <a:lnTo>
                  <a:pt x="25420" y="266699"/>
                </a:lnTo>
                <a:lnTo>
                  <a:pt x="25420" y="253995"/>
                </a:lnTo>
                <a:lnTo>
                  <a:pt x="76199" y="253995"/>
                </a:lnTo>
                <a:lnTo>
                  <a:pt x="63520" y="203204"/>
                </a:lnTo>
                <a:lnTo>
                  <a:pt x="63520" y="190499"/>
                </a:lnTo>
                <a:lnTo>
                  <a:pt x="50810" y="190499"/>
                </a:lnTo>
                <a:lnTo>
                  <a:pt x="50810" y="177795"/>
                </a:lnTo>
                <a:lnTo>
                  <a:pt x="63520" y="177795"/>
                </a:lnTo>
                <a:lnTo>
                  <a:pt x="63520" y="114299"/>
                </a:lnTo>
                <a:lnTo>
                  <a:pt x="76199" y="101595"/>
                </a:lnTo>
                <a:lnTo>
                  <a:pt x="76199" y="88904"/>
                </a:lnTo>
                <a:lnTo>
                  <a:pt x="101620" y="63495"/>
                </a:lnTo>
                <a:lnTo>
                  <a:pt x="101620" y="50804"/>
                </a:lnTo>
                <a:lnTo>
                  <a:pt x="88910" y="50804"/>
                </a:lnTo>
                <a:lnTo>
                  <a:pt x="88910" y="38099"/>
                </a:lnTo>
                <a:lnTo>
                  <a:pt x="76199" y="38099"/>
                </a:lnTo>
                <a:lnTo>
                  <a:pt x="88910" y="25395"/>
                </a:lnTo>
                <a:lnTo>
                  <a:pt x="152399" y="25395"/>
                </a:lnTo>
                <a:lnTo>
                  <a:pt x="127010" y="0"/>
                </a:lnTo>
                <a:close/>
              </a:path>
              <a:path w="228600" h="266700">
                <a:moveTo>
                  <a:pt x="190499" y="241304"/>
                </a:moveTo>
                <a:lnTo>
                  <a:pt x="177820" y="241304"/>
                </a:lnTo>
                <a:lnTo>
                  <a:pt x="177820" y="266699"/>
                </a:lnTo>
                <a:lnTo>
                  <a:pt x="190499" y="241304"/>
                </a:lnTo>
                <a:close/>
              </a:path>
              <a:path w="228600" h="266700">
                <a:moveTo>
                  <a:pt x="177820" y="12704"/>
                </a:moveTo>
                <a:lnTo>
                  <a:pt x="152399" y="12704"/>
                </a:lnTo>
                <a:lnTo>
                  <a:pt x="152399" y="25395"/>
                </a:lnTo>
                <a:lnTo>
                  <a:pt x="114299" y="25395"/>
                </a:lnTo>
                <a:lnTo>
                  <a:pt x="139720" y="50804"/>
                </a:lnTo>
                <a:lnTo>
                  <a:pt x="152399" y="50804"/>
                </a:lnTo>
                <a:lnTo>
                  <a:pt x="177820" y="76199"/>
                </a:lnTo>
                <a:lnTo>
                  <a:pt x="190499" y="101595"/>
                </a:lnTo>
                <a:lnTo>
                  <a:pt x="190499" y="114299"/>
                </a:lnTo>
                <a:lnTo>
                  <a:pt x="203210" y="127004"/>
                </a:lnTo>
                <a:lnTo>
                  <a:pt x="215920" y="127004"/>
                </a:lnTo>
                <a:lnTo>
                  <a:pt x="215920" y="165104"/>
                </a:lnTo>
                <a:lnTo>
                  <a:pt x="203210" y="165104"/>
                </a:lnTo>
                <a:lnTo>
                  <a:pt x="203210" y="203204"/>
                </a:lnTo>
                <a:lnTo>
                  <a:pt x="190499" y="203204"/>
                </a:lnTo>
                <a:lnTo>
                  <a:pt x="190499" y="215895"/>
                </a:lnTo>
                <a:lnTo>
                  <a:pt x="152399" y="241304"/>
                </a:lnTo>
                <a:lnTo>
                  <a:pt x="152399" y="253995"/>
                </a:lnTo>
                <a:lnTo>
                  <a:pt x="165110" y="241304"/>
                </a:lnTo>
                <a:lnTo>
                  <a:pt x="215920" y="241304"/>
                </a:lnTo>
                <a:lnTo>
                  <a:pt x="215920" y="228599"/>
                </a:lnTo>
                <a:lnTo>
                  <a:pt x="228599" y="228599"/>
                </a:lnTo>
                <a:lnTo>
                  <a:pt x="228599" y="127004"/>
                </a:lnTo>
                <a:lnTo>
                  <a:pt x="215920" y="101595"/>
                </a:lnTo>
                <a:lnTo>
                  <a:pt x="215920" y="76199"/>
                </a:lnTo>
                <a:lnTo>
                  <a:pt x="203210" y="50804"/>
                </a:lnTo>
                <a:lnTo>
                  <a:pt x="190499" y="38099"/>
                </a:lnTo>
                <a:lnTo>
                  <a:pt x="190499" y="25395"/>
                </a:lnTo>
                <a:lnTo>
                  <a:pt x="177820" y="12704"/>
                </a:lnTo>
                <a:close/>
              </a:path>
              <a:path w="228600" h="266700">
                <a:moveTo>
                  <a:pt x="215920" y="241304"/>
                </a:moveTo>
                <a:lnTo>
                  <a:pt x="190499" y="241304"/>
                </a:lnTo>
                <a:lnTo>
                  <a:pt x="190499" y="253995"/>
                </a:lnTo>
                <a:lnTo>
                  <a:pt x="215920" y="241304"/>
                </a:lnTo>
                <a:close/>
              </a:path>
              <a:path w="228600" h="266700">
                <a:moveTo>
                  <a:pt x="63520" y="177795"/>
                </a:moveTo>
                <a:lnTo>
                  <a:pt x="50810" y="190499"/>
                </a:lnTo>
                <a:lnTo>
                  <a:pt x="63520" y="190499"/>
                </a:lnTo>
                <a:lnTo>
                  <a:pt x="63520" y="177795"/>
                </a:lnTo>
                <a:close/>
              </a:path>
              <a:path w="228600" h="266700">
                <a:moveTo>
                  <a:pt x="203210" y="165104"/>
                </a:moveTo>
                <a:lnTo>
                  <a:pt x="190499" y="177795"/>
                </a:lnTo>
                <a:lnTo>
                  <a:pt x="203210" y="177795"/>
                </a:lnTo>
                <a:lnTo>
                  <a:pt x="203210" y="165104"/>
                </a:lnTo>
                <a:close/>
              </a:path>
            </a:pathLst>
          </a:custGeom>
          <a:solidFill>
            <a:srgbClr val="000000"/>
          </a:solidFill>
        </p:spPr>
        <p:txBody>
          <a:bodyPr wrap="square" lIns="0" tIns="0" rIns="0" bIns="0" rtlCol="0"/>
          <a:lstStyle/>
          <a:p>
            <a:endParaRPr sz="1433"/>
          </a:p>
        </p:txBody>
      </p:sp>
      <p:sp>
        <p:nvSpPr>
          <p:cNvPr id="56" name="object 56"/>
          <p:cNvSpPr/>
          <p:nvPr/>
        </p:nvSpPr>
        <p:spPr>
          <a:xfrm>
            <a:off x="7480871" y="5522108"/>
            <a:ext cx="70765" cy="50546"/>
          </a:xfrm>
          <a:custGeom>
            <a:avLst/>
            <a:gdLst/>
            <a:ahLst/>
            <a:cxnLst/>
            <a:rect l="l" t="t" r="r" b="b"/>
            <a:pathLst>
              <a:path w="88900" h="63500">
                <a:moveTo>
                  <a:pt x="12679" y="38099"/>
                </a:moveTo>
                <a:lnTo>
                  <a:pt x="0" y="63495"/>
                </a:lnTo>
                <a:lnTo>
                  <a:pt x="12679" y="50791"/>
                </a:lnTo>
                <a:lnTo>
                  <a:pt x="12679" y="38099"/>
                </a:lnTo>
                <a:close/>
              </a:path>
              <a:path w="88900" h="63500">
                <a:moveTo>
                  <a:pt x="88879" y="0"/>
                </a:moveTo>
                <a:lnTo>
                  <a:pt x="63489" y="0"/>
                </a:lnTo>
                <a:lnTo>
                  <a:pt x="38099" y="12691"/>
                </a:lnTo>
                <a:lnTo>
                  <a:pt x="25389" y="25395"/>
                </a:lnTo>
                <a:lnTo>
                  <a:pt x="38099" y="25395"/>
                </a:lnTo>
                <a:lnTo>
                  <a:pt x="63489" y="12691"/>
                </a:lnTo>
                <a:lnTo>
                  <a:pt x="76199" y="12691"/>
                </a:lnTo>
                <a:lnTo>
                  <a:pt x="88879" y="0"/>
                </a:lnTo>
                <a:close/>
              </a:path>
            </a:pathLst>
          </a:custGeom>
          <a:solidFill>
            <a:srgbClr val="000000"/>
          </a:solidFill>
        </p:spPr>
        <p:txBody>
          <a:bodyPr wrap="square" lIns="0" tIns="0" rIns="0" bIns="0" rtlCol="0"/>
          <a:lstStyle/>
          <a:p>
            <a:endParaRPr sz="1433"/>
          </a:p>
        </p:txBody>
      </p:sp>
      <p:sp>
        <p:nvSpPr>
          <p:cNvPr id="57" name="object 57"/>
          <p:cNvSpPr/>
          <p:nvPr/>
        </p:nvSpPr>
        <p:spPr>
          <a:xfrm>
            <a:off x="7470754" y="5613093"/>
            <a:ext cx="70765" cy="121312"/>
          </a:xfrm>
          <a:custGeom>
            <a:avLst/>
            <a:gdLst/>
            <a:ahLst/>
            <a:cxnLst/>
            <a:rect l="l" t="t" r="r" b="b"/>
            <a:pathLst>
              <a:path w="88900" h="152400">
                <a:moveTo>
                  <a:pt x="12710" y="38099"/>
                </a:moveTo>
                <a:lnTo>
                  <a:pt x="25389" y="88891"/>
                </a:lnTo>
                <a:lnTo>
                  <a:pt x="25389" y="139695"/>
                </a:lnTo>
                <a:lnTo>
                  <a:pt x="38099" y="152399"/>
                </a:lnTo>
                <a:lnTo>
                  <a:pt x="50810" y="152399"/>
                </a:lnTo>
                <a:lnTo>
                  <a:pt x="38099" y="139695"/>
                </a:lnTo>
                <a:lnTo>
                  <a:pt x="50810" y="114299"/>
                </a:lnTo>
                <a:lnTo>
                  <a:pt x="76199" y="114299"/>
                </a:lnTo>
                <a:lnTo>
                  <a:pt x="88910" y="88891"/>
                </a:lnTo>
                <a:lnTo>
                  <a:pt x="63489" y="88891"/>
                </a:lnTo>
                <a:lnTo>
                  <a:pt x="38099" y="63495"/>
                </a:lnTo>
                <a:lnTo>
                  <a:pt x="33861" y="50791"/>
                </a:lnTo>
                <a:lnTo>
                  <a:pt x="25389" y="50791"/>
                </a:lnTo>
                <a:lnTo>
                  <a:pt x="12710" y="38099"/>
                </a:lnTo>
                <a:close/>
              </a:path>
              <a:path w="88900" h="152400">
                <a:moveTo>
                  <a:pt x="12710" y="0"/>
                </a:moveTo>
                <a:lnTo>
                  <a:pt x="0" y="0"/>
                </a:lnTo>
                <a:lnTo>
                  <a:pt x="12710" y="12691"/>
                </a:lnTo>
                <a:lnTo>
                  <a:pt x="12710" y="25395"/>
                </a:lnTo>
                <a:lnTo>
                  <a:pt x="25389" y="50791"/>
                </a:lnTo>
                <a:lnTo>
                  <a:pt x="33861" y="50791"/>
                </a:lnTo>
                <a:lnTo>
                  <a:pt x="25389" y="25395"/>
                </a:lnTo>
                <a:lnTo>
                  <a:pt x="12710" y="0"/>
                </a:lnTo>
                <a:close/>
              </a:path>
            </a:pathLst>
          </a:custGeom>
          <a:solidFill>
            <a:srgbClr val="000000"/>
          </a:solidFill>
        </p:spPr>
        <p:txBody>
          <a:bodyPr wrap="square" lIns="0" tIns="0" rIns="0" bIns="0" rtlCol="0"/>
          <a:lstStyle/>
          <a:p>
            <a:endParaRPr sz="1433"/>
          </a:p>
        </p:txBody>
      </p:sp>
      <p:sp>
        <p:nvSpPr>
          <p:cNvPr id="58" name="object 58"/>
          <p:cNvSpPr/>
          <p:nvPr/>
        </p:nvSpPr>
        <p:spPr>
          <a:xfrm>
            <a:off x="7531409" y="5572652"/>
            <a:ext cx="10109" cy="10109"/>
          </a:xfrm>
          <a:custGeom>
            <a:avLst/>
            <a:gdLst/>
            <a:ahLst/>
            <a:cxnLst/>
            <a:rect l="l" t="t" r="r" b="b"/>
            <a:pathLst>
              <a:path w="12700" h="12700">
                <a:moveTo>
                  <a:pt x="0" y="0"/>
                </a:moveTo>
                <a:lnTo>
                  <a:pt x="0" y="12704"/>
                </a:lnTo>
                <a:lnTo>
                  <a:pt x="12710" y="12704"/>
                </a:lnTo>
                <a:lnTo>
                  <a:pt x="0" y="0"/>
                </a:lnTo>
                <a:close/>
              </a:path>
            </a:pathLst>
          </a:custGeom>
          <a:solidFill>
            <a:srgbClr val="000000"/>
          </a:solidFill>
        </p:spPr>
        <p:txBody>
          <a:bodyPr wrap="square" lIns="0" tIns="0" rIns="0" bIns="0" rtlCol="0"/>
          <a:lstStyle/>
          <a:p>
            <a:endParaRPr sz="1433"/>
          </a:p>
        </p:txBody>
      </p:sp>
      <p:sp>
        <p:nvSpPr>
          <p:cNvPr id="59" name="object 59"/>
          <p:cNvSpPr/>
          <p:nvPr/>
        </p:nvSpPr>
        <p:spPr>
          <a:xfrm>
            <a:off x="7379770" y="5683851"/>
            <a:ext cx="111203" cy="80874"/>
          </a:xfrm>
          <a:custGeom>
            <a:avLst/>
            <a:gdLst/>
            <a:ahLst/>
            <a:cxnLst/>
            <a:rect l="l" t="t" r="r" b="b"/>
            <a:pathLst>
              <a:path w="139700" h="101600">
                <a:moveTo>
                  <a:pt x="139689" y="0"/>
                </a:moveTo>
                <a:lnTo>
                  <a:pt x="101589" y="38099"/>
                </a:lnTo>
                <a:lnTo>
                  <a:pt x="84676" y="42331"/>
                </a:lnTo>
                <a:lnTo>
                  <a:pt x="76199" y="50804"/>
                </a:lnTo>
                <a:lnTo>
                  <a:pt x="50810" y="101608"/>
                </a:lnTo>
                <a:lnTo>
                  <a:pt x="88910" y="50804"/>
                </a:lnTo>
                <a:lnTo>
                  <a:pt x="120639" y="50804"/>
                </a:lnTo>
                <a:lnTo>
                  <a:pt x="139689" y="12704"/>
                </a:lnTo>
                <a:lnTo>
                  <a:pt x="139689" y="0"/>
                </a:lnTo>
                <a:close/>
              </a:path>
              <a:path w="139700" h="101600">
                <a:moveTo>
                  <a:pt x="120639" y="50804"/>
                </a:moveTo>
                <a:lnTo>
                  <a:pt x="88910" y="50804"/>
                </a:lnTo>
                <a:lnTo>
                  <a:pt x="101589" y="88904"/>
                </a:lnTo>
                <a:lnTo>
                  <a:pt x="120639" y="50804"/>
                </a:lnTo>
                <a:close/>
              </a:path>
              <a:path w="139700" h="101600">
                <a:moveTo>
                  <a:pt x="81297" y="43176"/>
                </a:moveTo>
                <a:lnTo>
                  <a:pt x="0" y="63508"/>
                </a:lnTo>
                <a:lnTo>
                  <a:pt x="50810" y="63508"/>
                </a:lnTo>
                <a:lnTo>
                  <a:pt x="81297" y="43176"/>
                </a:lnTo>
                <a:close/>
              </a:path>
              <a:path w="139700" h="101600">
                <a:moveTo>
                  <a:pt x="88910" y="38099"/>
                </a:moveTo>
                <a:lnTo>
                  <a:pt x="81297" y="43176"/>
                </a:lnTo>
                <a:lnTo>
                  <a:pt x="84676" y="42331"/>
                </a:lnTo>
                <a:lnTo>
                  <a:pt x="88910" y="38099"/>
                </a:lnTo>
                <a:close/>
              </a:path>
            </a:pathLst>
          </a:custGeom>
          <a:solidFill>
            <a:srgbClr val="000000"/>
          </a:solidFill>
        </p:spPr>
        <p:txBody>
          <a:bodyPr wrap="square" lIns="0" tIns="0" rIns="0" bIns="0" rtlCol="0"/>
          <a:lstStyle/>
          <a:p>
            <a:endParaRPr sz="1433"/>
          </a:p>
        </p:txBody>
      </p:sp>
      <p:sp>
        <p:nvSpPr>
          <p:cNvPr id="60" name="object 60"/>
          <p:cNvSpPr/>
          <p:nvPr/>
        </p:nvSpPr>
        <p:spPr>
          <a:xfrm>
            <a:off x="7420215" y="5764732"/>
            <a:ext cx="30328" cy="30328"/>
          </a:xfrm>
          <a:custGeom>
            <a:avLst/>
            <a:gdLst/>
            <a:ahLst/>
            <a:cxnLst/>
            <a:rect l="l" t="t" r="r" b="b"/>
            <a:pathLst>
              <a:path w="38100" h="38100">
                <a:moveTo>
                  <a:pt x="21767" y="23583"/>
                </a:moveTo>
                <a:lnTo>
                  <a:pt x="0" y="38099"/>
                </a:lnTo>
                <a:lnTo>
                  <a:pt x="25389" y="25395"/>
                </a:lnTo>
                <a:lnTo>
                  <a:pt x="21767" y="23583"/>
                </a:lnTo>
                <a:close/>
              </a:path>
              <a:path w="38100" h="38100">
                <a:moveTo>
                  <a:pt x="0" y="0"/>
                </a:moveTo>
                <a:lnTo>
                  <a:pt x="0" y="12691"/>
                </a:lnTo>
                <a:lnTo>
                  <a:pt x="21767" y="23583"/>
                </a:lnTo>
                <a:lnTo>
                  <a:pt x="38099" y="12691"/>
                </a:lnTo>
                <a:lnTo>
                  <a:pt x="0" y="0"/>
                </a:lnTo>
                <a:close/>
              </a:path>
            </a:pathLst>
          </a:custGeom>
          <a:solidFill>
            <a:srgbClr val="000000"/>
          </a:solidFill>
        </p:spPr>
        <p:txBody>
          <a:bodyPr wrap="square" lIns="0" tIns="0" rIns="0" bIns="0" rtlCol="0"/>
          <a:lstStyle/>
          <a:p>
            <a:endParaRPr sz="1433"/>
          </a:p>
        </p:txBody>
      </p:sp>
      <p:sp>
        <p:nvSpPr>
          <p:cNvPr id="61" name="object 61"/>
          <p:cNvSpPr/>
          <p:nvPr/>
        </p:nvSpPr>
        <p:spPr>
          <a:xfrm>
            <a:off x="7420215" y="5805163"/>
            <a:ext cx="10109" cy="20219"/>
          </a:xfrm>
          <a:custGeom>
            <a:avLst/>
            <a:gdLst/>
            <a:ahLst/>
            <a:cxnLst/>
            <a:rect l="l" t="t" r="r" b="b"/>
            <a:pathLst>
              <a:path w="12700" h="25400">
                <a:moveTo>
                  <a:pt x="0" y="0"/>
                </a:moveTo>
                <a:lnTo>
                  <a:pt x="0" y="12704"/>
                </a:lnTo>
                <a:lnTo>
                  <a:pt x="8465" y="25408"/>
                </a:lnTo>
                <a:lnTo>
                  <a:pt x="12697" y="25408"/>
                </a:lnTo>
                <a:lnTo>
                  <a:pt x="0" y="0"/>
                </a:lnTo>
                <a:close/>
              </a:path>
            </a:pathLst>
          </a:custGeom>
          <a:solidFill>
            <a:srgbClr val="000000"/>
          </a:solidFill>
        </p:spPr>
        <p:txBody>
          <a:bodyPr wrap="square" lIns="0" tIns="0" rIns="0" bIns="0" rtlCol="0"/>
          <a:lstStyle/>
          <a:p>
            <a:endParaRPr sz="1433"/>
          </a:p>
        </p:txBody>
      </p:sp>
      <p:sp>
        <p:nvSpPr>
          <p:cNvPr id="62" name="object 62"/>
          <p:cNvSpPr/>
          <p:nvPr/>
        </p:nvSpPr>
        <p:spPr>
          <a:xfrm>
            <a:off x="7375722" y="5754620"/>
            <a:ext cx="24263" cy="70765"/>
          </a:xfrm>
          <a:custGeom>
            <a:avLst/>
            <a:gdLst/>
            <a:ahLst/>
            <a:cxnLst/>
            <a:rect l="l" t="t" r="r" b="b"/>
            <a:pathLst>
              <a:path w="30479" h="88900">
                <a:moveTo>
                  <a:pt x="17795" y="0"/>
                </a:moveTo>
                <a:lnTo>
                  <a:pt x="17795" y="88903"/>
                </a:lnTo>
                <a:lnTo>
                  <a:pt x="30474" y="88903"/>
                </a:lnTo>
                <a:lnTo>
                  <a:pt x="30474" y="38099"/>
                </a:lnTo>
                <a:lnTo>
                  <a:pt x="17795" y="0"/>
                </a:lnTo>
                <a:close/>
              </a:path>
              <a:path w="30479" h="88900">
                <a:moveTo>
                  <a:pt x="5085" y="63495"/>
                </a:moveTo>
                <a:lnTo>
                  <a:pt x="0" y="88903"/>
                </a:lnTo>
                <a:lnTo>
                  <a:pt x="5085" y="88903"/>
                </a:lnTo>
                <a:lnTo>
                  <a:pt x="5085" y="63495"/>
                </a:lnTo>
                <a:close/>
              </a:path>
            </a:pathLst>
          </a:custGeom>
          <a:solidFill>
            <a:srgbClr val="000000"/>
          </a:solidFill>
        </p:spPr>
        <p:txBody>
          <a:bodyPr wrap="square" lIns="0" tIns="0" rIns="0" bIns="0" rtlCol="0"/>
          <a:lstStyle/>
          <a:p>
            <a:endParaRPr sz="1433"/>
          </a:p>
        </p:txBody>
      </p:sp>
      <p:sp>
        <p:nvSpPr>
          <p:cNvPr id="63" name="object 63"/>
          <p:cNvSpPr/>
          <p:nvPr/>
        </p:nvSpPr>
        <p:spPr>
          <a:xfrm>
            <a:off x="7319113" y="5754620"/>
            <a:ext cx="40943" cy="70765"/>
          </a:xfrm>
          <a:custGeom>
            <a:avLst/>
            <a:gdLst/>
            <a:ahLst/>
            <a:cxnLst/>
            <a:rect l="l" t="t" r="r" b="b"/>
            <a:pathLst>
              <a:path w="51434" h="88900">
                <a:moveTo>
                  <a:pt x="23596" y="45358"/>
                </a:moveTo>
                <a:lnTo>
                  <a:pt x="12713" y="50804"/>
                </a:lnTo>
                <a:lnTo>
                  <a:pt x="0" y="88903"/>
                </a:lnTo>
                <a:lnTo>
                  <a:pt x="12713" y="63495"/>
                </a:lnTo>
                <a:lnTo>
                  <a:pt x="23596" y="45358"/>
                </a:lnTo>
                <a:close/>
              </a:path>
              <a:path w="51434" h="88900">
                <a:moveTo>
                  <a:pt x="25392" y="63495"/>
                </a:moveTo>
                <a:lnTo>
                  <a:pt x="12713" y="63495"/>
                </a:lnTo>
                <a:lnTo>
                  <a:pt x="21179" y="88903"/>
                </a:lnTo>
                <a:lnTo>
                  <a:pt x="31749" y="88903"/>
                </a:lnTo>
                <a:lnTo>
                  <a:pt x="25392" y="63495"/>
                </a:lnTo>
                <a:close/>
              </a:path>
              <a:path w="51434" h="88900">
                <a:moveTo>
                  <a:pt x="47634" y="38099"/>
                </a:moveTo>
                <a:lnTo>
                  <a:pt x="38103" y="38099"/>
                </a:lnTo>
                <a:lnTo>
                  <a:pt x="38103" y="76199"/>
                </a:lnTo>
                <a:lnTo>
                  <a:pt x="47634" y="38099"/>
                </a:lnTo>
                <a:close/>
              </a:path>
              <a:path w="51434" h="88900">
                <a:moveTo>
                  <a:pt x="50813" y="0"/>
                </a:moveTo>
                <a:lnTo>
                  <a:pt x="23596" y="45358"/>
                </a:lnTo>
                <a:lnTo>
                  <a:pt x="38103" y="38099"/>
                </a:lnTo>
                <a:lnTo>
                  <a:pt x="47634" y="38099"/>
                </a:lnTo>
                <a:lnTo>
                  <a:pt x="50813" y="25395"/>
                </a:lnTo>
                <a:lnTo>
                  <a:pt x="50813" y="0"/>
                </a:lnTo>
                <a:close/>
              </a:path>
            </a:pathLst>
          </a:custGeom>
          <a:solidFill>
            <a:srgbClr val="000000"/>
          </a:solidFill>
        </p:spPr>
        <p:txBody>
          <a:bodyPr wrap="square" lIns="0" tIns="0" rIns="0" bIns="0" rtlCol="0"/>
          <a:lstStyle/>
          <a:p>
            <a:endParaRPr sz="1433"/>
          </a:p>
        </p:txBody>
      </p:sp>
      <p:sp>
        <p:nvSpPr>
          <p:cNvPr id="64" name="object 64"/>
          <p:cNvSpPr/>
          <p:nvPr/>
        </p:nvSpPr>
        <p:spPr>
          <a:xfrm>
            <a:off x="7592065" y="5714179"/>
            <a:ext cx="121312" cy="111203"/>
          </a:xfrm>
          <a:custGeom>
            <a:avLst/>
            <a:gdLst/>
            <a:ahLst/>
            <a:cxnLst/>
            <a:rect l="l" t="t" r="r" b="b"/>
            <a:pathLst>
              <a:path w="152400" h="139700">
                <a:moveTo>
                  <a:pt x="150282" y="133352"/>
                </a:moveTo>
                <a:lnTo>
                  <a:pt x="148161" y="139708"/>
                </a:lnTo>
                <a:lnTo>
                  <a:pt x="152399" y="139708"/>
                </a:lnTo>
                <a:lnTo>
                  <a:pt x="150282" y="133352"/>
                </a:lnTo>
                <a:close/>
              </a:path>
              <a:path w="152400" h="139700">
                <a:moveTo>
                  <a:pt x="127010" y="63508"/>
                </a:moveTo>
                <a:lnTo>
                  <a:pt x="150282" y="133352"/>
                </a:lnTo>
                <a:lnTo>
                  <a:pt x="152399" y="127004"/>
                </a:lnTo>
                <a:lnTo>
                  <a:pt x="127010" y="63508"/>
                </a:lnTo>
                <a:close/>
              </a:path>
              <a:path w="152400" h="139700">
                <a:moveTo>
                  <a:pt x="0" y="0"/>
                </a:moveTo>
                <a:lnTo>
                  <a:pt x="38099" y="38099"/>
                </a:lnTo>
                <a:lnTo>
                  <a:pt x="127010" y="63508"/>
                </a:lnTo>
                <a:lnTo>
                  <a:pt x="38099" y="25408"/>
                </a:lnTo>
                <a:lnTo>
                  <a:pt x="0" y="0"/>
                </a:lnTo>
                <a:close/>
              </a:path>
            </a:pathLst>
          </a:custGeom>
          <a:solidFill>
            <a:srgbClr val="000000"/>
          </a:solidFill>
        </p:spPr>
        <p:txBody>
          <a:bodyPr wrap="square" lIns="0" tIns="0" rIns="0" bIns="0" rtlCol="0"/>
          <a:lstStyle/>
          <a:p>
            <a:endParaRPr sz="1433"/>
          </a:p>
        </p:txBody>
      </p:sp>
      <p:sp>
        <p:nvSpPr>
          <p:cNvPr id="65" name="object 65"/>
          <p:cNvSpPr/>
          <p:nvPr/>
        </p:nvSpPr>
        <p:spPr>
          <a:xfrm>
            <a:off x="7602183" y="5774835"/>
            <a:ext cx="30328" cy="10109"/>
          </a:xfrm>
          <a:custGeom>
            <a:avLst/>
            <a:gdLst/>
            <a:ahLst/>
            <a:cxnLst/>
            <a:rect l="l" t="t" r="r" b="b"/>
            <a:pathLst>
              <a:path w="38100" h="12700">
                <a:moveTo>
                  <a:pt x="38099" y="0"/>
                </a:moveTo>
                <a:lnTo>
                  <a:pt x="12679" y="0"/>
                </a:lnTo>
                <a:lnTo>
                  <a:pt x="0" y="12704"/>
                </a:lnTo>
                <a:lnTo>
                  <a:pt x="38099" y="12704"/>
                </a:lnTo>
                <a:lnTo>
                  <a:pt x="38099" y="0"/>
                </a:lnTo>
                <a:close/>
              </a:path>
            </a:pathLst>
          </a:custGeom>
          <a:solidFill>
            <a:srgbClr val="000000"/>
          </a:solidFill>
        </p:spPr>
        <p:txBody>
          <a:bodyPr wrap="square" lIns="0" tIns="0" rIns="0" bIns="0" rtlCol="0"/>
          <a:lstStyle/>
          <a:p>
            <a:endParaRPr sz="1433"/>
          </a:p>
        </p:txBody>
      </p:sp>
      <p:sp>
        <p:nvSpPr>
          <p:cNvPr id="66" name="object 66"/>
          <p:cNvSpPr/>
          <p:nvPr/>
        </p:nvSpPr>
        <p:spPr>
          <a:xfrm>
            <a:off x="7544889" y="5754620"/>
            <a:ext cx="17186" cy="70765"/>
          </a:xfrm>
          <a:custGeom>
            <a:avLst/>
            <a:gdLst/>
            <a:ahLst/>
            <a:cxnLst/>
            <a:rect l="l" t="t" r="r" b="b"/>
            <a:pathLst>
              <a:path w="21590" h="88900">
                <a:moveTo>
                  <a:pt x="8455" y="63495"/>
                </a:moveTo>
                <a:lnTo>
                  <a:pt x="0" y="88903"/>
                </a:lnTo>
                <a:lnTo>
                  <a:pt x="2106" y="88903"/>
                </a:lnTo>
                <a:lnTo>
                  <a:pt x="8455" y="76199"/>
                </a:lnTo>
                <a:lnTo>
                  <a:pt x="8455" y="63495"/>
                </a:lnTo>
                <a:close/>
              </a:path>
              <a:path w="21590" h="88900">
                <a:moveTo>
                  <a:pt x="21165" y="0"/>
                </a:moveTo>
                <a:lnTo>
                  <a:pt x="8455" y="38099"/>
                </a:lnTo>
                <a:lnTo>
                  <a:pt x="8455" y="50804"/>
                </a:lnTo>
                <a:lnTo>
                  <a:pt x="21165" y="25395"/>
                </a:lnTo>
                <a:lnTo>
                  <a:pt x="21165" y="0"/>
                </a:lnTo>
                <a:close/>
              </a:path>
            </a:pathLst>
          </a:custGeom>
          <a:solidFill>
            <a:srgbClr val="000000"/>
          </a:solidFill>
        </p:spPr>
        <p:txBody>
          <a:bodyPr wrap="square" lIns="0" tIns="0" rIns="0" bIns="0" rtlCol="0"/>
          <a:lstStyle/>
          <a:p>
            <a:endParaRPr sz="1433"/>
          </a:p>
        </p:txBody>
      </p:sp>
      <p:sp>
        <p:nvSpPr>
          <p:cNvPr id="67" name="object 67"/>
          <p:cNvSpPr/>
          <p:nvPr/>
        </p:nvSpPr>
        <p:spPr>
          <a:xfrm>
            <a:off x="7475812" y="5744507"/>
            <a:ext cx="15164" cy="80874"/>
          </a:xfrm>
          <a:custGeom>
            <a:avLst/>
            <a:gdLst/>
            <a:ahLst/>
            <a:cxnLst/>
            <a:rect l="l" t="t" r="r" b="b"/>
            <a:pathLst>
              <a:path w="19050" h="101600">
                <a:moveTo>
                  <a:pt x="6356" y="76199"/>
                </a:moveTo>
                <a:lnTo>
                  <a:pt x="0" y="101608"/>
                </a:lnTo>
                <a:lnTo>
                  <a:pt x="6356" y="101608"/>
                </a:lnTo>
                <a:lnTo>
                  <a:pt x="6356" y="76199"/>
                </a:lnTo>
                <a:close/>
              </a:path>
              <a:path w="19050" h="101600">
                <a:moveTo>
                  <a:pt x="19036" y="0"/>
                </a:moveTo>
                <a:lnTo>
                  <a:pt x="6356" y="0"/>
                </a:lnTo>
                <a:lnTo>
                  <a:pt x="6356" y="25408"/>
                </a:lnTo>
                <a:lnTo>
                  <a:pt x="19036" y="0"/>
                </a:lnTo>
                <a:close/>
              </a:path>
            </a:pathLst>
          </a:custGeom>
          <a:solidFill>
            <a:srgbClr val="000000"/>
          </a:solidFill>
        </p:spPr>
        <p:txBody>
          <a:bodyPr wrap="square" lIns="0" tIns="0" rIns="0" bIns="0" rtlCol="0"/>
          <a:lstStyle/>
          <a:p>
            <a:endParaRPr sz="1433"/>
          </a:p>
        </p:txBody>
      </p:sp>
      <p:sp>
        <p:nvSpPr>
          <p:cNvPr id="68" name="object 68"/>
          <p:cNvSpPr/>
          <p:nvPr/>
        </p:nvSpPr>
        <p:spPr>
          <a:xfrm>
            <a:off x="7531409" y="5754620"/>
            <a:ext cx="20219" cy="70765"/>
          </a:xfrm>
          <a:custGeom>
            <a:avLst/>
            <a:gdLst/>
            <a:ahLst/>
            <a:cxnLst/>
            <a:rect l="l" t="t" r="r" b="b"/>
            <a:pathLst>
              <a:path w="25400" h="88900">
                <a:moveTo>
                  <a:pt x="12710" y="63495"/>
                </a:moveTo>
                <a:lnTo>
                  <a:pt x="0" y="88903"/>
                </a:lnTo>
                <a:lnTo>
                  <a:pt x="4233" y="88903"/>
                </a:lnTo>
                <a:lnTo>
                  <a:pt x="12710" y="63495"/>
                </a:lnTo>
                <a:close/>
              </a:path>
              <a:path w="25400" h="88900">
                <a:moveTo>
                  <a:pt x="25389" y="0"/>
                </a:moveTo>
                <a:lnTo>
                  <a:pt x="12710" y="50804"/>
                </a:lnTo>
                <a:lnTo>
                  <a:pt x="12710" y="63495"/>
                </a:lnTo>
                <a:lnTo>
                  <a:pt x="25389" y="25395"/>
                </a:lnTo>
                <a:lnTo>
                  <a:pt x="25389" y="0"/>
                </a:lnTo>
                <a:close/>
              </a:path>
            </a:pathLst>
          </a:custGeom>
          <a:solidFill>
            <a:srgbClr val="000000"/>
          </a:solidFill>
        </p:spPr>
        <p:txBody>
          <a:bodyPr wrap="square" lIns="0" tIns="0" rIns="0" bIns="0" rtlCol="0"/>
          <a:lstStyle/>
          <a:p>
            <a:endParaRPr sz="1433"/>
          </a:p>
        </p:txBody>
      </p:sp>
      <p:sp>
        <p:nvSpPr>
          <p:cNvPr id="69" name="object 69"/>
          <p:cNvSpPr/>
          <p:nvPr/>
        </p:nvSpPr>
        <p:spPr>
          <a:xfrm>
            <a:off x="7468224" y="5754620"/>
            <a:ext cx="13142" cy="70765"/>
          </a:xfrm>
          <a:custGeom>
            <a:avLst/>
            <a:gdLst/>
            <a:ahLst/>
            <a:cxnLst/>
            <a:rect l="l" t="t" r="r" b="b"/>
            <a:pathLst>
              <a:path w="16509" h="88900">
                <a:moveTo>
                  <a:pt x="3178" y="76199"/>
                </a:moveTo>
                <a:lnTo>
                  <a:pt x="0" y="88903"/>
                </a:lnTo>
                <a:lnTo>
                  <a:pt x="3178" y="88903"/>
                </a:lnTo>
                <a:lnTo>
                  <a:pt x="3178" y="76199"/>
                </a:lnTo>
                <a:close/>
              </a:path>
              <a:path w="16509" h="88900">
                <a:moveTo>
                  <a:pt x="15888" y="0"/>
                </a:moveTo>
                <a:lnTo>
                  <a:pt x="3178" y="25395"/>
                </a:lnTo>
                <a:lnTo>
                  <a:pt x="3178" y="38099"/>
                </a:lnTo>
                <a:lnTo>
                  <a:pt x="15888" y="0"/>
                </a:lnTo>
                <a:close/>
              </a:path>
            </a:pathLst>
          </a:custGeom>
          <a:solidFill>
            <a:srgbClr val="000000"/>
          </a:solidFill>
        </p:spPr>
        <p:txBody>
          <a:bodyPr wrap="square" lIns="0" tIns="0" rIns="0" bIns="0" rtlCol="0"/>
          <a:lstStyle/>
          <a:p>
            <a:endParaRPr sz="1433"/>
          </a:p>
        </p:txBody>
      </p:sp>
      <p:sp>
        <p:nvSpPr>
          <p:cNvPr id="70" name="object 70"/>
          <p:cNvSpPr/>
          <p:nvPr/>
        </p:nvSpPr>
        <p:spPr>
          <a:xfrm>
            <a:off x="7470754" y="5815275"/>
            <a:ext cx="10109" cy="10109"/>
          </a:xfrm>
          <a:custGeom>
            <a:avLst/>
            <a:gdLst/>
            <a:ahLst/>
            <a:cxnLst/>
            <a:rect l="l" t="t" r="r" b="b"/>
            <a:pathLst>
              <a:path w="12700" h="12700">
                <a:moveTo>
                  <a:pt x="12710" y="0"/>
                </a:moveTo>
                <a:lnTo>
                  <a:pt x="0" y="12703"/>
                </a:lnTo>
                <a:lnTo>
                  <a:pt x="12710" y="12703"/>
                </a:lnTo>
                <a:lnTo>
                  <a:pt x="12710" y="0"/>
                </a:lnTo>
                <a:close/>
              </a:path>
            </a:pathLst>
          </a:custGeom>
          <a:solidFill>
            <a:srgbClr val="000000"/>
          </a:solidFill>
        </p:spPr>
        <p:txBody>
          <a:bodyPr wrap="square" lIns="0" tIns="0" rIns="0" bIns="0" rtlCol="0"/>
          <a:lstStyle/>
          <a:p>
            <a:endParaRPr sz="1433"/>
          </a:p>
        </p:txBody>
      </p:sp>
      <p:sp>
        <p:nvSpPr>
          <p:cNvPr id="71" name="object 71"/>
          <p:cNvSpPr/>
          <p:nvPr/>
        </p:nvSpPr>
        <p:spPr>
          <a:xfrm>
            <a:off x="7662839" y="5784947"/>
            <a:ext cx="10109" cy="40437"/>
          </a:xfrm>
          <a:custGeom>
            <a:avLst/>
            <a:gdLst/>
            <a:ahLst/>
            <a:cxnLst/>
            <a:rect l="l" t="t" r="r" b="b"/>
            <a:pathLst>
              <a:path w="12700" h="50800">
                <a:moveTo>
                  <a:pt x="12679" y="0"/>
                </a:moveTo>
                <a:lnTo>
                  <a:pt x="0" y="50803"/>
                </a:lnTo>
                <a:lnTo>
                  <a:pt x="4225" y="50803"/>
                </a:lnTo>
                <a:lnTo>
                  <a:pt x="12679" y="0"/>
                </a:lnTo>
                <a:close/>
              </a:path>
            </a:pathLst>
          </a:custGeom>
          <a:solidFill>
            <a:srgbClr val="000000"/>
          </a:solidFill>
        </p:spPr>
        <p:txBody>
          <a:bodyPr wrap="square" lIns="0" tIns="0" rIns="0" bIns="0" rtlCol="0"/>
          <a:lstStyle/>
          <a:p>
            <a:endParaRPr sz="1433"/>
          </a:p>
        </p:txBody>
      </p:sp>
      <p:sp>
        <p:nvSpPr>
          <p:cNvPr id="72" name="object 72"/>
          <p:cNvSpPr/>
          <p:nvPr/>
        </p:nvSpPr>
        <p:spPr>
          <a:xfrm>
            <a:off x="7551620" y="5673748"/>
            <a:ext cx="40437" cy="80874"/>
          </a:xfrm>
          <a:custGeom>
            <a:avLst/>
            <a:gdLst/>
            <a:ahLst/>
            <a:cxnLst/>
            <a:rect l="l" t="t" r="r" b="b"/>
            <a:pathLst>
              <a:path w="50800" h="101600">
                <a:moveTo>
                  <a:pt x="12710" y="76199"/>
                </a:moveTo>
                <a:lnTo>
                  <a:pt x="0" y="101595"/>
                </a:lnTo>
                <a:lnTo>
                  <a:pt x="12710" y="101595"/>
                </a:lnTo>
                <a:lnTo>
                  <a:pt x="12710" y="76199"/>
                </a:lnTo>
                <a:close/>
              </a:path>
              <a:path w="50800" h="101600">
                <a:moveTo>
                  <a:pt x="25420" y="50791"/>
                </a:moveTo>
                <a:lnTo>
                  <a:pt x="12710" y="63495"/>
                </a:lnTo>
                <a:lnTo>
                  <a:pt x="12710" y="76199"/>
                </a:lnTo>
                <a:lnTo>
                  <a:pt x="25420" y="63495"/>
                </a:lnTo>
                <a:lnTo>
                  <a:pt x="25420" y="50791"/>
                </a:lnTo>
                <a:close/>
              </a:path>
              <a:path w="50800" h="101600">
                <a:moveTo>
                  <a:pt x="38099" y="0"/>
                </a:moveTo>
                <a:lnTo>
                  <a:pt x="38099" y="38099"/>
                </a:lnTo>
                <a:lnTo>
                  <a:pt x="50810" y="25395"/>
                </a:lnTo>
                <a:lnTo>
                  <a:pt x="50810" y="12691"/>
                </a:lnTo>
                <a:lnTo>
                  <a:pt x="38099" y="0"/>
                </a:lnTo>
                <a:close/>
              </a:path>
            </a:pathLst>
          </a:custGeom>
          <a:solidFill>
            <a:srgbClr val="000000"/>
          </a:solidFill>
        </p:spPr>
        <p:txBody>
          <a:bodyPr wrap="square" lIns="0" tIns="0" rIns="0" bIns="0" rtlCol="0"/>
          <a:lstStyle/>
          <a:p>
            <a:endParaRPr sz="1433"/>
          </a:p>
        </p:txBody>
      </p:sp>
      <p:sp>
        <p:nvSpPr>
          <p:cNvPr id="73" name="object 73"/>
          <p:cNvSpPr/>
          <p:nvPr/>
        </p:nvSpPr>
        <p:spPr>
          <a:xfrm>
            <a:off x="7480871" y="5714179"/>
            <a:ext cx="10109" cy="30328"/>
          </a:xfrm>
          <a:custGeom>
            <a:avLst/>
            <a:gdLst/>
            <a:ahLst/>
            <a:cxnLst/>
            <a:rect l="l" t="t" r="r" b="b"/>
            <a:pathLst>
              <a:path w="12700" h="38100">
                <a:moveTo>
                  <a:pt x="0" y="0"/>
                </a:moveTo>
                <a:lnTo>
                  <a:pt x="0" y="38099"/>
                </a:lnTo>
                <a:lnTo>
                  <a:pt x="12679" y="25408"/>
                </a:lnTo>
                <a:lnTo>
                  <a:pt x="12679" y="12704"/>
                </a:lnTo>
                <a:lnTo>
                  <a:pt x="0" y="0"/>
                </a:lnTo>
                <a:close/>
              </a:path>
            </a:pathLst>
          </a:custGeom>
          <a:solidFill>
            <a:srgbClr val="000000"/>
          </a:solidFill>
        </p:spPr>
        <p:txBody>
          <a:bodyPr wrap="square" lIns="0" tIns="0" rIns="0" bIns="0" rtlCol="0"/>
          <a:lstStyle/>
          <a:p>
            <a:endParaRPr sz="1433"/>
          </a:p>
        </p:txBody>
      </p:sp>
      <p:sp>
        <p:nvSpPr>
          <p:cNvPr id="74" name="object 74"/>
          <p:cNvSpPr/>
          <p:nvPr/>
        </p:nvSpPr>
        <p:spPr>
          <a:xfrm>
            <a:off x="7502345" y="5724291"/>
            <a:ext cx="39427" cy="101094"/>
          </a:xfrm>
          <a:custGeom>
            <a:avLst/>
            <a:gdLst/>
            <a:ahLst/>
            <a:cxnLst/>
            <a:rect l="l" t="t" r="r" b="b"/>
            <a:pathLst>
              <a:path w="49529" h="127000">
                <a:moveTo>
                  <a:pt x="49222" y="12704"/>
                </a:moveTo>
                <a:lnTo>
                  <a:pt x="11122" y="12704"/>
                </a:lnTo>
                <a:lnTo>
                  <a:pt x="11122" y="38099"/>
                </a:lnTo>
                <a:lnTo>
                  <a:pt x="0" y="127003"/>
                </a:lnTo>
                <a:lnTo>
                  <a:pt x="1584" y="127003"/>
                </a:lnTo>
                <a:lnTo>
                  <a:pt x="23802" y="38099"/>
                </a:lnTo>
                <a:lnTo>
                  <a:pt x="23802" y="25395"/>
                </a:lnTo>
                <a:lnTo>
                  <a:pt x="36512" y="25395"/>
                </a:lnTo>
                <a:lnTo>
                  <a:pt x="49222" y="12704"/>
                </a:lnTo>
                <a:close/>
              </a:path>
              <a:path w="49529" h="127000">
                <a:moveTo>
                  <a:pt x="49222" y="25395"/>
                </a:moveTo>
                <a:lnTo>
                  <a:pt x="23802" y="25395"/>
                </a:lnTo>
                <a:lnTo>
                  <a:pt x="49222" y="63495"/>
                </a:lnTo>
                <a:lnTo>
                  <a:pt x="49222" y="25395"/>
                </a:lnTo>
                <a:close/>
              </a:path>
              <a:path w="49529" h="127000">
                <a:moveTo>
                  <a:pt x="36512" y="0"/>
                </a:moveTo>
                <a:lnTo>
                  <a:pt x="23802" y="0"/>
                </a:lnTo>
                <a:lnTo>
                  <a:pt x="23802" y="12704"/>
                </a:lnTo>
                <a:lnTo>
                  <a:pt x="36512" y="12704"/>
                </a:lnTo>
                <a:lnTo>
                  <a:pt x="36512" y="0"/>
                </a:lnTo>
                <a:close/>
              </a:path>
            </a:pathLst>
          </a:custGeom>
          <a:solidFill>
            <a:srgbClr val="000000"/>
          </a:solidFill>
        </p:spPr>
        <p:txBody>
          <a:bodyPr wrap="square" lIns="0" tIns="0" rIns="0" bIns="0" rtlCol="0"/>
          <a:lstStyle/>
          <a:p>
            <a:endParaRPr sz="1433"/>
          </a:p>
        </p:txBody>
      </p:sp>
      <p:sp>
        <p:nvSpPr>
          <p:cNvPr id="75" name="object 75"/>
          <p:cNvSpPr/>
          <p:nvPr/>
        </p:nvSpPr>
        <p:spPr>
          <a:xfrm>
            <a:off x="4053817" y="5572653"/>
            <a:ext cx="323498" cy="283060"/>
          </a:xfrm>
          <a:custGeom>
            <a:avLst/>
            <a:gdLst/>
            <a:ahLst/>
            <a:cxnLst/>
            <a:rect l="l" t="t" r="r" b="b"/>
            <a:pathLst>
              <a:path w="406400" h="355600">
                <a:moveTo>
                  <a:pt x="228599" y="0"/>
                </a:moveTo>
                <a:lnTo>
                  <a:pt x="88879" y="76199"/>
                </a:lnTo>
                <a:lnTo>
                  <a:pt x="63489" y="127004"/>
                </a:lnTo>
                <a:lnTo>
                  <a:pt x="63489" y="165104"/>
                </a:lnTo>
                <a:lnTo>
                  <a:pt x="12679" y="165104"/>
                </a:lnTo>
                <a:lnTo>
                  <a:pt x="0" y="177786"/>
                </a:lnTo>
                <a:lnTo>
                  <a:pt x="0" y="355603"/>
                </a:lnTo>
                <a:lnTo>
                  <a:pt x="317479" y="355603"/>
                </a:lnTo>
                <a:lnTo>
                  <a:pt x="317479" y="317504"/>
                </a:lnTo>
                <a:lnTo>
                  <a:pt x="304799" y="304799"/>
                </a:lnTo>
                <a:lnTo>
                  <a:pt x="304799" y="292095"/>
                </a:lnTo>
                <a:lnTo>
                  <a:pt x="292089" y="279404"/>
                </a:lnTo>
                <a:lnTo>
                  <a:pt x="304799" y="279404"/>
                </a:lnTo>
                <a:lnTo>
                  <a:pt x="304799" y="266699"/>
                </a:lnTo>
                <a:lnTo>
                  <a:pt x="317479" y="266699"/>
                </a:lnTo>
                <a:lnTo>
                  <a:pt x="317479" y="253995"/>
                </a:lnTo>
                <a:lnTo>
                  <a:pt x="330189" y="253995"/>
                </a:lnTo>
                <a:lnTo>
                  <a:pt x="317479" y="228599"/>
                </a:lnTo>
                <a:lnTo>
                  <a:pt x="355579" y="228599"/>
                </a:lnTo>
                <a:lnTo>
                  <a:pt x="368289" y="215895"/>
                </a:lnTo>
                <a:lnTo>
                  <a:pt x="368289" y="203204"/>
                </a:lnTo>
                <a:lnTo>
                  <a:pt x="380999" y="203204"/>
                </a:lnTo>
                <a:lnTo>
                  <a:pt x="380999" y="127004"/>
                </a:lnTo>
                <a:lnTo>
                  <a:pt x="393679" y="114299"/>
                </a:lnTo>
                <a:lnTo>
                  <a:pt x="393679" y="88904"/>
                </a:lnTo>
                <a:lnTo>
                  <a:pt x="406389" y="76199"/>
                </a:lnTo>
                <a:lnTo>
                  <a:pt x="406389" y="50804"/>
                </a:lnTo>
                <a:lnTo>
                  <a:pt x="355579" y="12704"/>
                </a:lnTo>
                <a:lnTo>
                  <a:pt x="228599" y="0"/>
                </a:lnTo>
                <a:close/>
              </a:path>
            </a:pathLst>
          </a:custGeom>
          <a:solidFill>
            <a:srgbClr val="FFC98D"/>
          </a:solidFill>
        </p:spPr>
        <p:txBody>
          <a:bodyPr wrap="square" lIns="0" tIns="0" rIns="0" bIns="0" rtlCol="0"/>
          <a:lstStyle/>
          <a:p>
            <a:endParaRPr sz="1433"/>
          </a:p>
        </p:txBody>
      </p:sp>
      <p:sp>
        <p:nvSpPr>
          <p:cNvPr id="76" name="object 76"/>
          <p:cNvSpPr/>
          <p:nvPr/>
        </p:nvSpPr>
        <p:spPr>
          <a:xfrm>
            <a:off x="4084144" y="5491781"/>
            <a:ext cx="293169" cy="202186"/>
          </a:xfrm>
          <a:custGeom>
            <a:avLst/>
            <a:gdLst/>
            <a:ahLst/>
            <a:cxnLst/>
            <a:rect l="l" t="t" r="r" b="b"/>
            <a:pathLst>
              <a:path w="368300" h="254000">
                <a:moveTo>
                  <a:pt x="215889" y="0"/>
                </a:moveTo>
                <a:lnTo>
                  <a:pt x="114299" y="0"/>
                </a:lnTo>
                <a:lnTo>
                  <a:pt x="63489" y="25395"/>
                </a:lnTo>
                <a:lnTo>
                  <a:pt x="50779" y="38099"/>
                </a:lnTo>
                <a:lnTo>
                  <a:pt x="25389" y="50791"/>
                </a:lnTo>
                <a:lnTo>
                  <a:pt x="25389" y="88891"/>
                </a:lnTo>
                <a:lnTo>
                  <a:pt x="12679" y="101595"/>
                </a:lnTo>
                <a:lnTo>
                  <a:pt x="0" y="139695"/>
                </a:lnTo>
                <a:lnTo>
                  <a:pt x="0" y="152399"/>
                </a:lnTo>
                <a:lnTo>
                  <a:pt x="12679" y="190499"/>
                </a:lnTo>
                <a:lnTo>
                  <a:pt x="12679" y="215895"/>
                </a:lnTo>
                <a:lnTo>
                  <a:pt x="25389" y="215895"/>
                </a:lnTo>
                <a:lnTo>
                  <a:pt x="25389" y="241291"/>
                </a:lnTo>
                <a:lnTo>
                  <a:pt x="38099" y="253995"/>
                </a:lnTo>
                <a:lnTo>
                  <a:pt x="38099" y="241291"/>
                </a:lnTo>
                <a:lnTo>
                  <a:pt x="63489" y="215895"/>
                </a:lnTo>
                <a:lnTo>
                  <a:pt x="63489" y="203191"/>
                </a:lnTo>
                <a:lnTo>
                  <a:pt x="76199" y="203191"/>
                </a:lnTo>
                <a:lnTo>
                  <a:pt x="88879" y="190499"/>
                </a:lnTo>
                <a:lnTo>
                  <a:pt x="139689" y="190499"/>
                </a:lnTo>
                <a:lnTo>
                  <a:pt x="152399" y="177795"/>
                </a:lnTo>
                <a:lnTo>
                  <a:pt x="177789" y="177795"/>
                </a:lnTo>
                <a:lnTo>
                  <a:pt x="190499" y="165091"/>
                </a:lnTo>
                <a:lnTo>
                  <a:pt x="177789" y="165091"/>
                </a:lnTo>
                <a:lnTo>
                  <a:pt x="190499" y="152399"/>
                </a:lnTo>
                <a:lnTo>
                  <a:pt x="203179" y="152399"/>
                </a:lnTo>
                <a:lnTo>
                  <a:pt x="215889" y="139695"/>
                </a:lnTo>
                <a:lnTo>
                  <a:pt x="228599" y="139695"/>
                </a:lnTo>
                <a:lnTo>
                  <a:pt x="253989" y="126991"/>
                </a:lnTo>
                <a:lnTo>
                  <a:pt x="361931" y="126991"/>
                </a:lnTo>
                <a:lnTo>
                  <a:pt x="330189" y="63495"/>
                </a:lnTo>
                <a:lnTo>
                  <a:pt x="304799" y="50791"/>
                </a:lnTo>
                <a:lnTo>
                  <a:pt x="266699" y="25395"/>
                </a:lnTo>
                <a:lnTo>
                  <a:pt x="215889" y="0"/>
                </a:lnTo>
                <a:close/>
              </a:path>
              <a:path w="368300" h="254000">
                <a:moveTo>
                  <a:pt x="139689" y="190499"/>
                </a:moveTo>
                <a:lnTo>
                  <a:pt x="88879" y="190499"/>
                </a:lnTo>
                <a:lnTo>
                  <a:pt x="101589" y="203191"/>
                </a:lnTo>
                <a:lnTo>
                  <a:pt x="126979" y="203191"/>
                </a:lnTo>
                <a:lnTo>
                  <a:pt x="139689" y="190499"/>
                </a:lnTo>
                <a:close/>
              </a:path>
              <a:path w="368300" h="254000">
                <a:moveTo>
                  <a:pt x="361931" y="126991"/>
                </a:moveTo>
                <a:lnTo>
                  <a:pt x="266699" y="126991"/>
                </a:lnTo>
                <a:lnTo>
                  <a:pt x="292089" y="139695"/>
                </a:lnTo>
                <a:lnTo>
                  <a:pt x="304799" y="139695"/>
                </a:lnTo>
                <a:lnTo>
                  <a:pt x="292089" y="152399"/>
                </a:lnTo>
                <a:lnTo>
                  <a:pt x="330189" y="152399"/>
                </a:lnTo>
                <a:lnTo>
                  <a:pt x="304799" y="165091"/>
                </a:lnTo>
                <a:lnTo>
                  <a:pt x="355579" y="165091"/>
                </a:lnTo>
                <a:lnTo>
                  <a:pt x="368289" y="152399"/>
                </a:lnTo>
                <a:lnTo>
                  <a:pt x="368289" y="139695"/>
                </a:lnTo>
                <a:lnTo>
                  <a:pt x="361931" y="126991"/>
                </a:lnTo>
                <a:close/>
              </a:path>
            </a:pathLst>
          </a:custGeom>
          <a:solidFill>
            <a:srgbClr val="FFEA00"/>
          </a:solidFill>
        </p:spPr>
        <p:txBody>
          <a:bodyPr wrap="square" lIns="0" tIns="0" rIns="0" bIns="0" rtlCol="0"/>
          <a:lstStyle/>
          <a:p>
            <a:endParaRPr sz="1433"/>
          </a:p>
        </p:txBody>
      </p:sp>
      <p:sp>
        <p:nvSpPr>
          <p:cNvPr id="77" name="object 77"/>
          <p:cNvSpPr/>
          <p:nvPr/>
        </p:nvSpPr>
        <p:spPr>
          <a:xfrm>
            <a:off x="4296439" y="5754619"/>
            <a:ext cx="10109" cy="20219"/>
          </a:xfrm>
          <a:custGeom>
            <a:avLst/>
            <a:gdLst/>
            <a:ahLst/>
            <a:cxnLst/>
            <a:rect l="l" t="t" r="r" b="b"/>
            <a:pathLst>
              <a:path w="12700" h="25400">
                <a:moveTo>
                  <a:pt x="0" y="12697"/>
                </a:moveTo>
                <a:lnTo>
                  <a:pt x="12679" y="12697"/>
                </a:lnTo>
              </a:path>
            </a:pathLst>
          </a:custGeom>
          <a:ln w="26665">
            <a:solidFill>
              <a:srgbClr val="6F220B"/>
            </a:solidFill>
          </a:ln>
        </p:spPr>
        <p:txBody>
          <a:bodyPr wrap="square" lIns="0" tIns="0" rIns="0" bIns="0" rtlCol="0"/>
          <a:lstStyle/>
          <a:p>
            <a:endParaRPr sz="1433"/>
          </a:p>
        </p:txBody>
      </p:sp>
      <p:sp>
        <p:nvSpPr>
          <p:cNvPr id="78" name="object 78"/>
          <p:cNvSpPr/>
          <p:nvPr/>
        </p:nvSpPr>
        <p:spPr>
          <a:xfrm>
            <a:off x="4316650" y="5683851"/>
            <a:ext cx="10109" cy="10109"/>
          </a:xfrm>
          <a:custGeom>
            <a:avLst/>
            <a:gdLst/>
            <a:ahLst/>
            <a:cxnLst/>
            <a:rect l="l" t="t" r="r" b="b"/>
            <a:pathLst>
              <a:path w="12700" h="12700">
                <a:moveTo>
                  <a:pt x="0" y="6351"/>
                </a:moveTo>
                <a:lnTo>
                  <a:pt x="12703" y="6351"/>
                </a:lnTo>
              </a:path>
            </a:pathLst>
          </a:custGeom>
          <a:ln w="13973">
            <a:solidFill>
              <a:srgbClr val="FFFFFF"/>
            </a:solidFill>
          </a:ln>
        </p:spPr>
        <p:txBody>
          <a:bodyPr wrap="square" lIns="0" tIns="0" rIns="0" bIns="0" rtlCol="0"/>
          <a:lstStyle/>
          <a:p>
            <a:endParaRPr sz="1433"/>
          </a:p>
        </p:txBody>
      </p:sp>
      <p:sp>
        <p:nvSpPr>
          <p:cNvPr id="79" name="object 79"/>
          <p:cNvSpPr/>
          <p:nvPr/>
        </p:nvSpPr>
        <p:spPr>
          <a:xfrm>
            <a:off x="4296439" y="5754619"/>
            <a:ext cx="0" cy="20219"/>
          </a:xfrm>
          <a:custGeom>
            <a:avLst/>
            <a:gdLst/>
            <a:ahLst/>
            <a:cxnLst/>
            <a:rect l="l" t="t" r="r" b="b"/>
            <a:pathLst>
              <a:path h="25400">
                <a:moveTo>
                  <a:pt x="0" y="12697"/>
                </a:moveTo>
                <a:lnTo>
                  <a:pt x="0" y="12697"/>
                </a:lnTo>
              </a:path>
            </a:pathLst>
          </a:custGeom>
          <a:ln w="26665">
            <a:solidFill>
              <a:srgbClr val="FF0000"/>
            </a:solidFill>
          </a:ln>
        </p:spPr>
        <p:txBody>
          <a:bodyPr wrap="square" lIns="0" tIns="0" rIns="0" bIns="0" rtlCol="0"/>
          <a:lstStyle/>
          <a:p>
            <a:endParaRPr sz="1433"/>
          </a:p>
        </p:txBody>
      </p:sp>
      <p:sp>
        <p:nvSpPr>
          <p:cNvPr id="80" name="object 80"/>
          <p:cNvSpPr/>
          <p:nvPr/>
        </p:nvSpPr>
        <p:spPr>
          <a:xfrm>
            <a:off x="4316650" y="5663635"/>
            <a:ext cx="20219" cy="10109"/>
          </a:xfrm>
          <a:custGeom>
            <a:avLst/>
            <a:gdLst/>
            <a:ahLst/>
            <a:cxnLst/>
            <a:rect l="l" t="t" r="r" b="b"/>
            <a:pathLst>
              <a:path w="25400" h="12700">
                <a:moveTo>
                  <a:pt x="25389" y="0"/>
                </a:moveTo>
                <a:lnTo>
                  <a:pt x="12710" y="0"/>
                </a:lnTo>
                <a:lnTo>
                  <a:pt x="0" y="12704"/>
                </a:lnTo>
                <a:lnTo>
                  <a:pt x="25389" y="12704"/>
                </a:lnTo>
                <a:lnTo>
                  <a:pt x="25389" y="0"/>
                </a:lnTo>
                <a:close/>
              </a:path>
            </a:pathLst>
          </a:custGeom>
          <a:solidFill>
            <a:srgbClr val="000000"/>
          </a:solidFill>
        </p:spPr>
        <p:txBody>
          <a:bodyPr wrap="square" lIns="0" tIns="0" rIns="0" bIns="0" rtlCol="0"/>
          <a:lstStyle/>
          <a:p>
            <a:endParaRPr sz="1433"/>
          </a:p>
        </p:txBody>
      </p:sp>
      <p:sp>
        <p:nvSpPr>
          <p:cNvPr id="81" name="object 81"/>
          <p:cNvSpPr/>
          <p:nvPr/>
        </p:nvSpPr>
        <p:spPr>
          <a:xfrm>
            <a:off x="4306533" y="5673748"/>
            <a:ext cx="10109" cy="0"/>
          </a:xfrm>
          <a:custGeom>
            <a:avLst/>
            <a:gdLst/>
            <a:ahLst/>
            <a:cxnLst/>
            <a:rect l="l" t="t" r="r" b="b"/>
            <a:pathLst>
              <a:path w="12700">
                <a:moveTo>
                  <a:pt x="0" y="0"/>
                </a:moveTo>
                <a:lnTo>
                  <a:pt x="12710" y="0"/>
                </a:lnTo>
              </a:path>
            </a:pathLst>
          </a:custGeom>
          <a:ln w="3175">
            <a:solidFill>
              <a:srgbClr val="000000"/>
            </a:solidFill>
          </a:ln>
        </p:spPr>
        <p:txBody>
          <a:bodyPr wrap="square" lIns="0" tIns="0" rIns="0" bIns="0" rtlCol="0"/>
          <a:lstStyle/>
          <a:p>
            <a:endParaRPr sz="1433"/>
          </a:p>
        </p:txBody>
      </p:sp>
      <p:sp>
        <p:nvSpPr>
          <p:cNvPr id="82" name="object 82"/>
          <p:cNvSpPr/>
          <p:nvPr/>
        </p:nvSpPr>
        <p:spPr>
          <a:xfrm>
            <a:off x="4296439" y="5683851"/>
            <a:ext cx="30328" cy="10109"/>
          </a:xfrm>
          <a:custGeom>
            <a:avLst/>
            <a:gdLst/>
            <a:ahLst/>
            <a:cxnLst/>
            <a:rect l="l" t="t" r="r" b="b"/>
            <a:pathLst>
              <a:path w="38100" h="12700">
                <a:moveTo>
                  <a:pt x="38099" y="0"/>
                </a:moveTo>
                <a:lnTo>
                  <a:pt x="12679" y="0"/>
                </a:lnTo>
                <a:lnTo>
                  <a:pt x="0" y="12704"/>
                </a:lnTo>
                <a:lnTo>
                  <a:pt x="25389" y="12704"/>
                </a:lnTo>
                <a:lnTo>
                  <a:pt x="38099" y="0"/>
                </a:lnTo>
                <a:close/>
              </a:path>
            </a:pathLst>
          </a:custGeom>
          <a:solidFill>
            <a:srgbClr val="000000"/>
          </a:solidFill>
        </p:spPr>
        <p:txBody>
          <a:bodyPr wrap="square" lIns="0" tIns="0" rIns="0" bIns="0" rtlCol="0"/>
          <a:lstStyle/>
          <a:p>
            <a:endParaRPr sz="1433"/>
          </a:p>
        </p:txBody>
      </p:sp>
      <p:sp>
        <p:nvSpPr>
          <p:cNvPr id="83" name="object 83"/>
          <p:cNvSpPr/>
          <p:nvPr/>
        </p:nvSpPr>
        <p:spPr>
          <a:xfrm>
            <a:off x="4306533" y="5673748"/>
            <a:ext cx="51052" cy="101094"/>
          </a:xfrm>
          <a:custGeom>
            <a:avLst/>
            <a:gdLst/>
            <a:ahLst/>
            <a:cxnLst/>
            <a:rect l="l" t="t" r="r" b="b"/>
            <a:pathLst>
              <a:path w="64135" h="127000">
                <a:moveTo>
                  <a:pt x="0" y="101595"/>
                </a:moveTo>
                <a:lnTo>
                  <a:pt x="0" y="126991"/>
                </a:lnTo>
                <a:lnTo>
                  <a:pt x="12710" y="126991"/>
                </a:lnTo>
                <a:lnTo>
                  <a:pt x="12710" y="114299"/>
                </a:lnTo>
                <a:lnTo>
                  <a:pt x="0" y="101595"/>
                </a:lnTo>
                <a:close/>
              </a:path>
              <a:path w="64135" h="127000">
                <a:moveTo>
                  <a:pt x="50810" y="88891"/>
                </a:moveTo>
                <a:lnTo>
                  <a:pt x="38099" y="88891"/>
                </a:lnTo>
                <a:lnTo>
                  <a:pt x="25420" y="101595"/>
                </a:lnTo>
                <a:lnTo>
                  <a:pt x="38099" y="101595"/>
                </a:lnTo>
                <a:lnTo>
                  <a:pt x="50810" y="88891"/>
                </a:lnTo>
                <a:close/>
              </a:path>
              <a:path w="64135" h="127000">
                <a:moveTo>
                  <a:pt x="63520" y="25395"/>
                </a:moveTo>
                <a:lnTo>
                  <a:pt x="50810" y="25395"/>
                </a:lnTo>
                <a:lnTo>
                  <a:pt x="50810" y="38099"/>
                </a:lnTo>
                <a:lnTo>
                  <a:pt x="63520" y="38099"/>
                </a:lnTo>
                <a:lnTo>
                  <a:pt x="63520" y="25395"/>
                </a:lnTo>
                <a:close/>
              </a:path>
              <a:path w="64135" h="127000">
                <a:moveTo>
                  <a:pt x="63520" y="0"/>
                </a:moveTo>
                <a:lnTo>
                  <a:pt x="50810" y="12691"/>
                </a:lnTo>
                <a:lnTo>
                  <a:pt x="63520" y="12691"/>
                </a:lnTo>
                <a:lnTo>
                  <a:pt x="63520" y="0"/>
                </a:lnTo>
                <a:close/>
              </a:path>
            </a:pathLst>
          </a:custGeom>
          <a:solidFill>
            <a:srgbClr val="000000"/>
          </a:solidFill>
        </p:spPr>
        <p:txBody>
          <a:bodyPr wrap="square" lIns="0" tIns="0" rIns="0" bIns="0" rtlCol="0"/>
          <a:lstStyle/>
          <a:p>
            <a:endParaRPr sz="1433"/>
          </a:p>
        </p:txBody>
      </p:sp>
      <p:sp>
        <p:nvSpPr>
          <p:cNvPr id="84" name="object 84"/>
          <p:cNvSpPr/>
          <p:nvPr/>
        </p:nvSpPr>
        <p:spPr>
          <a:xfrm>
            <a:off x="4326767" y="5714179"/>
            <a:ext cx="10109" cy="10109"/>
          </a:xfrm>
          <a:custGeom>
            <a:avLst/>
            <a:gdLst/>
            <a:ahLst/>
            <a:cxnLst/>
            <a:rect l="l" t="t" r="r" b="b"/>
            <a:pathLst>
              <a:path w="12700" h="12700">
                <a:moveTo>
                  <a:pt x="12679" y="0"/>
                </a:moveTo>
                <a:lnTo>
                  <a:pt x="0" y="0"/>
                </a:lnTo>
                <a:lnTo>
                  <a:pt x="0" y="12704"/>
                </a:lnTo>
                <a:lnTo>
                  <a:pt x="12679" y="0"/>
                </a:lnTo>
                <a:close/>
              </a:path>
            </a:pathLst>
          </a:custGeom>
          <a:solidFill>
            <a:srgbClr val="000000"/>
          </a:solidFill>
        </p:spPr>
        <p:txBody>
          <a:bodyPr wrap="square" lIns="0" tIns="0" rIns="0" bIns="0" rtlCol="0"/>
          <a:lstStyle/>
          <a:p>
            <a:endParaRPr sz="1433"/>
          </a:p>
        </p:txBody>
      </p:sp>
      <p:sp>
        <p:nvSpPr>
          <p:cNvPr id="85" name="object 85"/>
          <p:cNvSpPr/>
          <p:nvPr/>
        </p:nvSpPr>
        <p:spPr>
          <a:xfrm>
            <a:off x="4276205" y="5734404"/>
            <a:ext cx="40437" cy="40437"/>
          </a:xfrm>
          <a:custGeom>
            <a:avLst/>
            <a:gdLst/>
            <a:ahLst/>
            <a:cxnLst/>
            <a:rect l="l" t="t" r="r" b="b"/>
            <a:pathLst>
              <a:path w="50800" h="50800">
                <a:moveTo>
                  <a:pt x="12710" y="38099"/>
                </a:moveTo>
                <a:lnTo>
                  <a:pt x="0" y="38099"/>
                </a:lnTo>
                <a:lnTo>
                  <a:pt x="0" y="50791"/>
                </a:lnTo>
                <a:lnTo>
                  <a:pt x="12710" y="38099"/>
                </a:lnTo>
                <a:close/>
              </a:path>
              <a:path w="50800" h="50800">
                <a:moveTo>
                  <a:pt x="25420" y="25395"/>
                </a:moveTo>
                <a:lnTo>
                  <a:pt x="12710" y="38099"/>
                </a:lnTo>
                <a:lnTo>
                  <a:pt x="25420" y="38099"/>
                </a:lnTo>
                <a:lnTo>
                  <a:pt x="25420" y="25395"/>
                </a:lnTo>
                <a:close/>
              </a:path>
              <a:path w="50800" h="50800">
                <a:moveTo>
                  <a:pt x="38099" y="12691"/>
                </a:moveTo>
                <a:lnTo>
                  <a:pt x="25420" y="25395"/>
                </a:lnTo>
                <a:lnTo>
                  <a:pt x="38099" y="25395"/>
                </a:lnTo>
                <a:lnTo>
                  <a:pt x="38099" y="12691"/>
                </a:lnTo>
                <a:close/>
              </a:path>
              <a:path w="50800" h="50800">
                <a:moveTo>
                  <a:pt x="50810" y="0"/>
                </a:moveTo>
                <a:lnTo>
                  <a:pt x="38099" y="12691"/>
                </a:lnTo>
                <a:lnTo>
                  <a:pt x="50810" y="12691"/>
                </a:lnTo>
                <a:lnTo>
                  <a:pt x="50810" y="0"/>
                </a:lnTo>
                <a:close/>
              </a:path>
            </a:pathLst>
          </a:custGeom>
          <a:solidFill>
            <a:srgbClr val="000000"/>
          </a:solidFill>
        </p:spPr>
        <p:txBody>
          <a:bodyPr wrap="square" lIns="0" tIns="0" rIns="0" bIns="0" rtlCol="0"/>
          <a:lstStyle/>
          <a:p>
            <a:endParaRPr sz="1433"/>
          </a:p>
        </p:txBody>
      </p:sp>
      <p:sp>
        <p:nvSpPr>
          <p:cNvPr id="86" name="object 86"/>
          <p:cNvSpPr/>
          <p:nvPr/>
        </p:nvSpPr>
        <p:spPr>
          <a:xfrm>
            <a:off x="4367188" y="5613093"/>
            <a:ext cx="10109" cy="40437"/>
          </a:xfrm>
          <a:custGeom>
            <a:avLst/>
            <a:gdLst/>
            <a:ahLst/>
            <a:cxnLst/>
            <a:rect l="l" t="t" r="r" b="b"/>
            <a:pathLst>
              <a:path w="12700" h="50800">
                <a:moveTo>
                  <a:pt x="12710" y="25395"/>
                </a:moveTo>
                <a:lnTo>
                  <a:pt x="0" y="50791"/>
                </a:lnTo>
                <a:lnTo>
                  <a:pt x="12710" y="38099"/>
                </a:lnTo>
                <a:lnTo>
                  <a:pt x="12710" y="25395"/>
                </a:lnTo>
                <a:close/>
              </a:path>
              <a:path w="12700" h="50800">
                <a:moveTo>
                  <a:pt x="12710" y="0"/>
                </a:moveTo>
                <a:lnTo>
                  <a:pt x="0" y="12691"/>
                </a:lnTo>
                <a:lnTo>
                  <a:pt x="12710" y="12691"/>
                </a:lnTo>
                <a:lnTo>
                  <a:pt x="12710" y="0"/>
                </a:lnTo>
                <a:close/>
              </a:path>
            </a:pathLst>
          </a:custGeom>
          <a:solidFill>
            <a:srgbClr val="000000"/>
          </a:solidFill>
        </p:spPr>
        <p:txBody>
          <a:bodyPr wrap="square" lIns="0" tIns="0" rIns="0" bIns="0" rtlCol="0"/>
          <a:lstStyle/>
          <a:p>
            <a:endParaRPr sz="1433"/>
          </a:p>
        </p:txBody>
      </p:sp>
      <p:sp>
        <p:nvSpPr>
          <p:cNvPr id="87" name="object 87"/>
          <p:cNvSpPr/>
          <p:nvPr/>
        </p:nvSpPr>
        <p:spPr>
          <a:xfrm>
            <a:off x="4346977" y="5613092"/>
            <a:ext cx="20219" cy="20219"/>
          </a:xfrm>
          <a:custGeom>
            <a:avLst/>
            <a:gdLst/>
            <a:ahLst/>
            <a:cxnLst/>
            <a:rect l="l" t="t" r="r" b="b"/>
            <a:pathLst>
              <a:path w="25400" h="25400">
                <a:moveTo>
                  <a:pt x="12710" y="12691"/>
                </a:moveTo>
                <a:lnTo>
                  <a:pt x="0" y="12691"/>
                </a:lnTo>
                <a:lnTo>
                  <a:pt x="0" y="25395"/>
                </a:lnTo>
                <a:lnTo>
                  <a:pt x="12710" y="12691"/>
                </a:lnTo>
                <a:close/>
              </a:path>
              <a:path w="25400" h="25400">
                <a:moveTo>
                  <a:pt x="25389" y="0"/>
                </a:moveTo>
                <a:lnTo>
                  <a:pt x="12710" y="12691"/>
                </a:lnTo>
                <a:lnTo>
                  <a:pt x="25389" y="12691"/>
                </a:lnTo>
                <a:lnTo>
                  <a:pt x="25389" y="0"/>
                </a:lnTo>
                <a:close/>
              </a:path>
            </a:pathLst>
          </a:custGeom>
          <a:solidFill>
            <a:srgbClr val="000000"/>
          </a:solidFill>
        </p:spPr>
        <p:txBody>
          <a:bodyPr wrap="square" lIns="0" tIns="0" rIns="0" bIns="0" rtlCol="0"/>
          <a:lstStyle/>
          <a:p>
            <a:endParaRPr sz="1433"/>
          </a:p>
        </p:txBody>
      </p:sp>
      <p:sp>
        <p:nvSpPr>
          <p:cNvPr id="88" name="object 88"/>
          <p:cNvSpPr/>
          <p:nvPr/>
        </p:nvSpPr>
        <p:spPr>
          <a:xfrm>
            <a:off x="4326767" y="5613093"/>
            <a:ext cx="30328" cy="10109"/>
          </a:xfrm>
          <a:custGeom>
            <a:avLst/>
            <a:gdLst/>
            <a:ahLst/>
            <a:cxnLst/>
            <a:rect l="l" t="t" r="r" b="b"/>
            <a:pathLst>
              <a:path w="38100" h="12700">
                <a:moveTo>
                  <a:pt x="25389" y="0"/>
                </a:moveTo>
                <a:lnTo>
                  <a:pt x="0" y="12691"/>
                </a:lnTo>
                <a:lnTo>
                  <a:pt x="12679" y="12691"/>
                </a:lnTo>
                <a:lnTo>
                  <a:pt x="25389" y="0"/>
                </a:lnTo>
                <a:close/>
              </a:path>
              <a:path w="38100" h="12700">
                <a:moveTo>
                  <a:pt x="38099" y="0"/>
                </a:moveTo>
                <a:lnTo>
                  <a:pt x="25389" y="12691"/>
                </a:lnTo>
                <a:lnTo>
                  <a:pt x="38099" y="12691"/>
                </a:lnTo>
                <a:lnTo>
                  <a:pt x="38099" y="0"/>
                </a:lnTo>
                <a:close/>
              </a:path>
            </a:pathLst>
          </a:custGeom>
          <a:solidFill>
            <a:srgbClr val="000000"/>
          </a:solidFill>
        </p:spPr>
        <p:txBody>
          <a:bodyPr wrap="square" lIns="0" tIns="0" rIns="0" bIns="0" rtlCol="0"/>
          <a:lstStyle/>
          <a:p>
            <a:endParaRPr sz="1433"/>
          </a:p>
        </p:txBody>
      </p:sp>
      <p:sp>
        <p:nvSpPr>
          <p:cNvPr id="89" name="object 89"/>
          <p:cNvSpPr/>
          <p:nvPr/>
        </p:nvSpPr>
        <p:spPr>
          <a:xfrm>
            <a:off x="4255994" y="5582765"/>
            <a:ext cx="90983" cy="30328"/>
          </a:xfrm>
          <a:custGeom>
            <a:avLst/>
            <a:gdLst/>
            <a:ahLst/>
            <a:cxnLst/>
            <a:rect l="l" t="t" r="r" b="b"/>
            <a:pathLst>
              <a:path w="114300" h="38100">
                <a:moveTo>
                  <a:pt x="114299" y="25395"/>
                </a:moveTo>
                <a:lnTo>
                  <a:pt x="101589" y="25395"/>
                </a:lnTo>
                <a:lnTo>
                  <a:pt x="88910" y="38099"/>
                </a:lnTo>
                <a:lnTo>
                  <a:pt x="114299" y="25395"/>
                </a:lnTo>
                <a:close/>
              </a:path>
              <a:path w="114300" h="38100">
                <a:moveTo>
                  <a:pt x="0" y="0"/>
                </a:moveTo>
                <a:lnTo>
                  <a:pt x="0" y="12691"/>
                </a:lnTo>
                <a:lnTo>
                  <a:pt x="12710" y="12691"/>
                </a:lnTo>
                <a:lnTo>
                  <a:pt x="0" y="0"/>
                </a:lnTo>
                <a:close/>
              </a:path>
            </a:pathLst>
          </a:custGeom>
          <a:solidFill>
            <a:srgbClr val="000000"/>
          </a:solidFill>
        </p:spPr>
        <p:txBody>
          <a:bodyPr wrap="square" lIns="0" tIns="0" rIns="0" bIns="0" rtlCol="0"/>
          <a:lstStyle/>
          <a:p>
            <a:endParaRPr sz="1433"/>
          </a:p>
        </p:txBody>
      </p:sp>
      <p:sp>
        <p:nvSpPr>
          <p:cNvPr id="90" name="object 90"/>
          <p:cNvSpPr/>
          <p:nvPr/>
        </p:nvSpPr>
        <p:spPr>
          <a:xfrm>
            <a:off x="4266111" y="5592867"/>
            <a:ext cx="20219" cy="10109"/>
          </a:xfrm>
          <a:custGeom>
            <a:avLst/>
            <a:gdLst/>
            <a:ahLst/>
            <a:cxnLst/>
            <a:rect l="l" t="t" r="r" b="b"/>
            <a:pathLst>
              <a:path w="25400" h="12700">
                <a:moveTo>
                  <a:pt x="25389" y="0"/>
                </a:moveTo>
                <a:lnTo>
                  <a:pt x="0" y="0"/>
                </a:lnTo>
                <a:lnTo>
                  <a:pt x="12679" y="12704"/>
                </a:lnTo>
                <a:lnTo>
                  <a:pt x="25389" y="12704"/>
                </a:lnTo>
                <a:lnTo>
                  <a:pt x="25389" y="0"/>
                </a:lnTo>
                <a:close/>
              </a:path>
            </a:pathLst>
          </a:custGeom>
          <a:solidFill>
            <a:srgbClr val="000000"/>
          </a:solidFill>
        </p:spPr>
        <p:txBody>
          <a:bodyPr wrap="square" lIns="0" tIns="0" rIns="0" bIns="0" rtlCol="0"/>
          <a:lstStyle/>
          <a:p>
            <a:endParaRPr sz="1433"/>
          </a:p>
        </p:txBody>
      </p:sp>
      <p:sp>
        <p:nvSpPr>
          <p:cNvPr id="91" name="object 91"/>
          <p:cNvSpPr/>
          <p:nvPr/>
        </p:nvSpPr>
        <p:spPr>
          <a:xfrm>
            <a:off x="4215549" y="5602980"/>
            <a:ext cx="40437" cy="10109"/>
          </a:xfrm>
          <a:custGeom>
            <a:avLst/>
            <a:gdLst/>
            <a:ahLst/>
            <a:cxnLst/>
            <a:rect l="l" t="t" r="r" b="b"/>
            <a:pathLst>
              <a:path w="50800" h="12700">
                <a:moveTo>
                  <a:pt x="12710" y="0"/>
                </a:moveTo>
                <a:lnTo>
                  <a:pt x="0" y="0"/>
                </a:lnTo>
                <a:lnTo>
                  <a:pt x="25420" y="12704"/>
                </a:lnTo>
                <a:lnTo>
                  <a:pt x="12710" y="0"/>
                </a:lnTo>
                <a:close/>
              </a:path>
              <a:path w="50800" h="12700">
                <a:moveTo>
                  <a:pt x="50810" y="0"/>
                </a:moveTo>
                <a:lnTo>
                  <a:pt x="38099" y="0"/>
                </a:lnTo>
                <a:lnTo>
                  <a:pt x="25420" y="12704"/>
                </a:lnTo>
                <a:lnTo>
                  <a:pt x="50810" y="12704"/>
                </a:lnTo>
                <a:lnTo>
                  <a:pt x="50810" y="0"/>
                </a:lnTo>
                <a:close/>
              </a:path>
            </a:pathLst>
          </a:custGeom>
          <a:solidFill>
            <a:srgbClr val="000000"/>
          </a:solidFill>
        </p:spPr>
        <p:txBody>
          <a:bodyPr wrap="square" lIns="0" tIns="0" rIns="0" bIns="0" rtlCol="0"/>
          <a:lstStyle/>
          <a:p>
            <a:endParaRPr sz="1433"/>
          </a:p>
        </p:txBody>
      </p:sp>
      <p:sp>
        <p:nvSpPr>
          <p:cNvPr id="92" name="object 92"/>
          <p:cNvSpPr/>
          <p:nvPr/>
        </p:nvSpPr>
        <p:spPr>
          <a:xfrm>
            <a:off x="4205456" y="5613093"/>
            <a:ext cx="20219" cy="10109"/>
          </a:xfrm>
          <a:custGeom>
            <a:avLst/>
            <a:gdLst/>
            <a:ahLst/>
            <a:cxnLst/>
            <a:rect l="l" t="t" r="r" b="b"/>
            <a:pathLst>
              <a:path w="25400" h="12700">
                <a:moveTo>
                  <a:pt x="25389" y="0"/>
                </a:moveTo>
                <a:lnTo>
                  <a:pt x="0" y="0"/>
                </a:lnTo>
                <a:lnTo>
                  <a:pt x="25389" y="12691"/>
                </a:lnTo>
                <a:lnTo>
                  <a:pt x="25389" y="0"/>
                </a:lnTo>
                <a:close/>
              </a:path>
            </a:pathLst>
          </a:custGeom>
          <a:solidFill>
            <a:srgbClr val="000000"/>
          </a:solidFill>
        </p:spPr>
        <p:txBody>
          <a:bodyPr wrap="square" lIns="0" tIns="0" rIns="0" bIns="0" rtlCol="0"/>
          <a:lstStyle/>
          <a:p>
            <a:endParaRPr sz="1433"/>
          </a:p>
        </p:txBody>
      </p:sp>
      <p:sp>
        <p:nvSpPr>
          <p:cNvPr id="93" name="object 93"/>
          <p:cNvSpPr/>
          <p:nvPr/>
        </p:nvSpPr>
        <p:spPr>
          <a:xfrm>
            <a:off x="4175128" y="5643420"/>
            <a:ext cx="20219" cy="20219"/>
          </a:xfrm>
          <a:custGeom>
            <a:avLst/>
            <a:gdLst/>
            <a:ahLst/>
            <a:cxnLst/>
            <a:rect l="l" t="t" r="r" b="b"/>
            <a:pathLst>
              <a:path w="25400" h="25400">
                <a:moveTo>
                  <a:pt x="25389" y="0"/>
                </a:moveTo>
                <a:lnTo>
                  <a:pt x="12679" y="0"/>
                </a:lnTo>
                <a:lnTo>
                  <a:pt x="0" y="12691"/>
                </a:lnTo>
                <a:lnTo>
                  <a:pt x="0" y="25395"/>
                </a:lnTo>
                <a:lnTo>
                  <a:pt x="12679" y="25395"/>
                </a:lnTo>
                <a:lnTo>
                  <a:pt x="12679" y="12691"/>
                </a:lnTo>
                <a:lnTo>
                  <a:pt x="25389" y="0"/>
                </a:lnTo>
                <a:close/>
              </a:path>
            </a:pathLst>
          </a:custGeom>
          <a:solidFill>
            <a:srgbClr val="000000"/>
          </a:solidFill>
        </p:spPr>
        <p:txBody>
          <a:bodyPr wrap="square" lIns="0" tIns="0" rIns="0" bIns="0" rtlCol="0"/>
          <a:lstStyle/>
          <a:p>
            <a:endParaRPr sz="1433"/>
          </a:p>
        </p:txBody>
      </p:sp>
      <p:sp>
        <p:nvSpPr>
          <p:cNvPr id="94" name="object 94"/>
          <p:cNvSpPr/>
          <p:nvPr/>
        </p:nvSpPr>
        <p:spPr>
          <a:xfrm>
            <a:off x="4205456" y="5795060"/>
            <a:ext cx="70765" cy="50546"/>
          </a:xfrm>
          <a:custGeom>
            <a:avLst/>
            <a:gdLst/>
            <a:ahLst/>
            <a:cxnLst/>
            <a:rect l="l" t="t" r="r" b="b"/>
            <a:pathLst>
              <a:path w="88900" h="63500">
                <a:moveTo>
                  <a:pt x="12679" y="38099"/>
                </a:moveTo>
                <a:lnTo>
                  <a:pt x="0" y="50791"/>
                </a:lnTo>
                <a:lnTo>
                  <a:pt x="0" y="63495"/>
                </a:lnTo>
                <a:lnTo>
                  <a:pt x="12679" y="50791"/>
                </a:lnTo>
                <a:lnTo>
                  <a:pt x="12679" y="38099"/>
                </a:lnTo>
                <a:close/>
              </a:path>
              <a:path w="88900" h="63500">
                <a:moveTo>
                  <a:pt x="19034" y="25395"/>
                </a:moveTo>
                <a:lnTo>
                  <a:pt x="12679" y="25395"/>
                </a:lnTo>
                <a:lnTo>
                  <a:pt x="12679" y="38099"/>
                </a:lnTo>
                <a:lnTo>
                  <a:pt x="19034" y="25395"/>
                </a:lnTo>
                <a:close/>
              </a:path>
              <a:path w="88900" h="63500">
                <a:moveTo>
                  <a:pt x="25389" y="12691"/>
                </a:moveTo>
                <a:lnTo>
                  <a:pt x="12679" y="12691"/>
                </a:lnTo>
                <a:lnTo>
                  <a:pt x="0" y="25395"/>
                </a:lnTo>
                <a:lnTo>
                  <a:pt x="12679" y="25395"/>
                </a:lnTo>
                <a:lnTo>
                  <a:pt x="25389" y="12691"/>
                </a:lnTo>
                <a:close/>
              </a:path>
              <a:path w="88900" h="63500">
                <a:moveTo>
                  <a:pt x="25389" y="12691"/>
                </a:moveTo>
                <a:lnTo>
                  <a:pt x="19034" y="25395"/>
                </a:lnTo>
                <a:lnTo>
                  <a:pt x="25389" y="25395"/>
                </a:lnTo>
                <a:lnTo>
                  <a:pt x="25389" y="12691"/>
                </a:lnTo>
                <a:close/>
              </a:path>
              <a:path w="88900" h="63500">
                <a:moveTo>
                  <a:pt x="76199" y="12691"/>
                </a:moveTo>
                <a:lnTo>
                  <a:pt x="63489" y="12691"/>
                </a:lnTo>
                <a:lnTo>
                  <a:pt x="76199" y="25395"/>
                </a:lnTo>
                <a:lnTo>
                  <a:pt x="88879" y="25395"/>
                </a:lnTo>
                <a:lnTo>
                  <a:pt x="76199" y="12691"/>
                </a:lnTo>
                <a:close/>
              </a:path>
              <a:path w="88900" h="63500">
                <a:moveTo>
                  <a:pt x="25389" y="0"/>
                </a:moveTo>
                <a:lnTo>
                  <a:pt x="12679" y="0"/>
                </a:lnTo>
                <a:lnTo>
                  <a:pt x="25389" y="12691"/>
                </a:lnTo>
                <a:lnTo>
                  <a:pt x="25389" y="0"/>
                </a:lnTo>
                <a:close/>
              </a:path>
            </a:pathLst>
          </a:custGeom>
          <a:solidFill>
            <a:srgbClr val="000000"/>
          </a:solidFill>
        </p:spPr>
        <p:txBody>
          <a:bodyPr wrap="square" lIns="0" tIns="0" rIns="0" bIns="0" rtlCol="0"/>
          <a:lstStyle/>
          <a:p>
            <a:endParaRPr sz="1433"/>
          </a:p>
        </p:txBody>
      </p:sp>
      <p:sp>
        <p:nvSpPr>
          <p:cNvPr id="95" name="object 95"/>
          <p:cNvSpPr/>
          <p:nvPr/>
        </p:nvSpPr>
        <p:spPr>
          <a:xfrm>
            <a:off x="4124565" y="5673748"/>
            <a:ext cx="10109" cy="10109"/>
          </a:xfrm>
          <a:custGeom>
            <a:avLst/>
            <a:gdLst/>
            <a:ahLst/>
            <a:cxnLst/>
            <a:rect l="l" t="t" r="r" b="b"/>
            <a:pathLst>
              <a:path w="12700" h="12700">
                <a:moveTo>
                  <a:pt x="12710" y="0"/>
                </a:moveTo>
                <a:lnTo>
                  <a:pt x="0" y="0"/>
                </a:lnTo>
                <a:lnTo>
                  <a:pt x="0" y="12691"/>
                </a:lnTo>
                <a:lnTo>
                  <a:pt x="12710" y="0"/>
                </a:lnTo>
                <a:close/>
              </a:path>
            </a:pathLst>
          </a:custGeom>
          <a:solidFill>
            <a:srgbClr val="000000"/>
          </a:solidFill>
        </p:spPr>
        <p:txBody>
          <a:bodyPr wrap="square" lIns="0" tIns="0" rIns="0" bIns="0" rtlCol="0"/>
          <a:lstStyle/>
          <a:p>
            <a:endParaRPr sz="1433"/>
          </a:p>
        </p:txBody>
      </p:sp>
      <p:sp>
        <p:nvSpPr>
          <p:cNvPr id="96" name="object 96"/>
          <p:cNvSpPr/>
          <p:nvPr/>
        </p:nvSpPr>
        <p:spPr>
          <a:xfrm>
            <a:off x="4104354" y="5673748"/>
            <a:ext cx="20219" cy="30328"/>
          </a:xfrm>
          <a:custGeom>
            <a:avLst/>
            <a:gdLst/>
            <a:ahLst/>
            <a:cxnLst/>
            <a:rect l="l" t="t" r="r" b="b"/>
            <a:pathLst>
              <a:path w="25400" h="38100">
                <a:moveTo>
                  <a:pt x="25389" y="0"/>
                </a:moveTo>
                <a:lnTo>
                  <a:pt x="12710" y="0"/>
                </a:lnTo>
                <a:lnTo>
                  <a:pt x="12710" y="12691"/>
                </a:lnTo>
                <a:lnTo>
                  <a:pt x="0" y="25395"/>
                </a:lnTo>
                <a:lnTo>
                  <a:pt x="12710" y="25395"/>
                </a:lnTo>
                <a:lnTo>
                  <a:pt x="12710" y="38099"/>
                </a:lnTo>
                <a:lnTo>
                  <a:pt x="25389" y="12691"/>
                </a:lnTo>
                <a:lnTo>
                  <a:pt x="25389" y="0"/>
                </a:lnTo>
                <a:close/>
              </a:path>
            </a:pathLst>
          </a:custGeom>
          <a:solidFill>
            <a:srgbClr val="000000"/>
          </a:solidFill>
        </p:spPr>
        <p:txBody>
          <a:bodyPr wrap="square" lIns="0" tIns="0" rIns="0" bIns="0" rtlCol="0"/>
          <a:lstStyle/>
          <a:p>
            <a:endParaRPr sz="1433"/>
          </a:p>
        </p:txBody>
      </p:sp>
      <p:sp>
        <p:nvSpPr>
          <p:cNvPr id="97" name="object 97"/>
          <p:cNvSpPr/>
          <p:nvPr/>
        </p:nvSpPr>
        <p:spPr>
          <a:xfrm>
            <a:off x="4084144" y="5552437"/>
            <a:ext cx="40437" cy="171858"/>
          </a:xfrm>
          <a:custGeom>
            <a:avLst/>
            <a:gdLst/>
            <a:ahLst/>
            <a:cxnLst/>
            <a:rect l="l" t="t" r="r" b="b"/>
            <a:pathLst>
              <a:path w="50800" h="215900">
                <a:moveTo>
                  <a:pt x="38099" y="203191"/>
                </a:moveTo>
                <a:lnTo>
                  <a:pt x="25389" y="203191"/>
                </a:lnTo>
                <a:lnTo>
                  <a:pt x="50779" y="215895"/>
                </a:lnTo>
                <a:lnTo>
                  <a:pt x="38099" y="203191"/>
                </a:lnTo>
                <a:close/>
              </a:path>
              <a:path w="50800" h="215900">
                <a:moveTo>
                  <a:pt x="12679" y="126991"/>
                </a:moveTo>
                <a:lnTo>
                  <a:pt x="12679" y="152399"/>
                </a:lnTo>
                <a:lnTo>
                  <a:pt x="25389" y="139695"/>
                </a:lnTo>
                <a:lnTo>
                  <a:pt x="12679" y="126991"/>
                </a:lnTo>
                <a:close/>
              </a:path>
              <a:path w="50800" h="215900">
                <a:moveTo>
                  <a:pt x="0" y="76199"/>
                </a:moveTo>
                <a:lnTo>
                  <a:pt x="0" y="101595"/>
                </a:lnTo>
                <a:lnTo>
                  <a:pt x="12679" y="114299"/>
                </a:lnTo>
                <a:lnTo>
                  <a:pt x="12679" y="101595"/>
                </a:lnTo>
                <a:lnTo>
                  <a:pt x="0" y="76199"/>
                </a:lnTo>
                <a:close/>
              </a:path>
              <a:path w="50800" h="215900">
                <a:moveTo>
                  <a:pt x="25389" y="25395"/>
                </a:moveTo>
                <a:lnTo>
                  <a:pt x="12679" y="25395"/>
                </a:lnTo>
                <a:lnTo>
                  <a:pt x="0" y="50791"/>
                </a:lnTo>
                <a:lnTo>
                  <a:pt x="0" y="76199"/>
                </a:lnTo>
                <a:lnTo>
                  <a:pt x="12679" y="63495"/>
                </a:lnTo>
                <a:lnTo>
                  <a:pt x="12679" y="38099"/>
                </a:lnTo>
                <a:lnTo>
                  <a:pt x="25389" y="25395"/>
                </a:lnTo>
                <a:close/>
              </a:path>
              <a:path w="50800" h="215900">
                <a:moveTo>
                  <a:pt x="25389" y="0"/>
                </a:moveTo>
                <a:lnTo>
                  <a:pt x="12679" y="12691"/>
                </a:lnTo>
                <a:lnTo>
                  <a:pt x="12679" y="25395"/>
                </a:lnTo>
                <a:lnTo>
                  <a:pt x="25389" y="0"/>
                </a:lnTo>
                <a:close/>
              </a:path>
            </a:pathLst>
          </a:custGeom>
          <a:solidFill>
            <a:srgbClr val="000000"/>
          </a:solidFill>
        </p:spPr>
        <p:txBody>
          <a:bodyPr wrap="square" lIns="0" tIns="0" rIns="0" bIns="0" rtlCol="0"/>
          <a:lstStyle/>
          <a:p>
            <a:endParaRPr sz="1433"/>
          </a:p>
        </p:txBody>
      </p:sp>
      <p:sp>
        <p:nvSpPr>
          <p:cNvPr id="98" name="object 98"/>
          <p:cNvSpPr/>
          <p:nvPr/>
        </p:nvSpPr>
        <p:spPr>
          <a:xfrm>
            <a:off x="4124565" y="5744507"/>
            <a:ext cx="10109" cy="20219"/>
          </a:xfrm>
          <a:custGeom>
            <a:avLst/>
            <a:gdLst/>
            <a:ahLst/>
            <a:cxnLst/>
            <a:rect l="l" t="t" r="r" b="b"/>
            <a:pathLst>
              <a:path w="12700" h="25400">
                <a:moveTo>
                  <a:pt x="0" y="0"/>
                </a:moveTo>
                <a:lnTo>
                  <a:pt x="12710" y="25408"/>
                </a:lnTo>
                <a:lnTo>
                  <a:pt x="12710" y="12704"/>
                </a:lnTo>
                <a:lnTo>
                  <a:pt x="0" y="0"/>
                </a:lnTo>
                <a:close/>
              </a:path>
            </a:pathLst>
          </a:custGeom>
          <a:solidFill>
            <a:srgbClr val="000000"/>
          </a:solidFill>
        </p:spPr>
        <p:txBody>
          <a:bodyPr wrap="square" lIns="0" tIns="0" rIns="0" bIns="0" rtlCol="0"/>
          <a:lstStyle/>
          <a:p>
            <a:endParaRPr sz="1433"/>
          </a:p>
        </p:txBody>
      </p:sp>
      <p:sp>
        <p:nvSpPr>
          <p:cNvPr id="99" name="object 99"/>
          <p:cNvSpPr/>
          <p:nvPr/>
        </p:nvSpPr>
        <p:spPr>
          <a:xfrm>
            <a:off x="4235784" y="5491780"/>
            <a:ext cx="111203" cy="60656"/>
          </a:xfrm>
          <a:custGeom>
            <a:avLst/>
            <a:gdLst/>
            <a:ahLst/>
            <a:cxnLst/>
            <a:rect l="l" t="t" r="r" b="b"/>
            <a:pathLst>
              <a:path w="139700" h="76200">
                <a:moveTo>
                  <a:pt x="101589" y="38099"/>
                </a:moveTo>
                <a:lnTo>
                  <a:pt x="139689" y="76199"/>
                </a:lnTo>
                <a:lnTo>
                  <a:pt x="126979" y="50791"/>
                </a:lnTo>
                <a:lnTo>
                  <a:pt x="101589" y="38099"/>
                </a:lnTo>
                <a:close/>
              </a:path>
              <a:path w="139700" h="76200">
                <a:moveTo>
                  <a:pt x="76199" y="25395"/>
                </a:moveTo>
                <a:lnTo>
                  <a:pt x="63489" y="25395"/>
                </a:lnTo>
                <a:lnTo>
                  <a:pt x="101589" y="38099"/>
                </a:lnTo>
                <a:lnTo>
                  <a:pt x="76199" y="25395"/>
                </a:lnTo>
                <a:close/>
              </a:path>
              <a:path w="139700" h="76200">
                <a:moveTo>
                  <a:pt x="38099" y="0"/>
                </a:moveTo>
                <a:lnTo>
                  <a:pt x="0" y="0"/>
                </a:lnTo>
                <a:lnTo>
                  <a:pt x="38099" y="12691"/>
                </a:lnTo>
                <a:lnTo>
                  <a:pt x="63489" y="25395"/>
                </a:lnTo>
                <a:lnTo>
                  <a:pt x="38099" y="0"/>
                </a:lnTo>
                <a:close/>
              </a:path>
            </a:pathLst>
          </a:custGeom>
          <a:solidFill>
            <a:srgbClr val="000000"/>
          </a:solidFill>
        </p:spPr>
        <p:txBody>
          <a:bodyPr wrap="square" lIns="0" tIns="0" rIns="0" bIns="0" rtlCol="0"/>
          <a:lstStyle/>
          <a:p>
            <a:endParaRPr sz="1433"/>
          </a:p>
        </p:txBody>
      </p:sp>
      <p:sp>
        <p:nvSpPr>
          <p:cNvPr id="100" name="object 100"/>
          <p:cNvSpPr/>
          <p:nvPr/>
        </p:nvSpPr>
        <p:spPr>
          <a:xfrm>
            <a:off x="4134682" y="5643421"/>
            <a:ext cx="40437" cy="90983"/>
          </a:xfrm>
          <a:custGeom>
            <a:avLst/>
            <a:gdLst/>
            <a:ahLst/>
            <a:cxnLst/>
            <a:rect l="l" t="t" r="r" b="b"/>
            <a:pathLst>
              <a:path w="50800" h="114300">
                <a:moveTo>
                  <a:pt x="38099" y="101595"/>
                </a:moveTo>
                <a:lnTo>
                  <a:pt x="25389" y="101595"/>
                </a:lnTo>
                <a:lnTo>
                  <a:pt x="38099" y="114299"/>
                </a:lnTo>
                <a:lnTo>
                  <a:pt x="50810" y="114299"/>
                </a:lnTo>
                <a:lnTo>
                  <a:pt x="38099" y="101595"/>
                </a:lnTo>
                <a:close/>
              </a:path>
              <a:path w="50800" h="114300">
                <a:moveTo>
                  <a:pt x="0" y="76199"/>
                </a:moveTo>
                <a:lnTo>
                  <a:pt x="0" y="88891"/>
                </a:lnTo>
                <a:lnTo>
                  <a:pt x="25389" y="101595"/>
                </a:lnTo>
                <a:lnTo>
                  <a:pt x="0" y="76199"/>
                </a:lnTo>
                <a:close/>
              </a:path>
              <a:path w="50800" h="114300">
                <a:moveTo>
                  <a:pt x="25389" y="0"/>
                </a:moveTo>
                <a:lnTo>
                  <a:pt x="0" y="12691"/>
                </a:lnTo>
                <a:lnTo>
                  <a:pt x="0" y="25395"/>
                </a:lnTo>
                <a:lnTo>
                  <a:pt x="12710" y="12691"/>
                </a:lnTo>
                <a:lnTo>
                  <a:pt x="25389" y="12691"/>
                </a:lnTo>
                <a:lnTo>
                  <a:pt x="25389" y="0"/>
                </a:lnTo>
                <a:close/>
              </a:path>
            </a:pathLst>
          </a:custGeom>
          <a:solidFill>
            <a:srgbClr val="000000"/>
          </a:solidFill>
        </p:spPr>
        <p:txBody>
          <a:bodyPr wrap="square" lIns="0" tIns="0" rIns="0" bIns="0" rtlCol="0"/>
          <a:lstStyle/>
          <a:p>
            <a:endParaRPr sz="1433"/>
          </a:p>
        </p:txBody>
      </p:sp>
      <p:sp>
        <p:nvSpPr>
          <p:cNvPr id="101" name="object 101"/>
          <p:cNvSpPr/>
          <p:nvPr/>
        </p:nvSpPr>
        <p:spPr>
          <a:xfrm>
            <a:off x="4144800" y="5663636"/>
            <a:ext cx="40437" cy="50546"/>
          </a:xfrm>
          <a:custGeom>
            <a:avLst/>
            <a:gdLst/>
            <a:ahLst/>
            <a:cxnLst/>
            <a:rect l="l" t="t" r="r" b="b"/>
            <a:pathLst>
              <a:path w="50800" h="63500">
                <a:moveTo>
                  <a:pt x="50779" y="50804"/>
                </a:moveTo>
                <a:lnTo>
                  <a:pt x="38099" y="50804"/>
                </a:lnTo>
                <a:lnTo>
                  <a:pt x="50779" y="63495"/>
                </a:lnTo>
                <a:lnTo>
                  <a:pt x="50779" y="50804"/>
                </a:lnTo>
                <a:close/>
              </a:path>
              <a:path w="50800" h="63500">
                <a:moveTo>
                  <a:pt x="25389" y="25395"/>
                </a:moveTo>
                <a:lnTo>
                  <a:pt x="0" y="25395"/>
                </a:lnTo>
                <a:lnTo>
                  <a:pt x="0" y="38099"/>
                </a:lnTo>
                <a:lnTo>
                  <a:pt x="12679" y="50804"/>
                </a:lnTo>
                <a:lnTo>
                  <a:pt x="25389" y="38099"/>
                </a:lnTo>
                <a:lnTo>
                  <a:pt x="25389" y="25395"/>
                </a:lnTo>
                <a:close/>
              </a:path>
              <a:path w="50800" h="63500">
                <a:moveTo>
                  <a:pt x="50779" y="25395"/>
                </a:moveTo>
                <a:lnTo>
                  <a:pt x="38099" y="25395"/>
                </a:lnTo>
                <a:lnTo>
                  <a:pt x="25389" y="38099"/>
                </a:lnTo>
                <a:lnTo>
                  <a:pt x="38099" y="50804"/>
                </a:lnTo>
                <a:lnTo>
                  <a:pt x="38099" y="38099"/>
                </a:lnTo>
                <a:lnTo>
                  <a:pt x="50779" y="38099"/>
                </a:lnTo>
                <a:lnTo>
                  <a:pt x="50779" y="25395"/>
                </a:lnTo>
                <a:close/>
              </a:path>
              <a:path w="50800" h="63500">
                <a:moveTo>
                  <a:pt x="25389" y="0"/>
                </a:moveTo>
                <a:lnTo>
                  <a:pt x="12679" y="0"/>
                </a:lnTo>
                <a:lnTo>
                  <a:pt x="12679" y="12704"/>
                </a:lnTo>
                <a:lnTo>
                  <a:pt x="25389" y="25395"/>
                </a:lnTo>
                <a:lnTo>
                  <a:pt x="38099" y="25395"/>
                </a:lnTo>
                <a:lnTo>
                  <a:pt x="38099" y="12704"/>
                </a:lnTo>
                <a:lnTo>
                  <a:pt x="25389" y="0"/>
                </a:lnTo>
                <a:close/>
              </a:path>
            </a:pathLst>
          </a:custGeom>
          <a:solidFill>
            <a:srgbClr val="000000"/>
          </a:solidFill>
        </p:spPr>
        <p:txBody>
          <a:bodyPr wrap="square" lIns="0" tIns="0" rIns="0" bIns="0" rtlCol="0"/>
          <a:lstStyle/>
          <a:p>
            <a:endParaRPr sz="1433"/>
          </a:p>
        </p:txBody>
      </p:sp>
      <p:sp>
        <p:nvSpPr>
          <p:cNvPr id="102" name="object 102"/>
          <p:cNvSpPr/>
          <p:nvPr/>
        </p:nvSpPr>
        <p:spPr>
          <a:xfrm>
            <a:off x="4134682" y="5673748"/>
            <a:ext cx="10109" cy="20219"/>
          </a:xfrm>
          <a:custGeom>
            <a:avLst/>
            <a:gdLst/>
            <a:ahLst/>
            <a:cxnLst/>
            <a:rect l="l" t="t" r="r" b="b"/>
            <a:pathLst>
              <a:path w="12700" h="25400">
                <a:moveTo>
                  <a:pt x="12710" y="0"/>
                </a:moveTo>
                <a:lnTo>
                  <a:pt x="0" y="12691"/>
                </a:lnTo>
                <a:lnTo>
                  <a:pt x="12710" y="25395"/>
                </a:lnTo>
                <a:lnTo>
                  <a:pt x="12710" y="0"/>
                </a:lnTo>
                <a:close/>
              </a:path>
            </a:pathLst>
          </a:custGeom>
          <a:solidFill>
            <a:srgbClr val="000000"/>
          </a:solidFill>
        </p:spPr>
        <p:txBody>
          <a:bodyPr wrap="square" lIns="0" tIns="0" rIns="0" bIns="0" rtlCol="0"/>
          <a:lstStyle/>
          <a:p>
            <a:endParaRPr sz="1433"/>
          </a:p>
        </p:txBody>
      </p:sp>
      <p:sp>
        <p:nvSpPr>
          <p:cNvPr id="103" name="object 103"/>
          <p:cNvSpPr/>
          <p:nvPr/>
        </p:nvSpPr>
        <p:spPr>
          <a:xfrm>
            <a:off x="4286323" y="5795060"/>
            <a:ext cx="25273" cy="60656"/>
          </a:xfrm>
          <a:custGeom>
            <a:avLst/>
            <a:gdLst/>
            <a:ahLst/>
            <a:cxnLst/>
            <a:rect l="l" t="t" r="r" b="b"/>
            <a:pathLst>
              <a:path w="31750" h="76200">
                <a:moveTo>
                  <a:pt x="25389" y="63495"/>
                </a:moveTo>
                <a:lnTo>
                  <a:pt x="25389" y="76199"/>
                </a:lnTo>
                <a:lnTo>
                  <a:pt x="31747" y="76199"/>
                </a:lnTo>
                <a:lnTo>
                  <a:pt x="25389" y="63495"/>
                </a:lnTo>
                <a:close/>
              </a:path>
              <a:path w="31750" h="76200">
                <a:moveTo>
                  <a:pt x="12710" y="12691"/>
                </a:moveTo>
                <a:lnTo>
                  <a:pt x="12710" y="25395"/>
                </a:lnTo>
                <a:lnTo>
                  <a:pt x="25389" y="38099"/>
                </a:lnTo>
                <a:lnTo>
                  <a:pt x="25389" y="25395"/>
                </a:lnTo>
                <a:lnTo>
                  <a:pt x="12710" y="12691"/>
                </a:lnTo>
                <a:close/>
              </a:path>
              <a:path w="31750" h="76200">
                <a:moveTo>
                  <a:pt x="0" y="0"/>
                </a:moveTo>
                <a:lnTo>
                  <a:pt x="0" y="12691"/>
                </a:lnTo>
                <a:lnTo>
                  <a:pt x="12710" y="12691"/>
                </a:lnTo>
                <a:lnTo>
                  <a:pt x="0" y="0"/>
                </a:lnTo>
                <a:close/>
              </a:path>
            </a:pathLst>
          </a:custGeom>
          <a:solidFill>
            <a:srgbClr val="000000"/>
          </a:solidFill>
        </p:spPr>
        <p:txBody>
          <a:bodyPr wrap="square" lIns="0" tIns="0" rIns="0" bIns="0" rtlCol="0"/>
          <a:lstStyle/>
          <a:p>
            <a:endParaRPr sz="1433"/>
          </a:p>
        </p:txBody>
      </p:sp>
      <p:sp>
        <p:nvSpPr>
          <p:cNvPr id="104" name="object 104"/>
          <p:cNvSpPr/>
          <p:nvPr/>
        </p:nvSpPr>
        <p:spPr>
          <a:xfrm>
            <a:off x="4089188" y="5845603"/>
            <a:ext cx="5055" cy="10109"/>
          </a:xfrm>
          <a:custGeom>
            <a:avLst/>
            <a:gdLst/>
            <a:ahLst/>
            <a:cxnLst/>
            <a:rect l="l" t="t" r="r" b="b"/>
            <a:pathLst>
              <a:path w="6350" h="12700">
                <a:moveTo>
                  <a:pt x="6342" y="0"/>
                </a:moveTo>
                <a:lnTo>
                  <a:pt x="0" y="12704"/>
                </a:lnTo>
                <a:lnTo>
                  <a:pt x="6342" y="12704"/>
                </a:lnTo>
                <a:lnTo>
                  <a:pt x="6342" y="0"/>
                </a:lnTo>
                <a:close/>
              </a:path>
            </a:pathLst>
          </a:custGeom>
          <a:solidFill>
            <a:srgbClr val="000000"/>
          </a:solidFill>
        </p:spPr>
        <p:txBody>
          <a:bodyPr wrap="square" lIns="0" tIns="0" rIns="0" bIns="0" rtlCol="0"/>
          <a:lstStyle/>
          <a:p>
            <a:endParaRPr sz="1433"/>
          </a:p>
        </p:txBody>
      </p:sp>
      <p:sp>
        <p:nvSpPr>
          <p:cNvPr id="105" name="object 105"/>
          <p:cNvSpPr/>
          <p:nvPr/>
        </p:nvSpPr>
        <p:spPr>
          <a:xfrm>
            <a:off x="4053817" y="5693964"/>
            <a:ext cx="50546" cy="30328"/>
          </a:xfrm>
          <a:custGeom>
            <a:avLst/>
            <a:gdLst/>
            <a:ahLst/>
            <a:cxnLst/>
            <a:rect l="l" t="t" r="r" b="b"/>
            <a:pathLst>
              <a:path w="63500" h="38100">
                <a:moveTo>
                  <a:pt x="25389" y="12704"/>
                </a:moveTo>
                <a:lnTo>
                  <a:pt x="12679" y="12704"/>
                </a:lnTo>
                <a:lnTo>
                  <a:pt x="0" y="25395"/>
                </a:lnTo>
                <a:lnTo>
                  <a:pt x="0" y="38099"/>
                </a:lnTo>
                <a:lnTo>
                  <a:pt x="25389" y="12704"/>
                </a:lnTo>
                <a:close/>
              </a:path>
              <a:path w="63500" h="38100">
                <a:moveTo>
                  <a:pt x="50779" y="0"/>
                </a:moveTo>
                <a:lnTo>
                  <a:pt x="38099" y="12704"/>
                </a:lnTo>
                <a:lnTo>
                  <a:pt x="63489" y="12704"/>
                </a:lnTo>
                <a:lnTo>
                  <a:pt x="50779" y="0"/>
                </a:lnTo>
                <a:close/>
              </a:path>
            </a:pathLst>
          </a:custGeom>
          <a:solidFill>
            <a:srgbClr val="000000"/>
          </a:solidFill>
        </p:spPr>
        <p:txBody>
          <a:bodyPr wrap="square" lIns="0" tIns="0" rIns="0" bIns="0" rtlCol="0"/>
          <a:lstStyle/>
          <a:p>
            <a:endParaRPr sz="1433"/>
          </a:p>
        </p:txBody>
      </p:sp>
      <p:sp>
        <p:nvSpPr>
          <p:cNvPr id="106" name="object 106"/>
          <p:cNvSpPr txBox="1"/>
          <p:nvPr/>
        </p:nvSpPr>
        <p:spPr>
          <a:xfrm>
            <a:off x="4023485" y="5402179"/>
            <a:ext cx="493334" cy="61235"/>
          </a:xfrm>
          <a:prstGeom prst="rect">
            <a:avLst/>
          </a:prstGeom>
        </p:spPr>
        <p:txBody>
          <a:bodyPr vert="horz" wrap="square" lIns="0" tIns="0" rIns="0" bIns="0" rtlCol="0">
            <a:spAutoFit/>
          </a:bodyPr>
          <a:lstStyle/>
          <a:p>
            <a:pPr marL="10110"/>
            <a:r>
              <a:rPr sz="398" b="1" spc="28" dirty="0">
                <a:solidFill>
                  <a:srgbClr val="2E2A1F"/>
                </a:solidFill>
                <a:latin typeface="Arial"/>
                <a:cs typeface="Arial"/>
              </a:rPr>
              <a:t>N</a:t>
            </a:r>
            <a:r>
              <a:rPr sz="398" b="1" spc="-8" dirty="0">
                <a:solidFill>
                  <a:srgbClr val="2E2A1F"/>
                </a:solidFill>
                <a:latin typeface="Arial"/>
                <a:cs typeface="Arial"/>
              </a:rPr>
              <a:t>u</a:t>
            </a:r>
            <a:r>
              <a:rPr sz="398" b="1" spc="-36" dirty="0">
                <a:solidFill>
                  <a:srgbClr val="2E2A1F"/>
                </a:solidFill>
                <a:latin typeface="Arial"/>
                <a:cs typeface="Arial"/>
              </a:rPr>
              <a:t>m</a:t>
            </a:r>
            <a:r>
              <a:rPr sz="398" b="1" spc="-8" dirty="0">
                <a:solidFill>
                  <a:srgbClr val="2E2A1F"/>
                </a:solidFill>
                <a:latin typeface="Arial"/>
                <a:cs typeface="Arial"/>
              </a:rPr>
              <a:t>b</a:t>
            </a:r>
            <a:r>
              <a:rPr sz="398" b="1" spc="16" dirty="0">
                <a:solidFill>
                  <a:srgbClr val="2E2A1F"/>
                </a:solidFill>
                <a:latin typeface="Arial"/>
                <a:cs typeface="Arial"/>
              </a:rPr>
              <a:t>e</a:t>
            </a:r>
            <a:r>
              <a:rPr sz="398" b="1" dirty="0">
                <a:solidFill>
                  <a:srgbClr val="2E2A1F"/>
                </a:solidFill>
                <a:latin typeface="Arial"/>
                <a:cs typeface="Arial"/>
              </a:rPr>
              <a:t>r</a:t>
            </a:r>
            <a:r>
              <a:rPr sz="398" b="1" spc="-28" dirty="0">
                <a:solidFill>
                  <a:srgbClr val="2E2A1F"/>
                </a:solidFill>
                <a:latin typeface="Arial"/>
                <a:cs typeface="Arial"/>
              </a:rPr>
              <a:t> </a:t>
            </a:r>
            <a:r>
              <a:rPr sz="398" b="1" spc="16" dirty="0">
                <a:solidFill>
                  <a:srgbClr val="2E2A1F"/>
                </a:solidFill>
                <a:latin typeface="Arial"/>
                <a:cs typeface="Arial"/>
              </a:rPr>
              <a:t>58062568</a:t>
            </a:r>
            <a:r>
              <a:rPr sz="398" b="1" dirty="0">
                <a:solidFill>
                  <a:srgbClr val="2E2A1F"/>
                </a:solidFill>
                <a:latin typeface="Arial"/>
                <a:cs typeface="Arial"/>
              </a:rPr>
              <a:t>5</a:t>
            </a:r>
            <a:endParaRPr sz="398">
              <a:latin typeface="Arial"/>
              <a:cs typeface="Arial"/>
            </a:endParaRPr>
          </a:p>
        </p:txBody>
      </p:sp>
      <p:sp>
        <p:nvSpPr>
          <p:cNvPr id="107" name="object 107"/>
          <p:cNvSpPr/>
          <p:nvPr/>
        </p:nvSpPr>
        <p:spPr>
          <a:xfrm>
            <a:off x="5863374" y="1781662"/>
            <a:ext cx="2062298" cy="1971315"/>
          </a:xfrm>
          <a:custGeom>
            <a:avLst/>
            <a:gdLst/>
            <a:ahLst/>
            <a:cxnLst/>
            <a:rect l="l" t="t" r="r" b="b"/>
            <a:pathLst>
              <a:path w="2590800" h="2476500">
                <a:moveTo>
                  <a:pt x="0" y="2476499"/>
                </a:moveTo>
                <a:lnTo>
                  <a:pt x="2590799" y="2476499"/>
                </a:lnTo>
                <a:lnTo>
                  <a:pt x="2590799" y="0"/>
                </a:lnTo>
                <a:lnTo>
                  <a:pt x="0" y="0"/>
                </a:lnTo>
                <a:lnTo>
                  <a:pt x="0" y="2476499"/>
                </a:lnTo>
                <a:close/>
              </a:path>
            </a:pathLst>
          </a:custGeom>
          <a:solidFill>
            <a:srgbClr val="7F7FFF"/>
          </a:solidFill>
        </p:spPr>
        <p:txBody>
          <a:bodyPr wrap="square" lIns="0" tIns="0" rIns="0" bIns="0" rtlCol="0"/>
          <a:lstStyle/>
          <a:p>
            <a:endParaRPr sz="1433"/>
          </a:p>
        </p:txBody>
      </p:sp>
      <p:sp>
        <p:nvSpPr>
          <p:cNvPr id="108" name="object 108"/>
          <p:cNvSpPr/>
          <p:nvPr/>
        </p:nvSpPr>
        <p:spPr>
          <a:xfrm>
            <a:off x="5853257" y="3758031"/>
            <a:ext cx="2072408" cy="0"/>
          </a:xfrm>
          <a:custGeom>
            <a:avLst/>
            <a:gdLst/>
            <a:ahLst/>
            <a:cxnLst/>
            <a:rect l="l" t="t" r="r" b="b"/>
            <a:pathLst>
              <a:path w="2603500">
                <a:moveTo>
                  <a:pt x="0" y="0"/>
                </a:moveTo>
                <a:lnTo>
                  <a:pt x="2603510" y="0"/>
                </a:lnTo>
              </a:path>
            </a:pathLst>
          </a:custGeom>
          <a:ln w="13970">
            <a:solidFill>
              <a:srgbClr val="E0E0E0"/>
            </a:solidFill>
          </a:ln>
        </p:spPr>
        <p:txBody>
          <a:bodyPr wrap="square" lIns="0" tIns="0" rIns="0" bIns="0" rtlCol="0"/>
          <a:lstStyle/>
          <a:p>
            <a:endParaRPr sz="1433"/>
          </a:p>
        </p:txBody>
      </p:sp>
      <p:sp>
        <p:nvSpPr>
          <p:cNvPr id="109" name="object 109"/>
          <p:cNvSpPr/>
          <p:nvPr/>
        </p:nvSpPr>
        <p:spPr>
          <a:xfrm>
            <a:off x="5858315" y="1781662"/>
            <a:ext cx="0" cy="1971315"/>
          </a:xfrm>
          <a:custGeom>
            <a:avLst/>
            <a:gdLst/>
            <a:ahLst/>
            <a:cxnLst/>
            <a:rect l="l" t="t" r="r" b="b"/>
            <a:pathLst>
              <a:path h="2476500">
                <a:moveTo>
                  <a:pt x="0" y="0"/>
                </a:moveTo>
                <a:lnTo>
                  <a:pt x="0" y="2476500"/>
                </a:lnTo>
              </a:path>
            </a:pathLst>
          </a:custGeom>
          <a:ln w="13980">
            <a:solidFill>
              <a:srgbClr val="E0E0E0"/>
            </a:solidFill>
          </a:ln>
        </p:spPr>
        <p:txBody>
          <a:bodyPr wrap="square" lIns="0" tIns="0" rIns="0" bIns="0" rtlCol="0"/>
          <a:lstStyle/>
          <a:p>
            <a:endParaRPr sz="1433"/>
          </a:p>
        </p:txBody>
      </p:sp>
      <p:sp>
        <p:nvSpPr>
          <p:cNvPr id="110" name="object 110"/>
          <p:cNvSpPr/>
          <p:nvPr/>
        </p:nvSpPr>
        <p:spPr>
          <a:xfrm>
            <a:off x="7920614" y="1781662"/>
            <a:ext cx="0" cy="1971315"/>
          </a:xfrm>
          <a:custGeom>
            <a:avLst/>
            <a:gdLst/>
            <a:ahLst/>
            <a:cxnLst/>
            <a:rect l="l" t="t" r="r" b="b"/>
            <a:pathLst>
              <a:path h="2476500">
                <a:moveTo>
                  <a:pt x="0" y="0"/>
                </a:moveTo>
                <a:lnTo>
                  <a:pt x="0" y="2476499"/>
                </a:lnTo>
              </a:path>
            </a:pathLst>
          </a:custGeom>
          <a:ln w="13980">
            <a:solidFill>
              <a:srgbClr val="E0E0E0"/>
            </a:solidFill>
          </a:ln>
        </p:spPr>
        <p:txBody>
          <a:bodyPr wrap="square" lIns="0" tIns="0" rIns="0" bIns="0" rtlCol="0"/>
          <a:lstStyle/>
          <a:p>
            <a:endParaRPr sz="1433"/>
          </a:p>
        </p:txBody>
      </p:sp>
      <p:sp>
        <p:nvSpPr>
          <p:cNvPr id="111" name="object 111"/>
          <p:cNvSpPr/>
          <p:nvPr/>
        </p:nvSpPr>
        <p:spPr>
          <a:xfrm>
            <a:off x="5863374" y="1786721"/>
            <a:ext cx="2052189" cy="0"/>
          </a:xfrm>
          <a:custGeom>
            <a:avLst/>
            <a:gdLst/>
            <a:ahLst/>
            <a:cxnLst/>
            <a:rect l="l" t="t" r="r" b="b"/>
            <a:pathLst>
              <a:path w="2578100">
                <a:moveTo>
                  <a:pt x="0" y="0"/>
                </a:moveTo>
                <a:lnTo>
                  <a:pt x="2578089" y="0"/>
                </a:lnTo>
              </a:path>
            </a:pathLst>
          </a:custGeom>
          <a:ln w="13980">
            <a:solidFill>
              <a:srgbClr val="E0E0E0"/>
            </a:solidFill>
          </a:ln>
        </p:spPr>
        <p:txBody>
          <a:bodyPr wrap="square" lIns="0" tIns="0" rIns="0" bIns="0" rtlCol="0"/>
          <a:lstStyle/>
          <a:p>
            <a:endParaRPr sz="1433"/>
          </a:p>
        </p:txBody>
      </p:sp>
      <p:sp>
        <p:nvSpPr>
          <p:cNvPr id="112" name="object 112"/>
          <p:cNvSpPr/>
          <p:nvPr/>
        </p:nvSpPr>
        <p:spPr>
          <a:xfrm>
            <a:off x="6156454" y="2317365"/>
            <a:ext cx="1395248" cy="1334592"/>
          </a:xfrm>
          <a:prstGeom prst="rect">
            <a:avLst/>
          </a:prstGeom>
          <a:blipFill>
            <a:blip r:embed="rId6" cstate="print"/>
            <a:stretch>
              <a:fillRect/>
            </a:stretch>
          </a:blipFill>
        </p:spPr>
        <p:txBody>
          <a:bodyPr wrap="square" lIns="0" tIns="0" rIns="0" bIns="0" rtlCol="0"/>
          <a:lstStyle/>
          <a:p>
            <a:endParaRPr sz="1433"/>
          </a:p>
        </p:txBody>
      </p:sp>
      <p:sp>
        <p:nvSpPr>
          <p:cNvPr id="113" name="object 113"/>
          <p:cNvSpPr/>
          <p:nvPr/>
        </p:nvSpPr>
        <p:spPr>
          <a:xfrm>
            <a:off x="3689881" y="2934123"/>
            <a:ext cx="2183610" cy="1951096"/>
          </a:xfrm>
          <a:custGeom>
            <a:avLst/>
            <a:gdLst/>
            <a:ahLst/>
            <a:cxnLst/>
            <a:rect l="l" t="t" r="r" b="b"/>
            <a:pathLst>
              <a:path w="2743200" h="2451100">
                <a:moveTo>
                  <a:pt x="63489" y="2298704"/>
                </a:moveTo>
                <a:lnTo>
                  <a:pt x="0" y="2451104"/>
                </a:lnTo>
                <a:lnTo>
                  <a:pt x="165079" y="2413004"/>
                </a:lnTo>
                <a:lnTo>
                  <a:pt x="142496" y="2387595"/>
                </a:lnTo>
                <a:lnTo>
                  <a:pt x="114299" y="2387595"/>
                </a:lnTo>
                <a:lnTo>
                  <a:pt x="76199" y="2349495"/>
                </a:lnTo>
                <a:lnTo>
                  <a:pt x="94275" y="2333341"/>
                </a:lnTo>
                <a:lnTo>
                  <a:pt x="63489" y="2298704"/>
                </a:lnTo>
                <a:close/>
              </a:path>
              <a:path w="2743200" h="2451100">
                <a:moveTo>
                  <a:pt x="94275" y="2333341"/>
                </a:moveTo>
                <a:lnTo>
                  <a:pt x="76199" y="2349495"/>
                </a:lnTo>
                <a:lnTo>
                  <a:pt x="114299" y="2387595"/>
                </a:lnTo>
                <a:lnTo>
                  <a:pt x="130014" y="2373551"/>
                </a:lnTo>
                <a:lnTo>
                  <a:pt x="94275" y="2333341"/>
                </a:lnTo>
                <a:close/>
              </a:path>
              <a:path w="2743200" h="2451100">
                <a:moveTo>
                  <a:pt x="130014" y="2373551"/>
                </a:moveTo>
                <a:lnTo>
                  <a:pt x="114299" y="2387595"/>
                </a:lnTo>
                <a:lnTo>
                  <a:pt x="142496" y="2387595"/>
                </a:lnTo>
                <a:lnTo>
                  <a:pt x="130014" y="2373551"/>
                </a:lnTo>
                <a:close/>
              </a:path>
              <a:path w="2743200" h="2451100">
                <a:moveTo>
                  <a:pt x="2705099" y="0"/>
                </a:moveTo>
                <a:lnTo>
                  <a:pt x="94275" y="2333341"/>
                </a:lnTo>
                <a:lnTo>
                  <a:pt x="130014" y="2373551"/>
                </a:lnTo>
                <a:lnTo>
                  <a:pt x="2743199" y="38099"/>
                </a:lnTo>
                <a:lnTo>
                  <a:pt x="2705099" y="0"/>
                </a:lnTo>
                <a:close/>
              </a:path>
            </a:pathLst>
          </a:custGeom>
          <a:solidFill>
            <a:srgbClr val="FF7F00"/>
          </a:solidFill>
        </p:spPr>
        <p:txBody>
          <a:bodyPr wrap="square" lIns="0" tIns="0" rIns="0" bIns="0" rtlCol="0"/>
          <a:lstStyle/>
          <a:p>
            <a:endParaRPr sz="1433"/>
          </a:p>
        </p:txBody>
      </p:sp>
      <p:sp>
        <p:nvSpPr>
          <p:cNvPr id="114" name="object 114"/>
          <p:cNvSpPr/>
          <p:nvPr/>
        </p:nvSpPr>
        <p:spPr>
          <a:xfrm>
            <a:off x="6894524" y="3520471"/>
            <a:ext cx="1425412" cy="1031149"/>
          </a:xfrm>
          <a:custGeom>
            <a:avLst/>
            <a:gdLst/>
            <a:ahLst/>
            <a:cxnLst/>
            <a:rect l="l" t="t" r="r" b="b"/>
            <a:pathLst>
              <a:path w="1790700" h="1295400">
                <a:moveTo>
                  <a:pt x="114299" y="0"/>
                </a:moveTo>
                <a:lnTo>
                  <a:pt x="279410" y="165079"/>
                </a:lnTo>
                <a:lnTo>
                  <a:pt x="185158" y="165232"/>
                </a:lnTo>
                <a:lnTo>
                  <a:pt x="155981" y="165594"/>
                </a:lnTo>
                <a:lnTo>
                  <a:pt x="107151" y="167460"/>
                </a:lnTo>
                <a:lnTo>
                  <a:pt x="54861" y="174833"/>
                </a:lnTo>
                <a:lnTo>
                  <a:pt x="16255" y="197998"/>
                </a:lnTo>
                <a:lnTo>
                  <a:pt x="2031" y="243108"/>
                </a:lnTo>
                <a:lnTo>
                  <a:pt x="31" y="295743"/>
                </a:lnTo>
                <a:lnTo>
                  <a:pt x="0" y="317479"/>
                </a:lnTo>
                <a:lnTo>
                  <a:pt x="0" y="1130289"/>
                </a:lnTo>
                <a:lnTo>
                  <a:pt x="253" y="1175033"/>
                </a:lnTo>
                <a:lnTo>
                  <a:pt x="3968" y="1225740"/>
                </a:lnTo>
                <a:lnTo>
                  <a:pt x="23144" y="1267924"/>
                </a:lnTo>
                <a:lnTo>
                  <a:pt x="69751" y="1288315"/>
                </a:lnTo>
                <a:lnTo>
                  <a:pt x="130042" y="1294073"/>
                </a:lnTo>
                <a:lnTo>
                  <a:pt x="217764" y="1295373"/>
                </a:lnTo>
                <a:lnTo>
                  <a:pt x="1583806" y="1295373"/>
                </a:lnTo>
                <a:lnTo>
                  <a:pt x="1642505" y="1294836"/>
                </a:lnTo>
                <a:lnTo>
                  <a:pt x="1688897" y="1292814"/>
                </a:lnTo>
                <a:lnTo>
                  <a:pt x="1738576" y="1284827"/>
                </a:lnTo>
                <a:lnTo>
                  <a:pt x="1775256" y="1259731"/>
                </a:lnTo>
                <a:lnTo>
                  <a:pt x="1788769" y="1210860"/>
                </a:lnTo>
                <a:lnTo>
                  <a:pt x="1790669" y="1153837"/>
                </a:lnTo>
                <a:lnTo>
                  <a:pt x="1790669" y="295743"/>
                </a:lnTo>
                <a:lnTo>
                  <a:pt x="1788769" y="243108"/>
                </a:lnTo>
                <a:lnTo>
                  <a:pt x="1775256" y="197998"/>
                </a:lnTo>
                <a:lnTo>
                  <a:pt x="1738576" y="174833"/>
                </a:lnTo>
                <a:lnTo>
                  <a:pt x="1688897" y="167460"/>
                </a:lnTo>
                <a:lnTo>
                  <a:pt x="1642505" y="165594"/>
                </a:lnTo>
                <a:lnTo>
                  <a:pt x="711189" y="165079"/>
                </a:lnTo>
                <a:lnTo>
                  <a:pt x="114299" y="0"/>
                </a:lnTo>
                <a:close/>
              </a:path>
            </a:pathLst>
          </a:custGeom>
          <a:solidFill>
            <a:srgbClr val="0000FF"/>
          </a:solidFill>
        </p:spPr>
        <p:txBody>
          <a:bodyPr wrap="square" lIns="0" tIns="0" rIns="0" bIns="0" rtlCol="0"/>
          <a:lstStyle/>
          <a:p>
            <a:endParaRPr sz="1433"/>
          </a:p>
        </p:txBody>
      </p:sp>
      <p:sp>
        <p:nvSpPr>
          <p:cNvPr id="115" name="object 115"/>
          <p:cNvSpPr/>
          <p:nvPr/>
        </p:nvSpPr>
        <p:spPr>
          <a:xfrm>
            <a:off x="6884406" y="3510354"/>
            <a:ext cx="1446137" cy="1041258"/>
          </a:xfrm>
          <a:custGeom>
            <a:avLst/>
            <a:gdLst/>
            <a:ahLst/>
            <a:cxnLst/>
            <a:rect l="l" t="t" r="r" b="b"/>
            <a:pathLst>
              <a:path w="1816734" h="1308100">
                <a:moveTo>
                  <a:pt x="1778011" y="1282698"/>
                </a:moveTo>
                <a:lnTo>
                  <a:pt x="1739920" y="1295399"/>
                </a:lnTo>
                <a:lnTo>
                  <a:pt x="63520" y="1295399"/>
                </a:lnTo>
                <a:lnTo>
                  <a:pt x="114299" y="1308104"/>
                </a:lnTo>
                <a:lnTo>
                  <a:pt x="1701820" y="1308104"/>
                </a:lnTo>
                <a:lnTo>
                  <a:pt x="1752599" y="1295399"/>
                </a:lnTo>
                <a:lnTo>
                  <a:pt x="76199" y="1295399"/>
                </a:lnTo>
                <a:lnTo>
                  <a:pt x="38109" y="1282698"/>
                </a:lnTo>
                <a:lnTo>
                  <a:pt x="1778011" y="1282698"/>
                </a:lnTo>
                <a:close/>
              </a:path>
              <a:path w="1816734" h="1308100">
                <a:moveTo>
                  <a:pt x="76199" y="1282695"/>
                </a:moveTo>
                <a:lnTo>
                  <a:pt x="76199" y="1295399"/>
                </a:lnTo>
                <a:lnTo>
                  <a:pt x="114299" y="1295399"/>
                </a:lnTo>
                <a:lnTo>
                  <a:pt x="76199" y="1282695"/>
                </a:lnTo>
                <a:close/>
              </a:path>
              <a:path w="1816734" h="1308100">
                <a:moveTo>
                  <a:pt x="1752599" y="1282695"/>
                </a:moveTo>
                <a:lnTo>
                  <a:pt x="1701820" y="1295399"/>
                </a:lnTo>
                <a:lnTo>
                  <a:pt x="1739920" y="1295399"/>
                </a:lnTo>
                <a:lnTo>
                  <a:pt x="1752599" y="1282695"/>
                </a:lnTo>
                <a:close/>
              </a:path>
              <a:path w="1816734" h="1308100">
                <a:moveTo>
                  <a:pt x="38103" y="1282695"/>
                </a:moveTo>
                <a:close/>
              </a:path>
              <a:path w="1816734" h="1308100">
                <a:moveTo>
                  <a:pt x="280316" y="177789"/>
                </a:moveTo>
                <a:lnTo>
                  <a:pt x="63520" y="177789"/>
                </a:lnTo>
                <a:lnTo>
                  <a:pt x="38099" y="190499"/>
                </a:lnTo>
                <a:lnTo>
                  <a:pt x="12710" y="215889"/>
                </a:lnTo>
                <a:lnTo>
                  <a:pt x="12710" y="241310"/>
                </a:lnTo>
                <a:lnTo>
                  <a:pt x="0" y="279410"/>
                </a:lnTo>
                <a:lnTo>
                  <a:pt x="0" y="1193804"/>
                </a:lnTo>
                <a:lnTo>
                  <a:pt x="12710" y="1231904"/>
                </a:lnTo>
                <a:lnTo>
                  <a:pt x="12710" y="1270004"/>
                </a:lnTo>
                <a:lnTo>
                  <a:pt x="38103" y="1282695"/>
                </a:lnTo>
                <a:lnTo>
                  <a:pt x="50810" y="1282695"/>
                </a:lnTo>
                <a:lnTo>
                  <a:pt x="25420" y="1257299"/>
                </a:lnTo>
                <a:lnTo>
                  <a:pt x="25420" y="1231904"/>
                </a:lnTo>
                <a:lnTo>
                  <a:pt x="12710" y="1193804"/>
                </a:lnTo>
                <a:lnTo>
                  <a:pt x="12710" y="279410"/>
                </a:lnTo>
                <a:lnTo>
                  <a:pt x="25420" y="241310"/>
                </a:lnTo>
                <a:lnTo>
                  <a:pt x="25420" y="215889"/>
                </a:lnTo>
                <a:lnTo>
                  <a:pt x="38130" y="215889"/>
                </a:lnTo>
                <a:lnTo>
                  <a:pt x="50810" y="203210"/>
                </a:lnTo>
                <a:lnTo>
                  <a:pt x="38099" y="203210"/>
                </a:lnTo>
                <a:lnTo>
                  <a:pt x="76199" y="190499"/>
                </a:lnTo>
                <a:lnTo>
                  <a:pt x="292120" y="190499"/>
                </a:lnTo>
                <a:lnTo>
                  <a:pt x="280316" y="177789"/>
                </a:lnTo>
                <a:close/>
              </a:path>
              <a:path w="1816734" h="1308100">
                <a:moveTo>
                  <a:pt x="1816120" y="241310"/>
                </a:moveTo>
                <a:lnTo>
                  <a:pt x="1803410" y="241310"/>
                </a:lnTo>
                <a:lnTo>
                  <a:pt x="1803410" y="1231904"/>
                </a:lnTo>
                <a:lnTo>
                  <a:pt x="1778021" y="1282693"/>
                </a:lnTo>
                <a:lnTo>
                  <a:pt x="1803410" y="1270004"/>
                </a:lnTo>
                <a:lnTo>
                  <a:pt x="1816120" y="1244595"/>
                </a:lnTo>
                <a:lnTo>
                  <a:pt x="1816120" y="241310"/>
                </a:lnTo>
                <a:close/>
              </a:path>
              <a:path w="1816734" h="1308100">
                <a:moveTo>
                  <a:pt x="1803410" y="215889"/>
                </a:moveTo>
                <a:lnTo>
                  <a:pt x="1790699" y="215889"/>
                </a:lnTo>
                <a:lnTo>
                  <a:pt x="1803410" y="253989"/>
                </a:lnTo>
                <a:lnTo>
                  <a:pt x="1803410" y="241310"/>
                </a:lnTo>
                <a:lnTo>
                  <a:pt x="1816120" y="241310"/>
                </a:lnTo>
                <a:lnTo>
                  <a:pt x="1803410" y="215889"/>
                </a:lnTo>
                <a:close/>
              </a:path>
              <a:path w="1816734" h="1308100">
                <a:moveTo>
                  <a:pt x="38130" y="215889"/>
                </a:moveTo>
                <a:lnTo>
                  <a:pt x="25420" y="215889"/>
                </a:lnTo>
                <a:lnTo>
                  <a:pt x="25420" y="228599"/>
                </a:lnTo>
                <a:lnTo>
                  <a:pt x="38130" y="215889"/>
                </a:lnTo>
                <a:close/>
              </a:path>
              <a:path w="1816734" h="1308100">
                <a:moveTo>
                  <a:pt x="139720" y="0"/>
                </a:moveTo>
                <a:lnTo>
                  <a:pt x="160892" y="22802"/>
                </a:lnTo>
                <a:lnTo>
                  <a:pt x="723899" y="190499"/>
                </a:lnTo>
                <a:lnTo>
                  <a:pt x="1739920" y="190499"/>
                </a:lnTo>
                <a:lnTo>
                  <a:pt x="1778020" y="203210"/>
                </a:lnTo>
                <a:lnTo>
                  <a:pt x="1790699" y="228599"/>
                </a:lnTo>
                <a:lnTo>
                  <a:pt x="1790699" y="215889"/>
                </a:lnTo>
                <a:lnTo>
                  <a:pt x="1803410" y="215889"/>
                </a:lnTo>
                <a:lnTo>
                  <a:pt x="1778020" y="190499"/>
                </a:lnTo>
                <a:lnTo>
                  <a:pt x="1752599" y="177789"/>
                </a:lnTo>
                <a:lnTo>
                  <a:pt x="736610" y="177789"/>
                </a:lnTo>
                <a:lnTo>
                  <a:pt x="139720" y="0"/>
                </a:lnTo>
                <a:close/>
              </a:path>
              <a:path w="1816734" h="1308100">
                <a:moveTo>
                  <a:pt x="127010" y="12710"/>
                </a:moveTo>
                <a:lnTo>
                  <a:pt x="292120" y="190499"/>
                </a:lnTo>
                <a:lnTo>
                  <a:pt x="292120" y="177789"/>
                </a:lnTo>
                <a:lnTo>
                  <a:pt x="304799" y="177789"/>
                </a:lnTo>
                <a:lnTo>
                  <a:pt x="160892" y="22802"/>
                </a:lnTo>
                <a:lnTo>
                  <a:pt x="127010" y="12710"/>
                </a:lnTo>
                <a:close/>
              </a:path>
              <a:path w="1816734" h="1308100">
                <a:moveTo>
                  <a:pt x="304799" y="177789"/>
                </a:moveTo>
                <a:lnTo>
                  <a:pt x="292120" y="177789"/>
                </a:lnTo>
                <a:lnTo>
                  <a:pt x="292120" y="190499"/>
                </a:lnTo>
                <a:lnTo>
                  <a:pt x="304799" y="190499"/>
                </a:lnTo>
                <a:lnTo>
                  <a:pt x="304799" y="177789"/>
                </a:lnTo>
                <a:close/>
              </a:path>
              <a:path w="1816734" h="1308100">
                <a:moveTo>
                  <a:pt x="139720" y="0"/>
                </a:moveTo>
                <a:lnTo>
                  <a:pt x="127010" y="12710"/>
                </a:lnTo>
                <a:lnTo>
                  <a:pt x="160892" y="22802"/>
                </a:lnTo>
                <a:lnTo>
                  <a:pt x="139720" y="0"/>
                </a:lnTo>
                <a:close/>
              </a:path>
              <a:path w="1816734" h="1308100">
                <a:moveTo>
                  <a:pt x="139720" y="0"/>
                </a:moveTo>
                <a:lnTo>
                  <a:pt x="127010" y="0"/>
                </a:lnTo>
                <a:lnTo>
                  <a:pt x="127010" y="12710"/>
                </a:lnTo>
                <a:lnTo>
                  <a:pt x="139720" y="0"/>
                </a:lnTo>
                <a:close/>
              </a:path>
            </a:pathLst>
          </a:custGeom>
          <a:solidFill>
            <a:srgbClr val="E0E0E0"/>
          </a:solidFill>
        </p:spPr>
        <p:txBody>
          <a:bodyPr wrap="square" lIns="0" tIns="0" rIns="0" bIns="0" rtlCol="0"/>
          <a:lstStyle/>
          <a:p>
            <a:endParaRPr sz="1433"/>
          </a:p>
        </p:txBody>
      </p:sp>
      <p:sp>
        <p:nvSpPr>
          <p:cNvPr id="116" name="object 116"/>
          <p:cNvSpPr txBox="1"/>
          <p:nvPr/>
        </p:nvSpPr>
        <p:spPr>
          <a:xfrm>
            <a:off x="1920751" y="1903001"/>
            <a:ext cx="6173754" cy="2627642"/>
          </a:xfrm>
          <a:prstGeom prst="rect">
            <a:avLst/>
          </a:prstGeom>
        </p:spPr>
        <p:txBody>
          <a:bodyPr vert="horz" wrap="square" lIns="0" tIns="0" rIns="0" bIns="0" rtlCol="0">
            <a:spAutoFit/>
          </a:bodyPr>
          <a:lstStyle/>
          <a:p>
            <a:pPr marR="473144" algn="r">
              <a:lnSpc>
                <a:spcPts val="1767"/>
              </a:lnSpc>
              <a:tabLst>
                <a:tab pos="474660" algn="l"/>
              </a:tabLst>
            </a:pPr>
            <a:r>
              <a:rPr sz="1752" b="1" spc="-90" dirty="0">
                <a:solidFill>
                  <a:srgbClr val="2E2A1F"/>
                </a:solidFill>
                <a:latin typeface="Arial"/>
                <a:cs typeface="Arial"/>
              </a:rPr>
              <a:t>I</a:t>
            </a:r>
            <a:r>
              <a:rPr sz="1752" b="1" dirty="0">
                <a:solidFill>
                  <a:srgbClr val="2E2A1F"/>
                </a:solidFill>
                <a:latin typeface="Arial"/>
                <a:cs typeface="Arial"/>
              </a:rPr>
              <a:t>D	</a:t>
            </a:r>
            <a:r>
              <a:rPr sz="1752" b="1" spc="-20" dirty="0">
                <a:solidFill>
                  <a:srgbClr val="2E2A1F"/>
                </a:solidFill>
                <a:latin typeface="Arial"/>
                <a:cs typeface="Arial"/>
              </a:rPr>
              <a:t>50664340</a:t>
            </a:r>
            <a:r>
              <a:rPr sz="1752" b="1" dirty="0">
                <a:solidFill>
                  <a:srgbClr val="2E2A1F"/>
                </a:solidFill>
                <a:latin typeface="Arial"/>
                <a:cs typeface="Arial"/>
              </a:rPr>
              <a:t>2</a:t>
            </a:r>
            <a:endParaRPr sz="1752">
              <a:latin typeface="Arial"/>
              <a:cs typeface="Arial"/>
            </a:endParaRPr>
          </a:p>
          <a:p>
            <a:pPr marL="192088" indent="-181978">
              <a:lnSpc>
                <a:spcPts val="2340"/>
              </a:lnSpc>
              <a:buClr>
                <a:srgbClr val="A9A57B"/>
              </a:buClr>
              <a:buFont typeface="Arial"/>
              <a:buChar char="•"/>
              <a:tabLst>
                <a:tab pos="192088" algn="l"/>
              </a:tabLst>
            </a:pPr>
            <a:r>
              <a:rPr sz="2229" spc="4" dirty="0">
                <a:solidFill>
                  <a:srgbClr val="00B04F"/>
                </a:solidFill>
                <a:latin typeface="Calibri"/>
                <a:cs typeface="Calibri"/>
              </a:rPr>
              <a:t>C</a:t>
            </a:r>
            <a:r>
              <a:rPr sz="2229" spc="16" dirty="0">
                <a:solidFill>
                  <a:srgbClr val="00B04F"/>
                </a:solidFill>
                <a:latin typeface="Calibri"/>
                <a:cs typeface="Calibri"/>
              </a:rPr>
              <a:t>o</a:t>
            </a:r>
            <a:r>
              <a:rPr sz="2229" spc="-36" dirty="0">
                <a:solidFill>
                  <a:srgbClr val="00B04F"/>
                </a:solidFill>
                <a:latin typeface="Calibri"/>
                <a:cs typeface="Calibri"/>
              </a:rPr>
              <a:t>lli</a:t>
            </a:r>
            <a:r>
              <a:rPr sz="2229" dirty="0">
                <a:solidFill>
                  <a:srgbClr val="00B04F"/>
                </a:solidFill>
                <a:latin typeface="Calibri"/>
                <a:cs typeface="Calibri"/>
              </a:rPr>
              <a:t>s</a:t>
            </a:r>
            <a:r>
              <a:rPr sz="2229" spc="-36" dirty="0">
                <a:solidFill>
                  <a:srgbClr val="00B04F"/>
                </a:solidFill>
                <a:latin typeface="Calibri"/>
                <a:cs typeface="Calibri"/>
              </a:rPr>
              <a:t>i</a:t>
            </a:r>
            <a:r>
              <a:rPr sz="2229" spc="16" dirty="0">
                <a:solidFill>
                  <a:srgbClr val="00B04F"/>
                </a:solidFill>
                <a:latin typeface="Calibri"/>
                <a:cs typeface="Calibri"/>
              </a:rPr>
              <a:t>o</a:t>
            </a:r>
            <a:r>
              <a:rPr sz="2229" spc="20" dirty="0">
                <a:solidFill>
                  <a:srgbClr val="00B04F"/>
                </a:solidFill>
                <a:latin typeface="Calibri"/>
                <a:cs typeface="Calibri"/>
              </a:rPr>
              <a:t>n</a:t>
            </a:r>
            <a:r>
              <a:rPr sz="2229" dirty="0">
                <a:solidFill>
                  <a:srgbClr val="00B04F"/>
                </a:solidFill>
                <a:latin typeface="Calibri"/>
                <a:cs typeface="Calibri"/>
              </a:rPr>
              <a:t>s</a:t>
            </a:r>
            <a:endParaRPr sz="2229">
              <a:latin typeface="Calibri"/>
              <a:cs typeface="Calibri"/>
            </a:endParaRPr>
          </a:p>
          <a:p>
            <a:pPr marL="424616" marR="2405148" lvl="1" indent="-181978" algn="just">
              <a:lnSpc>
                <a:spcPct val="100699"/>
              </a:lnSpc>
              <a:spcBef>
                <a:spcPts val="1131"/>
              </a:spcBef>
              <a:buClr>
                <a:srgbClr val="9CBEBD"/>
              </a:buClr>
              <a:buFont typeface="Arial"/>
              <a:buChar char="•"/>
              <a:tabLst>
                <a:tab pos="424616" algn="l"/>
              </a:tabLst>
            </a:pPr>
            <a:r>
              <a:rPr sz="1910" spc="12" dirty="0">
                <a:solidFill>
                  <a:srgbClr val="2E2A1F"/>
                </a:solidFill>
                <a:latin typeface="Calibri"/>
                <a:cs typeface="Calibri"/>
              </a:rPr>
              <a:t>C</a:t>
            </a:r>
            <a:r>
              <a:rPr sz="1910" spc="24" dirty="0">
                <a:solidFill>
                  <a:srgbClr val="2E2A1F"/>
                </a:solidFill>
                <a:latin typeface="Calibri"/>
                <a:cs typeface="Calibri"/>
              </a:rPr>
              <a:t>o</a:t>
            </a:r>
            <a:r>
              <a:rPr sz="1910" spc="36" dirty="0">
                <a:solidFill>
                  <a:srgbClr val="2E2A1F"/>
                </a:solidFill>
                <a:latin typeface="Calibri"/>
                <a:cs typeface="Calibri"/>
              </a:rPr>
              <a:t>lli</a:t>
            </a:r>
            <a:r>
              <a:rPr sz="1910" spc="-32" dirty="0">
                <a:solidFill>
                  <a:srgbClr val="2E2A1F"/>
                </a:solidFill>
                <a:latin typeface="Calibri"/>
                <a:cs typeface="Calibri"/>
              </a:rPr>
              <a:t>s</a:t>
            </a:r>
            <a:r>
              <a:rPr sz="1910" spc="36" dirty="0">
                <a:solidFill>
                  <a:srgbClr val="2E2A1F"/>
                </a:solidFill>
                <a:latin typeface="Calibri"/>
                <a:cs typeface="Calibri"/>
              </a:rPr>
              <a:t>i</a:t>
            </a:r>
            <a:r>
              <a:rPr sz="1910" spc="24" dirty="0">
                <a:solidFill>
                  <a:srgbClr val="2E2A1F"/>
                </a:solidFill>
                <a:latin typeface="Calibri"/>
                <a:cs typeface="Calibri"/>
              </a:rPr>
              <a:t>o</a:t>
            </a:r>
            <a:r>
              <a:rPr sz="1910" dirty="0">
                <a:solidFill>
                  <a:srgbClr val="2E2A1F"/>
                </a:solidFill>
                <a:latin typeface="Calibri"/>
                <a:cs typeface="Calibri"/>
              </a:rPr>
              <a:t>n</a:t>
            </a:r>
            <a:r>
              <a:rPr sz="1910" spc="-211" dirty="0">
                <a:solidFill>
                  <a:srgbClr val="2E2A1F"/>
                </a:solidFill>
                <a:latin typeface="Times New Roman"/>
                <a:cs typeface="Times New Roman"/>
              </a:rPr>
              <a:t> </a:t>
            </a:r>
            <a:r>
              <a:rPr sz="1910" spc="24" dirty="0">
                <a:solidFill>
                  <a:srgbClr val="2E2A1F"/>
                </a:solidFill>
                <a:latin typeface="Calibri"/>
                <a:cs typeface="Calibri"/>
              </a:rPr>
              <a:t>o</a:t>
            </a:r>
            <a:r>
              <a:rPr sz="1910" spc="-24" dirty="0">
                <a:solidFill>
                  <a:srgbClr val="2E2A1F"/>
                </a:solidFill>
                <a:latin typeface="Calibri"/>
                <a:cs typeface="Calibri"/>
              </a:rPr>
              <a:t>cc</a:t>
            </a:r>
            <a:r>
              <a:rPr sz="1910" spc="28" dirty="0">
                <a:solidFill>
                  <a:srgbClr val="2E2A1F"/>
                </a:solidFill>
                <a:latin typeface="Calibri"/>
                <a:cs typeface="Calibri"/>
              </a:rPr>
              <a:t>u</a:t>
            </a:r>
            <a:r>
              <a:rPr sz="1910" spc="-39" dirty="0">
                <a:solidFill>
                  <a:srgbClr val="2E2A1F"/>
                </a:solidFill>
                <a:latin typeface="Calibri"/>
                <a:cs typeface="Calibri"/>
              </a:rPr>
              <a:t>r</a:t>
            </a:r>
            <a:r>
              <a:rPr sz="1910" dirty="0">
                <a:solidFill>
                  <a:srgbClr val="2E2A1F"/>
                </a:solidFill>
                <a:latin typeface="Calibri"/>
                <a:cs typeface="Calibri"/>
              </a:rPr>
              <a:t>s</a:t>
            </a:r>
            <a:r>
              <a:rPr sz="1910" spc="-111" dirty="0">
                <a:solidFill>
                  <a:srgbClr val="2E2A1F"/>
                </a:solidFill>
                <a:latin typeface="Times New Roman"/>
                <a:cs typeface="Times New Roman"/>
              </a:rPr>
              <a:t> </a:t>
            </a:r>
            <a:r>
              <a:rPr sz="1910" spc="-32" dirty="0">
                <a:solidFill>
                  <a:srgbClr val="2E2A1F"/>
                </a:solidFill>
                <a:latin typeface="Calibri"/>
                <a:cs typeface="Calibri"/>
              </a:rPr>
              <a:t>w</a:t>
            </a:r>
            <a:r>
              <a:rPr sz="1910" spc="28" dirty="0">
                <a:solidFill>
                  <a:srgbClr val="2E2A1F"/>
                </a:solidFill>
                <a:latin typeface="Calibri"/>
                <a:cs typeface="Calibri"/>
              </a:rPr>
              <a:t>h</a:t>
            </a:r>
            <a:r>
              <a:rPr sz="1910" spc="-8" dirty="0">
                <a:solidFill>
                  <a:srgbClr val="2E2A1F"/>
                </a:solidFill>
                <a:latin typeface="Calibri"/>
                <a:cs typeface="Calibri"/>
              </a:rPr>
              <a:t>e</a:t>
            </a:r>
            <a:r>
              <a:rPr sz="1910" dirty="0">
                <a:solidFill>
                  <a:srgbClr val="2E2A1F"/>
                </a:solidFill>
                <a:latin typeface="Calibri"/>
                <a:cs typeface="Calibri"/>
              </a:rPr>
              <a:t>n</a:t>
            </a:r>
            <a:r>
              <a:rPr sz="1910" spc="-132" dirty="0">
                <a:solidFill>
                  <a:srgbClr val="2E2A1F"/>
                </a:solidFill>
                <a:latin typeface="Times New Roman"/>
                <a:cs typeface="Times New Roman"/>
              </a:rPr>
              <a:t> </a:t>
            </a:r>
            <a:r>
              <a:rPr sz="1910" spc="-12" dirty="0">
                <a:solidFill>
                  <a:srgbClr val="2E2A1F"/>
                </a:solidFill>
                <a:latin typeface="Calibri"/>
                <a:cs typeface="Calibri"/>
              </a:rPr>
              <a:t>t</a:t>
            </a:r>
            <a:r>
              <a:rPr sz="1910" spc="28" dirty="0">
                <a:solidFill>
                  <a:srgbClr val="2E2A1F"/>
                </a:solidFill>
                <a:latin typeface="Calibri"/>
                <a:cs typeface="Calibri"/>
              </a:rPr>
              <a:t>h</a:t>
            </a:r>
            <a:r>
              <a:rPr sz="1910" spc="-12" dirty="0">
                <a:solidFill>
                  <a:srgbClr val="2E2A1F"/>
                </a:solidFill>
                <a:latin typeface="Calibri"/>
                <a:cs typeface="Calibri"/>
              </a:rPr>
              <a:t>e</a:t>
            </a:r>
            <a:r>
              <a:rPr sz="1910" spc="-75" dirty="0">
                <a:solidFill>
                  <a:srgbClr val="2E2A1F"/>
                </a:solidFill>
                <a:latin typeface="Times New Roman"/>
                <a:cs typeface="Times New Roman"/>
              </a:rPr>
              <a:t> </a:t>
            </a:r>
            <a:r>
              <a:rPr sz="1910" spc="28" dirty="0">
                <a:solidFill>
                  <a:srgbClr val="2E2A1F"/>
                </a:solidFill>
                <a:latin typeface="Calibri"/>
                <a:cs typeface="Calibri"/>
              </a:rPr>
              <a:t>h</a:t>
            </a:r>
            <a:r>
              <a:rPr sz="1910" spc="39" dirty="0">
                <a:solidFill>
                  <a:srgbClr val="2E2A1F"/>
                </a:solidFill>
                <a:latin typeface="Calibri"/>
                <a:cs typeface="Calibri"/>
              </a:rPr>
              <a:t>a</a:t>
            </a:r>
            <a:r>
              <a:rPr sz="1910" spc="-32" dirty="0">
                <a:solidFill>
                  <a:srgbClr val="2E2A1F"/>
                </a:solidFill>
                <a:latin typeface="Calibri"/>
                <a:cs typeface="Calibri"/>
              </a:rPr>
              <a:t>s</a:t>
            </a:r>
            <a:r>
              <a:rPr sz="1910" spc="28" dirty="0">
                <a:solidFill>
                  <a:srgbClr val="2E2A1F"/>
                </a:solidFill>
                <a:latin typeface="Calibri"/>
                <a:cs typeface="Calibri"/>
              </a:rPr>
              <a:t>h</a:t>
            </a:r>
            <a:r>
              <a:rPr sz="1910" spc="36" dirty="0">
                <a:solidFill>
                  <a:srgbClr val="2E2A1F"/>
                </a:solidFill>
                <a:latin typeface="Calibri"/>
                <a:cs typeface="Calibri"/>
              </a:rPr>
              <a:t>i</a:t>
            </a:r>
            <a:r>
              <a:rPr sz="1910" spc="28" dirty="0">
                <a:solidFill>
                  <a:srgbClr val="2E2A1F"/>
                </a:solidFill>
                <a:latin typeface="Calibri"/>
                <a:cs typeface="Calibri"/>
              </a:rPr>
              <a:t>n</a:t>
            </a:r>
            <a:r>
              <a:rPr sz="1910" spc="-12" dirty="0">
                <a:solidFill>
                  <a:srgbClr val="2E2A1F"/>
                </a:solidFill>
                <a:latin typeface="Calibri"/>
                <a:cs typeface="Calibri"/>
              </a:rPr>
              <a:t>g</a:t>
            </a:r>
            <a:r>
              <a:rPr sz="1910" spc="-8" dirty="0">
                <a:solidFill>
                  <a:srgbClr val="2E2A1F"/>
                </a:solidFill>
                <a:latin typeface="Times New Roman"/>
                <a:cs typeface="Times New Roman"/>
              </a:rPr>
              <a:t> </a:t>
            </a:r>
            <a:r>
              <a:rPr sz="1910" spc="-39" dirty="0">
                <a:solidFill>
                  <a:srgbClr val="2E2A1F"/>
                </a:solidFill>
                <a:latin typeface="Calibri"/>
                <a:cs typeface="Calibri"/>
              </a:rPr>
              <a:t>r</a:t>
            </a:r>
            <a:r>
              <a:rPr sz="1910" spc="-8" dirty="0">
                <a:solidFill>
                  <a:srgbClr val="2E2A1F"/>
                </a:solidFill>
                <a:latin typeface="Calibri"/>
                <a:cs typeface="Calibri"/>
              </a:rPr>
              <a:t>e</a:t>
            </a:r>
            <a:r>
              <a:rPr sz="1910" spc="-12" dirty="0">
                <a:solidFill>
                  <a:srgbClr val="2E2A1F"/>
                </a:solidFill>
                <a:latin typeface="Calibri"/>
                <a:cs typeface="Calibri"/>
              </a:rPr>
              <a:t>t</a:t>
            </a:r>
            <a:r>
              <a:rPr sz="1910" spc="28" dirty="0">
                <a:solidFill>
                  <a:srgbClr val="2E2A1F"/>
                </a:solidFill>
                <a:latin typeface="Calibri"/>
                <a:cs typeface="Calibri"/>
              </a:rPr>
              <a:t>u</a:t>
            </a:r>
            <a:r>
              <a:rPr sz="1910" spc="-39" dirty="0">
                <a:solidFill>
                  <a:srgbClr val="2E2A1F"/>
                </a:solidFill>
                <a:latin typeface="Calibri"/>
                <a:cs typeface="Calibri"/>
              </a:rPr>
              <a:t>r</a:t>
            </a:r>
            <a:r>
              <a:rPr sz="1910" spc="28" dirty="0">
                <a:solidFill>
                  <a:srgbClr val="2E2A1F"/>
                </a:solidFill>
                <a:latin typeface="Calibri"/>
                <a:cs typeface="Calibri"/>
              </a:rPr>
              <a:t>n</a:t>
            </a:r>
            <a:r>
              <a:rPr sz="1910" dirty="0">
                <a:solidFill>
                  <a:srgbClr val="2E2A1F"/>
                </a:solidFill>
                <a:latin typeface="Calibri"/>
                <a:cs typeface="Calibri"/>
              </a:rPr>
              <a:t>s</a:t>
            </a:r>
            <a:r>
              <a:rPr sz="1910" spc="-111" dirty="0">
                <a:solidFill>
                  <a:srgbClr val="2E2A1F"/>
                </a:solidFill>
                <a:latin typeface="Times New Roman"/>
                <a:cs typeface="Times New Roman"/>
              </a:rPr>
              <a:t> </a:t>
            </a:r>
            <a:r>
              <a:rPr sz="1910" spc="39" dirty="0">
                <a:solidFill>
                  <a:srgbClr val="2E2A1F"/>
                </a:solidFill>
                <a:latin typeface="Calibri"/>
                <a:cs typeface="Calibri"/>
              </a:rPr>
              <a:t>a</a:t>
            </a:r>
            <a:r>
              <a:rPr sz="1910" dirty="0">
                <a:solidFill>
                  <a:srgbClr val="2E2A1F"/>
                </a:solidFill>
                <a:latin typeface="Calibri"/>
                <a:cs typeface="Calibri"/>
              </a:rPr>
              <a:t>n</a:t>
            </a:r>
            <a:r>
              <a:rPr sz="1910" spc="-52" dirty="0">
                <a:solidFill>
                  <a:srgbClr val="2E2A1F"/>
                </a:solidFill>
                <a:latin typeface="Times New Roman"/>
                <a:cs typeface="Times New Roman"/>
              </a:rPr>
              <a:t> </a:t>
            </a:r>
            <a:r>
              <a:rPr sz="1910" spc="39" dirty="0">
                <a:solidFill>
                  <a:srgbClr val="2E2A1F"/>
                </a:solidFill>
                <a:latin typeface="Calibri"/>
                <a:cs typeface="Calibri"/>
              </a:rPr>
              <a:t>a</a:t>
            </a:r>
            <a:r>
              <a:rPr sz="1910" spc="28" dirty="0">
                <a:solidFill>
                  <a:srgbClr val="2E2A1F"/>
                </a:solidFill>
                <a:latin typeface="Calibri"/>
                <a:cs typeface="Calibri"/>
              </a:rPr>
              <a:t>dd</a:t>
            </a:r>
            <a:r>
              <a:rPr sz="1910" spc="-39" dirty="0">
                <a:solidFill>
                  <a:srgbClr val="2E2A1F"/>
                </a:solidFill>
                <a:latin typeface="Calibri"/>
                <a:cs typeface="Calibri"/>
              </a:rPr>
              <a:t>r</a:t>
            </a:r>
            <a:r>
              <a:rPr sz="1910" spc="-8" dirty="0">
                <a:solidFill>
                  <a:srgbClr val="2E2A1F"/>
                </a:solidFill>
                <a:latin typeface="Calibri"/>
                <a:cs typeface="Calibri"/>
              </a:rPr>
              <a:t>e</a:t>
            </a:r>
            <a:r>
              <a:rPr sz="1910" spc="-32" dirty="0">
                <a:solidFill>
                  <a:srgbClr val="2E2A1F"/>
                </a:solidFill>
                <a:latin typeface="Calibri"/>
                <a:cs typeface="Calibri"/>
              </a:rPr>
              <a:t>s</a:t>
            </a:r>
            <a:r>
              <a:rPr sz="1910" dirty="0">
                <a:solidFill>
                  <a:srgbClr val="2E2A1F"/>
                </a:solidFill>
                <a:latin typeface="Calibri"/>
                <a:cs typeface="Calibri"/>
              </a:rPr>
              <a:t>s</a:t>
            </a:r>
            <a:r>
              <a:rPr sz="1910" spc="-111" dirty="0">
                <a:solidFill>
                  <a:srgbClr val="2E2A1F"/>
                </a:solidFill>
                <a:latin typeface="Times New Roman"/>
                <a:cs typeface="Times New Roman"/>
              </a:rPr>
              <a:t> </a:t>
            </a:r>
            <a:r>
              <a:rPr sz="1910" spc="-12" dirty="0">
                <a:solidFill>
                  <a:srgbClr val="2E2A1F"/>
                </a:solidFill>
                <a:latin typeface="Calibri"/>
                <a:cs typeface="Calibri"/>
              </a:rPr>
              <a:t>t</a:t>
            </a:r>
            <a:r>
              <a:rPr sz="1910" spc="28" dirty="0">
                <a:solidFill>
                  <a:srgbClr val="2E2A1F"/>
                </a:solidFill>
                <a:latin typeface="Calibri"/>
                <a:cs typeface="Calibri"/>
              </a:rPr>
              <a:t>h</a:t>
            </a:r>
            <a:r>
              <a:rPr sz="1910" spc="39" dirty="0">
                <a:solidFill>
                  <a:srgbClr val="2E2A1F"/>
                </a:solidFill>
                <a:latin typeface="Calibri"/>
                <a:cs typeface="Calibri"/>
              </a:rPr>
              <a:t>a</a:t>
            </a:r>
            <a:r>
              <a:rPr sz="1910" spc="-8" dirty="0">
                <a:solidFill>
                  <a:srgbClr val="2E2A1F"/>
                </a:solidFill>
                <a:latin typeface="Calibri"/>
                <a:cs typeface="Calibri"/>
              </a:rPr>
              <a:t>t</a:t>
            </a:r>
            <a:r>
              <a:rPr sz="1910" spc="-162" dirty="0">
                <a:solidFill>
                  <a:srgbClr val="2E2A1F"/>
                </a:solidFill>
                <a:latin typeface="Times New Roman"/>
                <a:cs typeface="Times New Roman"/>
              </a:rPr>
              <a:t> </a:t>
            </a:r>
            <a:r>
              <a:rPr sz="1910" spc="36" dirty="0">
                <a:solidFill>
                  <a:srgbClr val="2E2A1F"/>
                </a:solidFill>
                <a:latin typeface="Calibri"/>
                <a:cs typeface="Calibri"/>
              </a:rPr>
              <a:t>i</a:t>
            </a:r>
            <a:r>
              <a:rPr sz="1910" dirty="0">
                <a:solidFill>
                  <a:srgbClr val="2E2A1F"/>
                </a:solidFill>
                <a:latin typeface="Calibri"/>
                <a:cs typeface="Calibri"/>
              </a:rPr>
              <a:t>s</a:t>
            </a:r>
            <a:r>
              <a:rPr sz="1910" spc="-111" dirty="0">
                <a:solidFill>
                  <a:srgbClr val="2E2A1F"/>
                </a:solidFill>
                <a:latin typeface="Times New Roman"/>
                <a:cs typeface="Times New Roman"/>
              </a:rPr>
              <a:t> </a:t>
            </a:r>
            <a:r>
              <a:rPr sz="1910" spc="39" dirty="0">
                <a:solidFill>
                  <a:srgbClr val="2E2A1F"/>
                </a:solidFill>
                <a:latin typeface="Calibri"/>
                <a:cs typeface="Calibri"/>
              </a:rPr>
              <a:t>a</a:t>
            </a:r>
            <a:r>
              <a:rPr sz="1910" spc="36" dirty="0">
                <a:solidFill>
                  <a:srgbClr val="2E2A1F"/>
                </a:solidFill>
                <a:latin typeface="Calibri"/>
                <a:cs typeface="Calibri"/>
              </a:rPr>
              <a:t>l</a:t>
            </a:r>
            <a:r>
              <a:rPr sz="1910" spc="-39" dirty="0">
                <a:solidFill>
                  <a:srgbClr val="2E2A1F"/>
                </a:solidFill>
                <a:latin typeface="Calibri"/>
                <a:cs typeface="Calibri"/>
              </a:rPr>
              <a:t>r</a:t>
            </a:r>
            <a:r>
              <a:rPr sz="1910" spc="-8" dirty="0">
                <a:solidFill>
                  <a:srgbClr val="2E2A1F"/>
                </a:solidFill>
                <a:latin typeface="Calibri"/>
                <a:cs typeface="Calibri"/>
              </a:rPr>
              <a:t>e</a:t>
            </a:r>
            <a:r>
              <a:rPr sz="1910" spc="39" dirty="0">
                <a:solidFill>
                  <a:srgbClr val="2E2A1F"/>
                </a:solidFill>
                <a:latin typeface="Calibri"/>
                <a:cs typeface="Calibri"/>
              </a:rPr>
              <a:t>a</a:t>
            </a:r>
            <a:r>
              <a:rPr sz="1910" spc="28" dirty="0">
                <a:solidFill>
                  <a:srgbClr val="2E2A1F"/>
                </a:solidFill>
                <a:latin typeface="Calibri"/>
                <a:cs typeface="Calibri"/>
              </a:rPr>
              <a:t>d</a:t>
            </a:r>
            <a:r>
              <a:rPr sz="1910" spc="-12" dirty="0">
                <a:solidFill>
                  <a:srgbClr val="2E2A1F"/>
                </a:solidFill>
                <a:latin typeface="Calibri"/>
                <a:cs typeface="Calibri"/>
              </a:rPr>
              <a:t>y</a:t>
            </a:r>
            <a:r>
              <a:rPr sz="1910" spc="-8" dirty="0">
                <a:solidFill>
                  <a:srgbClr val="2E2A1F"/>
                </a:solidFill>
                <a:latin typeface="Times New Roman"/>
                <a:cs typeface="Times New Roman"/>
              </a:rPr>
              <a:t> </a:t>
            </a:r>
            <a:r>
              <a:rPr sz="1910" spc="28" dirty="0">
                <a:solidFill>
                  <a:srgbClr val="2E2A1F"/>
                </a:solidFill>
                <a:latin typeface="Calibri"/>
                <a:cs typeface="Calibri"/>
              </a:rPr>
              <a:t>u</a:t>
            </a:r>
            <a:r>
              <a:rPr sz="1910" spc="-32" dirty="0">
                <a:solidFill>
                  <a:srgbClr val="2E2A1F"/>
                </a:solidFill>
                <a:latin typeface="Calibri"/>
                <a:cs typeface="Calibri"/>
              </a:rPr>
              <a:t>s</a:t>
            </a:r>
            <a:r>
              <a:rPr sz="1910" spc="-8" dirty="0">
                <a:solidFill>
                  <a:srgbClr val="2E2A1F"/>
                </a:solidFill>
                <a:latin typeface="Calibri"/>
                <a:cs typeface="Calibri"/>
              </a:rPr>
              <a:t>e</a:t>
            </a:r>
            <a:r>
              <a:rPr sz="1910" dirty="0">
                <a:solidFill>
                  <a:srgbClr val="2E2A1F"/>
                </a:solidFill>
                <a:latin typeface="Calibri"/>
                <a:cs typeface="Calibri"/>
              </a:rPr>
              <a:t>d</a:t>
            </a:r>
            <a:r>
              <a:rPr sz="1910" spc="-52" dirty="0">
                <a:solidFill>
                  <a:srgbClr val="2E2A1F"/>
                </a:solidFill>
                <a:latin typeface="Times New Roman"/>
                <a:cs typeface="Times New Roman"/>
              </a:rPr>
              <a:t> </a:t>
            </a:r>
            <a:r>
              <a:rPr sz="1910" spc="28" dirty="0">
                <a:solidFill>
                  <a:srgbClr val="2E2A1F"/>
                </a:solidFill>
                <a:latin typeface="Calibri"/>
                <a:cs typeface="Calibri"/>
              </a:rPr>
              <a:t>b</a:t>
            </a:r>
            <a:r>
              <a:rPr sz="1910" spc="-12" dirty="0">
                <a:solidFill>
                  <a:srgbClr val="2E2A1F"/>
                </a:solidFill>
                <a:latin typeface="Calibri"/>
                <a:cs typeface="Calibri"/>
              </a:rPr>
              <a:t>y</a:t>
            </a:r>
            <a:r>
              <a:rPr sz="1910" spc="-72" dirty="0">
                <a:solidFill>
                  <a:srgbClr val="2E2A1F"/>
                </a:solidFill>
                <a:latin typeface="Times New Roman"/>
                <a:cs typeface="Times New Roman"/>
              </a:rPr>
              <a:t> </a:t>
            </a:r>
            <a:r>
              <a:rPr sz="1910" spc="39" dirty="0">
                <a:solidFill>
                  <a:srgbClr val="2E2A1F"/>
                </a:solidFill>
                <a:latin typeface="Calibri"/>
                <a:cs typeface="Calibri"/>
              </a:rPr>
              <a:t>a</a:t>
            </a:r>
            <a:r>
              <a:rPr sz="1910" spc="28" dirty="0">
                <a:solidFill>
                  <a:srgbClr val="2E2A1F"/>
                </a:solidFill>
                <a:latin typeface="Calibri"/>
                <a:cs typeface="Calibri"/>
              </a:rPr>
              <a:t>n</a:t>
            </a:r>
            <a:r>
              <a:rPr sz="1910" spc="24" dirty="0">
                <a:solidFill>
                  <a:srgbClr val="2E2A1F"/>
                </a:solidFill>
                <a:latin typeface="Calibri"/>
                <a:cs typeface="Calibri"/>
              </a:rPr>
              <a:t>o</a:t>
            </a:r>
            <a:r>
              <a:rPr sz="1910" spc="-12" dirty="0">
                <a:solidFill>
                  <a:srgbClr val="2E2A1F"/>
                </a:solidFill>
                <a:latin typeface="Calibri"/>
                <a:cs typeface="Calibri"/>
              </a:rPr>
              <a:t>t</a:t>
            </a:r>
            <a:r>
              <a:rPr sz="1910" spc="28" dirty="0">
                <a:solidFill>
                  <a:srgbClr val="2E2A1F"/>
                </a:solidFill>
                <a:latin typeface="Calibri"/>
                <a:cs typeface="Calibri"/>
              </a:rPr>
              <a:t>h</a:t>
            </a:r>
            <a:r>
              <a:rPr sz="1910" spc="-8" dirty="0">
                <a:solidFill>
                  <a:srgbClr val="2E2A1F"/>
                </a:solidFill>
                <a:latin typeface="Calibri"/>
                <a:cs typeface="Calibri"/>
              </a:rPr>
              <a:t>er</a:t>
            </a:r>
            <a:r>
              <a:rPr sz="1910" spc="-191" dirty="0">
                <a:solidFill>
                  <a:srgbClr val="2E2A1F"/>
                </a:solidFill>
                <a:latin typeface="Times New Roman"/>
                <a:cs typeface="Times New Roman"/>
              </a:rPr>
              <a:t> </a:t>
            </a:r>
            <a:r>
              <a:rPr sz="1910" dirty="0">
                <a:solidFill>
                  <a:srgbClr val="2E2A1F"/>
                </a:solidFill>
                <a:latin typeface="Calibri"/>
                <a:cs typeface="Calibri"/>
              </a:rPr>
              <a:t>v</a:t>
            </a:r>
            <a:r>
              <a:rPr sz="1910" spc="39" dirty="0">
                <a:solidFill>
                  <a:srgbClr val="2E2A1F"/>
                </a:solidFill>
                <a:latin typeface="Calibri"/>
                <a:cs typeface="Calibri"/>
              </a:rPr>
              <a:t>a</a:t>
            </a:r>
            <a:r>
              <a:rPr sz="1910" spc="36" dirty="0">
                <a:solidFill>
                  <a:srgbClr val="2E2A1F"/>
                </a:solidFill>
                <a:latin typeface="Calibri"/>
                <a:cs typeface="Calibri"/>
              </a:rPr>
              <a:t>li</a:t>
            </a:r>
            <a:r>
              <a:rPr sz="1910" dirty="0">
                <a:solidFill>
                  <a:srgbClr val="2E2A1F"/>
                </a:solidFill>
                <a:latin typeface="Calibri"/>
                <a:cs typeface="Calibri"/>
              </a:rPr>
              <a:t>d</a:t>
            </a:r>
            <a:r>
              <a:rPr sz="1910" spc="-211" dirty="0">
                <a:solidFill>
                  <a:srgbClr val="2E2A1F"/>
                </a:solidFill>
                <a:latin typeface="Times New Roman"/>
                <a:cs typeface="Times New Roman"/>
              </a:rPr>
              <a:t> </a:t>
            </a:r>
            <a:r>
              <a:rPr sz="1910" spc="36" dirty="0">
                <a:solidFill>
                  <a:srgbClr val="2E2A1F"/>
                </a:solidFill>
                <a:latin typeface="Calibri"/>
                <a:cs typeface="Calibri"/>
              </a:rPr>
              <a:t>i</a:t>
            </a:r>
            <a:r>
              <a:rPr sz="1910" spc="-12" dirty="0">
                <a:solidFill>
                  <a:srgbClr val="2E2A1F"/>
                </a:solidFill>
                <a:latin typeface="Calibri"/>
                <a:cs typeface="Calibri"/>
              </a:rPr>
              <a:t>t</a:t>
            </a:r>
            <a:r>
              <a:rPr sz="1910" spc="-8" dirty="0">
                <a:solidFill>
                  <a:srgbClr val="2E2A1F"/>
                </a:solidFill>
                <a:latin typeface="Calibri"/>
                <a:cs typeface="Calibri"/>
              </a:rPr>
              <a:t>e</a:t>
            </a:r>
            <a:r>
              <a:rPr sz="1910" spc="-32" dirty="0">
                <a:solidFill>
                  <a:srgbClr val="2E2A1F"/>
                </a:solidFill>
                <a:latin typeface="Calibri"/>
                <a:cs typeface="Calibri"/>
              </a:rPr>
              <a:t>m</a:t>
            </a:r>
            <a:r>
              <a:rPr sz="1910" dirty="0">
                <a:solidFill>
                  <a:srgbClr val="2E2A1F"/>
                </a:solidFill>
                <a:latin typeface="Calibri"/>
                <a:cs typeface="Calibri"/>
              </a:rPr>
              <a:t>.</a:t>
            </a:r>
            <a:endParaRPr sz="1910">
              <a:latin typeface="Calibri"/>
              <a:cs typeface="Calibri"/>
            </a:endParaRPr>
          </a:p>
          <a:p>
            <a:pPr marL="5196494" marR="4044" algn="ctr">
              <a:lnSpc>
                <a:spcPct val="100699"/>
              </a:lnSpc>
              <a:spcBef>
                <a:spcPts val="1353"/>
              </a:spcBef>
            </a:pPr>
            <a:r>
              <a:rPr sz="1910" b="1" spc="80" dirty="0">
                <a:solidFill>
                  <a:srgbClr val="2E2A1F"/>
                </a:solidFill>
                <a:latin typeface="Arial"/>
                <a:cs typeface="Arial"/>
              </a:rPr>
              <a:t>M</a:t>
            </a:r>
            <a:r>
              <a:rPr sz="1910" b="1" dirty="0">
                <a:solidFill>
                  <a:srgbClr val="2E2A1F"/>
                </a:solidFill>
                <a:latin typeface="Arial"/>
                <a:cs typeface="Arial"/>
              </a:rPr>
              <a:t>y</a:t>
            </a:r>
            <a:r>
              <a:rPr sz="1910" b="1" spc="-83" dirty="0">
                <a:solidFill>
                  <a:srgbClr val="2E2A1F"/>
                </a:solidFill>
                <a:latin typeface="Arial"/>
                <a:cs typeface="Arial"/>
              </a:rPr>
              <a:t> </a:t>
            </a:r>
            <a:r>
              <a:rPr sz="1910" b="1" spc="24" dirty="0">
                <a:solidFill>
                  <a:srgbClr val="2E2A1F"/>
                </a:solidFill>
                <a:latin typeface="Arial"/>
                <a:cs typeface="Arial"/>
              </a:rPr>
              <a:t>h</a:t>
            </a:r>
            <a:r>
              <a:rPr sz="1910" b="1" spc="-28" dirty="0">
                <a:solidFill>
                  <a:srgbClr val="2E2A1F"/>
                </a:solidFill>
                <a:latin typeface="Arial"/>
                <a:cs typeface="Arial"/>
              </a:rPr>
              <a:t>as</a:t>
            </a:r>
            <a:r>
              <a:rPr sz="1910" b="1" dirty="0">
                <a:solidFill>
                  <a:srgbClr val="2E2A1F"/>
                </a:solidFill>
                <a:latin typeface="Arial"/>
                <a:cs typeface="Arial"/>
              </a:rPr>
              <a:t>h </a:t>
            </a:r>
            <a:r>
              <a:rPr sz="1910" b="1" spc="-28" dirty="0">
                <a:solidFill>
                  <a:srgbClr val="2E2A1F"/>
                </a:solidFill>
                <a:latin typeface="Arial"/>
                <a:cs typeface="Arial"/>
              </a:rPr>
              <a:t>va</a:t>
            </a:r>
            <a:r>
              <a:rPr sz="1910" b="1" spc="24" dirty="0">
                <a:solidFill>
                  <a:srgbClr val="2E2A1F"/>
                </a:solidFill>
                <a:latin typeface="Arial"/>
                <a:cs typeface="Arial"/>
              </a:rPr>
              <a:t>lu</a:t>
            </a:r>
            <a:r>
              <a:rPr sz="1910" b="1" dirty="0">
                <a:solidFill>
                  <a:srgbClr val="2E2A1F"/>
                </a:solidFill>
                <a:latin typeface="Arial"/>
                <a:cs typeface="Arial"/>
              </a:rPr>
              <a:t>e</a:t>
            </a:r>
            <a:r>
              <a:rPr sz="1910" b="1" spc="-4" dirty="0">
                <a:solidFill>
                  <a:srgbClr val="2E2A1F"/>
                </a:solidFill>
                <a:latin typeface="Arial"/>
                <a:cs typeface="Arial"/>
              </a:rPr>
              <a:t> </a:t>
            </a:r>
            <a:r>
              <a:rPr sz="1910" b="1" spc="24" dirty="0">
                <a:solidFill>
                  <a:srgbClr val="2E2A1F"/>
                </a:solidFill>
                <a:latin typeface="Arial"/>
                <a:cs typeface="Arial"/>
              </a:rPr>
              <a:t>i</a:t>
            </a:r>
            <a:r>
              <a:rPr sz="1910" b="1" dirty="0">
                <a:solidFill>
                  <a:srgbClr val="2E2A1F"/>
                </a:solidFill>
                <a:latin typeface="Arial"/>
                <a:cs typeface="Arial"/>
              </a:rPr>
              <a:t>s [</a:t>
            </a:r>
            <a:r>
              <a:rPr sz="1910" b="1" spc="-28" dirty="0">
                <a:solidFill>
                  <a:srgbClr val="2E2A1F"/>
                </a:solidFill>
                <a:latin typeface="Arial"/>
                <a:cs typeface="Arial"/>
              </a:rPr>
              <a:t>2</a:t>
            </a:r>
            <a:r>
              <a:rPr sz="1910" b="1" dirty="0">
                <a:solidFill>
                  <a:srgbClr val="2E2A1F"/>
                </a:solidFill>
                <a:latin typeface="Arial"/>
                <a:cs typeface="Arial"/>
              </a:rPr>
              <a:t>].</a:t>
            </a:r>
            <a:endParaRPr sz="1910">
              <a:latin typeface="Arial"/>
              <a:cs typeface="Arial"/>
            </a:endParaRPr>
          </a:p>
        </p:txBody>
      </p:sp>
      <p:sp>
        <p:nvSpPr>
          <p:cNvPr id="117" name="object 117"/>
          <p:cNvSpPr txBox="1"/>
          <p:nvPr/>
        </p:nvSpPr>
        <p:spPr>
          <a:xfrm>
            <a:off x="1880312" y="4990940"/>
            <a:ext cx="4074050" cy="293927"/>
          </a:xfrm>
          <a:prstGeom prst="rect">
            <a:avLst/>
          </a:prstGeom>
        </p:spPr>
        <p:txBody>
          <a:bodyPr vert="horz" wrap="square" lIns="0" tIns="0" rIns="0" bIns="0" rtlCol="0">
            <a:spAutoFit/>
          </a:bodyPr>
          <a:lstStyle/>
          <a:p>
            <a:pPr marL="10110">
              <a:tabLst>
                <a:tab pos="697079" algn="l"/>
                <a:tab pos="1424991" algn="l"/>
                <a:tab pos="2132685" algn="l"/>
                <a:tab pos="2860599" algn="l"/>
                <a:tab pos="3628952" algn="l"/>
              </a:tabLst>
            </a:pPr>
            <a:r>
              <a:rPr sz="1910" b="1" dirty="0">
                <a:solidFill>
                  <a:srgbClr val="2E2A1F"/>
                </a:solidFill>
                <a:latin typeface="Arial"/>
                <a:cs typeface="Arial"/>
              </a:rPr>
              <a:t>[</a:t>
            </a:r>
            <a:r>
              <a:rPr sz="1910" b="1" spc="24" dirty="0">
                <a:solidFill>
                  <a:srgbClr val="2E2A1F"/>
                </a:solidFill>
                <a:latin typeface="Arial"/>
                <a:cs typeface="Arial"/>
              </a:rPr>
              <a:t> </a:t>
            </a:r>
            <a:r>
              <a:rPr sz="1910" b="1" dirty="0">
                <a:solidFill>
                  <a:srgbClr val="2E2A1F"/>
                </a:solidFill>
                <a:latin typeface="Arial"/>
                <a:cs typeface="Arial"/>
              </a:rPr>
              <a:t>0</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1</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2</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3</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4</a:t>
            </a:r>
            <a:r>
              <a:rPr sz="1910" b="1" spc="-4" dirty="0">
                <a:solidFill>
                  <a:srgbClr val="2E2A1F"/>
                </a:solidFill>
                <a:latin typeface="Arial"/>
                <a:cs typeface="Arial"/>
              </a:rPr>
              <a:t> </a:t>
            </a:r>
            <a:r>
              <a:rPr sz="1910" b="1" dirty="0">
                <a:solidFill>
                  <a:srgbClr val="2E2A1F"/>
                </a:solidFill>
                <a:latin typeface="Arial"/>
                <a:cs typeface="Arial"/>
              </a:rPr>
              <a:t>]	[</a:t>
            </a:r>
            <a:r>
              <a:rPr sz="1910" b="1" spc="24" dirty="0">
                <a:solidFill>
                  <a:srgbClr val="2E2A1F"/>
                </a:solidFill>
                <a:latin typeface="Arial"/>
                <a:cs typeface="Arial"/>
              </a:rPr>
              <a:t> </a:t>
            </a:r>
            <a:r>
              <a:rPr sz="1910" b="1" dirty="0">
                <a:solidFill>
                  <a:srgbClr val="2E2A1F"/>
                </a:solidFill>
                <a:latin typeface="Arial"/>
                <a:cs typeface="Arial"/>
              </a:rPr>
              <a:t>5</a:t>
            </a:r>
            <a:r>
              <a:rPr sz="1910" b="1" spc="-4" dirty="0">
                <a:solidFill>
                  <a:srgbClr val="2E2A1F"/>
                </a:solidFill>
                <a:latin typeface="Arial"/>
                <a:cs typeface="Arial"/>
              </a:rPr>
              <a:t> </a:t>
            </a:r>
            <a:r>
              <a:rPr sz="1910" b="1" dirty="0">
                <a:solidFill>
                  <a:srgbClr val="2E2A1F"/>
                </a:solidFill>
                <a:latin typeface="Arial"/>
                <a:cs typeface="Arial"/>
              </a:rPr>
              <a:t>]</a:t>
            </a:r>
            <a:endParaRPr sz="1910">
              <a:latin typeface="Arial"/>
              <a:cs typeface="Arial"/>
            </a:endParaRPr>
          </a:p>
        </p:txBody>
      </p:sp>
      <p:sp>
        <p:nvSpPr>
          <p:cNvPr id="119" name="Slide Number Placeholder 118"/>
          <p:cNvSpPr>
            <a:spLocks noGrp="1"/>
          </p:cNvSpPr>
          <p:nvPr>
            <p:ph type="sldNum" sz="quarter" idx="12"/>
          </p:nvPr>
        </p:nvSpPr>
        <p:spPr/>
        <p:txBody>
          <a:bodyPr/>
          <a:lstStyle/>
          <a:p>
            <a:pPr marL="88900">
              <a:lnSpc>
                <a:spcPct val="100000"/>
              </a:lnSpc>
            </a:pPr>
            <a:fld id="{81D60167-4931-47E6-BA6A-407CBD079E47}" type="slidenum">
              <a:rPr lang="en-US" smtClean="0"/>
              <a:t>42</a:t>
            </a:fld>
            <a:endParaRPr lang="en-US" dirty="0"/>
          </a:p>
        </p:txBody>
      </p:sp>
    </p:spTree>
    <p:extLst>
      <p:ext uri="{BB962C8B-B14F-4D97-AF65-F5344CB8AC3E}">
        <p14:creationId xmlns:p14="http://schemas.microsoft.com/office/powerpoint/2010/main" val="2137178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7896" y="1306826"/>
            <a:ext cx="8370506" cy="564257"/>
          </a:xfrm>
          <a:prstGeom prst="rect">
            <a:avLst/>
          </a:prstGeom>
        </p:spPr>
        <p:txBody>
          <a:bodyPr vert="horz" wrap="square" lIns="0" tIns="0" rIns="0" bIns="0" rtlCol="0" anchor="ctr">
            <a:spAutoFit/>
          </a:bodyPr>
          <a:lstStyle/>
          <a:p>
            <a:pPr marL="10110">
              <a:lnSpc>
                <a:spcPts val="4355"/>
              </a:lnSpc>
            </a:pPr>
            <a:r>
              <a:rPr spc="-75" dirty="0"/>
              <a:t>H</a:t>
            </a:r>
            <a:r>
              <a:rPr spc="-119" dirty="0"/>
              <a:t>a</a:t>
            </a:r>
            <a:r>
              <a:rPr spc="-80" dirty="0"/>
              <a:t>s</a:t>
            </a:r>
            <a:r>
              <a:rPr spc="-24" dirty="0"/>
              <a:t>h</a:t>
            </a:r>
            <a:r>
              <a:rPr spc="-310" dirty="0">
                <a:latin typeface="Times New Roman"/>
                <a:cs typeface="Times New Roman"/>
              </a:rPr>
              <a:t> </a:t>
            </a:r>
            <a:r>
              <a:rPr spc="-47" dirty="0"/>
              <a:t>t</a:t>
            </a:r>
            <a:r>
              <a:rPr spc="-119" dirty="0"/>
              <a:t>a</a:t>
            </a:r>
            <a:r>
              <a:rPr spc="-96" dirty="0"/>
              <a:t>b</a:t>
            </a:r>
            <a:r>
              <a:rPr spc="-124" dirty="0"/>
              <a:t>l</a:t>
            </a:r>
            <a:r>
              <a:rPr spc="-20" dirty="0"/>
              <a:t>e</a:t>
            </a:r>
            <a:r>
              <a:rPr spc="-155" dirty="0">
                <a:latin typeface="Times New Roman"/>
                <a:cs typeface="Times New Roman"/>
              </a:rPr>
              <a:t> </a:t>
            </a:r>
            <a:r>
              <a:rPr spc="-90" dirty="0" smtClean="0"/>
              <a:t>[</a:t>
            </a:r>
            <a:r>
              <a:rPr lang="en-US" spc="-90" dirty="0" smtClean="0"/>
              <a:t>10</a:t>
            </a:r>
            <a:r>
              <a:rPr dirty="0" smtClean="0"/>
              <a:t>]</a:t>
            </a:r>
            <a:endParaRPr dirty="0"/>
          </a:p>
        </p:txBody>
      </p:sp>
      <p:sp>
        <p:nvSpPr>
          <p:cNvPr id="3" name="object 3"/>
          <p:cNvSpPr txBox="1"/>
          <p:nvPr/>
        </p:nvSpPr>
        <p:spPr>
          <a:xfrm>
            <a:off x="1920752" y="2108845"/>
            <a:ext cx="5635748" cy="3800784"/>
          </a:xfrm>
          <a:prstGeom prst="rect">
            <a:avLst/>
          </a:prstGeom>
        </p:spPr>
        <p:txBody>
          <a:bodyPr vert="horz" wrap="square" lIns="0" tIns="0" rIns="0" bIns="0" rtlCol="0">
            <a:spAutoFit/>
          </a:bodyPr>
          <a:lstStyle/>
          <a:p>
            <a:pPr marL="192088" indent="-181978">
              <a:buClr>
                <a:srgbClr val="A9A57B"/>
              </a:buClr>
              <a:buFont typeface="Arial"/>
              <a:buChar char="•"/>
              <a:tabLst>
                <a:tab pos="192088" algn="l"/>
              </a:tabLst>
            </a:pPr>
            <a:r>
              <a:rPr sz="2229" b="1" spc="12" dirty="0">
                <a:solidFill>
                  <a:srgbClr val="00B04F"/>
                </a:solidFill>
                <a:latin typeface="Calibri"/>
                <a:cs typeface="Calibri"/>
              </a:rPr>
              <a:t>C</a:t>
            </a:r>
            <a:r>
              <a:rPr sz="2229" b="1" spc="-16" dirty="0">
                <a:solidFill>
                  <a:srgbClr val="00B04F"/>
                </a:solidFill>
                <a:latin typeface="Calibri"/>
                <a:cs typeface="Calibri"/>
              </a:rPr>
              <a:t>o</a:t>
            </a:r>
            <a:r>
              <a:rPr sz="2229" b="1" dirty="0">
                <a:solidFill>
                  <a:srgbClr val="00B04F"/>
                </a:solidFill>
                <a:latin typeface="Calibri"/>
                <a:cs typeface="Calibri"/>
              </a:rPr>
              <a:t>lli</a:t>
            </a:r>
            <a:r>
              <a:rPr sz="2229" b="1" spc="-28" dirty="0">
                <a:solidFill>
                  <a:srgbClr val="00B04F"/>
                </a:solidFill>
                <a:latin typeface="Calibri"/>
                <a:cs typeface="Calibri"/>
              </a:rPr>
              <a:t>s</a:t>
            </a:r>
            <a:r>
              <a:rPr sz="2229" b="1" dirty="0">
                <a:solidFill>
                  <a:srgbClr val="00B04F"/>
                </a:solidFill>
                <a:latin typeface="Calibri"/>
                <a:cs typeface="Calibri"/>
              </a:rPr>
              <a:t>i</a:t>
            </a:r>
            <a:r>
              <a:rPr sz="2229" b="1" spc="-16" dirty="0">
                <a:solidFill>
                  <a:srgbClr val="00B04F"/>
                </a:solidFill>
                <a:latin typeface="Calibri"/>
                <a:cs typeface="Calibri"/>
              </a:rPr>
              <a:t>o</a:t>
            </a:r>
            <a:r>
              <a:rPr sz="2229" b="1" spc="-12" dirty="0">
                <a:solidFill>
                  <a:srgbClr val="00B04F"/>
                </a:solidFill>
                <a:latin typeface="Calibri"/>
                <a:cs typeface="Calibri"/>
              </a:rPr>
              <a:t>n</a:t>
            </a:r>
            <a:r>
              <a:rPr sz="2229" b="1" spc="-83" dirty="0">
                <a:solidFill>
                  <a:srgbClr val="00B04F"/>
                </a:solidFill>
                <a:latin typeface="Times New Roman"/>
                <a:cs typeface="Times New Roman"/>
              </a:rPr>
              <a:t> </a:t>
            </a:r>
            <a:r>
              <a:rPr sz="2229" b="1" spc="-16" dirty="0">
                <a:solidFill>
                  <a:srgbClr val="00B04F"/>
                </a:solidFill>
                <a:latin typeface="Calibri"/>
                <a:cs typeface="Calibri"/>
              </a:rPr>
              <a:t>h</a:t>
            </a:r>
            <a:r>
              <a:rPr sz="2229" b="1" dirty="0">
                <a:solidFill>
                  <a:srgbClr val="00B04F"/>
                </a:solidFill>
                <a:latin typeface="Calibri"/>
                <a:cs typeface="Calibri"/>
              </a:rPr>
              <a:t>a</a:t>
            </a:r>
            <a:r>
              <a:rPr sz="2229" b="1" spc="-16" dirty="0">
                <a:solidFill>
                  <a:srgbClr val="00B04F"/>
                </a:solidFill>
                <a:latin typeface="Calibri"/>
                <a:cs typeface="Calibri"/>
              </a:rPr>
              <a:t>nd</a:t>
            </a:r>
            <a:r>
              <a:rPr sz="2229" b="1" dirty="0">
                <a:solidFill>
                  <a:srgbClr val="00B04F"/>
                </a:solidFill>
                <a:latin typeface="Calibri"/>
                <a:cs typeface="Calibri"/>
              </a:rPr>
              <a:t>li</a:t>
            </a:r>
            <a:r>
              <a:rPr sz="2229" b="1" spc="-16" dirty="0">
                <a:solidFill>
                  <a:srgbClr val="00B04F"/>
                </a:solidFill>
                <a:latin typeface="Calibri"/>
                <a:cs typeface="Calibri"/>
              </a:rPr>
              <a:t>n</a:t>
            </a:r>
            <a:r>
              <a:rPr sz="2229" b="1" dirty="0">
                <a:solidFill>
                  <a:srgbClr val="00B04F"/>
                </a:solidFill>
                <a:latin typeface="Calibri"/>
                <a:cs typeface="Calibri"/>
              </a:rPr>
              <a:t>g</a:t>
            </a:r>
            <a:endParaRPr sz="2229">
              <a:latin typeface="Calibri"/>
              <a:cs typeface="Calibri"/>
            </a:endParaRPr>
          </a:p>
          <a:p>
            <a:pPr marL="424616" lvl="1" indent="-181978">
              <a:spcBef>
                <a:spcPts val="1146"/>
              </a:spcBef>
              <a:buClr>
                <a:srgbClr val="9CBEBD"/>
              </a:buClr>
              <a:buFont typeface="Arial"/>
              <a:buChar char="•"/>
              <a:tabLst>
                <a:tab pos="424616" algn="l"/>
              </a:tabLst>
            </a:pPr>
            <a:r>
              <a:rPr sz="1910" spc="-60" dirty="0">
                <a:solidFill>
                  <a:srgbClr val="2E2A1F"/>
                </a:solidFill>
                <a:latin typeface="Calibri"/>
                <a:cs typeface="Calibri"/>
              </a:rPr>
              <a:t>T</a:t>
            </a:r>
            <a:r>
              <a:rPr sz="1910" spc="-32" dirty="0">
                <a:solidFill>
                  <a:srgbClr val="2E2A1F"/>
                </a:solidFill>
                <a:latin typeface="Calibri"/>
                <a:cs typeface="Calibri"/>
              </a:rPr>
              <a:t>w</a:t>
            </a:r>
            <a:r>
              <a:rPr sz="1910" dirty="0">
                <a:solidFill>
                  <a:srgbClr val="2E2A1F"/>
                </a:solidFill>
                <a:latin typeface="Calibri"/>
                <a:cs typeface="Calibri"/>
              </a:rPr>
              <a:t>o</a:t>
            </a:r>
            <a:r>
              <a:rPr sz="1910" spc="-56" dirty="0">
                <a:solidFill>
                  <a:srgbClr val="2E2A1F"/>
                </a:solidFill>
                <a:latin typeface="Times New Roman"/>
                <a:cs typeface="Times New Roman"/>
              </a:rPr>
              <a:t> </a:t>
            </a:r>
            <a:r>
              <a:rPr sz="1910" spc="-32" dirty="0">
                <a:solidFill>
                  <a:srgbClr val="2E2A1F"/>
                </a:solidFill>
                <a:latin typeface="Calibri"/>
                <a:cs typeface="Calibri"/>
              </a:rPr>
              <a:t>m</a:t>
            </a:r>
            <a:r>
              <a:rPr sz="1910" spc="-8" dirty="0">
                <a:solidFill>
                  <a:srgbClr val="2E2A1F"/>
                </a:solidFill>
                <a:latin typeface="Calibri"/>
                <a:cs typeface="Calibri"/>
              </a:rPr>
              <a:t>e</a:t>
            </a:r>
            <a:r>
              <a:rPr sz="1910" spc="-12" dirty="0">
                <a:solidFill>
                  <a:srgbClr val="2E2A1F"/>
                </a:solidFill>
                <a:latin typeface="Calibri"/>
                <a:cs typeface="Calibri"/>
              </a:rPr>
              <a:t>t</a:t>
            </a:r>
            <a:r>
              <a:rPr sz="1910" spc="28" dirty="0">
                <a:solidFill>
                  <a:srgbClr val="2E2A1F"/>
                </a:solidFill>
                <a:latin typeface="Calibri"/>
                <a:cs typeface="Calibri"/>
              </a:rPr>
              <a:t>h</a:t>
            </a:r>
            <a:r>
              <a:rPr sz="1910" spc="24" dirty="0">
                <a:solidFill>
                  <a:srgbClr val="2E2A1F"/>
                </a:solidFill>
                <a:latin typeface="Calibri"/>
                <a:cs typeface="Calibri"/>
              </a:rPr>
              <a:t>o</a:t>
            </a:r>
            <a:r>
              <a:rPr sz="1910" spc="28" dirty="0">
                <a:solidFill>
                  <a:srgbClr val="2E2A1F"/>
                </a:solidFill>
                <a:latin typeface="Calibri"/>
                <a:cs typeface="Calibri"/>
              </a:rPr>
              <a:t>d</a:t>
            </a:r>
            <a:r>
              <a:rPr sz="1910" spc="-32" dirty="0">
                <a:solidFill>
                  <a:srgbClr val="2E2A1F"/>
                </a:solidFill>
                <a:latin typeface="Calibri"/>
                <a:cs typeface="Calibri"/>
              </a:rPr>
              <a:t>s</a:t>
            </a:r>
            <a:r>
              <a:rPr sz="1910" spc="-8" dirty="0">
                <a:solidFill>
                  <a:srgbClr val="2E2A1F"/>
                </a:solidFill>
                <a:latin typeface="Calibri"/>
                <a:cs typeface="Calibri"/>
              </a:rPr>
              <a:t>:</a:t>
            </a:r>
            <a:r>
              <a:rPr sz="1910" spc="-116" dirty="0">
                <a:solidFill>
                  <a:srgbClr val="2E2A1F"/>
                </a:solidFill>
                <a:latin typeface="Times New Roman"/>
                <a:cs typeface="Times New Roman"/>
              </a:rPr>
              <a:t> </a:t>
            </a:r>
            <a:r>
              <a:rPr sz="1910" spc="8" dirty="0">
                <a:solidFill>
                  <a:srgbClr val="2E2A1F"/>
                </a:solidFill>
                <a:latin typeface="Calibri"/>
                <a:cs typeface="Calibri"/>
              </a:rPr>
              <a:t>O</a:t>
            </a:r>
            <a:r>
              <a:rPr sz="1910" spc="28" dirty="0">
                <a:solidFill>
                  <a:srgbClr val="2E2A1F"/>
                </a:solidFill>
                <a:latin typeface="Calibri"/>
                <a:cs typeface="Calibri"/>
              </a:rPr>
              <a:t>p</a:t>
            </a:r>
            <a:r>
              <a:rPr sz="1910" spc="-8" dirty="0">
                <a:solidFill>
                  <a:srgbClr val="2E2A1F"/>
                </a:solidFill>
                <a:latin typeface="Calibri"/>
                <a:cs typeface="Calibri"/>
              </a:rPr>
              <a:t>e</a:t>
            </a:r>
            <a:r>
              <a:rPr sz="1910" dirty="0">
                <a:solidFill>
                  <a:srgbClr val="2E2A1F"/>
                </a:solidFill>
                <a:latin typeface="Calibri"/>
                <a:cs typeface="Calibri"/>
              </a:rPr>
              <a:t>n</a:t>
            </a:r>
            <a:r>
              <a:rPr sz="1910" spc="-132" dirty="0">
                <a:solidFill>
                  <a:srgbClr val="2E2A1F"/>
                </a:solidFill>
                <a:latin typeface="Times New Roman"/>
                <a:cs typeface="Times New Roman"/>
              </a:rPr>
              <a:t> </a:t>
            </a:r>
            <a:r>
              <a:rPr sz="1910" spc="28" dirty="0">
                <a:solidFill>
                  <a:srgbClr val="2E2A1F"/>
                </a:solidFill>
                <a:latin typeface="Calibri"/>
                <a:cs typeface="Calibri"/>
              </a:rPr>
              <a:t>h</a:t>
            </a:r>
            <a:r>
              <a:rPr sz="1910" spc="39" dirty="0">
                <a:solidFill>
                  <a:srgbClr val="2E2A1F"/>
                </a:solidFill>
                <a:latin typeface="Calibri"/>
                <a:cs typeface="Calibri"/>
              </a:rPr>
              <a:t>a</a:t>
            </a:r>
            <a:r>
              <a:rPr sz="1910" spc="-32" dirty="0">
                <a:solidFill>
                  <a:srgbClr val="2E2A1F"/>
                </a:solidFill>
                <a:latin typeface="Calibri"/>
                <a:cs typeface="Calibri"/>
              </a:rPr>
              <a:t>s</a:t>
            </a:r>
            <a:r>
              <a:rPr sz="1910" spc="28" dirty="0">
                <a:solidFill>
                  <a:srgbClr val="2E2A1F"/>
                </a:solidFill>
                <a:latin typeface="Calibri"/>
                <a:cs typeface="Calibri"/>
              </a:rPr>
              <a:t>h</a:t>
            </a:r>
            <a:r>
              <a:rPr sz="1910" spc="36" dirty="0">
                <a:solidFill>
                  <a:srgbClr val="2E2A1F"/>
                </a:solidFill>
                <a:latin typeface="Calibri"/>
                <a:cs typeface="Calibri"/>
              </a:rPr>
              <a:t>i</a:t>
            </a:r>
            <a:r>
              <a:rPr sz="1910" spc="28" dirty="0">
                <a:solidFill>
                  <a:srgbClr val="2E2A1F"/>
                </a:solidFill>
                <a:latin typeface="Calibri"/>
                <a:cs typeface="Calibri"/>
              </a:rPr>
              <a:t>n</a:t>
            </a:r>
            <a:r>
              <a:rPr sz="1910" spc="-12" dirty="0">
                <a:solidFill>
                  <a:srgbClr val="2E2A1F"/>
                </a:solidFill>
                <a:latin typeface="Calibri"/>
                <a:cs typeface="Calibri"/>
              </a:rPr>
              <a:t>g</a:t>
            </a:r>
            <a:r>
              <a:rPr sz="1910" spc="-182" dirty="0">
                <a:solidFill>
                  <a:srgbClr val="2E2A1F"/>
                </a:solidFill>
                <a:latin typeface="Times New Roman"/>
                <a:cs typeface="Times New Roman"/>
              </a:rPr>
              <a:t> </a:t>
            </a:r>
            <a:r>
              <a:rPr sz="1910" spc="39" dirty="0">
                <a:solidFill>
                  <a:srgbClr val="2E2A1F"/>
                </a:solidFill>
                <a:latin typeface="Calibri"/>
                <a:cs typeface="Calibri"/>
              </a:rPr>
              <a:t>a</a:t>
            </a:r>
            <a:r>
              <a:rPr sz="1910" spc="28" dirty="0">
                <a:solidFill>
                  <a:srgbClr val="2E2A1F"/>
                </a:solidFill>
                <a:latin typeface="Calibri"/>
                <a:cs typeface="Calibri"/>
              </a:rPr>
              <a:t>n</a:t>
            </a:r>
            <a:r>
              <a:rPr sz="1910" dirty="0">
                <a:solidFill>
                  <a:srgbClr val="2E2A1F"/>
                </a:solidFill>
                <a:latin typeface="Calibri"/>
                <a:cs typeface="Calibri"/>
              </a:rPr>
              <a:t>d</a:t>
            </a:r>
            <a:r>
              <a:rPr sz="1910" spc="-132" dirty="0">
                <a:solidFill>
                  <a:srgbClr val="2E2A1F"/>
                </a:solidFill>
                <a:latin typeface="Times New Roman"/>
                <a:cs typeface="Times New Roman"/>
              </a:rPr>
              <a:t> </a:t>
            </a:r>
            <a:r>
              <a:rPr sz="1910" spc="12" dirty="0">
                <a:solidFill>
                  <a:srgbClr val="2E2A1F"/>
                </a:solidFill>
                <a:latin typeface="Calibri"/>
                <a:cs typeface="Calibri"/>
              </a:rPr>
              <a:t>C</a:t>
            </a:r>
            <a:r>
              <a:rPr sz="1910" spc="36" dirty="0">
                <a:solidFill>
                  <a:srgbClr val="2E2A1F"/>
                </a:solidFill>
                <a:latin typeface="Calibri"/>
                <a:cs typeface="Calibri"/>
              </a:rPr>
              <a:t>l</a:t>
            </a:r>
            <a:r>
              <a:rPr sz="1910" spc="24" dirty="0">
                <a:solidFill>
                  <a:srgbClr val="2E2A1F"/>
                </a:solidFill>
                <a:latin typeface="Calibri"/>
                <a:cs typeface="Calibri"/>
              </a:rPr>
              <a:t>o</a:t>
            </a:r>
            <a:r>
              <a:rPr sz="1910" spc="-32" dirty="0">
                <a:solidFill>
                  <a:srgbClr val="2E2A1F"/>
                </a:solidFill>
                <a:latin typeface="Calibri"/>
                <a:cs typeface="Calibri"/>
              </a:rPr>
              <a:t>s</a:t>
            </a:r>
            <a:r>
              <a:rPr sz="1910" spc="-12" dirty="0">
                <a:solidFill>
                  <a:srgbClr val="2E2A1F"/>
                </a:solidFill>
                <a:latin typeface="Calibri"/>
                <a:cs typeface="Calibri"/>
              </a:rPr>
              <a:t>e</a:t>
            </a:r>
            <a:r>
              <a:rPr sz="1910" spc="-75" dirty="0">
                <a:solidFill>
                  <a:srgbClr val="2E2A1F"/>
                </a:solidFill>
                <a:latin typeface="Times New Roman"/>
                <a:cs typeface="Times New Roman"/>
              </a:rPr>
              <a:t> </a:t>
            </a:r>
            <a:r>
              <a:rPr sz="1910" spc="28" dirty="0">
                <a:solidFill>
                  <a:srgbClr val="2E2A1F"/>
                </a:solidFill>
                <a:latin typeface="Calibri"/>
                <a:cs typeface="Calibri"/>
              </a:rPr>
              <a:t>h</a:t>
            </a:r>
            <a:r>
              <a:rPr sz="1910" spc="39" dirty="0">
                <a:solidFill>
                  <a:srgbClr val="2E2A1F"/>
                </a:solidFill>
                <a:latin typeface="Calibri"/>
                <a:cs typeface="Calibri"/>
              </a:rPr>
              <a:t>a</a:t>
            </a:r>
            <a:r>
              <a:rPr sz="1910" spc="-32" dirty="0">
                <a:solidFill>
                  <a:srgbClr val="2E2A1F"/>
                </a:solidFill>
                <a:latin typeface="Calibri"/>
                <a:cs typeface="Calibri"/>
              </a:rPr>
              <a:t>s</a:t>
            </a:r>
            <a:r>
              <a:rPr sz="1910" spc="28" dirty="0">
                <a:solidFill>
                  <a:srgbClr val="2E2A1F"/>
                </a:solidFill>
                <a:latin typeface="Calibri"/>
                <a:cs typeface="Calibri"/>
              </a:rPr>
              <a:t>h</a:t>
            </a:r>
            <a:r>
              <a:rPr sz="1910" spc="36" dirty="0">
                <a:solidFill>
                  <a:srgbClr val="2E2A1F"/>
                </a:solidFill>
                <a:latin typeface="Calibri"/>
                <a:cs typeface="Calibri"/>
              </a:rPr>
              <a:t>i</a:t>
            </a:r>
            <a:r>
              <a:rPr sz="1910" spc="28" dirty="0">
                <a:solidFill>
                  <a:srgbClr val="2E2A1F"/>
                </a:solidFill>
                <a:latin typeface="Calibri"/>
                <a:cs typeface="Calibri"/>
              </a:rPr>
              <a:t>n</a:t>
            </a:r>
            <a:r>
              <a:rPr sz="1910" spc="-12" dirty="0">
                <a:solidFill>
                  <a:srgbClr val="2E2A1F"/>
                </a:solidFill>
                <a:latin typeface="Calibri"/>
                <a:cs typeface="Calibri"/>
              </a:rPr>
              <a:t>g</a:t>
            </a:r>
            <a:endParaRPr sz="1910">
              <a:latin typeface="Calibri"/>
              <a:cs typeface="Calibri"/>
            </a:endParaRPr>
          </a:p>
          <a:p>
            <a:pPr marL="192088" indent="-181978">
              <a:spcBef>
                <a:spcPts val="1369"/>
              </a:spcBef>
              <a:buClr>
                <a:srgbClr val="A9A57B"/>
              </a:buClr>
              <a:buFont typeface="Arial"/>
              <a:buChar char="•"/>
              <a:tabLst>
                <a:tab pos="192088" algn="l"/>
              </a:tabLst>
            </a:pPr>
            <a:r>
              <a:rPr sz="2229" b="1" spc="4" dirty="0">
                <a:solidFill>
                  <a:srgbClr val="00B04F"/>
                </a:solidFill>
                <a:latin typeface="Calibri"/>
                <a:cs typeface="Calibri"/>
              </a:rPr>
              <a:t>O</a:t>
            </a:r>
            <a:r>
              <a:rPr sz="2229" b="1" spc="-16" dirty="0">
                <a:solidFill>
                  <a:srgbClr val="00B04F"/>
                </a:solidFill>
                <a:latin typeface="Calibri"/>
                <a:cs typeface="Calibri"/>
              </a:rPr>
              <a:t>p</a:t>
            </a:r>
            <a:r>
              <a:rPr sz="2229" b="1" spc="-12" dirty="0">
                <a:solidFill>
                  <a:srgbClr val="00B04F"/>
                </a:solidFill>
                <a:latin typeface="Calibri"/>
                <a:cs typeface="Calibri"/>
              </a:rPr>
              <a:t>en</a:t>
            </a:r>
            <a:r>
              <a:rPr sz="2229" b="1" spc="-83" dirty="0">
                <a:solidFill>
                  <a:srgbClr val="00B04F"/>
                </a:solidFill>
                <a:latin typeface="Times New Roman"/>
                <a:cs typeface="Times New Roman"/>
              </a:rPr>
              <a:t> </a:t>
            </a:r>
            <a:r>
              <a:rPr sz="2229" b="1" spc="-16" dirty="0">
                <a:solidFill>
                  <a:srgbClr val="00B04F"/>
                </a:solidFill>
                <a:latin typeface="Calibri"/>
                <a:cs typeface="Calibri"/>
              </a:rPr>
              <a:t>h</a:t>
            </a:r>
            <a:r>
              <a:rPr sz="2229" b="1" dirty="0">
                <a:solidFill>
                  <a:srgbClr val="00B04F"/>
                </a:solidFill>
                <a:latin typeface="Calibri"/>
                <a:cs typeface="Calibri"/>
              </a:rPr>
              <a:t>a</a:t>
            </a:r>
            <a:r>
              <a:rPr sz="2229" b="1" spc="-28" dirty="0">
                <a:solidFill>
                  <a:srgbClr val="00B04F"/>
                </a:solidFill>
                <a:latin typeface="Calibri"/>
                <a:cs typeface="Calibri"/>
              </a:rPr>
              <a:t>s</a:t>
            </a:r>
            <a:r>
              <a:rPr sz="2229" b="1" spc="-16" dirty="0">
                <a:solidFill>
                  <a:srgbClr val="00B04F"/>
                </a:solidFill>
                <a:latin typeface="Calibri"/>
                <a:cs typeface="Calibri"/>
              </a:rPr>
              <a:t>h</a:t>
            </a:r>
            <a:r>
              <a:rPr sz="2229" b="1" dirty="0">
                <a:solidFill>
                  <a:srgbClr val="00B04F"/>
                </a:solidFill>
                <a:latin typeface="Calibri"/>
                <a:cs typeface="Calibri"/>
              </a:rPr>
              <a:t>i</a:t>
            </a:r>
            <a:r>
              <a:rPr sz="2229" b="1" spc="-16" dirty="0">
                <a:solidFill>
                  <a:srgbClr val="00B04F"/>
                </a:solidFill>
                <a:latin typeface="Calibri"/>
                <a:cs typeface="Calibri"/>
              </a:rPr>
              <a:t>n</a:t>
            </a:r>
            <a:r>
              <a:rPr sz="2229" b="1" dirty="0">
                <a:solidFill>
                  <a:srgbClr val="00B04F"/>
                </a:solidFill>
                <a:latin typeface="Calibri"/>
                <a:cs typeface="Calibri"/>
              </a:rPr>
              <a:t>g</a:t>
            </a:r>
            <a:r>
              <a:rPr sz="2229" b="1" spc="-24" dirty="0">
                <a:solidFill>
                  <a:srgbClr val="00B04F"/>
                </a:solidFill>
                <a:latin typeface="Times New Roman"/>
                <a:cs typeface="Times New Roman"/>
              </a:rPr>
              <a:t> </a:t>
            </a:r>
            <a:r>
              <a:rPr sz="2229" b="1" spc="12" dirty="0">
                <a:solidFill>
                  <a:srgbClr val="00B04F"/>
                </a:solidFill>
                <a:latin typeface="Calibri"/>
                <a:cs typeface="Calibri"/>
              </a:rPr>
              <a:t>(</a:t>
            </a:r>
            <a:r>
              <a:rPr sz="2229" b="1" spc="-16" dirty="0">
                <a:solidFill>
                  <a:srgbClr val="00B04F"/>
                </a:solidFill>
                <a:latin typeface="Calibri"/>
                <a:cs typeface="Calibri"/>
              </a:rPr>
              <a:t>o</a:t>
            </a:r>
            <a:r>
              <a:rPr sz="2229" b="1" dirty="0">
                <a:solidFill>
                  <a:srgbClr val="00B04F"/>
                </a:solidFill>
                <a:latin typeface="Calibri"/>
                <a:cs typeface="Calibri"/>
              </a:rPr>
              <a:t>r</a:t>
            </a:r>
            <a:r>
              <a:rPr sz="2229" b="1" spc="-80" dirty="0">
                <a:solidFill>
                  <a:srgbClr val="00B04F"/>
                </a:solidFill>
                <a:latin typeface="Times New Roman"/>
                <a:cs typeface="Times New Roman"/>
              </a:rPr>
              <a:t> </a:t>
            </a:r>
            <a:r>
              <a:rPr sz="2229" b="1" spc="-32" dirty="0">
                <a:solidFill>
                  <a:srgbClr val="00B04F"/>
                </a:solidFill>
                <a:latin typeface="Calibri"/>
                <a:cs typeface="Calibri"/>
              </a:rPr>
              <a:t>S</a:t>
            </a:r>
            <a:r>
              <a:rPr sz="2229" b="1" spc="-12" dirty="0">
                <a:solidFill>
                  <a:srgbClr val="00B04F"/>
                </a:solidFill>
                <a:latin typeface="Calibri"/>
                <a:cs typeface="Calibri"/>
              </a:rPr>
              <a:t>e</a:t>
            </a:r>
            <a:r>
              <a:rPr sz="2229" b="1" spc="-16" dirty="0">
                <a:solidFill>
                  <a:srgbClr val="00B04F"/>
                </a:solidFill>
                <a:latin typeface="Calibri"/>
                <a:cs typeface="Calibri"/>
              </a:rPr>
              <a:t>p</a:t>
            </a:r>
            <a:r>
              <a:rPr sz="2229" b="1" dirty="0">
                <a:solidFill>
                  <a:srgbClr val="00B04F"/>
                </a:solidFill>
                <a:latin typeface="Calibri"/>
                <a:cs typeface="Calibri"/>
              </a:rPr>
              <a:t>a</a:t>
            </a:r>
            <a:r>
              <a:rPr sz="2229" b="1" spc="-80" dirty="0">
                <a:solidFill>
                  <a:srgbClr val="00B04F"/>
                </a:solidFill>
                <a:latin typeface="Calibri"/>
                <a:cs typeface="Calibri"/>
              </a:rPr>
              <a:t>r</a:t>
            </a:r>
            <a:r>
              <a:rPr sz="2229" b="1" dirty="0">
                <a:solidFill>
                  <a:srgbClr val="00B04F"/>
                </a:solidFill>
                <a:latin typeface="Calibri"/>
                <a:cs typeface="Calibri"/>
              </a:rPr>
              <a:t>a</a:t>
            </a:r>
            <a:r>
              <a:rPr sz="2229" b="1" spc="16" dirty="0">
                <a:solidFill>
                  <a:srgbClr val="00B04F"/>
                </a:solidFill>
                <a:latin typeface="Calibri"/>
                <a:cs typeface="Calibri"/>
              </a:rPr>
              <a:t>t</a:t>
            </a:r>
            <a:r>
              <a:rPr sz="2229" b="1" dirty="0">
                <a:solidFill>
                  <a:srgbClr val="00B04F"/>
                </a:solidFill>
                <a:latin typeface="Calibri"/>
                <a:cs typeface="Calibri"/>
              </a:rPr>
              <a:t>e</a:t>
            </a:r>
            <a:r>
              <a:rPr sz="2229" b="1" spc="-90" dirty="0">
                <a:solidFill>
                  <a:srgbClr val="00B04F"/>
                </a:solidFill>
                <a:latin typeface="Times New Roman"/>
                <a:cs typeface="Times New Roman"/>
              </a:rPr>
              <a:t> </a:t>
            </a:r>
            <a:r>
              <a:rPr sz="2229" b="1" spc="20" dirty="0">
                <a:solidFill>
                  <a:srgbClr val="00B04F"/>
                </a:solidFill>
                <a:latin typeface="Calibri"/>
                <a:cs typeface="Calibri"/>
              </a:rPr>
              <a:t>c</a:t>
            </a:r>
            <a:r>
              <a:rPr sz="2229" b="1" spc="-16" dirty="0">
                <a:solidFill>
                  <a:srgbClr val="00B04F"/>
                </a:solidFill>
                <a:latin typeface="Calibri"/>
                <a:cs typeface="Calibri"/>
              </a:rPr>
              <a:t>h</a:t>
            </a:r>
            <a:r>
              <a:rPr sz="2229" b="1" dirty="0">
                <a:solidFill>
                  <a:srgbClr val="00B04F"/>
                </a:solidFill>
                <a:latin typeface="Calibri"/>
                <a:cs typeface="Calibri"/>
              </a:rPr>
              <a:t>ai</a:t>
            </a:r>
            <a:r>
              <a:rPr sz="2229" b="1" spc="-16" dirty="0">
                <a:solidFill>
                  <a:srgbClr val="00B04F"/>
                </a:solidFill>
                <a:latin typeface="Calibri"/>
                <a:cs typeface="Calibri"/>
              </a:rPr>
              <a:t>n</a:t>
            </a:r>
            <a:r>
              <a:rPr sz="2229" b="1" dirty="0">
                <a:solidFill>
                  <a:srgbClr val="00B04F"/>
                </a:solidFill>
                <a:latin typeface="Calibri"/>
                <a:cs typeface="Calibri"/>
              </a:rPr>
              <a:t>i</a:t>
            </a:r>
            <a:r>
              <a:rPr sz="2229" b="1" spc="-16" dirty="0">
                <a:solidFill>
                  <a:srgbClr val="00B04F"/>
                </a:solidFill>
                <a:latin typeface="Calibri"/>
                <a:cs typeface="Calibri"/>
              </a:rPr>
              <a:t>n</a:t>
            </a:r>
            <a:r>
              <a:rPr sz="2229" b="1" spc="-24" dirty="0">
                <a:solidFill>
                  <a:srgbClr val="00B04F"/>
                </a:solidFill>
                <a:latin typeface="Calibri"/>
                <a:cs typeface="Calibri"/>
              </a:rPr>
              <a:t>g</a:t>
            </a:r>
            <a:r>
              <a:rPr sz="2229" b="1" spc="-8" dirty="0">
                <a:solidFill>
                  <a:srgbClr val="00B04F"/>
                </a:solidFill>
                <a:latin typeface="Calibri"/>
                <a:cs typeface="Calibri"/>
              </a:rPr>
              <a:t>)</a:t>
            </a:r>
            <a:endParaRPr sz="2229">
              <a:latin typeface="Calibri"/>
              <a:cs typeface="Calibri"/>
            </a:endParaRPr>
          </a:p>
          <a:p>
            <a:pPr marL="424616" marR="2112972" lvl="1" indent="-181978">
              <a:lnSpc>
                <a:spcPts val="2070"/>
              </a:lnSpc>
              <a:spcBef>
                <a:spcPts val="1162"/>
              </a:spcBef>
              <a:buClr>
                <a:srgbClr val="9CBEBD"/>
              </a:buClr>
              <a:buSzPct val="109090"/>
              <a:buFont typeface="Arial"/>
              <a:buChar char="•"/>
              <a:tabLst>
                <a:tab pos="424616" algn="l"/>
              </a:tabLst>
            </a:pPr>
            <a:r>
              <a:rPr sz="2000" spc="20" dirty="0">
                <a:solidFill>
                  <a:srgbClr val="2E2A1F"/>
                </a:solidFill>
                <a:latin typeface="Calibri"/>
                <a:cs typeface="Calibri"/>
              </a:rPr>
              <a:t>E</a:t>
            </a:r>
            <a:r>
              <a:rPr sz="2000" spc="36" dirty="0">
                <a:solidFill>
                  <a:srgbClr val="2E2A1F"/>
                </a:solidFill>
                <a:latin typeface="Calibri"/>
                <a:cs typeface="Calibri"/>
              </a:rPr>
              <a:t>a</a:t>
            </a:r>
            <a:r>
              <a:rPr sz="2000" spc="-32" dirty="0">
                <a:solidFill>
                  <a:srgbClr val="2E2A1F"/>
                </a:solidFill>
                <a:latin typeface="Calibri"/>
                <a:cs typeface="Calibri"/>
              </a:rPr>
              <a:t>c</a:t>
            </a:r>
            <a:r>
              <a:rPr sz="2000" dirty="0">
                <a:solidFill>
                  <a:srgbClr val="2E2A1F"/>
                </a:solidFill>
                <a:latin typeface="Calibri"/>
                <a:cs typeface="Calibri"/>
              </a:rPr>
              <a:t>h</a:t>
            </a:r>
            <a:r>
              <a:rPr sz="2000" spc="-88" dirty="0">
                <a:solidFill>
                  <a:srgbClr val="2E2A1F"/>
                </a:solidFill>
                <a:latin typeface="Times New Roman"/>
                <a:cs typeface="Times New Roman"/>
              </a:rPr>
              <a:t> </a:t>
            </a:r>
            <a:r>
              <a:rPr sz="2000" spc="28" dirty="0">
                <a:solidFill>
                  <a:srgbClr val="2E2A1F"/>
                </a:solidFill>
                <a:latin typeface="Calibri"/>
                <a:cs typeface="Calibri"/>
              </a:rPr>
              <a:t>s</a:t>
            </a:r>
            <a:r>
              <a:rPr sz="2000" spc="-8" dirty="0">
                <a:solidFill>
                  <a:srgbClr val="2E2A1F"/>
                </a:solidFill>
                <a:latin typeface="Calibri"/>
                <a:cs typeface="Calibri"/>
              </a:rPr>
              <a:t>l</a:t>
            </a:r>
            <a:r>
              <a:rPr sz="2000" spc="28" dirty="0">
                <a:solidFill>
                  <a:srgbClr val="2E2A1F"/>
                </a:solidFill>
                <a:latin typeface="Calibri"/>
                <a:cs typeface="Calibri"/>
              </a:rPr>
              <a:t>o</a:t>
            </a:r>
            <a:r>
              <a:rPr sz="2000" spc="-8" dirty="0">
                <a:solidFill>
                  <a:srgbClr val="2E2A1F"/>
                </a:solidFill>
                <a:latin typeface="Calibri"/>
                <a:cs typeface="Calibri"/>
              </a:rPr>
              <a:t>t</a:t>
            </a:r>
            <a:r>
              <a:rPr sz="2000" spc="-151" dirty="0">
                <a:solidFill>
                  <a:srgbClr val="2E2A1F"/>
                </a:solidFill>
                <a:latin typeface="Times New Roman"/>
                <a:cs typeface="Times New Roman"/>
              </a:rPr>
              <a:t> </a:t>
            </a:r>
            <a:r>
              <a:rPr sz="2000" spc="-8" dirty="0">
                <a:solidFill>
                  <a:srgbClr val="2E2A1F"/>
                </a:solidFill>
                <a:latin typeface="Calibri"/>
                <a:cs typeface="Calibri"/>
              </a:rPr>
              <a:t>i</a:t>
            </a:r>
            <a:r>
              <a:rPr sz="2000" dirty="0">
                <a:solidFill>
                  <a:srgbClr val="2E2A1F"/>
                </a:solidFill>
                <a:latin typeface="Calibri"/>
                <a:cs typeface="Calibri"/>
              </a:rPr>
              <a:t>n</a:t>
            </a:r>
            <a:r>
              <a:rPr sz="2000" spc="-8" dirty="0">
                <a:solidFill>
                  <a:srgbClr val="2E2A1F"/>
                </a:solidFill>
                <a:latin typeface="Times New Roman"/>
                <a:cs typeface="Times New Roman"/>
              </a:rPr>
              <a:t> </a:t>
            </a:r>
            <a:r>
              <a:rPr sz="2000" spc="-39">
                <a:solidFill>
                  <a:srgbClr val="2E2A1F"/>
                </a:solidFill>
                <a:latin typeface="Calibri"/>
                <a:cs typeface="Calibri"/>
              </a:rPr>
              <a:t>t</a:t>
            </a:r>
            <a:r>
              <a:rPr sz="2000" spc="32">
                <a:solidFill>
                  <a:srgbClr val="2E2A1F"/>
                </a:solidFill>
                <a:latin typeface="Calibri"/>
                <a:cs typeface="Calibri"/>
              </a:rPr>
              <a:t>h</a:t>
            </a:r>
            <a:r>
              <a:rPr sz="2000" spc="-12">
                <a:solidFill>
                  <a:srgbClr val="2E2A1F"/>
                </a:solidFill>
                <a:latin typeface="Calibri"/>
                <a:cs typeface="Calibri"/>
              </a:rPr>
              <a:t>e</a:t>
            </a:r>
            <a:r>
              <a:rPr sz="2000" spc="-36">
                <a:solidFill>
                  <a:srgbClr val="2E2A1F"/>
                </a:solidFill>
                <a:latin typeface="Times New Roman"/>
                <a:cs typeface="Times New Roman"/>
              </a:rPr>
              <a:t> </a:t>
            </a:r>
            <a:r>
              <a:rPr sz="2000" spc="32" smtClean="0">
                <a:solidFill>
                  <a:srgbClr val="2E2A1F"/>
                </a:solidFill>
                <a:latin typeface="Calibri"/>
                <a:cs typeface="Calibri"/>
              </a:rPr>
              <a:t>h</a:t>
            </a:r>
            <a:r>
              <a:rPr sz="2000" spc="36" smtClean="0">
                <a:solidFill>
                  <a:srgbClr val="2E2A1F"/>
                </a:solidFill>
                <a:latin typeface="Calibri"/>
                <a:cs typeface="Calibri"/>
              </a:rPr>
              <a:t>a</a:t>
            </a:r>
            <a:r>
              <a:rPr sz="2000" spc="28" smtClean="0">
                <a:solidFill>
                  <a:srgbClr val="2E2A1F"/>
                </a:solidFill>
                <a:latin typeface="Calibri"/>
                <a:cs typeface="Calibri"/>
              </a:rPr>
              <a:t>s</a:t>
            </a:r>
            <a:r>
              <a:rPr sz="2000" smtClean="0">
                <a:solidFill>
                  <a:srgbClr val="2E2A1F"/>
                </a:solidFill>
                <a:latin typeface="Calibri"/>
                <a:cs typeface="Calibri"/>
              </a:rPr>
              <a:t>h</a:t>
            </a:r>
            <a:r>
              <a:rPr lang="en-US" sz="2000">
                <a:solidFill>
                  <a:srgbClr val="2E2A1F"/>
                </a:solidFill>
                <a:latin typeface="Calibri"/>
                <a:cs typeface="Calibri"/>
              </a:rPr>
              <a:t> </a:t>
            </a:r>
            <a:r>
              <a:rPr lang="en-US" sz="2000" spc="-168" smtClean="0">
                <a:solidFill>
                  <a:srgbClr val="2E2A1F"/>
                </a:solidFill>
                <a:latin typeface="Times New Roman"/>
                <a:cs typeface="Times New Roman"/>
              </a:rPr>
              <a:t>t</a:t>
            </a:r>
            <a:r>
              <a:rPr sz="2000" spc="36" smtClean="0">
                <a:solidFill>
                  <a:srgbClr val="2E2A1F"/>
                </a:solidFill>
                <a:latin typeface="Calibri"/>
                <a:cs typeface="Calibri"/>
              </a:rPr>
              <a:t>a</a:t>
            </a:r>
            <a:r>
              <a:rPr sz="2000" spc="32" smtClean="0">
                <a:solidFill>
                  <a:srgbClr val="2E2A1F"/>
                </a:solidFill>
                <a:latin typeface="Calibri"/>
                <a:cs typeface="Calibri"/>
              </a:rPr>
              <a:t>b</a:t>
            </a:r>
            <a:r>
              <a:rPr sz="2000" spc="-8" smtClean="0">
                <a:solidFill>
                  <a:srgbClr val="2E2A1F"/>
                </a:solidFill>
                <a:latin typeface="Calibri"/>
                <a:cs typeface="Calibri"/>
              </a:rPr>
              <a:t>l</a:t>
            </a:r>
            <a:r>
              <a:rPr sz="2000" spc="-12" smtClean="0">
                <a:solidFill>
                  <a:srgbClr val="2E2A1F"/>
                </a:solidFill>
                <a:latin typeface="Calibri"/>
                <a:cs typeface="Calibri"/>
              </a:rPr>
              <a:t>e</a:t>
            </a:r>
            <a:r>
              <a:rPr sz="2000" spc="-116" smtClean="0">
                <a:solidFill>
                  <a:srgbClr val="2E2A1F"/>
                </a:solidFill>
                <a:latin typeface="Times New Roman"/>
                <a:cs typeface="Times New Roman"/>
              </a:rPr>
              <a:t> </a:t>
            </a:r>
            <a:r>
              <a:rPr sz="2000" spc="-8" dirty="0">
                <a:solidFill>
                  <a:srgbClr val="2E2A1F"/>
                </a:solidFill>
                <a:latin typeface="Calibri"/>
                <a:cs typeface="Calibri"/>
              </a:rPr>
              <a:t>i</a:t>
            </a:r>
            <a:r>
              <a:rPr sz="2000" dirty="0">
                <a:solidFill>
                  <a:srgbClr val="2E2A1F"/>
                </a:solidFill>
                <a:latin typeface="Calibri"/>
                <a:cs typeface="Calibri"/>
              </a:rPr>
              <a:t>s</a:t>
            </a:r>
            <a:r>
              <a:rPr sz="2000" dirty="0">
                <a:solidFill>
                  <a:srgbClr val="2E2A1F"/>
                </a:solidFill>
                <a:latin typeface="Times New Roman"/>
                <a:cs typeface="Times New Roman"/>
              </a:rPr>
              <a:t> </a:t>
            </a:r>
            <a:r>
              <a:rPr sz="2000" spc="-39" dirty="0">
                <a:solidFill>
                  <a:srgbClr val="2E2A1F"/>
                </a:solidFill>
                <a:latin typeface="Calibri"/>
                <a:cs typeface="Calibri"/>
              </a:rPr>
              <a:t>t</a:t>
            </a:r>
            <a:r>
              <a:rPr sz="2000" spc="32" dirty="0">
                <a:solidFill>
                  <a:srgbClr val="2E2A1F"/>
                </a:solidFill>
                <a:latin typeface="Calibri"/>
                <a:cs typeface="Calibri"/>
              </a:rPr>
              <a:t>h</a:t>
            </a:r>
            <a:r>
              <a:rPr sz="2000" spc="-12" dirty="0">
                <a:solidFill>
                  <a:srgbClr val="2E2A1F"/>
                </a:solidFill>
                <a:latin typeface="Calibri"/>
                <a:cs typeface="Calibri"/>
              </a:rPr>
              <a:t>e</a:t>
            </a:r>
            <a:r>
              <a:rPr sz="2000" spc="-36" dirty="0">
                <a:solidFill>
                  <a:srgbClr val="2E2A1F"/>
                </a:solidFill>
                <a:latin typeface="Times New Roman"/>
                <a:cs typeface="Times New Roman"/>
              </a:rPr>
              <a:t> </a:t>
            </a:r>
            <a:r>
              <a:rPr sz="2000" spc="32" dirty="0">
                <a:solidFill>
                  <a:srgbClr val="2E2A1F"/>
                </a:solidFill>
                <a:latin typeface="Calibri"/>
                <a:cs typeface="Calibri"/>
              </a:rPr>
              <a:t>h</a:t>
            </a:r>
            <a:r>
              <a:rPr sz="2000" spc="-8" dirty="0">
                <a:solidFill>
                  <a:srgbClr val="2E2A1F"/>
                </a:solidFill>
                <a:latin typeface="Calibri"/>
                <a:cs typeface="Calibri"/>
              </a:rPr>
              <a:t>e</a:t>
            </a:r>
            <a:r>
              <a:rPr sz="2000" spc="36" dirty="0">
                <a:solidFill>
                  <a:srgbClr val="2E2A1F"/>
                </a:solidFill>
                <a:latin typeface="Calibri"/>
                <a:cs typeface="Calibri"/>
              </a:rPr>
              <a:t>a</a:t>
            </a:r>
            <a:r>
              <a:rPr sz="2000" dirty="0">
                <a:solidFill>
                  <a:srgbClr val="2E2A1F"/>
                </a:solidFill>
                <a:latin typeface="Calibri"/>
                <a:cs typeface="Calibri"/>
              </a:rPr>
              <a:t>d</a:t>
            </a:r>
            <a:r>
              <a:rPr sz="2000" spc="-168" dirty="0">
                <a:solidFill>
                  <a:srgbClr val="2E2A1F"/>
                </a:solidFill>
                <a:latin typeface="Times New Roman"/>
                <a:cs typeface="Times New Roman"/>
              </a:rPr>
              <a:t> </a:t>
            </a:r>
            <a:r>
              <a:rPr sz="2000" spc="28" dirty="0">
                <a:solidFill>
                  <a:srgbClr val="2E2A1F"/>
                </a:solidFill>
                <a:latin typeface="Calibri"/>
                <a:cs typeface="Calibri"/>
              </a:rPr>
              <a:t>o</a:t>
            </a:r>
            <a:r>
              <a:rPr sz="2000" dirty="0">
                <a:solidFill>
                  <a:srgbClr val="2E2A1F"/>
                </a:solidFill>
                <a:latin typeface="Calibri"/>
                <a:cs typeface="Calibri"/>
              </a:rPr>
              <a:t>f</a:t>
            </a:r>
            <a:r>
              <a:rPr sz="2000" spc="-20" dirty="0">
                <a:solidFill>
                  <a:srgbClr val="2E2A1F"/>
                </a:solidFill>
                <a:latin typeface="Times New Roman"/>
                <a:cs typeface="Times New Roman"/>
              </a:rPr>
              <a:t> </a:t>
            </a:r>
            <a:r>
              <a:rPr sz="2000" dirty="0">
                <a:solidFill>
                  <a:srgbClr val="2E2A1F"/>
                </a:solidFill>
                <a:latin typeface="Calibri"/>
                <a:cs typeface="Calibri"/>
              </a:rPr>
              <a:t>a</a:t>
            </a:r>
            <a:r>
              <a:rPr sz="2000" spc="-83" dirty="0">
                <a:solidFill>
                  <a:srgbClr val="2E2A1F"/>
                </a:solidFill>
                <a:latin typeface="Times New Roman"/>
                <a:cs typeface="Times New Roman"/>
              </a:rPr>
              <a:t> </a:t>
            </a:r>
            <a:r>
              <a:rPr sz="2000" spc="-8" dirty="0">
                <a:solidFill>
                  <a:srgbClr val="2E2A1F"/>
                </a:solidFill>
                <a:latin typeface="Calibri"/>
                <a:cs typeface="Calibri"/>
              </a:rPr>
              <a:t>li</a:t>
            </a:r>
            <a:r>
              <a:rPr sz="2000" spc="32" dirty="0">
                <a:solidFill>
                  <a:srgbClr val="2E2A1F"/>
                </a:solidFill>
                <a:latin typeface="Calibri"/>
                <a:cs typeface="Calibri"/>
              </a:rPr>
              <a:t>n</a:t>
            </a:r>
            <a:r>
              <a:rPr sz="2000" spc="-88" dirty="0">
                <a:solidFill>
                  <a:srgbClr val="2E2A1F"/>
                </a:solidFill>
                <a:latin typeface="Calibri"/>
                <a:cs typeface="Calibri"/>
              </a:rPr>
              <a:t>k</a:t>
            </a:r>
            <a:r>
              <a:rPr sz="2000" spc="-8" dirty="0">
                <a:solidFill>
                  <a:srgbClr val="2E2A1F"/>
                </a:solidFill>
                <a:latin typeface="Calibri"/>
                <a:cs typeface="Calibri"/>
              </a:rPr>
              <a:t>e</a:t>
            </a:r>
            <a:r>
              <a:rPr sz="2000" dirty="0">
                <a:solidFill>
                  <a:srgbClr val="2E2A1F"/>
                </a:solidFill>
                <a:latin typeface="Calibri"/>
                <a:cs typeface="Calibri"/>
              </a:rPr>
              <a:t>d</a:t>
            </a:r>
            <a:r>
              <a:rPr sz="2000" spc="-8" dirty="0">
                <a:solidFill>
                  <a:srgbClr val="2E2A1F"/>
                </a:solidFill>
                <a:latin typeface="Times New Roman"/>
                <a:cs typeface="Times New Roman"/>
              </a:rPr>
              <a:t> </a:t>
            </a:r>
            <a:r>
              <a:rPr sz="2000" spc="-8" dirty="0">
                <a:solidFill>
                  <a:srgbClr val="2E2A1F"/>
                </a:solidFill>
                <a:latin typeface="Calibri"/>
                <a:cs typeface="Calibri"/>
              </a:rPr>
              <a:t>li</a:t>
            </a:r>
            <a:r>
              <a:rPr sz="2000" spc="28" dirty="0">
                <a:solidFill>
                  <a:srgbClr val="2E2A1F"/>
                </a:solidFill>
                <a:latin typeface="Calibri"/>
                <a:cs typeface="Calibri"/>
              </a:rPr>
              <a:t>s</a:t>
            </a:r>
            <a:r>
              <a:rPr sz="2000" spc="-39" dirty="0">
                <a:solidFill>
                  <a:srgbClr val="2E2A1F"/>
                </a:solidFill>
                <a:latin typeface="Calibri"/>
                <a:cs typeface="Calibri"/>
              </a:rPr>
              <a:t>t</a:t>
            </a:r>
            <a:r>
              <a:rPr sz="2000" dirty="0">
                <a:solidFill>
                  <a:srgbClr val="2E2A1F"/>
                </a:solidFill>
                <a:latin typeface="Calibri"/>
                <a:cs typeface="Calibri"/>
              </a:rPr>
              <a:t>.</a:t>
            </a:r>
            <a:endParaRPr sz="2000">
              <a:latin typeface="Calibri"/>
              <a:cs typeface="Calibri"/>
            </a:endParaRPr>
          </a:p>
          <a:p>
            <a:pPr marL="424616" marR="2416268" lvl="1" indent="-181978">
              <a:lnSpc>
                <a:spcPct val="100400"/>
              </a:lnSpc>
              <a:spcBef>
                <a:spcPts val="1011"/>
              </a:spcBef>
              <a:buClr>
                <a:srgbClr val="9CBEBD"/>
              </a:buClr>
              <a:buSzPct val="109090"/>
              <a:buFont typeface="Arial"/>
              <a:buChar char="•"/>
              <a:tabLst>
                <a:tab pos="424616" algn="l"/>
              </a:tabLst>
            </a:pPr>
            <a:r>
              <a:rPr sz="2000" spc="8" dirty="0">
                <a:solidFill>
                  <a:srgbClr val="2E2A1F"/>
                </a:solidFill>
                <a:latin typeface="Calibri"/>
                <a:cs typeface="Calibri"/>
              </a:rPr>
              <a:t>A</a:t>
            </a:r>
            <a:r>
              <a:rPr sz="2000" spc="-8" dirty="0">
                <a:solidFill>
                  <a:srgbClr val="2E2A1F"/>
                </a:solidFill>
                <a:latin typeface="Calibri"/>
                <a:cs typeface="Calibri"/>
              </a:rPr>
              <a:t>l</a:t>
            </a:r>
            <a:r>
              <a:rPr sz="2000" dirty="0">
                <a:solidFill>
                  <a:srgbClr val="2E2A1F"/>
                </a:solidFill>
                <a:latin typeface="Calibri"/>
                <a:cs typeface="Calibri"/>
              </a:rPr>
              <a:t>l</a:t>
            </a:r>
            <a:r>
              <a:rPr sz="2000" spc="-47" dirty="0">
                <a:solidFill>
                  <a:srgbClr val="2E2A1F"/>
                </a:solidFill>
                <a:latin typeface="Times New Roman"/>
                <a:cs typeface="Times New Roman"/>
              </a:rPr>
              <a:t> </a:t>
            </a:r>
            <a:r>
              <a:rPr sz="2000" spc="-8" dirty="0">
                <a:solidFill>
                  <a:srgbClr val="2E2A1F"/>
                </a:solidFill>
                <a:latin typeface="Calibri"/>
                <a:cs typeface="Calibri"/>
              </a:rPr>
              <a:t>i</a:t>
            </a:r>
            <a:r>
              <a:rPr sz="2000" spc="-39" dirty="0">
                <a:solidFill>
                  <a:srgbClr val="2E2A1F"/>
                </a:solidFill>
                <a:latin typeface="Calibri"/>
                <a:cs typeface="Calibri"/>
              </a:rPr>
              <a:t>t</a:t>
            </a:r>
            <a:r>
              <a:rPr sz="2000" spc="-8" dirty="0">
                <a:solidFill>
                  <a:srgbClr val="2E2A1F"/>
                </a:solidFill>
                <a:latin typeface="Calibri"/>
                <a:cs typeface="Calibri"/>
              </a:rPr>
              <a:t>e</a:t>
            </a:r>
            <a:r>
              <a:rPr sz="2000" spc="16" dirty="0">
                <a:solidFill>
                  <a:srgbClr val="2E2A1F"/>
                </a:solidFill>
                <a:latin typeface="Calibri"/>
                <a:cs typeface="Calibri"/>
              </a:rPr>
              <a:t>m</a:t>
            </a:r>
            <a:r>
              <a:rPr sz="2000" dirty="0">
                <a:solidFill>
                  <a:srgbClr val="2E2A1F"/>
                </a:solidFill>
                <a:latin typeface="Calibri"/>
                <a:cs typeface="Calibri"/>
              </a:rPr>
              <a:t>s</a:t>
            </a:r>
            <a:r>
              <a:rPr sz="2000" spc="-90" dirty="0">
                <a:solidFill>
                  <a:srgbClr val="2E2A1F"/>
                </a:solidFill>
                <a:latin typeface="Times New Roman"/>
                <a:cs typeface="Times New Roman"/>
              </a:rPr>
              <a:t> </a:t>
            </a:r>
            <a:r>
              <a:rPr sz="2000" spc="-39" dirty="0">
                <a:solidFill>
                  <a:srgbClr val="2E2A1F"/>
                </a:solidFill>
                <a:latin typeface="Calibri"/>
                <a:cs typeface="Calibri"/>
              </a:rPr>
              <a:t>t</a:t>
            </a:r>
            <a:r>
              <a:rPr sz="2000" spc="32" dirty="0">
                <a:solidFill>
                  <a:srgbClr val="2E2A1F"/>
                </a:solidFill>
                <a:latin typeface="Calibri"/>
                <a:cs typeface="Calibri"/>
              </a:rPr>
              <a:t>h</a:t>
            </a:r>
            <a:r>
              <a:rPr sz="2000" spc="36" dirty="0">
                <a:solidFill>
                  <a:srgbClr val="2E2A1F"/>
                </a:solidFill>
                <a:latin typeface="Calibri"/>
                <a:cs typeface="Calibri"/>
              </a:rPr>
              <a:t>a</a:t>
            </a:r>
            <a:r>
              <a:rPr sz="2000" spc="-8" dirty="0">
                <a:solidFill>
                  <a:srgbClr val="2E2A1F"/>
                </a:solidFill>
                <a:latin typeface="Calibri"/>
                <a:cs typeface="Calibri"/>
              </a:rPr>
              <a:t>t</a:t>
            </a:r>
            <a:r>
              <a:rPr sz="2000" spc="-72" dirty="0">
                <a:solidFill>
                  <a:srgbClr val="2E2A1F"/>
                </a:solidFill>
                <a:latin typeface="Times New Roman"/>
                <a:cs typeface="Times New Roman"/>
              </a:rPr>
              <a:t> </a:t>
            </a:r>
            <a:r>
              <a:rPr sz="2000" spc="32" dirty="0">
                <a:solidFill>
                  <a:srgbClr val="2E2A1F"/>
                </a:solidFill>
                <a:latin typeface="Calibri"/>
                <a:cs typeface="Calibri"/>
              </a:rPr>
              <a:t>h</a:t>
            </a:r>
            <a:r>
              <a:rPr sz="2000" spc="36" dirty="0">
                <a:solidFill>
                  <a:srgbClr val="2E2A1F"/>
                </a:solidFill>
                <a:latin typeface="Calibri"/>
                <a:cs typeface="Calibri"/>
              </a:rPr>
              <a:t>a</a:t>
            </a:r>
            <a:r>
              <a:rPr sz="2000" spc="28" dirty="0">
                <a:solidFill>
                  <a:srgbClr val="2E2A1F"/>
                </a:solidFill>
                <a:latin typeface="Calibri"/>
                <a:cs typeface="Calibri"/>
              </a:rPr>
              <a:t>s</a:t>
            </a:r>
            <a:r>
              <a:rPr sz="2000" dirty="0">
                <a:solidFill>
                  <a:srgbClr val="2E2A1F"/>
                </a:solidFill>
                <a:latin typeface="Calibri"/>
                <a:cs typeface="Calibri"/>
              </a:rPr>
              <a:t>h</a:t>
            </a:r>
            <a:r>
              <a:rPr sz="2000" spc="-168" dirty="0">
                <a:solidFill>
                  <a:srgbClr val="2E2A1F"/>
                </a:solidFill>
                <a:latin typeface="Times New Roman"/>
                <a:cs typeface="Times New Roman"/>
              </a:rPr>
              <a:t> </a:t>
            </a:r>
            <a:r>
              <a:rPr sz="2000" spc="-39" dirty="0">
                <a:solidFill>
                  <a:srgbClr val="2E2A1F"/>
                </a:solidFill>
                <a:latin typeface="Calibri"/>
                <a:cs typeface="Calibri"/>
              </a:rPr>
              <a:t>t</a:t>
            </a:r>
            <a:r>
              <a:rPr sz="2000" dirty="0">
                <a:solidFill>
                  <a:srgbClr val="2E2A1F"/>
                </a:solidFill>
                <a:latin typeface="Calibri"/>
                <a:cs typeface="Calibri"/>
              </a:rPr>
              <a:t>o</a:t>
            </a:r>
            <a:r>
              <a:rPr sz="2000" spc="-12" dirty="0">
                <a:solidFill>
                  <a:srgbClr val="2E2A1F"/>
                </a:solidFill>
                <a:latin typeface="Times New Roman"/>
                <a:cs typeface="Times New Roman"/>
              </a:rPr>
              <a:t> </a:t>
            </a:r>
            <a:r>
              <a:rPr sz="2000" dirty="0">
                <a:solidFill>
                  <a:srgbClr val="2E2A1F"/>
                </a:solidFill>
                <a:latin typeface="Calibri"/>
                <a:cs typeface="Calibri"/>
              </a:rPr>
              <a:t>a</a:t>
            </a:r>
            <a:r>
              <a:rPr sz="2000" dirty="0">
                <a:solidFill>
                  <a:srgbClr val="2E2A1F"/>
                </a:solidFill>
                <a:latin typeface="Times New Roman"/>
                <a:cs typeface="Times New Roman"/>
              </a:rPr>
              <a:t> </a:t>
            </a:r>
            <a:r>
              <a:rPr sz="2000" spc="32" dirty="0">
                <a:solidFill>
                  <a:srgbClr val="2E2A1F"/>
                </a:solidFill>
                <a:latin typeface="Calibri"/>
                <a:cs typeface="Calibri"/>
              </a:rPr>
              <a:t>p</a:t>
            </a:r>
            <a:r>
              <a:rPr sz="2000" spc="36" dirty="0">
                <a:solidFill>
                  <a:srgbClr val="2E2A1F"/>
                </a:solidFill>
                <a:latin typeface="Calibri"/>
                <a:cs typeface="Calibri"/>
              </a:rPr>
              <a:t>a</a:t>
            </a:r>
            <a:r>
              <a:rPr sz="2000" spc="16" dirty="0">
                <a:solidFill>
                  <a:srgbClr val="2E2A1F"/>
                </a:solidFill>
                <a:latin typeface="Calibri"/>
                <a:cs typeface="Calibri"/>
              </a:rPr>
              <a:t>r</a:t>
            </a:r>
            <a:r>
              <a:rPr sz="2000" spc="-39" dirty="0">
                <a:solidFill>
                  <a:srgbClr val="2E2A1F"/>
                </a:solidFill>
                <a:latin typeface="Calibri"/>
                <a:cs typeface="Calibri"/>
              </a:rPr>
              <a:t>t</a:t>
            </a:r>
            <a:r>
              <a:rPr sz="2000" spc="-8" dirty="0">
                <a:solidFill>
                  <a:srgbClr val="2E2A1F"/>
                </a:solidFill>
                <a:latin typeface="Calibri"/>
                <a:cs typeface="Calibri"/>
              </a:rPr>
              <a:t>i</a:t>
            </a:r>
            <a:r>
              <a:rPr sz="2000" spc="-32" dirty="0">
                <a:solidFill>
                  <a:srgbClr val="2E2A1F"/>
                </a:solidFill>
                <a:latin typeface="Calibri"/>
                <a:cs typeface="Calibri"/>
              </a:rPr>
              <a:t>c</a:t>
            </a:r>
            <a:r>
              <a:rPr sz="2000" spc="32" dirty="0">
                <a:solidFill>
                  <a:srgbClr val="2E2A1F"/>
                </a:solidFill>
                <a:latin typeface="Calibri"/>
                <a:cs typeface="Calibri"/>
              </a:rPr>
              <a:t>u</a:t>
            </a:r>
            <a:r>
              <a:rPr sz="2000" spc="-8" dirty="0">
                <a:solidFill>
                  <a:srgbClr val="2E2A1F"/>
                </a:solidFill>
                <a:latin typeface="Calibri"/>
                <a:cs typeface="Calibri"/>
              </a:rPr>
              <a:t>l</a:t>
            </a:r>
            <a:r>
              <a:rPr sz="2000" spc="36" dirty="0">
                <a:solidFill>
                  <a:srgbClr val="2E2A1F"/>
                </a:solidFill>
                <a:latin typeface="Calibri"/>
                <a:cs typeface="Calibri"/>
              </a:rPr>
              <a:t>a</a:t>
            </a:r>
            <a:r>
              <a:rPr sz="2000" spc="-8" dirty="0">
                <a:solidFill>
                  <a:srgbClr val="2E2A1F"/>
                </a:solidFill>
                <a:latin typeface="Calibri"/>
                <a:cs typeface="Calibri"/>
              </a:rPr>
              <a:t>r</a:t>
            </a:r>
            <a:r>
              <a:rPr sz="2000" spc="-175" dirty="0">
                <a:solidFill>
                  <a:srgbClr val="2E2A1F"/>
                </a:solidFill>
                <a:latin typeface="Times New Roman"/>
                <a:cs typeface="Times New Roman"/>
              </a:rPr>
              <a:t> </a:t>
            </a:r>
            <a:r>
              <a:rPr sz="2000" spc="28" dirty="0">
                <a:solidFill>
                  <a:srgbClr val="2E2A1F"/>
                </a:solidFill>
                <a:latin typeface="Calibri"/>
                <a:cs typeface="Calibri"/>
              </a:rPr>
              <a:t>s</a:t>
            </a:r>
            <a:r>
              <a:rPr sz="2000" spc="-8" dirty="0">
                <a:solidFill>
                  <a:srgbClr val="2E2A1F"/>
                </a:solidFill>
                <a:latin typeface="Calibri"/>
                <a:cs typeface="Calibri"/>
              </a:rPr>
              <a:t>l</a:t>
            </a:r>
            <a:r>
              <a:rPr sz="2000" spc="28" dirty="0">
                <a:solidFill>
                  <a:srgbClr val="2E2A1F"/>
                </a:solidFill>
                <a:latin typeface="Calibri"/>
                <a:cs typeface="Calibri"/>
              </a:rPr>
              <a:t>o</a:t>
            </a:r>
            <a:r>
              <a:rPr sz="2000" spc="-8" dirty="0">
                <a:solidFill>
                  <a:srgbClr val="2E2A1F"/>
                </a:solidFill>
                <a:latin typeface="Calibri"/>
                <a:cs typeface="Calibri"/>
              </a:rPr>
              <a:t>t</a:t>
            </a:r>
            <a:r>
              <a:rPr sz="2000" spc="-72" dirty="0">
                <a:solidFill>
                  <a:srgbClr val="2E2A1F"/>
                </a:solidFill>
                <a:latin typeface="Times New Roman"/>
                <a:cs typeface="Times New Roman"/>
              </a:rPr>
              <a:t> </a:t>
            </a:r>
            <a:r>
              <a:rPr sz="2000" spc="36" dirty="0">
                <a:solidFill>
                  <a:srgbClr val="2E2A1F"/>
                </a:solidFill>
                <a:latin typeface="Calibri"/>
                <a:cs typeface="Calibri"/>
              </a:rPr>
              <a:t>a</a:t>
            </a:r>
            <a:r>
              <a:rPr sz="2000" spc="16" dirty="0">
                <a:solidFill>
                  <a:srgbClr val="2E2A1F"/>
                </a:solidFill>
                <a:latin typeface="Calibri"/>
                <a:cs typeface="Calibri"/>
              </a:rPr>
              <a:t>r</a:t>
            </a:r>
            <a:r>
              <a:rPr sz="2000" spc="-12" dirty="0">
                <a:solidFill>
                  <a:srgbClr val="2E2A1F"/>
                </a:solidFill>
                <a:latin typeface="Calibri"/>
                <a:cs typeface="Calibri"/>
              </a:rPr>
              <a:t>e</a:t>
            </a:r>
            <a:r>
              <a:rPr sz="2000" spc="-195" dirty="0">
                <a:solidFill>
                  <a:srgbClr val="2E2A1F"/>
                </a:solidFill>
                <a:latin typeface="Times New Roman"/>
                <a:cs typeface="Times New Roman"/>
              </a:rPr>
              <a:t> </a:t>
            </a:r>
            <a:r>
              <a:rPr sz="2000" spc="32" dirty="0">
                <a:solidFill>
                  <a:srgbClr val="2E2A1F"/>
                </a:solidFill>
                <a:latin typeface="Calibri"/>
                <a:cs typeface="Calibri"/>
              </a:rPr>
              <a:t>p</a:t>
            </a:r>
            <a:r>
              <a:rPr sz="2000" spc="-8" dirty="0">
                <a:solidFill>
                  <a:srgbClr val="2E2A1F"/>
                </a:solidFill>
                <a:latin typeface="Calibri"/>
                <a:cs typeface="Calibri"/>
              </a:rPr>
              <a:t>l</a:t>
            </a:r>
            <a:r>
              <a:rPr sz="2000" spc="36" dirty="0">
                <a:solidFill>
                  <a:srgbClr val="2E2A1F"/>
                </a:solidFill>
                <a:latin typeface="Calibri"/>
                <a:cs typeface="Calibri"/>
              </a:rPr>
              <a:t>a</a:t>
            </a:r>
            <a:r>
              <a:rPr sz="2000" spc="-32" dirty="0">
                <a:solidFill>
                  <a:srgbClr val="2E2A1F"/>
                </a:solidFill>
                <a:latin typeface="Calibri"/>
                <a:cs typeface="Calibri"/>
              </a:rPr>
              <a:t>c</a:t>
            </a:r>
            <a:r>
              <a:rPr sz="2000" spc="-8" dirty="0">
                <a:solidFill>
                  <a:srgbClr val="2E2A1F"/>
                </a:solidFill>
                <a:latin typeface="Calibri"/>
                <a:cs typeface="Calibri"/>
              </a:rPr>
              <a:t>e</a:t>
            </a:r>
            <a:r>
              <a:rPr sz="2000" dirty="0">
                <a:solidFill>
                  <a:srgbClr val="2E2A1F"/>
                </a:solidFill>
                <a:latin typeface="Calibri"/>
                <a:cs typeface="Calibri"/>
              </a:rPr>
              <a:t>d</a:t>
            </a:r>
            <a:r>
              <a:rPr sz="2000" dirty="0">
                <a:solidFill>
                  <a:srgbClr val="2E2A1F"/>
                </a:solidFill>
                <a:latin typeface="Times New Roman"/>
                <a:cs typeface="Times New Roman"/>
              </a:rPr>
              <a:t> </a:t>
            </a:r>
            <a:r>
              <a:rPr sz="2000" spc="28" dirty="0">
                <a:solidFill>
                  <a:srgbClr val="2E2A1F"/>
                </a:solidFill>
                <a:latin typeface="Calibri"/>
                <a:cs typeface="Calibri"/>
              </a:rPr>
              <a:t>o</a:t>
            </a:r>
            <a:r>
              <a:rPr sz="2000" dirty="0">
                <a:solidFill>
                  <a:srgbClr val="2E2A1F"/>
                </a:solidFill>
                <a:latin typeface="Calibri"/>
                <a:cs typeface="Calibri"/>
              </a:rPr>
              <a:t>n</a:t>
            </a:r>
            <a:r>
              <a:rPr sz="2000" spc="-88" dirty="0">
                <a:solidFill>
                  <a:srgbClr val="2E2A1F"/>
                </a:solidFill>
                <a:latin typeface="Times New Roman"/>
                <a:cs typeface="Times New Roman"/>
              </a:rPr>
              <a:t> </a:t>
            </a:r>
            <a:r>
              <a:rPr sz="2000" spc="-39" dirty="0">
                <a:solidFill>
                  <a:srgbClr val="2E2A1F"/>
                </a:solidFill>
                <a:latin typeface="Calibri"/>
                <a:cs typeface="Calibri"/>
              </a:rPr>
              <a:t>t</a:t>
            </a:r>
            <a:r>
              <a:rPr sz="2000" spc="32" dirty="0">
                <a:solidFill>
                  <a:srgbClr val="2E2A1F"/>
                </a:solidFill>
                <a:latin typeface="Calibri"/>
                <a:cs typeface="Calibri"/>
              </a:rPr>
              <a:t>h</a:t>
            </a:r>
            <a:r>
              <a:rPr sz="2000" spc="36" dirty="0">
                <a:solidFill>
                  <a:srgbClr val="2E2A1F"/>
                </a:solidFill>
                <a:latin typeface="Calibri"/>
                <a:cs typeface="Calibri"/>
              </a:rPr>
              <a:t>a</a:t>
            </a:r>
            <a:r>
              <a:rPr sz="2000" spc="-8" dirty="0">
                <a:solidFill>
                  <a:srgbClr val="2E2A1F"/>
                </a:solidFill>
                <a:latin typeface="Calibri"/>
                <a:cs typeface="Calibri"/>
              </a:rPr>
              <a:t>t</a:t>
            </a:r>
            <a:r>
              <a:rPr sz="2000" spc="-72" dirty="0">
                <a:solidFill>
                  <a:srgbClr val="2E2A1F"/>
                </a:solidFill>
                <a:latin typeface="Times New Roman"/>
                <a:cs typeface="Times New Roman"/>
              </a:rPr>
              <a:t> </a:t>
            </a:r>
            <a:r>
              <a:rPr sz="2000" spc="28" dirty="0">
                <a:solidFill>
                  <a:srgbClr val="2E2A1F"/>
                </a:solidFill>
                <a:latin typeface="Calibri"/>
                <a:cs typeface="Calibri"/>
              </a:rPr>
              <a:t>s</a:t>
            </a:r>
            <a:r>
              <a:rPr sz="2000" spc="-8" dirty="0">
                <a:solidFill>
                  <a:srgbClr val="2E2A1F"/>
                </a:solidFill>
                <a:latin typeface="Calibri"/>
                <a:cs typeface="Calibri"/>
              </a:rPr>
              <a:t>l</a:t>
            </a:r>
            <a:r>
              <a:rPr sz="2000" spc="28" dirty="0">
                <a:solidFill>
                  <a:srgbClr val="2E2A1F"/>
                </a:solidFill>
                <a:latin typeface="Calibri"/>
                <a:cs typeface="Calibri"/>
              </a:rPr>
              <a:t>o</a:t>
            </a:r>
            <a:r>
              <a:rPr sz="2000" spc="-39" dirty="0">
                <a:solidFill>
                  <a:srgbClr val="2E2A1F"/>
                </a:solidFill>
                <a:latin typeface="Calibri"/>
                <a:cs typeface="Calibri"/>
              </a:rPr>
              <a:t>t</a:t>
            </a:r>
            <a:r>
              <a:rPr sz="2000" spc="4" dirty="0">
                <a:solidFill>
                  <a:srgbClr val="2E2A1F"/>
                </a:solidFill>
                <a:latin typeface="Calibri"/>
                <a:cs typeface="Calibri"/>
              </a:rPr>
              <a:t>'</a:t>
            </a:r>
            <a:r>
              <a:rPr sz="2000" dirty="0">
                <a:solidFill>
                  <a:srgbClr val="2E2A1F"/>
                </a:solidFill>
                <a:latin typeface="Calibri"/>
                <a:cs typeface="Calibri"/>
              </a:rPr>
              <a:t>s</a:t>
            </a:r>
            <a:r>
              <a:rPr sz="2000" spc="-90" dirty="0">
                <a:solidFill>
                  <a:srgbClr val="2E2A1F"/>
                </a:solidFill>
                <a:latin typeface="Times New Roman"/>
                <a:cs typeface="Times New Roman"/>
              </a:rPr>
              <a:t> </a:t>
            </a:r>
            <a:r>
              <a:rPr sz="2000" spc="-8" dirty="0">
                <a:solidFill>
                  <a:srgbClr val="2E2A1F"/>
                </a:solidFill>
                <a:latin typeface="Calibri"/>
                <a:cs typeface="Calibri"/>
              </a:rPr>
              <a:t>li</a:t>
            </a:r>
            <a:r>
              <a:rPr sz="2000" spc="32" dirty="0">
                <a:solidFill>
                  <a:srgbClr val="2E2A1F"/>
                </a:solidFill>
                <a:latin typeface="Calibri"/>
                <a:cs typeface="Calibri"/>
              </a:rPr>
              <a:t>n</a:t>
            </a:r>
            <a:r>
              <a:rPr sz="2000" spc="-88" dirty="0">
                <a:solidFill>
                  <a:srgbClr val="2E2A1F"/>
                </a:solidFill>
                <a:latin typeface="Calibri"/>
                <a:cs typeface="Calibri"/>
              </a:rPr>
              <a:t>k</a:t>
            </a:r>
            <a:r>
              <a:rPr sz="2000" spc="-8" dirty="0">
                <a:solidFill>
                  <a:srgbClr val="2E2A1F"/>
                </a:solidFill>
                <a:latin typeface="Calibri"/>
                <a:cs typeface="Calibri"/>
              </a:rPr>
              <a:t>e</a:t>
            </a:r>
            <a:r>
              <a:rPr sz="2000" dirty="0">
                <a:solidFill>
                  <a:srgbClr val="2E2A1F"/>
                </a:solidFill>
                <a:latin typeface="Calibri"/>
                <a:cs typeface="Calibri"/>
              </a:rPr>
              <a:t>d</a:t>
            </a:r>
            <a:r>
              <a:rPr sz="2000" spc="-88" dirty="0">
                <a:solidFill>
                  <a:srgbClr val="2E2A1F"/>
                </a:solidFill>
                <a:latin typeface="Times New Roman"/>
                <a:cs typeface="Times New Roman"/>
              </a:rPr>
              <a:t> </a:t>
            </a:r>
            <a:r>
              <a:rPr sz="2000" spc="-8" dirty="0">
                <a:solidFill>
                  <a:srgbClr val="2E2A1F"/>
                </a:solidFill>
                <a:latin typeface="Calibri"/>
                <a:cs typeface="Calibri"/>
              </a:rPr>
              <a:t>li</a:t>
            </a:r>
            <a:r>
              <a:rPr sz="2000" spc="28" dirty="0">
                <a:solidFill>
                  <a:srgbClr val="2E2A1F"/>
                </a:solidFill>
                <a:latin typeface="Calibri"/>
                <a:cs typeface="Calibri"/>
              </a:rPr>
              <a:t>s</a:t>
            </a:r>
            <a:r>
              <a:rPr sz="2000" spc="-39" dirty="0">
                <a:solidFill>
                  <a:srgbClr val="2E2A1F"/>
                </a:solidFill>
                <a:latin typeface="Calibri"/>
                <a:cs typeface="Calibri"/>
              </a:rPr>
              <a:t>t</a:t>
            </a:r>
            <a:r>
              <a:rPr sz="2000" dirty="0">
                <a:solidFill>
                  <a:srgbClr val="2E2A1F"/>
                </a:solidFill>
                <a:latin typeface="Calibri"/>
                <a:cs typeface="Calibri"/>
              </a:rPr>
              <a:t>.</a:t>
            </a:r>
            <a:endParaRPr sz="2000">
              <a:latin typeface="Calibri"/>
              <a:cs typeface="Calibri"/>
            </a:endParaRPr>
          </a:p>
          <a:p>
            <a:pPr marL="424616" marR="2078598" lvl="1" indent="-181978">
              <a:lnSpc>
                <a:spcPct val="102299"/>
              </a:lnSpc>
              <a:spcBef>
                <a:spcPts val="955"/>
              </a:spcBef>
              <a:buClr>
                <a:srgbClr val="9CBEBD"/>
              </a:buClr>
              <a:buSzPct val="109090"/>
              <a:buFont typeface="Arial"/>
              <a:buChar char="•"/>
              <a:tabLst>
                <a:tab pos="424616" algn="l"/>
              </a:tabLst>
            </a:pPr>
            <a:r>
              <a:rPr sz="2000" spc="-8" dirty="0">
                <a:solidFill>
                  <a:srgbClr val="2E2A1F"/>
                </a:solidFill>
                <a:latin typeface="Calibri"/>
                <a:cs typeface="Calibri"/>
              </a:rPr>
              <a:t>Re</a:t>
            </a:r>
            <a:r>
              <a:rPr sz="2000" spc="32" dirty="0">
                <a:solidFill>
                  <a:srgbClr val="2E2A1F"/>
                </a:solidFill>
                <a:latin typeface="Calibri"/>
                <a:cs typeface="Calibri"/>
              </a:rPr>
              <a:t>qu</a:t>
            </a:r>
            <a:r>
              <a:rPr sz="2000" spc="-8" dirty="0">
                <a:solidFill>
                  <a:srgbClr val="2E2A1F"/>
                </a:solidFill>
                <a:latin typeface="Calibri"/>
                <a:cs typeface="Calibri"/>
              </a:rPr>
              <a:t>i</a:t>
            </a:r>
            <a:r>
              <a:rPr sz="2000" spc="16" dirty="0">
                <a:solidFill>
                  <a:srgbClr val="2E2A1F"/>
                </a:solidFill>
                <a:latin typeface="Calibri"/>
                <a:cs typeface="Calibri"/>
              </a:rPr>
              <a:t>r</a:t>
            </a:r>
            <a:r>
              <a:rPr sz="2000" spc="-8" dirty="0">
                <a:solidFill>
                  <a:srgbClr val="2E2A1F"/>
                </a:solidFill>
                <a:latin typeface="Calibri"/>
                <a:cs typeface="Calibri"/>
              </a:rPr>
              <a:t>e</a:t>
            </a:r>
            <a:r>
              <a:rPr sz="2000" dirty="0">
                <a:solidFill>
                  <a:srgbClr val="2E2A1F"/>
                </a:solidFill>
                <a:latin typeface="Calibri"/>
                <a:cs typeface="Calibri"/>
              </a:rPr>
              <a:t>s</a:t>
            </a:r>
            <a:r>
              <a:rPr sz="2000" spc="-171" dirty="0">
                <a:solidFill>
                  <a:srgbClr val="2E2A1F"/>
                </a:solidFill>
                <a:latin typeface="Times New Roman"/>
                <a:cs typeface="Times New Roman"/>
              </a:rPr>
              <a:t> </a:t>
            </a:r>
            <a:r>
              <a:rPr sz="2000" spc="36" dirty="0">
                <a:solidFill>
                  <a:srgbClr val="2E2A1F"/>
                </a:solidFill>
                <a:latin typeface="Calibri"/>
                <a:cs typeface="Calibri"/>
              </a:rPr>
              <a:t>a</a:t>
            </a:r>
            <a:r>
              <a:rPr sz="2000" spc="32" dirty="0">
                <a:solidFill>
                  <a:srgbClr val="2E2A1F"/>
                </a:solidFill>
                <a:latin typeface="Calibri"/>
                <a:cs typeface="Calibri"/>
              </a:rPr>
              <a:t>dd</a:t>
            </a:r>
            <a:r>
              <a:rPr sz="2000" spc="-8" dirty="0">
                <a:solidFill>
                  <a:srgbClr val="2E2A1F"/>
                </a:solidFill>
                <a:latin typeface="Calibri"/>
                <a:cs typeface="Calibri"/>
              </a:rPr>
              <a:t>i</a:t>
            </a:r>
            <a:r>
              <a:rPr sz="2000" spc="-39" dirty="0">
                <a:solidFill>
                  <a:srgbClr val="2E2A1F"/>
                </a:solidFill>
                <a:latin typeface="Calibri"/>
                <a:cs typeface="Calibri"/>
              </a:rPr>
              <a:t>t</a:t>
            </a:r>
            <a:r>
              <a:rPr sz="2000" spc="-8" dirty="0">
                <a:solidFill>
                  <a:srgbClr val="2E2A1F"/>
                </a:solidFill>
                <a:latin typeface="Calibri"/>
                <a:cs typeface="Calibri"/>
              </a:rPr>
              <a:t>i</a:t>
            </a:r>
            <a:r>
              <a:rPr sz="2000" spc="28" dirty="0">
                <a:solidFill>
                  <a:srgbClr val="2E2A1F"/>
                </a:solidFill>
                <a:latin typeface="Calibri"/>
                <a:cs typeface="Calibri"/>
              </a:rPr>
              <a:t>o</a:t>
            </a:r>
            <a:r>
              <a:rPr sz="2000" spc="32" dirty="0">
                <a:solidFill>
                  <a:srgbClr val="2E2A1F"/>
                </a:solidFill>
                <a:latin typeface="Calibri"/>
                <a:cs typeface="Calibri"/>
              </a:rPr>
              <a:t>n</a:t>
            </a:r>
            <a:r>
              <a:rPr sz="2000" spc="36" dirty="0">
                <a:solidFill>
                  <a:srgbClr val="2E2A1F"/>
                </a:solidFill>
                <a:latin typeface="Calibri"/>
                <a:cs typeface="Calibri"/>
              </a:rPr>
              <a:t>a</a:t>
            </a:r>
            <a:r>
              <a:rPr sz="2000" dirty="0">
                <a:solidFill>
                  <a:srgbClr val="2E2A1F"/>
                </a:solidFill>
                <a:latin typeface="Calibri"/>
                <a:cs typeface="Calibri"/>
              </a:rPr>
              <a:t>l</a:t>
            </a:r>
            <a:r>
              <a:rPr sz="2000" spc="-207" dirty="0">
                <a:solidFill>
                  <a:srgbClr val="2E2A1F"/>
                </a:solidFill>
                <a:latin typeface="Times New Roman"/>
                <a:cs typeface="Times New Roman"/>
              </a:rPr>
              <a:t> </a:t>
            </a:r>
            <a:r>
              <a:rPr sz="2000" spc="16" dirty="0">
                <a:solidFill>
                  <a:srgbClr val="2E2A1F"/>
                </a:solidFill>
                <a:latin typeface="Calibri"/>
                <a:cs typeface="Calibri"/>
              </a:rPr>
              <a:t>m</a:t>
            </a:r>
            <a:r>
              <a:rPr sz="2000" spc="-8" dirty="0">
                <a:solidFill>
                  <a:srgbClr val="2E2A1F"/>
                </a:solidFill>
                <a:latin typeface="Calibri"/>
                <a:cs typeface="Calibri"/>
              </a:rPr>
              <a:t>e</a:t>
            </a:r>
            <a:r>
              <a:rPr sz="2000" spc="16" dirty="0">
                <a:solidFill>
                  <a:srgbClr val="2E2A1F"/>
                </a:solidFill>
                <a:latin typeface="Calibri"/>
                <a:cs typeface="Calibri"/>
              </a:rPr>
              <a:t>m</a:t>
            </a:r>
            <a:r>
              <a:rPr sz="2000" spc="28" dirty="0">
                <a:solidFill>
                  <a:srgbClr val="2E2A1F"/>
                </a:solidFill>
                <a:latin typeface="Calibri"/>
                <a:cs typeface="Calibri"/>
              </a:rPr>
              <a:t>o</a:t>
            </a:r>
            <a:r>
              <a:rPr sz="2000" spc="16" dirty="0">
                <a:solidFill>
                  <a:srgbClr val="2E2A1F"/>
                </a:solidFill>
                <a:latin typeface="Calibri"/>
                <a:cs typeface="Calibri"/>
              </a:rPr>
              <a:t>r</a:t>
            </a:r>
            <a:r>
              <a:rPr sz="2000" spc="-8" dirty="0">
                <a:solidFill>
                  <a:srgbClr val="2E2A1F"/>
                </a:solidFill>
                <a:latin typeface="Calibri"/>
                <a:cs typeface="Calibri"/>
              </a:rPr>
              <a:t>y</a:t>
            </a:r>
            <a:r>
              <a:rPr sz="2000" spc="-8" dirty="0">
                <a:solidFill>
                  <a:srgbClr val="2E2A1F"/>
                </a:solidFill>
                <a:latin typeface="Times New Roman"/>
                <a:cs typeface="Times New Roman"/>
              </a:rPr>
              <a:t> </a:t>
            </a:r>
            <a:r>
              <a:rPr sz="2000" spc="28" dirty="0">
                <a:solidFill>
                  <a:srgbClr val="2E2A1F"/>
                </a:solidFill>
                <a:latin typeface="Calibri"/>
                <a:cs typeface="Calibri"/>
              </a:rPr>
              <a:t>o</a:t>
            </a:r>
            <a:r>
              <a:rPr sz="2000" spc="32" dirty="0">
                <a:solidFill>
                  <a:srgbClr val="2E2A1F"/>
                </a:solidFill>
                <a:latin typeface="Calibri"/>
                <a:cs typeface="Calibri"/>
              </a:rPr>
              <a:t>u</a:t>
            </a:r>
            <a:r>
              <a:rPr sz="2000" spc="-39" dirty="0">
                <a:solidFill>
                  <a:srgbClr val="2E2A1F"/>
                </a:solidFill>
                <a:latin typeface="Calibri"/>
                <a:cs typeface="Calibri"/>
              </a:rPr>
              <a:t>t</a:t>
            </a:r>
            <a:r>
              <a:rPr sz="2000" spc="28" dirty="0">
                <a:solidFill>
                  <a:srgbClr val="2E2A1F"/>
                </a:solidFill>
                <a:latin typeface="Calibri"/>
                <a:cs typeface="Calibri"/>
              </a:rPr>
              <a:t>s</a:t>
            </a:r>
            <a:r>
              <a:rPr sz="2000" spc="-8" dirty="0">
                <a:solidFill>
                  <a:srgbClr val="2E2A1F"/>
                </a:solidFill>
                <a:latin typeface="Calibri"/>
                <a:cs typeface="Calibri"/>
              </a:rPr>
              <a:t>i</a:t>
            </a:r>
            <a:r>
              <a:rPr sz="2000" spc="32" dirty="0">
                <a:solidFill>
                  <a:srgbClr val="2E2A1F"/>
                </a:solidFill>
                <a:latin typeface="Calibri"/>
                <a:cs typeface="Calibri"/>
              </a:rPr>
              <a:t>d</a:t>
            </a:r>
            <a:r>
              <a:rPr sz="2000" spc="-12" dirty="0">
                <a:solidFill>
                  <a:srgbClr val="2E2A1F"/>
                </a:solidFill>
                <a:latin typeface="Calibri"/>
                <a:cs typeface="Calibri"/>
              </a:rPr>
              <a:t>e</a:t>
            </a:r>
            <a:r>
              <a:rPr sz="2000" spc="-116" dirty="0">
                <a:solidFill>
                  <a:srgbClr val="2E2A1F"/>
                </a:solidFill>
                <a:latin typeface="Times New Roman"/>
                <a:cs typeface="Times New Roman"/>
              </a:rPr>
              <a:t> </a:t>
            </a:r>
            <a:r>
              <a:rPr sz="2000" spc="-39" dirty="0">
                <a:solidFill>
                  <a:srgbClr val="2E2A1F"/>
                </a:solidFill>
                <a:latin typeface="Calibri"/>
                <a:cs typeface="Calibri"/>
              </a:rPr>
              <a:t>t</a:t>
            </a:r>
            <a:r>
              <a:rPr sz="2000" spc="32" dirty="0">
                <a:solidFill>
                  <a:srgbClr val="2E2A1F"/>
                </a:solidFill>
                <a:latin typeface="Calibri"/>
                <a:cs typeface="Calibri"/>
              </a:rPr>
              <a:t>h</a:t>
            </a:r>
            <a:r>
              <a:rPr sz="2000" spc="-12" dirty="0">
                <a:solidFill>
                  <a:srgbClr val="2E2A1F"/>
                </a:solidFill>
                <a:latin typeface="Calibri"/>
                <a:cs typeface="Calibri"/>
              </a:rPr>
              <a:t>e</a:t>
            </a:r>
            <a:r>
              <a:rPr sz="2000" spc="-36" dirty="0">
                <a:solidFill>
                  <a:srgbClr val="2E2A1F"/>
                </a:solidFill>
                <a:latin typeface="Times New Roman"/>
                <a:cs typeface="Times New Roman"/>
              </a:rPr>
              <a:t> </a:t>
            </a:r>
            <a:r>
              <a:rPr sz="2000" spc="-39" dirty="0">
                <a:solidFill>
                  <a:srgbClr val="2E2A1F"/>
                </a:solidFill>
                <a:latin typeface="Calibri"/>
                <a:cs typeface="Calibri"/>
              </a:rPr>
              <a:t>t</a:t>
            </a:r>
            <a:r>
              <a:rPr sz="2000" spc="36" dirty="0">
                <a:solidFill>
                  <a:srgbClr val="2E2A1F"/>
                </a:solidFill>
                <a:latin typeface="Calibri"/>
                <a:cs typeface="Calibri"/>
              </a:rPr>
              <a:t>a</a:t>
            </a:r>
            <a:r>
              <a:rPr sz="2000" spc="32" dirty="0">
                <a:solidFill>
                  <a:srgbClr val="2E2A1F"/>
                </a:solidFill>
                <a:latin typeface="Calibri"/>
                <a:cs typeface="Calibri"/>
              </a:rPr>
              <a:t>b</a:t>
            </a:r>
            <a:r>
              <a:rPr sz="2000" spc="-8" dirty="0">
                <a:solidFill>
                  <a:srgbClr val="2E2A1F"/>
                </a:solidFill>
                <a:latin typeface="Calibri"/>
                <a:cs typeface="Calibri"/>
              </a:rPr>
              <a:t>l</a:t>
            </a:r>
            <a:r>
              <a:rPr sz="2000" spc="-12" dirty="0">
                <a:solidFill>
                  <a:srgbClr val="2E2A1F"/>
                </a:solidFill>
                <a:latin typeface="Calibri"/>
                <a:cs typeface="Calibri"/>
              </a:rPr>
              <a:t>e</a:t>
            </a:r>
            <a:endParaRPr sz="2000">
              <a:latin typeface="Calibri"/>
              <a:cs typeface="Calibri"/>
            </a:endParaRPr>
          </a:p>
        </p:txBody>
      </p:sp>
      <p:sp>
        <p:nvSpPr>
          <p:cNvPr id="4" name="object 4"/>
          <p:cNvSpPr/>
          <p:nvPr/>
        </p:nvSpPr>
        <p:spPr>
          <a:xfrm>
            <a:off x="8491786" y="5542324"/>
            <a:ext cx="454919" cy="333607"/>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sz="1433"/>
          </a:p>
        </p:txBody>
      </p:sp>
      <p:sp>
        <p:nvSpPr>
          <p:cNvPr id="5" name="object 5"/>
          <p:cNvSpPr/>
          <p:nvPr/>
        </p:nvSpPr>
        <p:spPr>
          <a:xfrm>
            <a:off x="5651500" y="3439580"/>
            <a:ext cx="3713225" cy="3386670"/>
          </a:xfrm>
          <a:prstGeom prst="rect">
            <a:avLst/>
          </a:prstGeom>
          <a:blipFill>
            <a:blip r:embed="rId3" cstate="print"/>
            <a:stretch>
              <a:fillRect/>
            </a:stretch>
          </a:blipFill>
        </p:spPr>
        <p:txBody>
          <a:bodyPr wrap="square" lIns="0" tIns="0" rIns="0" bIns="0" rtlCol="0"/>
          <a:lstStyle/>
          <a:p>
            <a:endParaRPr sz="1433"/>
          </a:p>
        </p:txBody>
      </p:sp>
      <p:sp>
        <p:nvSpPr>
          <p:cNvPr id="6" name="object 6"/>
          <p:cNvSpPr txBox="1"/>
          <p:nvPr/>
        </p:nvSpPr>
        <p:spPr>
          <a:xfrm>
            <a:off x="7046170" y="4400915"/>
            <a:ext cx="1051874" cy="220510"/>
          </a:xfrm>
          <a:prstGeom prst="rect">
            <a:avLst/>
          </a:prstGeom>
        </p:spPr>
        <p:txBody>
          <a:bodyPr vert="horz" wrap="square" lIns="0" tIns="0" rIns="0" bIns="0" rtlCol="0">
            <a:spAutoFit/>
          </a:bodyPr>
          <a:lstStyle/>
          <a:p>
            <a:pPr marL="10110"/>
            <a:r>
              <a:rPr sz="1433" b="1" dirty="0">
                <a:solidFill>
                  <a:srgbClr val="2E2A1F"/>
                </a:solidFill>
                <a:latin typeface="Arial"/>
                <a:cs typeface="Arial"/>
              </a:rPr>
              <a:t>H(</a:t>
            </a:r>
            <a:r>
              <a:rPr sz="1433" b="1" spc="-4" dirty="0">
                <a:solidFill>
                  <a:srgbClr val="2E2A1F"/>
                </a:solidFill>
                <a:latin typeface="Arial"/>
                <a:cs typeface="Arial"/>
              </a:rPr>
              <a:t>k</a:t>
            </a:r>
            <a:r>
              <a:rPr sz="1433" b="1" dirty="0">
                <a:solidFill>
                  <a:srgbClr val="2E2A1F"/>
                </a:solidFill>
                <a:latin typeface="Arial"/>
                <a:cs typeface="Arial"/>
              </a:rPr>
              <a:t>)</a:t>
            </a:r>
            <a:r>
              <a:rPr sz="1433" b="1" spc="36" dirty="0">
                <a:solidFill>
                  <a:srgbClr val="2E2A1F"/>
                </a:solidFill>
                <a:latin typeface="Arial"/>
                <a:cs typeface="Arial"/>
              </a:rPr>
              <a:t>=</a:t>
            </a:r>
            <a:r>
              <a:rPr sz="1433" b="1" dirty="0">
                <a:solidFill>
                  <a:srgbClr val="2E2A1F"/>
                </a:solidFill>
                <a:latin typeface="Arial"/>
                <a:cs typeface="Arial"/>
              </a:rPr>
              <a:t>k</a:t>
            </a:r>
            <a:r>
              <a:rPr sz="1433" b="1" spc="-4" dirty="0">
                <a:solidFill>
                  <a:srgbClr val="2E2A1F"/>
                </a:solidFill>
                <a:latin typeface="Arial"/>
                <a:cs typeface="Arial"/>
              </a:rPr>
              <a:t> </a:t>
            </a:r>
            <a:r>
              <a:rPr sz="1433" b="1" dirty="0">
                <a:solidFill>
                  <a:srgbClr val="2E2A1F"/>
                </a:solidFill>
                <a:latin typeface="Arial"/>
                <a:cs typeface="Arial"/>
              </a:rPr>
              <a:t>%</a:t>
            </a:r>
            <a:r>
              <a:rPr sz="1433" b="1" spc="-4" dirty="0">
                <a:solidFill>
                  <a:srgbClr val="2E2A1F"/>
                </a:solidFill>
                <a:latin typeface="Arial"/>
                <a:cs typeface="Arial"/>
              </a:rPr>
              <a:t> 1</a:t>
            </a:r>
            <a:r>
              <a:rPr sz="1433" b="1" dirty="0">
                <a:solidFill>
                  <a:srgbClr val="2E2A1F"/>
                </a:solidFill>
                <a:latin typeface="Arial"/>
                <a:cs typeface="Arial"/>
              </a:rPr>
              <a:t>0</a:t>
            </a:r>
            <a:endParaRPr sz="1433">
              <a:latin typeface="Arial"/>
              <a:cs typeface="Arial"/>
            </a:endParaRPr>
          </a:p>
        </p:txBody>
      </p:sp>
      <p:sp>
        <p:nvSpPr>
          <p:cNvPr id="8" name="Slide Number Placeholder 7"/>
          <p:cNvSpPr>
            <a:spLocks noGrp="1"/>
          </p:cNvSpPr>
          <p:nvPr>
            <p:ph type="sldNum" sz="quarter" idx="12"/>
          </p:nvPr>
        </p:nvSpPr>
        <p:spPr/>
        <p:txBody>
          <a:bodyPr/>
          <a:lstStyle/>
          <a:p>
            <a:pPr marL="88900">
              <a:lnSpc>
                <a:spcPct val="100000"/>
              </a:lnSpc>
            </a:pPr>
            <a:fld id="{81D60167-4931-47E6-BA6A-407CBD079E47}" type="slidenum">
              <a:rPr lang="en-US" smtClean="0"/>
              <a:t>43</a:t>
            </a:fld>
            <a:endParaRPr lang="en-US" dirty="0"/>
          </a:p>
        </p:txBody>
      </p:sp>
    </p:spTree>
    <p:extLst>
      <p:ext uri="{BB962C8B-B14F-4D97-AF65-F5344CB8AC3E}">
        <p14:creationId xmlns:p14="http://schemas.microsoft.com/office/powerpoint/2010/main" val="3448877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7896" y="1306826"/>
            <a:ext cx="8370506" cy="564257"/>
          </a:xfrm>
          <a:prstGeom prst="rect">
            <a:avLst/>
          </a:prstGeom>
        </p:spPr>
        <p:txBody>
          <a:bodyPr vert="horz" wrap="square" lIns="0" tIns="0" rIns="0" bIns="0" rtlCol="0" anchor="ctr">
            <a:spAutoFit/>
          </a:bodyPr>
          <a:lstStyle/>
          <a:p>
            <a:pPr marL="10110">
              <a:lnSpc>
                <a:spcPts val="4355"/>
              </a:lnSpc>
            </a:pPr>
            <a:r>
              <a:rPr spc="-75" dirty="0"/>
              <a:t>H</a:t>
            </a:r>
            <a:r>
              <a:rPr spc="-119" dirty="0"/>
              <a:t>a</a:t>
            </a:r>
            <a:r>
              <a:rPr spc="-80" dirty="0"/>
              <a:t>s</a:t>
            </a:r>
            <a:r>
              <a:rPr spc="-24" dirty="0"/>
              <a:t>h</a:t>
            </a:r>
            <a:r>
              <a:rPr spc="-310" dirty="0">
                <a:latin typeface="Times New Roman"/>
                <a:cs typeface="Times New Roman"/>
              </a:rPr>
              <a:t> </a:t>
            </a:r>
            <a:r>
              <a:rPr spc="-47" dirty="0"/>
              <a:t>t</a:t>
            </a:r>
            <a:r>
              <a:rPr spc="-119" dirty="0"/>
              <a:t>a</a:t>
            </a:r>
            <a:r>
              <a:rPr spc="-96" dirty="0"/>
              <a:t>b</a:t>
            </a:r>
            <a:r>
              <a:rPr spc="-124" dirty="0"/>
              <a:t>l</a:t>
            </a:r>
            <a:r>
              <a:rPr spc="-20" dirty="0"/>
              <a:t>e</a:t>
            </a:r>
            <a:r>
              <a:rPr spc="-155" dirty="0">
                <a:latin typeface="Times New Roman"/>
                <a:cs typeface="Times New Roman"/>
              </a:rPr>
              <a:t> </a:t>
            </a:r>
            <a:r>
              <a:rPr spc="-90" dirty="0"/>
              <a:t>[</a:t>
            </a:r>
            <a:r>
              <a:rPr spc="-143" dirty="0" smtClean="0"/>
              <a:t>1</a:t>
            </a:r>
            <a:r>
              <a:rPr lang="en-US" spc="-143" dirty="0" smtClean="0"/>
              <a:t>1</a:t>
            </a:r>
            <a:r>
              <a:rPr dirty="0" smtClean="0"/>
              <a:t>]</a:t>
            </a:r>
            <a:endParaRPr dirty="0"/>
          </a:p>
        </p:txBody>
      </p:sp>
      <p:sp>
        <p:nvSpPr>
          <p:cNvPr id="3" name="object 3"/>
          <p:cNvSpPr txBox="1"/>
          <p:nvPr/>
        </p:nvSpPr>
        <p:spPr>
          <a:xfrm>
            <a:off x="1920752" y="2108846"/>
            <a:ext cx="6114615" cy="3050835"/>
          </a:xfrm>
          <a:prstGeom prst="rect">
            <a:avLst/>
          </a:prstGeom>
        </p:spPr>
        <p:txBody>
          <a:bodyPr vert="horz" wrap="square" lIns="0" tIns="0" rIns="0" bIns="0" rtlCol="0">
            <a:spAutoFit/>
          </a:bodyPr>
          <a:lstStyle/>
          <a:p>
            <a:pPr marL="192088" indent="-181978">
              <a:buClr>
                <a:srgbClr val="A9A57B"/>
              </a:buClr>
              <a:buFont typeface="Arial"/>
              <a:buChar char="•"/>
              <a:tabLst>
                <a:tab pos="192088" algn="l"/>
              </a:tabLst>
            </a:pPr>
            <a:r>
              <a:rPr sz="2229" b="1" spc="12" dirty="0">
                <a:solidFill>
                  <a:srgbClr val="00B04F"/>
                </a:solidFill>
                <a:latin typeface="Calibri"/>
                <a:cs typeface="Calibri"/>
              </a:rPr>
              <a:t>C</a:t>
            </a:r>
            <a:r>
              <a:rPr sz="2229" b="1" dirty="0">
                <a:solidFill>
                  <a:srgbClr val="00B04F"/>
                </a:solidFill>
                <a:latin typeface="Calibri"/>
                <a:cs typeface="Calibri"/>
              </a:rPr>
              <a:t>l</a:t>
            </a:r>
            <a:r>
              <a:rPr sz="2229" b="1" spc="-16" dirty="0">
                <a:solidFill>
                  <a:srgbClr val="00B04F"/>
                </a:solidFill>
                <a:latin typeface="Calibri"/>
                <a:cs typeface="Calibri"/>
              </a:rPr>
              <a:t>o</a:t>
            </a:r>
            <a:r>
              <a:rPr sz="2229" b="1" spc="-28" dirty="0">
                <a:solidFill>
                  <a:srgbClr val="00B04F"/>
                </a:solidFill>
                <a:latin typeface="Calibri"/>
                <a:cs typeface="Calibri"/>
              </a:rPr>
              <a:t>s</a:t>
            </a:r>
            <a:r>
              <a:rPr sz="2229" b="1" dirty="0">
                <a:solidFill>
                  <a:srgbClr val="00B04F"/>
                </a:solidFill>
                <a:latin typeface="Calibri"/>
                <a:cs typeface="Calibri"/>
              </a:rPr>
              <a:t>e</a:t>
            </a:r>
            <a:r>
              <a:rPr sz="2229" b="1" spc="-90" dirty="0">
                <a:solidFill>
                  <a:srgbClr val="00B04F"/>
                </a:solidFill>
                <a:latin typeface="Times New Roman"/>
                <a:cs typeface="Times New Roman"/>
              </a:rPr>
              <a:t> </a:t>
            </a:r>
            <a:r>
              <a:rPr sz="2229" b="1" spc="-16" dirty="0">
                <a:solidFill>
                  <a:srgbClr val="00B04F"/>
                </a:solidFill>
                <a:latin typeface="Calibri"/>
                <a:cs typeface="Calibri"/>
              </a:rPr>
              <a:t>h</a:t>
            </a:r>
            <a:r>
              <a:rPr sz="2229" b="1" dirty="0">
                <a:solidFill>
                  <a:srgbClr val="00B04F"/>
                </a:solidFill>
                <a:latin typeface="Calibri"/>
                <a:cs typeface="Calibri"/>
              </a:rPr>
              <a:t>a</a:t>
            </a:r>
            <a:r>
              <a:rPr sz="2229" b="1" spc="-28" dirty="0">
                <a:solidFill>
                  <a:srgbClr val="00B04F"/>
                </a:solidFill>
                <a:latin typeface="Calibri"/>
                <a:cs typeface="Calibri"/>
              </a:rPr>
              <a:t>s</a:t>
            </a:r>
            <a:r>
              <a:rPr sz="2229" b="1" spc="-16" dirty="0">
                <a:solidFill>
                  <a:srgbClr val="00B04F"/>
                </a:solidFill>
                <a:latin typeface="Calibri"/>
                <a:cs typeface="Calibri"/>
              </a:rPr>
              <a:t>h</a:t>
            </a:r>
            <a:r>
              <a:rPr sz="2229" b="1" dirty="0">
                <a:solidFill>
                  <a:srgbClr val="00B04F"/>
                </a:solidFill>
                <a:latin typeface="Calibri"/>
                <a:cs typeface="Calibri"/>
              </a:rPr>
              <a:t>i</a:t>
            </a:r>
            <a:r>
              <a:rPr sz="2229" b="1" spc="-16" dirty="0">
                <a:solidFill>
                  <a:srgbClr val="00B04F"/>
                </a:solidFill>
                <a:latin typeface="Calibri"/>
                <a:cs typeface="Calibri"/>
              </a:rPr>
              <a:t>n</a:t>
            </a:r>
            <a:r>
              <a:rPr sz="2229" b="1" dirty="0">
                <a:solidFill>
                  <a:srgbClr val="00B04F"/>
                </a:solidFill>
                <a:latin typeface="Calibri"/>
                <a:cs typeface="Calibri"/>
              </a:rPr>
              <a:t>g</a:t>
            </a:r>
            <a:r>
              <a:rPr sz="2229" b="1" spc="-24" dirty="0">
                <a:solidFill>
                  <a:srgbClr val="00B04F"/>
                </a:solidFill>
                <a:latin typeface="Times New Roman"/>
                <a:cs typeface="Times New Roman"/>
              </a:rPr>
              <a:t> </a:t>
            </a:r>
            <a:r>
              <a:rPr sz="2229" b="1" spc="12" dirty="0">
                <a:solidFill>
                  <a:srgbClr val="00B04F"/>
                </a:solidFill>
                <a:latin typeface="Calibri"/>
                <a:cs typeface="Calibri"/>
              </a:rPr>
              <a:t>(</a:t>
            </a:r>
            <a:r>
              <a:rPr sz="2229" b="1" spc="-16">
                <a:solidFill>
                  <a:srgbClr val="00B04F"/>
                </a:solidFill>
                <a:latin typeface="Calibri"/>
                <a:cs typeface="Calibri"/>
              </a:rPr>
              <a:t>o</a:t>
            </a:r>
            <a:r>
              <a:rPr sz="2229" b="1">
                <a:solidFill>
                  <a:srgbClr val="00B04F"/>
                </a:solidFill>
                <a:latin typeface="Calibri"/>
                <a:cs typeface="Calibri"/>
              </a:rPr>
              <a:t>r</a:t>
            </a:r>
            <a:r>
              <a:rPr sz="2229" b="1" spc="-80">
                <a:solidFill>
                  <a:srgbClr val="00B04F"/>
                </a:solidFill>
                <a:latin typeface="Times New Roman"/>
                <a:cs typeface="Times New Roman"/>
              </a:rPr>
              <a:t> </a:t>
            </a:r>
            <a:r>
              <a:rPr lang="en-US" sz="2229" b="1" spc="-32" smtClean="0">
                <a:solidFill>
                  <a:srgbClr val="00B04F"/>
                </a:solidFill>
                <a:latin typeface="Calibri"/>
                <a:cs typeface="Calibri"/>
              </a:rPr>
              <a:t>Open Addressing</a:t>
            </a:r>
            <a:r>
              <a:rPr sz="2229" b="1" spc="-8" smtClean="0">
                <a:solidFill>
                  <a:srgbClr val="00B04F"/>
                </a:solidFill>
                <a:latin typeface="Calibri"/>
                <a:cs typeface="Calibri"/>
              </a:rPr>
              <a:t>)</a:t>
            </a:r>
            <a:endParaRPr sz="2229">
              <a:latin typeface="Calibri"/>
              <a:cs typeface="Calibri"/>
            </a:endParaRPr>
          </a:p>
          <a:p>
            <a:pPr marL="424616" lvl="1" indent="-181978">
              <a:spcBef>
                <a:spcPts val="1067"/>
              </a:spcBef>
              <a:buClr>
                <a:srgbClr val="9CBEBD"/>
              </a:buClr>
              <a:buFont typeface="Arial"/>
              <a:buChar char="•"/>
              <a:tabLst>
                <a:tab pos="424616" algn="l"/>
              </a:tabLst>
            </a:pPr>
            <a:r>
              <a:rPr sz="1752" b="1" spc="-16" dirty="0">
                <a:solidFill>
                  <a:srgbClr val="00B04F"/>
                </a:solidFill>
                <a:latin typeface="Calibri"/>
                <a:cs typeface="Calibri"/>
              </a:rPr>
              <a:t>F</a:t>
            </a:r>
            <a:r>
              <a:rPr sz="1752" b="1" spc="-39" dirty="0">
                <a:solidFill>
                  <a:srgbClr val="00B04F"/>
                </a:solidFill>
                <a:latin typeface="Calibri"/>
                <a:cs typeface="Calibri"/>
              </a:rPr>
              <a:t>i</a:t>
            </a:r>
            <a:r>
              <a:rPr sz="1752" b="1" dirty="0">
                <a:solidFill>
                  <a:srgbClr val="00B04F"/>
                </a:solidFill>
                <a:latin typeface="Calibri"/>
                <a:cs typeface="Calibri"/>
              </a:rPr>
              <a:t>n</a:t>
            </a:r>
            <a:r>
              <a:rPr sz="1752" b="1" spc="-12" dirty="0">
                <a:solidFill>
                  <a:srgbClr val="00B04F"/>
                </a:solidFill>
                <a:latin typeface="Calibri"/>
                <a:cs typeface="Calibri"/>
              </a:rPr>
              <a:t>d</a:t>
            </a:r>
            <a:r>
              <a:rPr sz="1752" b="1" spc="-24" dirty="0">
                <a:solidFill>
                  <a:srgbClr val="00B04F"/>
                </a:solidFill>
                <a:latin typeface="Times New Roman"/>
                <a:cs typeface="Times New Roman"/>
              </a:rPr>
              <a:t> </a:t>
            </a:r>
            <a:r>
              <a:rPr sz="1752" b="1" spc="-4" dirty="0">
                <a:solidFill>
                  <a:srgbClr val="00B04F"/>
                </a:solidFill>
                <a:latin typeface="Calibri"/>
                <a:cs typeface="Calibri"/>
              </a:rPr>
              <a:t>a</a:t>
            </a:r>
            <a:r>
              <a:rPr sz="1752" b="1" dirty="0">
                <a:solidFill>
                  <a:srgbClr val="00B04F"/>
                </a:solidFill>
                <a:latin typeface="Calibri"/>
                <a:cs typeface="Calibri"/>
              </a:rPr>
              <a:t>no</a:t>
            </a:r>
            <a:r>
              <a:rPr sz="1752" b="1" spc="20" dirty="0">
                <a:solidFill>
                  <a:srgbClr val="00B04F"/>
                </a:solidFill>
                <a:latin typeface="Calibri"/>
                <a:cs typeface="Calibri"/>
              </a:rPr>
              <a:t>t</a:t>
            </a:r>
            <a:r>
              <a:rPr sz="1752" b="1" dirty="0">
                <a:solidFill>
                  <a:srgbClr val="00B04F"/>
                </a:solidFill>
                <a:latin typeface="Calibri"/>
                <a:cs typeface="Calibri"/>
              </a:rPr>
              <a:t>h</a:t>
            </a:r>
            <a:r>
              <a:rPr sz="1752" b="1" spc="-8" dirty="0">
                <a:solidFill>
                  <a:srgbClr val="00B04F"/>
                </a:solidFill>
                <a:latin typeface="Calibri"/>
                <a:cs typeface="Calibri"/>
              </a:rPr>
              <a:t>e</a:t>
            </a:r>
            <a:r>
              <a:rPr sz="1752" b="1" dirty="0">
                <a:solidFill>
                  <a:srgbClr val="00B04F"/>
                </a:solidFill>
                <a:latin typeface="Calibri"/>
                <a:cs typeface="Calibri"/>
              </a:rPr>
              <a:t>r</a:t>
            </a:r>
            <a:r>
              <a:rPr sz="1752" b="1" spc="-108" dirty="0">
                <a:solidFill>
                  <a:srgbClr val="00B04F"/>
                </a:solidFill>
                <a:latin typeface="Times New Roman"/>
                <a:cs typeface="Times New Roman"/>
              </a:rPr>
              <a:t> </a:t>
            </a:r>
            <a:r>
              <a:rPr sz="1752" b="1" spc="4" dirty="0">
                <a:solidFill>
                  <a:srgbClr val="00B04F"/>
                </a:solidFill>
                <a:latin typeface="Calibri"/>
                <a:cs typeface="Calibri"/>
              </a:rPr>
              <a:t>s</a:t>
            </a:r>
            <a:r>
              <a:rPr sz="1752" b="1" spc="-39" dirty="0">
                <a:solidFill>
                  <a:srgbClr val="00B04F"/>
                </a:solidFill>
                <a:latin typeface="Calibri"/>
                <a:cs typeface="Calibri"/>
              </a:rPr>
              <a:t>l</a:t>
            </a:r>
            <a:r>
              <a:rPr sz="1752" b="1" dirty="0">
                <a:solidFill>
                  <a:srgbClr val="00B04F"/>
                </a:solidFill>
                <a:latin typeface="Calibri"/>
                <a:cs typeface="Calibri"/>
              </a:rPr>
              <a:t>o</a:t>
            </a:r>
            <a:r>
              <a:rPr sz="1752" b="1" spc="-8" dirty="0">
                <a:solidFill>
                  <a:srgbClr val="00B04F"/>
                </a:solidFill>
                <a:latin typeface="Calibri"/>
                <a:cs typeface="Calibri"/>
              </a:rPr>
              <a:t>t</a:t>
            </a:r>
            <a:r>
              <a:rPr sz="1752" b="1" spc="-12" dirty="0">
                <a:solidFill>
                  <a:srgbClr val="00B04F"/>
                </a:solidFill>
                <a:latin typeface="Times New Roman"/>
                <a:cs typeface="Times New Roman"/>
              </a:rPr>
              <a:t> </a:t>
            </a:r>
            <a:r>
              <a:rPr sz="1752" b="1" spc="-39" dirty="0">
                <a:solidFill>
                  <a:srgbClr val="00B04F"/>
                </a:solidFill>
                <a:latin typeface="Calibri"/>
                <a:cs typeface="Calibri"/>
              </a:rPr>
              <a:t>i</a:t>
            </a:r>
            <a:r>
              <a:rPr sz="1752" b="1" spc="-12" dirty="0">
                <a:solidFill>
                  <a:srgbClr val="00B04F"/>
                </a:solidFill>
                <a:latin typeface="Calibri"/>
                <a:cs typeface="Calibri"/>
              </a:rPr>
              <a:t>n</a:t>
            </a:r>
            <a:r>
              <a:rPr sz="1752" b="1" spc="-24" dirty="0">
                <a:solidFill>
                  <a:srgbClr val="00B04F"/>
                </a:solidFill>
                <a:latin typeface="Times New Roman"/>
                <a:cs typeface="Times New Roman"/>
              </a:rPr>
              <a:t> </a:t>
            </a:r>
            <a:r>
              <a:rPr sz="1752" b="1" spc="20" dirty="0">
                <a:solidFill>
                  <a:srgbClr val="00B04F"/>
                </a:solidFill>
                <a:latin typeface="Calibri"/>
                <a:cs typeface="Calibri"/>
              </a:rPr>
              <a:t>t</a:t>
            </a:r>
            <a:r>
              <a:rPr sz="1752" b="1" dirty="0">
                <a:solidFill>
                  <a:srgbClr val="00B04F"/>
                </a:solidFill>
                <a:latin typeface="Calibri"/>
                <a:cs typeface="Calibri"/>
              </a:rPr>
              <a:t>he</a:t>
            </a:r>
            <a:r>
              <a:rPr sz="1752" b="1" spc="-127" dirty="0">
                <a:solidFill>
                  <a:srgbClr val="00B04F"/>
                </a:solidFill>
                <a:latin typeface="Times New Roman"/>
                <a:cs typeface="Times New Roman"/>
              </a:rPr>
              <a:t> </a:t>
            </a:r>
            <a:r>
              <a:rPr sz="1752" b="1" dirty="0">
                <a:solidFill>
                  <a:srgbClr val="00B04F"/>
                </a:solidFill>
                <a:latin typeface="Calibri"/>
                <a:cs typeface="Calibri"/>
              </a:rPr>
              <a:t>h</a:t>
            </a:r>
            <a:r>
              <a:rPr sz="1752" b="1" spc="-4" dirty="0">
                <a:solidFill>
                  <a:srgbClr val="00B04F"/>
                </a:solidFill>
                <a:latin typeface="Calibri"/>
                <a:cs typeface="Calibri"/>
              </a:rPr>
              <a:t>a</a:t>
            </a:r>
            <a:r>
              <a:rPr sz="1752" b="1" spc="4" dirty="0">
                <a:solidFill>
                  <a:srgbClr val="00B04F"/>
                </a:solidFill>
                <a:latin typeface="Calibri"/>
                <a:cs typeface="Calibri"/>
              </a:rPr>
              <a:t>s</a:t>
            </a:r>
            <a:r>
              <a:rPr sz="1752" b="1" spc="-12" dirty="0">
                <a:solidFill>
                  <a:srgbClr val="00B04F"/>
                </a:solidFill>
                <a:latin typeface="Calibri"/>
                <a:cs typeface="Calibri"/>
              </a:rPr>
              <a:t>h</a:t>
            </a:r>
            <a:r>
              <a:rPr sz="1752" b="1" spc="-103" dirty="0">
                <a:solidFill>
                  <a:srgbClr val="00B04F"/>
                </a:solidFill>
                <a:latin typeface="Times New Roman"/>
                <a:cs typeface="Times New Roman"/>
              </a:rPr>
              <a:t> </a:t>
            </a:r>
            <a:r>
              <a:rPr sz="1752" b="1" spc="20" dirty="0">
                <a:solidFill>
                  <a:srgbClr val="00B04F"/>
                </a:solidFill>
                <a:latin typeface="Calibri"/>
                <a:cs typeface="Calibri"/>
              </a:rPr>
              <a:t>t</a:t>
            </a:r>
            <a:r>
              <a:rPr sz="1752" b="1" spc="-4" dirty="0">
                <a:solidFill>
                  <a:srgbClr val="00B04F"/>
                </a:solidFill>
                <a:latin typeface="Calibri"/>
                <a:cs typeface="Calibri"/>
              </a:rPr>
              <a:t>a</a:t>
            </a:r>
            <a:r>
              <a:rPr sz="1752" b="1" dirty="0">
                <a:solidFill>
                  <a:srgbClr val="00B04F"/>
                </a:solidFill>
                <a:latin typeface="Calibri"/>
                <a:cs typeface="Calibri"/>
              </a:rPr>
              <a:t>b</a:t>
            </a:r>
            <a:r>
              <a:rPr sz="1752" b="1" spc="-39" dirty="0">
                <a:solidFill>
                  <a:srgbClr val="00B04F"/>
                </a:solidFill>
                <a:latin typeface="Calibri"/>
                <a:cs typeface="Calibri"/>
              </a:rPr>
              <a:t>l</a:t>
            </a:r>
            <a:r>
              <a:rPr sz="1752" b="1" dirty="0">
                <a:solidFill>
                  <a:srgbClr val="00B04F"/>
                </a:solidFill>
                <a:latin typeface="Calibri"/>
                <a:cs typeface="Calibri"/>
              </a:rPr>
              <a:t>e</a:t>
            </a:r>
            <a:r>
              <a:rPr sz="1752" b="1" spc="-47" dirty="0">
                <a:solidFill>
                  <a:srgbClr val="00B04F"/>
                </a:solidFill>
                <a:latin typeface="Times New Roman"/>
                <a:cs typeface="Times New Roman"/>
              </a:rPr>
              <a:t> </a:t>
            </a:r>
            <a:r>
              <a:rPr sz="1752" b="1" spc="20" dirty="0">
                <a:solidFill>
                  <a:srgbClr val="00B04F"/>
                </a:solidFill>
                <a:latin typeface="Calibri"/>
                <a:cs typeface="Calibri"/>
              </a:rPr>
              <a:t>t</a:t>
            </a:r>
            <a:r>
              <a:rPr sz="1752" b="1" spc="-12" dirty="0">
                <a:solidFill>
                  <a:srgbClr val="00B04F"/>
                </a:solidFill>
                <a:latin typeface="Calibri"/>
                <a:cs typeface="Calibri"/>
              </a:rPr>
              <a:t>o</a:t>
            </a:r>
            <a:r>
              <a:rPr sz="1752" b="1" spc="-108" dirty="0">
                <a:solidFill>
                  <a:srgbClr val="00B04F"/>
                </a:solidFill>
                <a:latin typeface="Times New Roman"/>
                <a:cs typeface="Times New Roman"/>
              </a:rPr>
              <a:t> </a:t>
            </a:r>
            <a:r>
              <a:rPr sz="1752" b="1" spc="4" dirty="0">
                <a:solidFill>
                  <a:srgbClr val="00B04F"/>
                </a:solidFill>
                <a:latin typeface="Calibri"/>
                <a:cs typeface="Calibri"/>
              </a:rPr>
              <a:t>s</a:t>
            </a:r>
            <a:r>
              <a:rPr sz="1752" b="1" spc="20" dirty="0">
                <a:solidFill>
                  <a:srgbClr val="00B04F"/>
                </a:solidFill>
                <a:latin typeface="Calibri"/>
                <a:cs typeface="Calibri"/>
              </a:rPr>
              <a:t>t</a:t>
            </a:r>
            <a:r>
              <a:rPr sz="1752" b="1" dirty="0">
                <a:solidFill>
                  <a:srgbClr val="00B04F"/>
                </a:solidFill>
                <a:latin typeface="Calibri"/>
                <a:cs typeface="Calibri"/>
              </a:rPr>
              <a:t>o</a:t>
            </a:r>
            <a:r>
              <a:rPr sz="1752" b="1" spc="12" dirty="0">
                <a:solidFill>
                  <a:srgbClr val="00B04F"/>
                </a:solidFill>
                <a:latin typeface="Calibri"/>
                <a:cs typeface="Calibri"/>
              </a:rPr>
              <a:t>r</a:t>
            </a:r>
            <a:r>
              <a:rPr sz="1752" b="1" dirty="0">
                <a:solidFill>
                  <a:srgbClr val="00B04F"/>
                </a:solidFill>
                <a:latin typeface="Calibri"/>
                <a:cs typeface="Calibri"/>
              </a:rPr>
              <a:t>e</a:t>
            </a:r>
            <a:r>
              <a:rPr sz="1752" b="1" spc="-127" dirty="0">
                <a:solidFill>
                  <a:srgbClr val="00B04F"/>
                </a:solidFill>
                <a:latin typeface="Times New Roman"/>
                <a:cs typeface="Times New Roman"/>
              </a:rPr>
              <a:t> </a:t>
            </a:r>
            <a:r>
              <a:rPr sz="1752" b="1" spc="20" dirty="0">
                <a:solidFill>
                  <a:srgbClr val="00B04F"/>
                </a:solidFill>
                <a:latin typeface="Calibri"/>
                <a:cs typeface="Calibri"/>
              </a:rPr>
              <a:t>t</a:t>
            </a:r>
            <a:r>
              <a:rPr sz="1752" b="1" dirty="0">
                <a:solidFill>
                  <a:srgbClr val="00B04F"/>
                </a:solidFill>
                <a:latin typeface="Calibri"/>
                <a:cs typeface="Calibri"/>
              </a:rPr>
              <a:t>he</a:t>
            </a:r>
            <a:r>
              <a:rPr sz="1752" b="1" spc="-127" dirty="0">
                <a:solidFill>
                  <a:srgbClr val="00B04F"/>
                </a:solidFill>
                <a:latin typeface="Times New Roman"/>
                <a:cs typeface="Times New Roman"/>
              </a:rPr>
              <a:t> </a:t>
            </a:r>
            <a:r>
              <a:rPr sz="1752" b="1" spc="-20" dirty="0">
                <a:solidFill>
                  <a:srgbClr val="00B04F"/>
                </a:solidFill>
                <a:latin typeface="Calibri"/>
                <a:cs typeface="Calibri"/>
              </a:rPr>
              <a:t>c</a:t>
            </a:r>
            <a:r>
              <a:rPr sz="1752" b="1" spc="-12" dirty="0">
                <a:solidFill>
                  <a:srgbClr val="00B04F"/>
                </a:solidFill>
                <a:latin typeface="Calibri"/>
                <a:cs typeface="Calibri"/>
              </a:rPr>
              <a:t>o</a:t>
            </a:r>
            <a:r>
              <a:rPr sz="1752" b="1" spc="-39" dirty="0">
                <a:solidFill>
                  <a:srgbClr val="00B04F"/>
                </a:solidFill>
                <a:latin typeface="Calibri"/>
                <a:cs typeface="Calibri"/>
              </a:rPr>
              <a:t>lli</a:t>
            </a:r>
            <a:r>
              <a:rPr sz="1752" b="1" dirty="0">
                <a:solidFill>
                  <a:srgbClr val="00B04F"/>
                </a:solidFill>
                <a:latin typeface="Calibri"/>
                <a:cs typeface="Calibri"/>
              </a:rPr>
              <a:t>d</a:t>
            </a:r>
            <a:r>
              <a:rPr sz="1752" b="1" spc="-39" dirty="0">
                <a:solidFill>
                  <a:srgbClr val="00B04F"/>
                </a:solidFill>
                <a:latin typeface="Calibri"/>
                <a:cs typeface="Calibri"/>
              </a:rPr>
              <a:t>i</a:t>
            </a:r>
            <a:r>
              <a:rPr sz="1752" b="1" dirty="0">
                <a:solidFill>
                  <a:srgbClr val="00B04F"/>
                </a:solidFill>
                <a:latin typeface="Calibri"/>
                <a:cs typeface="Calibri"/>
              </a:rPr>
              <a:t>ng</a:t>
            </a:r>
            <a:r>
              <a:rPr sz="1752" b="1" spc="83" dirty="0">
                <a:solidFill>
                  <a:srgbClr val="00B04F"/>
                </a:solidFill>
                <a:latin typeface="Times New Roman"/>
                <a:cs typeface="Times New Roman"/>
              </a:rPr>
              <a:t> </a:t>
            </a:r>
            <a:r>
              <a:rPr sz="1752" b="1" spc="-39" dirty="0">
                <a:solidFill>
                  <a:srgbClr val="00B04F"/>
                </a:solidFill>
                <a:latin typeface="Calibri"/>
                <a:cs typeface="Calibri"/>
              </a:rPr>
              <a:t>i</a:t>
            </a:r>
            <a:r>
              <a:rPr sz="1752" b="1" spc="20" dirty="0">
                <a:solidFill>
                  <a:srgbClr val="00B04F"/>
                </a:solidFill>
                <a:latin typeface="Calibri"/>
                <a:cs typeface="Calibri"/>
              </a:rPr>
              <a:t>t</a:t>
            </a:r>
            <a:r>
              <a:rPr sz="1752" b="1" spc="-8" dirty="0">
                <a:solidFill>
                  <a:srgbClr val="00B04F"/>
                </a:solidFill>
                <a:latin typeface="Calibri"/>
                <a:cs typeface="Calibri"/>
              </a:rPr>
              <a:t>e</a:t>
            </a:r>
            <a:r>
              <a:rPr sz="1752" b="1" spc="4" dirty="0">
                <a:solidFill>
                  <a:srgbClr val="00B04F"/>
                </a:solidFill>
                <a:latin typeface="Calibri"/>
                <a:cs typeface="Calibri"/>
              </a:rPr>
              <a:t>m</a:t>
            </a:r>
            <a:r>
              <a:rPr sz="1752" b="1" spc="-8" dirty="0">
                <a:solidFill>
                  <a:srgbClr val="00B04F"/>
                </a:solidFill>
                <a:latin typeface="Calibri"/>
                <a:cs typeface="Calibri"/>
              </a:rPr>
              <a:t>s</a:t>
            </a:r>
            <a:endParaRPr sz="1752">
              <a:latin typeface="Calibri"/>
              <a:cs typeface="Calibri"/>
            </a:endParaRPr>
          </a:p>
          <a:p>
            <a:pPr marL="424616" marR="249210" lvl="1" indent="-181978">
              <a:lnSpc>
                <a:spcPct val="100400"/>
              </a:lnSpc>
              <a:spcBef>
                <a:spcPts val="1074"/>
              </a:spcBef>
              <a:buClr>
                <a:srgbClr val="9CBEBD"/>
              </a:buClr>
              <a:buFont typeface="Arial"/>
              <a:buChar char="•"/>
              <a:tabLst>
                <a:tab pos="424616" algn="l"/>
              </a:tabLst>
            </a:pPr>
            <a:r>
              <a:rPr sz="1752" b="1" spc="20" dirty="0">
                <a:solidFill>
                  <a:srgbClr val="00B04F"/>
                </a:solidFill>
                <a:latin typeface="Calibri"/>
                <a:cs typeface="Calibri"/>
              </a:rPr>
              <a:t>P</a:t>
            </a:r>
            <a:r>
              <a:rPr sz="1752" b="1" spc="12" dirty="0">
                <a:solidFill>
                  <a:srgbClr val="00B04F"/>
                </a:solidFill>
                <a:latin typeface="Calibri"/>
                <a:cs typeface="Calibri"/>
              </a:rPr>
              <a:t>r</a:t>
            </a:r>
            <a:r>
              <a:rPr sz="1752" b="1" dirty="0">
                <a:solidFill>
                  <a:srgbClr val="00B04F"/>
                </a:solidFill>
                <a:latin typeface="Calibri"/>
                <a:cs typeface="Calibri"/>
              </a:rPr>
              <a:t>ob</a:t>
            </a:r>
            <a:r>
              <a:rPr sz="1752" b="1" spc="-39" dirty="0">
                <a:solidFill>
                  <a:srgbClr val="00B04F"/>
                </a:solidFill>
                <a:latin typeface="Calibri"/>
                <a:cs typeface="Calibri"/>
              </a:rPr>
              <a:t>i</a:t>
            </a:r>
            <a:r>
              <a:rPr sz="1752" b="1" dirty="0">
                <a:solidFill>
                  <a:srgbClr val="00B04F"/>
                </a:solidFill>
                <a:latin typeface="Calibri"/>
                <a:cs typeface="Calibri"/>
              </a:rPr>
              <a:t>ng</a:t>
            </a:r>
            <a:r>
              <a:rPr sz="1752" b="1" spc="-155" dirty="0">
                <a:solidFill>
                  <a:srgbClr val="00B04F"/>
                </a:solidFill>
                <a:latin typeface="Times New Roman"/>
                <a:cs typeface="Times New Roman"/>
              </a:rPr>
              <a:t> </a:t>
            </a:r>
            <a:r>
              <a:rPr sz="1752" b="1" spc="4" dirty="0">
                <a:solidFill>
                  <a:srgbClr val="00B04F"/>
                </a:solidFill>
                <a:latin typeface="Calibri"/>
                <a:cs typeface="Calibri"/>
              </a:rPr>
              <a:t>m</a:t>
            </a:r>
            <a:r>
              <a:rPr sz="1752" b="1" spc="-8" dirty="0">
                <a:solidFill>
                  <a:srgbClr val="00B04F"/>
                </a:solidFill>
                <a:latin typeface="Calibri"/>
                <a:cs typeface="Calibri"/>
              </a:rPr>
              <a:t>e</a:t>
            </a:r>
            <a:r>
              <a:rPr sz="1752" b="1" spc="20" dirty="0">
                <a:solidFill>
                  <a:srgbClr val="00B04F"/>
                </a:solidFill>
                <a:latin typeface="Calibri"/>
                <a:cs typeface="Calibri"/>
              </a:rPr>
              <a:t>t</a:t>
            </a:r>
            <a:r>
              <a:rPr sz="1752" b="1" dirty="0">
                <a:solidFill>
                  <a:srgbClr val="00B04F"/>
                </a:solidFill>
                <a:latin typeface="Calibri"/>
                <a:cs typeface="Calibri"/>
              </a:rPr>
              <a:t>hod</a:t>
            </a:r>
            <a:r>
              <a:rPr sz="1752" b="1" spc="-8" dirty="0">
                <a:solidFill>
                  <a:srgbClr val="00B04F"/>
                </a:solidFill>
                <a:latin typeface="Calibri"/>
                <a:cs typeface="Calibri"/>
              </a:rPr>
              <a:t>:</a:t>
            </a:r>
            <a:r>
              <a:rPr sz="1752" b="1" spc="-127" dirty="0">
                <a:solidFill>
                  <a:srgbClr val="00B04F"/>
                </a:solidFill>
                <a:latin typeface="Times New Roman"/>
                <a:cs typeface="Times New Roman"/>
              </a:rPr>
              <a:t> </a:t>
            </a:r>
            <a:r>
              <a:rPr sz="1752" spc="24" dirty="0">
                <a:solidFill>
                  <a:srgbClr val="2E2A1F"/>
                </a:solidFill>
                <a:latin typeface="Calibri"/>
                <a:cs typeface="Calibri"/>
              </a:rPr>
              <a:t>I</a:t>
            </a:r>
            <a:r>
              <a:rPr sz="1752" dirty="0">
                <a:solidFill>
                  <a:srgbClr val="2E2A1F"/>
                </a:solidFill>
                <a:latin typeface="Calibri"/>
                <a:cs typeface="Calibri"/>
              </a:rPr>
              <a:t>f</a:t>
            </a:r>
            <a:r>
              <a:rPr sz="1752" spc="-20" dirty="0">
                <a:solidFill>
                  <a:srgbClr val="2E2A1F"/>
                </a:solidFill>
                <a:latin typeface="Times New Roman"/>
                <a:cs typeface="Times New Roman"/>
              </a:rPr>
              <a:t> </a:t>
            </a:r>
            <a:r>
              <a:rPr sz="1752" spc="4" dirty="0">
                <a:solidFill>
                  <a:srgbClr val="2E2A1F"/>
                </a:solidFill>
                <a:latin typeface="Calibri"/>
                <a:cs typeface="Calibri"/>
              </a:rPr>
              <a:t>w</a:t>
            </a:r>
            <a:r>
              <a:rPr sz="1752" spc="-12" dirty="0">
                <a:solidFill>
                  <a:srgbClr val="2E2A1F"/>
                </a:solidFill>
                <a:latin typeface="Calibri"/>
                <a:cs typeface="Calibri"/>
              </a:rPr>
              <a:t>e</a:t>
            </a:r>
            <a:r>
              <a:rPr sz="1752" spc="-116" dirty="0">
                <a:solidFill>
                  <a:srgbClr val="2E2A1F"/>
                </a:solidFill>
                <a:latin typeface="Times New Roman"/>
                <a:cs typeface="Times New Roman"/>
              </a:rPr>
              <a:t> </a:t>
            </a:r>
            <a:r>
              <a:rPr sz="1752" spc="-39" dirty="0">
                <a:solidFill>
                  <a:srgbClr val="2E2A1F"/>
                </a:solidFill>
                <a:latin typeface="Calibri"/>
                <a:cs typeface="Calibri"/>
              </a:rPr>
              <a:t>t</a:t>
            </a:r>
            <a:r>
              <a:rPr sz="1752" spc="16" dirty="0">
                <a:solidFill>
                  <a:srgbClr val="2E2A1F"/>
                </a:solidFill>
                <a:latin typeface="Calibri"/>
                <a:cs typeface="Calibri"/>
              </a:rPr>
              <a:t>r</a:t>
            </a:r>
            <a:r>
              <a:rPr sz="1752" spc="-8" dirty="0">
                <a:solidFill>
                  <a:srgbClr val="2E2A1F"/>
                </a:solidFill>
                <a:latin typeface="Calibri"/>
                <a:cs typeface="Calibri"/>
              </a:rPr>
              <a:t>y</a:t>
            </a:r>
            <a:r>
              <a:rPr sz="1752" spc="-39" dirty="0">
                <a:solidFill>
                  <a:srgbClr val="2E2A1F"/>
                </a:solidFill>
                <a:latin typeface="Times New Roman"/>
                <a:cs typeface="Times New Roman"/>
              </a:rPr>
              <a:t> </a:t>
            </a:r>
            <a:r>
              <a:rPr sz="1752" spc="-39" dirty="0">
                <a:solidFill>
                  <a:srgbClr val="2E2A1F"/>
                </a:solidFill>
                <a:latin typeface="Calibri"/>
                <a:cs typeface="Calibri"/>
              </a:rPr>
              <a:t>t</a:t>
            </a:r>
            <a:r>
              <a:rPr sz="1752" dirty="0">
                <a:solidFill>
                  <a:srgbClr val="2E2A1F"/>
                </a:solidFill>
                <a:latin typeface="Calibri"/>
                <a:cs typeface="Calibri"/>
              </a:rPr>
              <a:t>o</a:t>
            </a:r>
            <a:r>
              <a:rPr sz="1752" spc="-12" dirty="0">
                <a:solidFill>
                  <a:srgbClr val="2E2A1F"/>
                </a:solidFill>
                <a:latin typeface="Times New Roman"/>
                <a:cs typeface="Times New Roman"/>
              </a:rPr>
              <a:t> </a:t>
            </a:r>
            <a:r>
              <a:rPr sz="1752" spc="32" dirty="0">
                <a:solidFill>
                  <a:srgbClr val="2E2A1F"/>
                </a:solidFill>
                <a:latin typeface="Calibri"/>
                <a:cs typeface="Calibri"/>
              </a:rPr>
              <a:t>p</a:t>
            </a:r>
            <a:r>
              <a:rPr sz="1752" spc="-8" dirty="0">
                <a:solidFill>
                  <a:srgbClr val="2E2A1F"/>
                </a:solidFill>
                <a:latin typeface="Calibri"/>
                <a:cs typeface="Calibri"/>
              </a:rPr>
              <a:t>l</a:t>
            </a:r>
            <a:r>
              <a:rPr sz="1752" spc="36" dirty="0">
                <a:solidFill>
                  <a:srgbClr val="2E2A1F"/>
                </a:solidFill>
                <a:latin typeface="Calibri"/>
                <a:cs typeface="Calibri"/>
              </a:rPr>
              <a:t>a</a:t>
            </a:r>
            <a:r>
              <a:rPr sz="1752" spc="-32" dirty="0">
                <a:solidFill>
                  <a:srgbClr val="2E2A1F"/>
                </a:solidFill>
                <a:latin typeface="Calibri"/>
                <a:cs typeface="Calibri"/>
              </a:rPr>
              <a:t>c</a:t>
            </a:r>
            <a:r>
              <a:rPr sz="1752" spc="-12" dirty="0">
                <a:solidFill>
                  <a:srgbClr val="2E2A1F"/>
                </a:solidFill>
                <a:latin typeface="Calibri"/>
                <a:cs typeface="Calibri"/>
              </a:rPr>
              <a:t>e</a:t>
            </a:r>
            <a:r>
              <a:rPr sz="1752" spc="-116" dirty="0">
                <a:solidFill>
                  <a:srgbClr val="2E2A1F"/>
                </a:solidFill>
                <a:latin typeface="Times New Roman"/>
                <a:cs typeface="Times New Roman"/>
              </a:rPr>
              <a:t> </a:t>
            </a:r>
            <a:r>
              <a:rPr sz="1752" dirty="0">
                <a:solidFill>
                  <a:srgbClr val="2E2A1F"/>
                </a:solidFill>
                <a:latin typeface="Calibri"/>
                <a:cs typeface="Calibri"/>
              </a:rPr>
              <a:t>x</a:t>
            </a:r>
            <a:r>
              <a:rPr sz="1752" spc="-4" dirty="0">
                <a:solidFill>
                  <a:srgbClr val="2E2A1F"/>
                </a:solidFill>
                <a:latin typeface="Times New Roman"/>
                <a:cs typeface="Times New Roman"/>
              </a:rPr>
              <a:t> </a:t>
            </a:r>
            <a:r>
              <a:rPr sz="1752" spc="-8" dirty="0">
                <a:solidFill>
                  <a:srgbClr val="2E2A1F"/>
                </a:solidFill>
                <a:latin typeface="Calibri"/>
                <a:cs typeface="Calibri"/>
              </a:rPr>
              <a:t>i</a:t>
            </a:r>
            <a:r>
              <a:rPr sz="1752" dirty="0">
                <a:solidFill>
                  <a:srgbClr val="2E2A1F"/>
                </a:solidFill>
                <a:latin typeface="Calibri"/>
                <a:cs typeface="Calibri"/>
              </a:rPr>
              <a:t>n</a:t>
            </a:r>
            <a:r>
              <a:rPr sz="1752" spc="-88" dirty="0">
                <a:solidFill>
                  <a:srgbClr val="2E2A1F"/>
                </a:solidFill>
                <a:latin typeface="Times New Roman"/>
                <a:cs typeface="Times New Roman"/>
              </a:rPr>
              <a:t> </a:t>
            </a:r>
            <a:r>
              <a:rPr sz="1752" spc="28" dirty="0">
                <a:solidFill>
                  <a:srgbClr val="2E2A1F"/>
                </a:solidFill>
                <a:latin typeface="Calibri"/>
                <a:cs typeface="Calibri"/>
              </a:rPr>
              <a:t>s</a:t>
            </a:r>
            <a:r>
              <a:rPr sz="1752" spc="-8" dirty="0">
                <a:solidFill>
                  <a:srgbClr val="2E2A1F"/>
                </a:solidFill>
                <a:latin typeface="Calibri"/>
                <a:cs typeface="Calibri"/>
              </a:rPr>
              <a:t>l</a:t>
            </a:r>
            <a:r>
              <a:rPr sz="1752" spc="28" dirty="0">
                <a:solidFill>
                  <a:srgbClr val="2E2A1F"/>
                </a:solidFill>
                <a:latin typeface="Calibri"/>
                <a:cs typeface="Calibri"/>
              </a:rPr>
              <a:t>o</a:t>
            </a:r>
            <a:r>
              <a:rPr sz="1752" spc="-8" dirty="0">
                <a:solidFill>
                  <a:srgbClr val="2E2A1F"/>
                </a:solidFill>
                <a:latin typeface="Calibri"/>
                <a:cs typeface="Calibri"/>
              </a:rPr>
              <a:t>t</a:t>
            </a:r>
            <a:r>
              <a:rPr sz="1752" spc="-72" dirty="0">
                <a:solidFill>
                  <a:srgbClr val="2E2A1F"/>
                </a:solidFill>
                <a:latin typeface="Times New Roman"/>
                <a:cs typeface="Times New Roman"/>
              </a:rPr>
              <a:t> </a:t>
            </a:r>
            <a:r>
              <a:rPr sz="1752" spc="32" dirty="0">
                <a:solidFill>
                  <a:srgbClr val="2E2A1F"/>
                </a:solidFill>
                <a:latin typeface="Calibri"/>
                <a:cs typeface="Calibri"/>
              </a:rPr>
              <a:t>h</a:t>
            </a:r>
            <a:r>
              <a:rPr sz="1752" spc="24" dirty="0">
                <a:solidFill>
                  <a:srgbClr val="2E2A1F"/>
                </a:solidFill>
                <a:latin typeface="Calibri"/>
                <a:cs typeface="Calibri"/>
              </a:rPr>
              <a:t>(</a:t>
            </a:r>
            <a:r>
              <a:rPr sz="1752" spc="36" dirty="0">
                <a:solidFill>
                  <a:srgbClr val="2E2A1F"/>
                </a:solidFill>
                <a:latin typeface="Calibri"/>
                <a:cs typeface="Calibri"/>
              </a:rPr>
              <a:t>x</a:t>
            </a:r>
            <a:r>
              <a:rPr sz="1752" dirty="0">
                <a:solidFill>
                  <a:srgbClr val="2E2A1F"/>
                </a:solidFill>
                <a:latin typeface="Calibri"/>
                <a:cs typeface="Calibri"/>
              </a:rPr>
              <a:t>)</a:t>
            </a:r>
            <a:r>
              <a:rPr sz="1752" spc="-175" dirty="0">
                <a:solidFill>
                  <a:srgbClr val="2E2A1F"/>
                </a:solidFill>
                <a:latin typeface="Times New Roman"/>
                <a:cs typeface="Times New Roman"/>
              </a:rPr>
              <a:t> </a:t>
            </a:r>
            <a:r>
              <a:rPr sz="1752" spc="36" dirty="0">
                <a:solidFill>
                  <a:srgbClr val="2E2A1F"/>
                </a:solidFill>
                <a:latin typeface="Calibri"/>
                <a:cs typeface="Calibri"/>
              </a:rPr>
              <a:t>a</a:t>
            </a:r>
            <a:r>
              <a:rPr sz="1752" spc="32" dirty="0">
                <a:solidFill>
                  <a:srgbClr val="2E2A1F"/>
                </a:solidFill>
                <a:latin typeface="Calibri"/>
                <a:cs typeface="Calibri"/>
              </a:rPr>
              <a:t>n</a:t>
            </a:r>
            <a:r>
              <a:rPr sz="1752" dirty="0">
                <a:solidFill>
                  <a:srgbClr val="2E2A1F"/>
                </a:solidFill>
                <a:latin typeface="Calibri"/>
                <a:cs typeface="Calibri"/>
              </a:rPr>
              <a:t>d</a:t>
            </a:r>
            <a:r>
              <a:rPr sz="1752" spc="-88" dirty="0">
                <a:solidFill>
                  <a:srgbClr val="2E2A1F"/>
                </a:solidFill>
                <a:latin typeface="Times New Roman"/>
                <a:cs typeface="Times New Roman"/>
              </a:rPr>
              <a:t> </a:t>
            </a:r>
            <a:r>
              <a:rPr sz="1752" spc="20" dirty="0">
                <a:solidFill>
                  <a:srgbClr val="2E2A1F"/>
                </a:solidFill>
                <a:latin typeface="Calibri"/>
                <a:cs typeface="Calibri"/>
              </a:rPr>
              <a:t>f</a:t>
            </a:r>
            <a:r>
              <a:rPr sz="1752" spc="-8" dirty="0">
                <a:solidFill>
                  <a:srgbClr val="2E2A1F"/>
                </a:solidFill>
                <a:latin typeface="Calibri"/>
                <a:cs typeface="Calibri"/>
              </a:rPr>
              <a:t>i</a:t>
            </a:r>
            <a:r>
              <a:rPr sz="1752" spc="32" dirty="0">
                <a:solidFill>
                  <a:srgbClr val="2E2A1F"/>
                </a:solidFill>
                <a:latin typeface="Calibri"/>
                <a:cs typeface="Calibri"/>
              </a:rPr>
              <a:t>n</a:t>
            </a:r>
            <a:r>
              <a:rPr sz="1752" dirty="0">
                <a:solidFill>
                  <a:srgbClr val="2E2A1F"/>
                </a:solidFill>
                <a:latin typeface="Calibri"/>
                <a:cs typeface="Calibri"/>
              </a:rPr>
              <a:t>d</a:t>
            </a:r>
            <a:r>
              <a:rPr sz="1752" spc="-88" dirty="0">
                <a:solidFill>
                  <a:srgbClr val="2E2A1F"/>
                </a:solidFill>
                <a:latin typeface="Times New Roman"/>
                <a:cs typeface="Times New Roman"/>
              </a:rPr>
              <a:t> </a:t>
            </a:r>
            <a:r>
              <a:rPr sz="1752" spc="-8" dirty="0">
                <a:solidFill>
                  <a:srgbClr val="2E2A1F"/>
                </a:solidFill>
                <a:latin typeface="Calibri"/>
                <a:cs typeface="Calibri"/>
              </a:rPr>
              <a:t>it</a:t>
            </a:r>
            <a:r>
              <a:rPr sz="1752" spc="-8" dirty="0">
                <a:solidFill>
                  <a:srgbClr val="2E2A1F"/>
                </a:solidFill>
                <a:latin typeface="Times New Roman"/>
                <a:cs typeface="Times New Roman"/>
              </a:rPr>
              <a:t> </a:t>
            </a:r>
            <a:r>
              <a:rPr sz="1752" spc="28" dirty="0">
                <a:solidFill>
                  <a:srgbClr val="2E2A1F"/>
                </a:solidFill>
                <a:latin typeface="Calibri"/>
                <a:cs typeface="Calibri"/>
              </a:rPr>
              <a:t>o</a:t>
            </a:r>
            <a:r>
              <a:rPr sz="1752" spc="-32" dirty="0">
                <a:solidFill>
                  <a:srgbClr val="2E2A1F"/>
                </a:solidFill>
                <a:latin typeface="Calibri"/>
                <a:cs typeface="Calibri"/>
              </a:rPr>
              <a:t>cc</a:t>
            </a:r>
            <a:r>
              <a:rPr sz="1752" spc="32" dirty="0">
                <a:solidFill>
                  <a:srgbClr val="2E2A1F"/>
                </a:solidFill>
                <a:latin typeface="Calibri"/>
                <a:cs typeface="Calibri"/>
              </a:rPr>
              <a:t>up</a:t>
            </a:r>
            <a:r>
              <a:rPr sz="1752" spc="-8" dirty="0">
                <a:solidFill>
                  <a:srgbClr val="2E2A1F"/>
                </a:solidFill>
                <a:latin typeface="Calibri"/>
                <a:cs typeface="Calibri"/>
              </a:rPr>
              <a:t>ie</a:t>
            </a:r>
            <a:r>
              <a:rPr sz="1752" spc="32" dirty="0">
                <a:solidFill>
                  <a:srgbClr val="2E2A1F"/>
                </a:solidFill>
                <a:latin typeface="Calibri"/>
                <a:cs typeface="Calibri"/>
              </a:rPr>
              <a:t>d</a:t>
            </a:r>
            <a:r>
              <a:rPr sz="1752" spc="-8" dirty="0">
                <a:solidFill>
                  <a:srgbClr val="2E2A1F"/>
                </a:solidFill>
                <a:latin typeface="Calibri"/>
                <a:cs typeface="Calibri"/>
              </a:rPr>
              <a:t>,</a:t>
            </a:r>
            <a:r>
              <a:rPr sz="1752" spc="-160" dirty="0">
                <a:solidFill>
                  <a:srgbClr val="2E2A1F"/>
                </a:solidFill>
                <a:latin typeface="Times New Roman"/>
                <a:cs typeface="Times New Roman"/>
              </a:rPr>
              <a:t> </a:t>
            </a:r>
            <a:r>
              <a:rPr sz="1752" spc="20" dirty="0">
                <a:solidFill>
                  <a:srgbClr val="2E2A1F"/>
                </a:solidFill>
                <a:latin typeface="Calibri"/>
                <a:cs typeface="Calibri"/>
              </a:rPr>
              <a:t>f</a:t>
            </a:r>
            <a:r>
              <a:rPr sz="1752" spc="-8" dirty="0">
                <a:solidFill>
                  <a:srgbClr val="2E2A1F"/>
                </a:solidFill>
                <a:latin typeface="Calibri"/>
                <a:cs typeface="Calibri"/>
              </a:rPr>
              <a:t>i</a:t>
            </a:r>
            <a:r>
              <a:rPr sz="1752" spc="32" dirty="0">
                <a:solidFill>
                  <a:srgbClr val="2E2A1F"/>
                </a:solidFill>
                <a:latin typeface="Calibri"/>
                <a:cs typeface="Calibri"/>
              </a:rPr>
              <a:t>n</a:t>
            </a:r>
            <a:r>
              <a:rPr sz="1752" dirty="0">
                <a:solidFill>
                  <a:srgbClr val="2E2A1F"/>
                </a:solidFill>
                <a:latin typeface="Calibri"/>
                <a:cs typeface="Calibri"/>
              </a:rPr>
              <a:t>d</a:t>
            </a:r>
            <a:r>
              <a:rPr sz="1752" spc="-88" dirty="0">
                <a:solidFill>
                  <a:srgbClr val="2E2A1F"/>
                </a:solidFill>
                <a:latin typeface="Times New Roman"/>
                <a:cs typeface="Times New Roman"/>
              </a:rPr>
              <a:t> </a:t>
            </a:r>
            <a:r>
              <a:rPr sz="1752" spc="36" dirty="0">
                <a:solidFill>
                  <a:srgbClr val="2E2A1F"/>
                </a:solidFill>
                <a:latin typeface="Calibri"/>
                <a:cs typeface="Calibri"/>
              </a:rPr>
              <a:t>a</a:t>
            </a:r>
            <a:r>
              <a:rPr sz="1752" spc="-8" dirty="0">
                <a:solidFill>
                  <a:srgbClr val="2E2A1F"/>
                </a:solidFill>
                <a:latin typeface="Calibri"/>
                <a:cs typeface="Calibri"/>
              </a:rPr>
              <a:t>l</a:t>
            </a:r>
            <a:r>
              <a:rPr sz="1752" spc="-39" dirty="0">
                <a:solidFill>
                  <a:srgbClr val="2E2A1F"/>
                </a:solidFill>
                <a:latin typeface="Calibri"/>
                <a:cs typeface="Calibri"/>
              </a:rPr>
              <a:t>t</a:t>
            </a:r>
            <a:r>
              <a:rPr sz="1752" spc="-8" dirty="0">
                <a:solidFill>
                  <a:srgbClr val="2E2A1F"/>
                </a:solidFill>
                <a:latin typeface="Calibri"/>
                <a:cs typeface="Calibri"/>
              </a:rPr>
              <a:t>e</a:t>
            </a:r>
            <a:r>
              <a:rPr sz="1752" spc="16" dirty="0">
                <a:solidFill>
                  <a:srgbClr val="2E2A1F"/>
                </a:solidFill>
                <a:latin typeface="Calibri"/>
                <a:cs typeface="Calibri"/>
              </a:rPr>
              <a:t>r</a:t>
            </a:r>
            <a:r>
              <a:rPr sz="1752" spc="32" dirty="0">
                <a:solidFill>
                  <a:srgbClr val="2E2A1F"/>
                </a:solidFill>
                <a:latin typeface="Calibri"/>
                <a:cs typeface="Calibri"/>
              </a:rPr>
              <a:t>n</a:t>
            </a:r>
            <a:r>
              <a:rPr sz="1752" spc="36" dirty="0">
                <a:solidFill>
                  <a:srgbClr val="2E2A1F"/>
                </a:solidFill>
                <a:latin typeface="Calibri"/>
                <a:cs typeface="Calibri"/>
              </a:rPr>
              <a:t>a</a:t>
            </a:r>
            <a:r>
              <a:rPr sz="1752" spc="-39" dirty="0">
                <a:solidFill>
                  <a:srgbClr val="2E2A1F"/>
                </a:solidFill>
                <a:latin typeface="Calibri"/>
                <a:cs typeface="Calibri"/>
              </a:rPr>
              <a:t>t</a:t>
            </a:r>
            <a:r>
              <a:rPr sz="1752" spc="-8" dirty="0">
                <a:solidFill>
                  <a:srgbClr val="2E2A1F"/>
                </a:solidFill>
                <a:latin typeface="Calibri"/>
                <a:cs typeface="Calibri"/>
              </a:rPr>
              <a:t>i</a:t>
            </a:r>
            <a:r>
              <a:rPr sz="1752" spc="-4" dirty="0">
                <a:solidFill>
                  <a:srgbClr val="2E2A1F"/>
                </a:solidFill>
                <a:latin typeface="Calibri"/>
                <a:cs typeface="Calibri"/>
              </a:rPr>
              <a:t>v</a:t>
            </a:r>
            <a:r>
              <a:rPr sz="1752" spc="-12" dirty="0">
                <a:solidFill>
                  <a:srgbClr val="2E2A1F"/>
                </a:solidFill>
                <a:latin typeface="Calibri"/>
                <a:cs typeface="Calibri"/>
              </a:rPr>
              <a:t>e</a:t>
            </a:r>
            <a:r>
              <a:rPr sz="1752" spc="-195" dirty="0">
                <a:solidFill>
                  <a:srgbClr val="2E2A1F"/>
                </a:solidFill>
                <a:latin typeface="Times New Roman"/>
                <a:cs typeface="Times New Roman"/>
              </a:rPr>
              <a:t> </a:t>
            </a:r>
            <a:r>
              <a:rPr sz="1752" spc="-8" dirty="0">
                <a:solidFill>
                  <a:srgbClr val="2E2A1F"/>
                </a:solidFill>
                <a:latin typeface="Calibri"/>
                <a:cs typeface="Calibri"/>
              </a:rPr>
              <a:t>l</a:t>
            </a:r>
            <a:r>
              <a:rPr sz="1752" spc="28" dirty="0">
                <a:solidFill>
                  <a:srgbClr val="2E2A1F"/>
                </a:solidFill>
                <a:latin typeface="Calibri"/>
                <a:cs typeface="Calibri"/>
              </a:rPr>
              <a:t>o</a:t>
            </a:r>
            <a:r>
              <a:rPr sz="1752" spc="-32" dirty="0">
                <a:solidFill>
                  <a:srgbClr val="2E2A1F"/>
                </a:solidFill>
                <a:latin typeface="Calibri"/>
                <a:cs typeface="Calibri"/>
              </a:rPr>
              <a:t>c</a:t>
            </a:r>
            <a:r>
              <a:rPr sz="1752" spc="36" dirty="0">
                <a:solidFill>
                  <a:srgbClr val="2E2A1F"/>
                </a:solidFill>
                <a:latin typeface="Calibri"/>
                <a:cs typeface="Calibri"/>
              </a:rPr>
              <a:t>a</a:t>
            </a:r>
            <a:r>
              <a:rPr sz="1752" spc="-39" dirty="0">
                <a:solidFill>
                  <a:srgbClr val="2E2A1F"/>
                </a:solidFill>
                <a:latin typeface="Calibri"/>
                <a:cs typeface="Calibri"/>
              </a:rPr>
              <a:t>t</a:t>
            </a:r>
            <a:r>
              <a:rPr sz="1752" spc="-8" dirty="0">
                <a:solidFill>
                  <a:srgbClr val="2E2A1F"/>
                </a:solidFill>
                <a:latin typeface="Calibri"/>
                <a:cs typeface="Calibri"/>
              </a:rPr>
              <a:t>i</a:t>
            </a:r>
            <a:r>
              <a:rPr sz="1752" spc="28" dirty="0">
                <a:solidFill>
                  <a:srgbClr val="2E2A1F"/>
                </a:solidFill>
                <a:latin typeface="Calibri"/>
                <a:cs typeface="Calibri"/>
              </a:rPr>
              <a:t>o</a:t>
            </a:r>
            <a:r>
              <a:rPr sz="1752" dirty="0">
                <a:solidFill>
                  <a:srgbClr val="2E2A1F"/>
                </a:solidFill>
                <a:latin typeface="Calibri"/>
                <a:cs typeface="Calibri"/>
              </a:rPr>
              <a:t>n</a:t>
            </a:r>
            <a:r>
              <a:rPr sz="1752" spc="-168" dirty="0">
                <a:solidFill>
                  <a:srgbClr val="2E2A1F"/>
                </a:solidFill>
                <a:latin typeface="Times New Roman"/>
                <a:cs typeface="Times New Roman"/>
              </a:rPr>
              <a:t> </a:t>
            </a:r>
            <a:r>
              <a:rPr sz="1752" spc="32" dirty="0">
                <a:solidFill>
                  <a:srgbClr val="2E2A1F"/>
                </a:solidFill>
                <a:latin typeface="Calibri"/>
                <a:cs typeface="Calibri"/>
              </a:rPr>
              <a:t>h</a:t>
            </a:r>
            <a:r>
              <a:rPr sz="1752" spc="-24" dirty="0">
                <a:solidFill>
                  <a:srgbClr val="2E2A1F"/>
                </a:solidFill>
                <a:latin typeface="Calibri"/>
                <a:cs typeface="Calibri"/>
              </a:rPr>
              <a:t>1</a:t>
            </a:r>
            <a:r>
              <a:rPr sz="1752" spc="24" dirty="0">
                <a:solidFill>
                  <a:srgbClr val="2E2A1F"/>
                </a:solidFill>
                <a:latin typeface="Calibri"/>
                <a:cs typeface="Calibri"/>
              </a:rPr>
              <a:t>(</a:t>
            </a:r>
            <a:r>
              <a:rPr sz="1752" spc="36" dirty="0">
                <a:solidFill>
                  <a:srgbClr val="2E2A1F"/>
                </a:solidFill>
                <a:latin typeface="Calibri"/>
                <a:cs typeface="Calibri"/>
              </a:rPr>
              <a:t>x</a:t>
            </a:r>
            <a:r>
              <a:rPr sz="1752" spc="24" dirty="0">
                <a:solidFill>
                  <a:srgbClr val="2E2A1F"/>
                </a:solidFill>
                <a:latin typeface="Calibri"/>
                <a:cs typeface="Calibri"/>
              </a:rPr>
              <a:t>)</a:t>
            </a:r>
            <a:r>
              <a:rPr sz="1752" spc="-8" dirty="0">
                <a:solidFill>
                  <a:srgbClr val="2E2A1F"/>
                </a:solidFill>
                <a:latin typeface="Calibri"/>
                <a:cs typeface="Calibri"/>
              </a:rPr>
              <a:t>,</a:t>
            </a:r>
            <a:r>
              <a:rPr sz="1752" spc="-160" dirty="0">
                <a:solidFill>
                  <a:srgbClr val="2E2A1F"/>
                </a:solidFill>
                <a:latin typeface="Times New Roman"/>
                <a:cs typeface="Times New Roman"/>
              </a:rPr>
              <a:t> </a:t>
            </a:r>
            <a:r>
              <a:rPr sz="1752" spc="32" dirty="0">
                <a:solidFill>
                  <a:srgbClr val="2E2A1F"/>
                </a:solidFill>
                <a:latin typeface="Calibri"/>
                <a:cs typeface="Calibri"/>
              </a:rPr>
              <a:t>h</a:t>
            </a:r>
            <a:r>
              <a:rPr sz="1752" spc="-24" dirty="0">
                <a:solidFill>
                  <a:srgbClr val="2E2A1F"/>
                </a:solidFill>
                <a:latin typeface="Calibri"/>
                <a:cs typeface="Calibri"/>
              </a:rPr>
              <a:t>2</a:t>
            </a:r>
            <a:r>
              <a:rPr sz="1752" spc="24" dirty="0">
                <a:solidFill>
                  <a:srgbClr val="2E2A1F"/>
                </a:solidFill>
                <a:latin typeface="Calibri"/>
                <a:cs typeface="Calibri"/>
              </a:rPr>
              <a:t>(</a:t>
            </a:r>
            <a:r>
              <a:rPr sz="1752" spc="36" dirty="0">
                <a:solidFill>
                  <a:srgbClr val="2E2A1F"/>
                </a:solidFill>
                <a:latin typeface="Calibri"/>
                <a:cs typeface="Calibri"/>
              </a:rPr>
              <a:t>x</a:t>
            </a:r>
            <a:r>
              <a:rPr sz="1752" spc="24" dirty="0">
                <a:solidFill>
                  <a:srgbClr val="2E2A1F"/>
                </a:solidFill>
                <a:latin typeface="Calibri"/>
                <a:cs typeface="Calibri"/>
              </a:rPr>
              <a:t>)</a:t>
            </a:r>
            <a:r>
              <a:rPr sz="1752" spc="-8" dirty="0">
                <a:solidFill>
                  <a:srgbClr val="2E2A1F"/>
                </a:solidFill>
                <a:latin typeface="Calibri"/>
                <a:cs typeface="Calibri"/>
              </a:rPr>
              <a:t>,</a:t>
            </a:r>
            <a:r>
              <a:rPr sz="1752" spc="-160" dirty="0">
                <a:solidFill>
                  <a:srgbClr val="2E2A1F"/>
                </a:solidFill>
                <a:latin typeface="Times New Roman"/>
                <a:cs typeface="Times New Roman"/>
              </a:rPr>
              <a:t> </a:t>
            </a:r>
            <a:r>
              <a:rPr sz="1752" spc="44" dirty="0">
                <a:solidFill>
                  <a:srgbClr val="2E2A1F"/>
                </a:solidFill>
                <a:latin typeface="Calibri"/>
                <a:cs typeface="Calibri"/>
              </a:rPr>
              <a:t>.</a:t>
            </a:r>
            <a:r>
              <a:rPr sz="1752" spc="32" dirty="0">
                <a:solidFill>
                  <a:srgbClr val="2E2A1F"/>
                </a:solidFill>
                <a:latin typeface="Calibri"/>
                <a:cs typeface="Calibri"/>
              </a:rPr>
              <a:t>.</a:t>
            </a:r>
            <a:r>
              <a:rPr sz="1752" dirty="0">
                <a:solidFill>
                  <a:srgbClr val="2E2A1F"/>
                </a:solidFill>
                <a:latin typeface="Calibri"/>
                <a:cs typeface="Calibri"/>
              </a:rPr>
              <a:t>.</a:t>
            </a:r>
            <a:r>
              <a:rPr sz="1752" spc="-88" dirty="0">
                <a:solidFill>
                  <a:srgbClr val="2E2A1F"/>
                </a:solidFill>
                <a:latin typeface="Times New Roman"/>
                <a:cs typeface="Times New Roman"/>
              </a:rPr>
              <a:t> </a:t>
            </a:r>
            <a:r>
              <a:rPr sz="1752" spc="-60" dirty="0">
                <a:solidFill>
                  <a:srgbClr val="2E2A1F"/>
                </a:solidFill>
                <a:latin typeface="Calibri"/>
                <a:cs typeface="Calibri"/>
              </a:rPr>
              <a:t>T</a:t>
            </a:r>
            <a:r>
              <a:rPr sz="1752" spc="16" dirty="0">
                <a:solidFill>
                  <a:srgbClr val="2E2A1F"/>
                </a:solidFill>
                <a:latin typeface="Calibri"/>
                <a:cs typeface="Calibri"/>
              </a:rPr>
              <a:t>r</a:t>
            </a:r>
            <a:r>
              <a:rPr sz="1752" spc="-8" dirty="0">
                <a:solidFill>
                  <a:srgbClr val="2E2A1F"/>
                </a:solidFill>
                <a:latin typeface="Calibri"/>
                <a:cs typeface="Calibri"/>
              </a:rPr>
              <a:t>y</a:t>
            </a:r>
            <a:r>
              <a:rPr sz="1752" spc="-119" dirty="0">
                <a:solidFill>
                  <a:srgbClr val="2E2A1F"/>
                </a:solidFill>
                <a:latin typeface="Times New Roman"/>
                <a:cs typeface="Times New Roman"/>
              </a:rPr>
              <a:t> </a:t>
            </a:r>
            <a:r>
              <a:rPr sz="1752" spc="-8" dirty="0">
                <a:solidFill>
                  <a:srgbClr val="2E2A1F"/>
                </a:solidFill>
                <a:latin typeface="Calibri"/>
                <a:cs typeface="Calibri"/>
              </a:rPr>
              <a:t>e</a:t>
            </a:r>
            <a:r>
              <a:rPr sz="1752" spc="36" dirty="0">
                <a:solidFill>
                  <a:srgbClr val="2E2A1F"/>
                </a:solidFill>
                <a:latin typeface="Calibri"/>
                <a:cs typeface="Calibri"/>
              </a:rPr>
              <a:t>a</a:t>
            </a:r>
            <a:r>
              <a:rPr sz="1752" spc="-32" dirty="0">
                <a:solidFill>
                  <a:srgbClr val="2E2A1F"/>
                </a:solidFill>
                <a:latin typeface="Calibri"/>
                <a:cs typeface="Calibri"/>
              </a:rPr>
              <a:t>c</a:t>
            </a:r>
            <a:r>
              <a:rPr sz="1752" dirty="0">
                <a:solidFill>
                  <a:srgbClr val="2E2A1F"/>
                </a:solidFill>
                <a:latin typeface="Calibri"/>
                <a:cs typeface="Calibri"/>
              </a:rPr>
              <a:t>h</a:t>
            </a:r>
            <a:r>
              <a:rPr sz="1752" spc="-88" dirty="0">
                <a:solidFill>
                  <a:srgbClr val="2E2A1F"/>
                </a:solidFill>
                <a:latin typeface="Times New Roman"/>
                <a:cs typeface="Times New Roman"/>
              </a:rPr>
              <a:t> </a:t>
            </a:r>
            <a:r>
              <a:rPr sz="1752" spc="-8" dirty="0">
                <a:solidFill>
                  <a:srgbClr val="2E2A1F"/>
                </a:solidFill>
                <a:latin typeface="Calibri"/>
                <a:cs typeface="Calibri"/>
              </a:rPr>
              <a:t>i</a:t>
            </a:r>
            <a:r>
              <a:rPr sz="1752" dirty="0">
                <a:solidFill>
                  <a:srgbClr val="2E2A1F"/>
                </a:solidFill>
                <a:latin typeface="Calibri"/>
                <a:cs typeface="Calibri"/>
              </a:rPr>
              <a:t>n</a:t>
            </a:r>
            <a:r>
              <a:rPr sz="1752" dirty="0">
                <a:solidFill>
                  <a:srgbClr val="2E2A1F"/>
                </a:solidFill>
                <a:latin typeface="Times New Roman"/>
                <a:cs typeface="Times New Roman"/>
              </a:rPr>
              <a:t> </a:t>
            </a:r>
            <a:r>
              <a:rPr sz="1752" spc="28" dirty="0">
                <a:solidFill>
                  <a:srgbClr val="2E2A1F"/>
                </a:solidFill>
                <a:latin typeface="Calibri"/>
                <a:cs typeface="Calibri"/>
              </a:rPr>
              <a:t>o</a:t>
            </a:r>
            <a:r>
              <a:rPr sz="1752" spc="16" dirty="0">
                <a:solidFill>
                  <a:srgbClr val="2E2A1F"/>
                </a:solidFill>
                <a:latin typeface="Calibri"/>
                <a:cs typeface="Calibri"/>
              </a:rPr>
              <a:t>r</a:t>
            </a:r>
            <a:r>
              <a:rPr sz="1752" spc="32" dirty="0">
                <a:solidFill>
                  <a:srgbClr val="2E2A1F"/>
                </a:solidFill>
                <a:latin typeface="Calibri"/>
                <a:cs typeface="Calibri"/>
              </a:rPr>
              <a:t>d</a:t>
            </a:r>
            <a:r>
              <a:rPr sz="1752" spc="-8" dirty="0">
                <a:solidFill>
                  <a:srgbClr val="2E2A1F"/>
                </a:solidFill>
                <a:latin typeface="Calibri"/>
                <a:cs typeface="Calibri"/>
              </a:rPr>
              <a:t>e</a:t>
            </a:r>
            <a:r>
              <a:rPr sz="1752" spc="-143" dirty="0">
                <a:solidFill>
                  <a:srgbClr val="2E2A1F"/>
                </a:solidFill>
                <a:latin typeface="Calibri"/>
                <a:cs typeface="Calibri"/>
              </a:rPr>
              <a:t>r</a:t>
            </a:r>
            <a:r>
              <a:rPr sz="1752" spc="-8" dirty="0">
                <a:solidFill>
                  <a:srgbClr val="2E2A1F"/>
                </a:solidFill>
                <a:latin typeface="Calibri"/>
                <a:cs typeface="Calibri"/>
              </a:rPr>
              <a:t>,</a:t>
            </a:r>
            <a:r>
              <a:rPr sz="1752" spc="-160" dirty="0">
                <a:solidFill>
                  <a:srgbClr val="2E2A1F"/>
                </a:solidFill>
                <a:latin typeface="Times New Roman"/>
                <a:cs typeface="Times New Roman"/>
              </a:rPr>
              <a:t> </a:t>
            </a:r>
            <a:r>
              <a:rPr sz="1752" spc="-8" dirty="0">
                <a:solidFill>
                  <a:srgbClr val="2E2A1F"/>
                </a:solidFill>
                <a:latin typeface="Calibri"/>
                <a:cs typeface="Calibri"/>
              </a:rPr>
              <a:t>i</a:t>
            </a:r>
            <a:r>
              <a:rPr sz="1752" dirty="0">
                <a:solidFill>
                  <a:srgbClr val="2E2A1F"/>
                </a:solidFill>
                <a:latin typeface="Calibri"/>
                <a:cs typeface="Calibri"/>
              </a:rPr>
              <a:t>f</a:t>
            </a:r>
            <a:r>
              <a:rPr sz="1752" spc="-99" dirty="0">
                <a:solidFill>
                  <a:srgbClr val="2E2A1F"/>
                </a:solidFill>
                <a:latin typeface="Times New Roman"/>
                <a:cs typeface="Times New Roman"/>
              </a:rPr>
              <a:t> </a:t>
            </a:r>
            <a:r>
              <a:rPr sz="1752" spc="36" dirty="0">
                <a:solidFill>
                  <a:srgbClr val="2E2A1F"/>
                </a:solidFill>
                <a:latin typeface="Calibri"/>
                <a:cs typeface="Calibri"/>
              </a:rPr>
              <a:t>a</a:t>
            </a:r>
            <a:r>
              <a:rPr sz="1752" spc="-8" dirty="0">
                <a:solidFill>
                  <a:srgbClr val="2E2A1F"/>
                </a:solidFill>
                <a:latin typeface="Calibri"/>
                <a:cs typeface="Calibri"/>
              </a:rPr>
              <a:t>l</a:t>
            </a:r>
            <a:r>
              <a:rPr sz="1752" dirty="0">
                <a:solidFill>
                  <a:srgbClr val="2E2A1F"/>
                </a:solidFill>
                <a:latin typeface="Calibri"/>
                <a:cs typeface="Calibri"/>
              </a:rPr>
              <a:t>l</a:t>
            </a:r>
            <a:r>
              <a:rPr sz="1752" spc="-47" dirty="0">
                <a:solidFill>
                  <a:srgbClr val="2E2A1F"/>
                </a:solidFill>
                <a:latin typeface="Times New Roman"/>
                <a:cs typeface="Times New Roman"/>
              </a:rPr>
              <a:t> </a:t>
            </a:r>
            <a:r>
              <a:rPr sz="1752" spc="36" dirty="0">
                <a:solidFill>
                  <a:srgbClr val="2E2A1F"/>
                </a:solidFill>
                <a:latin typeface="Calibri"/>
                <a:cs typeface="Calibri"/>
              </a:rPr>
              <a:t>a</a:t>
            </a:r>
            <a:r>
              <a:rPr sz="1752" spc="16" dirty="0">
                <a:solidFill>
                  <a:srgbClr val="2E2A1F"/>
                </a:solidFill>
                <a:latin typeface="Calibri"/>
                <a:cs typeface="Calibri"/>
              </a:rPr>
              <a:t>r</a:t>
            </a:r>
            <a:r>
              <a:rPr sz="1752" spc="-12" dirty="0">
                <a:solidFill>
                  <a:srgbClr val="2E2A1F"/>
                </a:solidFill>
                <a:latin typeface="Calibri"/>
                <a:cs typeface="Calibri"/>
              </a:rPr>
              <a:t>e</a:t>
            </a:r>
            <a:r>
              <a:rPr sz="1752" spc="-116" dirty="0">
                <a:solidFill>
                  <a:srgbClr val="2E2A1F"/>
                </a:solidFill>
                <a:latin typeface="Times New Roman"/>
                <a:cs typeface="Times New Roman"/>
              </a:rPr>
              <a:t> </a:t>
            </a:r>
            <a:r>
              <a:rPr sz="1752" spc="28" dirty="0">
                <a:solidFill>
                  <a:srgbClr val="2E2A1F"/>
                </a:solidFill>
                <a:latin typeface="Calibri"/>
                <a:cs typeface="Calibri"/>
              </a:rPr>
              <a:t>o</a:t>
            </a:r>
            <a:r>
              <a:rPr sz="1752" spc="-32" dirty="0">
                <a:solidFill>
                  <a:srgbClr val="2E2A1F"/>
                </a:solidFill>
                <a:latin typeface="Calibri"/>
                <a:cs typeface="Calibri"/>
              </a:rPr>
              <a:t>cc</a:t>
            </a:r>
            <a:r>
              <a:rPr sz="1752" spc="32" dirty="0">
                <a:solidFill>
                  <a:srgbClr val="2E2A1F"/>
                </a:solidFill>
                <a:latin typeface="Calibri"/>
                <a:cs typeface="Calibri"/>
              </a:rPr>
              <a:t>up</a:t>
            </a:r>
            <a:r>
              <a:rPr sz="1752" spc="-8" dirty="0">
                <a:solidFill>
                  <a:srgbClr val="2E2A1F"/>
                </a:solidFill>
                <a:latin typeface="Calibri"/>
                <a:cs typeface="Calibri"/>
              </a:rPr>
              <a:t>ie</a:t>
            </a:r>
            <a:r>
              <a:rPr sz="1752" dirty="0">
                <a:solidFill>
                  <a:srgbClr val="2E2A1F"/>
                </a:solidFill>
                <a:latin typeface="Calibri"/>
                <a:cs typeface="Calibri"/>
              </a:rPr>
              <a:t>d</a:t>
            </a:r>
            <a:r>
              <a:rPr sz="1752" spc="-168" dirty="0">
                <a:solidFill>
                  <a:srgbClr val="2E2A1F"/>
                </a:solidFill>
                <a:latin typeface="Times New Roman"/>
                <a:cs typeface="Times New Roman"/>
              </a:rPr>
              <a:t> </a:t>
            </a:r>
            <a:r>
              <a:rPr sz="1752" spc="-39" dirty="0">
                <a:solidFill>
                  <a:srgbClr val="2E2A1F"/>
                </a:solidFill>
                <a:latin typeface="Calibri"/>
                <a:cs typeface="Calibri"/>
              </a:rPr>
              <a:t>t</a:t>
            </a:r>
            <a:r>
              <a:rPr sz="1752" spc="32" dirty="0">
                <a:solidFill>
                  <a:srgbClr val="2E2A1F"/>
                </a:solidFill>
                <a:latin typeface="Calibri"/>
                <a:cs typeface="Calibri"/>
              </a:rPr>
              <a:t>h</a:t>
            </a:r>
            <a:r>
              <a:rPr sz="1752" spc="-8" dirty="0">
                <a:solidFill>
                  <a:srgbClr val="2E2A1F"/>
                </a:solidFill>
                <a:latin typeface="Calibri"/>
                <a:cs typeface="Calibri"/>
              </a:rPr>
              <a:t>e</a:t>
            </a:r>
            <a:r>
              <a:rPr sz="1752" dirty="0">
                <a:solidFill>
                  <a:srgbClr val="2E2A1F"/>
                </a:solidFill>
                <a:latin typeface="Calibri"/>
                <a:cs typeface="Calibri"/>
              </a:rPr>
              <a:t>n</a:t>
            </a:r>
            <a:r>
              <a:rPr sz="1752" spc="-8" dirty="0">
                <a:solidFill>
                  <a:srgbClr val="2E2A1F"/>
                </a:solidFill>
                <a:latin typeface="Times New Roman"/>
                <a:cs typeface="Times New Roman"/>
              </a:rPr>
              <a:t> </a:t>
            </a:r>
            <a:r>
              <a:rPr sz="1752" spc="-39" dirty="0">
                <a:solidFill>
                  <a:srgbClr val="2E2A1F"/>
                </a:solidFill>
                <a:latin typeface="Calibri"/>
                <a:cs typeface="Calibri"/>
              </a:rPr>
              <a:t>t</a:t>
            </a:r>
            <a:r>
              <a:rPr sz="1752" spc="32" dirty="0">
                <a:solidFill>
                  <a:srgbClr val="2E2A1F"/>
                </a:solidFill>
                <a:latin typeface="Calibri"/>
                <a:cs typeface="Calibri"/>
              </a:rPr>
              <a:t>h</a:t>
            </a:r>
            <a:r>
              <a:rPr sz="1752" spc="-12" dirty="0">
                <a:solidFill>
                  <a:srgbClr val="2E2A1F"/>
                </a:solidFill>
                <a:latin typeface="Calibri"/>
                <a:cs typeface="Calibri"/>
              </a:rPr>
              <a:t>e</a:t>
            </a:r>
            <a:r>
              <a:rPr sz="1752" spc="-36" dirty="0">
                <a:solidFill>
                  <a:srgbClr val="2E2A1F"/>
                </a:solidFill>
                <a:latin typeface="Times New Roman"/>
                <a:cs typeface="Times New Roman"/>
              </a:rPr>
              <a:t> </a:t>
            </a:r>
            <a:r>
              <a:rPr sz="1752" spc="-39" dirty="0">
                <a:solidFill>
                  <a:srgbClr val="2E2A1F"/>
                </a:solidFill>
                <a:latin typeface="Calibri"/>
                <a:cs typeface="Calibri"/>
              </a:rPr>
              <a:t>t</a:t>
            </a:r>
            <a:r>
              <a:rPr sz="1752" spc="36" dirty="0">
                <a:solidFill>
                  <a:srgbClr val="2E2A1F"/>
                </a:solidFill>
                <a:latin typeface="Calibri"/>
                <a:cs typeface="Calibri"/>
              </a:rPr>
              <a:t>a</a:t>
            </a:r>
            <a:r>
              <a:rPr sz="1752" spc="32" dirty="0">
                <a:solidFill>
                  <a:srgbClr val="2E2A1F"/>
                </a:solidFill>
                <a:latin typeface="Calibri"/>
                <a:cs typeface="Calibri"/>
              </a:rPr>
              <a:t>b</a:t>
            </a:r>
            <a:r>
              <a:rPr sz="1752" spc="-8" dirty="0">
                <a:solidFill>
                  <a:srgbClr val="2E2A1F"/>
                </a:solidFill>
                <a:latin typeface="Calibri"/>
                <a:cs typeface="Calibri"/>
              </a:rPr>
              <a:t>l</a:t>
            </a:r>
            <a:r>
              <a:rPr sz="1752" spc="-12" dirty="0">
                <a:solidFill>
                  <a:srgbClr val="2E2A1F"/>
                </a:solidFill>
                <a:latin typeface="Calibri"/>
                <a:cs typeface="Calibri"/>
              </a:rPr>
              <a:t>e</a:t>
            </a:r>
            <a:r>
              <a:rPr sz="1752" spc="-116" dirty="0">
                <a:solidFill>
                  <a:srgbClr val="2E2A1F"/>
                </a:solidFill>
                <a:latin typeface="Times New Roman"/>
                <a:cs typeface="Times New Roman"/>
              </a:rPr>
              <a:t> </a:t>
            </a:r>
            <a:r>
              <a:rPr sz="1752" spc="-8" dirty="0">
                <a:solidFill>
                  <a:srgbClr val="2E2A1F"/>
                </a:solidFill>
                <a:latin typeface="Calibri"/>
                <a:cs typeface="Calibri"/>
              </a:rPr>
              <a:t>i</a:t>
            </a:r>
            <a:r>
              <a:rPr sz="1752" dirty="0">
                <a:solidFill>
                  <a:srgbClr val="2E2A1F"/>
                </a:solidFill>
                <a:latin typeface="Calibri"/>
                <a:cs typeface="Calibri"/>
              </a:rPr>
              <a:t>s</a:t>
            </a:r>
            <a:r>
              <a:rPr sz="1752" spc="-90" dirty="0">
                <a:solidFill>
                  <a:srgbClr val="2E2A1F"/>
                </a:solidFill>
                <a:latin typeface="Times New Roman"/>
                <a:cs typeface="Times New Roman"/>
              </a:rPr>
              <a:t> </a:t>
            </a:r>
            <a:r>
              <a:rPr sz="1752" spc="20" dirty="0">
                <a:solidFill>
                  <a:srgbClr val="2E2A1F"/>
                </a:solidFill>
                <a:latin typeface="Calibri"/>
                <a:cs typeface="Calibri"/>
              </a:rPr>
              <a:t>f</a:t>
            </a:r>
            <a:r>
              <a:rPr sz="1752" spc="32" dirty="0">
                <a:solidFill>
                  <a:srgbClr val="2E2A1F"/>
                </a:solidFill>
                <a:latin typeface="Calibri"/>
                <a:cs typeface="Calibri"/>
              </a:rPr>
              <a:t>u</a:t>
            </a:r>
            <a:r>
              <a:rPr sz="1752" spc="-8" dirty="0">
                <a:solidFill>
                  <a:srgbClr val="2E2A1F"/>
                </a:solidFill>
                <a:latin typeface="Calibri"/>
                <a:cs typeface="Calibri"/>
              </a:rPr>
              <a:t>ll</a:t>
            </a:r>
            <a:r>
              <a:rPr sz="1752" dirty="0">
                <a:solidFill>
                  <a:srgbClr val="2E2A1F"/>
                </a:solidFill>
                <a:latin typeface="Calibri"/>
                <a:cs typeface="Calibri"/>
              </a:rPr>
              <a:t>.</a:t>
            </a:r>
            <a:endParaRPr sz="1752">
              <a:latin typeface="Calibri"/>
              <a:cs typeface="Calibri"/>
            </a:endParaRPr>
          </a:p>
          <a:p>
            <a:pPr marL="424616" lvl="1" indent="-181978">
              <a:spcBef>
                <a:spcPts val="1003"/>
              </a:spcBef>
              <a:buClr>
                <a:srgbClr val="9CBEBD"/>
              </a:buClr>
              <a:buFont typeface="Arial"/>
              <a:buChar char="•"/>
              <a:tabLst>
                <a:tab pos="424616" algn="l"/>
              </a:tabLst>
            </a:pPr>
            <a:r>
              <a:rPr sz="1752" b="1" spc="-32" dirty="0">
                <a:solidFill>
                  <a:srgbClr val="00B04F"/>
                </a:solidFill>
                <a:latin typeface="Calibri"/>
                <a:cs typeface="Calibri"/>
              </a:rPr>
              <a:t>L</a:t>
            </a:r>
            <a:r>
              <a:rPr sz="1752" b="1" spc="-39" dirty="0">
                <a:solidFill>
                  <a:srgbClr val="00B04F"/>
                </a:solidFill>
                <a:latin typeface="Calibri"/>
                <a:cs typeface="Calibri"/>
              </a:rPr>
              <a:t>i</a:t>
            </a:r>
            <a:r>
              <a:rPr sz="1752" b="1" dirty="0">
                <a:solidFill>
                  <a:srgbClr val="00B04F"/>
                </a:solidFill>
                <a:latin typeface="Calibri"/>
                <a:cs typeface="Calibri"/>
              </a:rPr>
              <a:t>n</a:t>
            </a:r>
            <a:r>
              <a:rPr sz="1752" b="1" spc="-8" dirty="0">
                <a:solidFill>
                  <a:srgbClr val="00B04F"/>
                </a:solidFill>
                <a:latin typeface="Calibri"/>
                <a:cs typeface="Calibri"/>
              </a:rPr>
              <a:t>e</a:t>
            </a:r>
            <a:r>
              <a:rPr sz="1752" b="1" spc="-4" dirty="0">
                <a:solidFill>
                  <a:srgbClr val="00B04F"/>
                </a:solidFill>
                <a:latin typeface="Calibri"/>
                <a:cs typeface="Calibri"/>
              </a:rPr>
              <a:t>a</a:t>
            </a:r>
            <a:r>
              <a:rPr sz="1752" b="1" dirty="0">
                <a:solidFill>
                  <a:srgbClr val="00B04F"/>
                </a:solidFill>
                <a:latin typeface="Calibri"/>
                <a:cs typeface="Calibri"/>
              </a:rPr>
              <a:t>r</a:t>
            </a:r>
            <a:r>
              <a:rPr sz="1752" b="1" spc="-28" dirty="0">
                <a:solidFill>
                  <a:srgbClr val="00B04F"/>
                </a:solidFill>
                <a:latin typeface="Times New Roman"/>
                <a:cs typeface="Times New Roman"/>
              </a:rPr>
              <a:t> </a:t>
            </a:r>
            <a:r>
              <a:rPr sz="1752" b="1" dirty="0">
                <a:solidFill>
                  <a:srgbClr val="00B04F"/>
                </a:solidFill>
                <a:latin typeface="Calibri"/>
                <a:cs typeface="Calibri"/>
              </a:rPr>
              <a:t>p</a:t>
            </a:r>
            <a:r>
              <a:rPr sz="1752" b="1" spc="12" dirty="0">
                <a:solidFill>
                  <a:srgbClr val="00B04F"/>
                </a:solidFill>
                <a:latin typeface="Calibri"/>
                <a:cs typeface="Calibri"/>
              </a:rPr>
              <a:t>r</a:t>
            </a:r>
            <a:r>
              <a:rPr sz="1752" b="1" dirty="0">
                <a:solidFill>
                  <a:srgbClr val="00B04F"/>
                </a:solidFill>
                <a:latin typeface="Calibri"/>
                <a:cs typeface="Calibri"/>
              </a:rPr>
              <a:t>ob</a:t>
            </a:r>
            <a:r>
              <a:rPr sz="1752" b="1" spc="-39" dirty="0">
                <a:solidFill>
                  <a:srgbClr val="00B04F"/>
                </a:solidFill>
                <a:latin typeface="Calibri"/>
                <a:cs typeface="Calibri"/>
              </a:rPr>
              <a:t>i</a:t>
            </a:r>
            <a:r>
              <a:rPr sz="1752" b="1" dirty="0">
                <a:solidFill>
                  <a:srgbClr val="00B04F"/>
                </a:solidFill>
                <a:latin typeface="Calibri"/>
                <a:cs typeface="Calibri"/>
              </a:rPr>
              <a:t>ng</a:t>
            </a:r>
            <a:endParaRPr sz="1752">
              <a:latin typeface="Calibri"/>
              <a:cs typeface="Calibri"/>
            </a:endParaRPr>
          </a:p>
          <a:p>
            <a:pPr marL="424111" marR="574749">
              <a:lnSpc>
                <a:spcPts val="2070"/>
              </a:lnSpc>
              <a:spcBef>
                <a:spcPts val="143"/>
              </a:spcBef>
            </a:pPr>
            <a:r>
              <a:rPr sz="1752" spc="20" dirty="0">
                <a:solidFill>
                  <a:srgbClr val="2E2A1F"/>
                </a:solidFill>
                <a:latin typeface="Calibri"/>
                <a:cs typeface="Calibri"/>
              </a:rPr>
              <a:t>H</a:t>
            </a:r>
            <a:r>
              <a:rPr sz="1752" spc="36" dirty="0">
                <a:solidFill>
                  <a:srgbClr val="2E2A1F"/>
                </a:solidFill>
                <a:latin typeface="Calibri"/>
                <a:cs typeface="Calibri"/>
              </a:rPr>
              <a:t>a</a:t>
            </a:r>
            <a:r>
              <a:rPr sz="1752" spc="32" dirty="0">
                <a:solidFill>
                  <a:srgbClr val="2E2A1F"/>
                </a:solidFill>
                <a:latin typeface="Calibri"/>
                <a:cs typeface="Calibri"/>
              </a:rPr>
              <a:t>nd</a:t>
            </a:r>
            <a:r>
              <a:rPr sz="1752" spc="-8" dirty="0">
                <a:solidFill>
                  <a:srgbClr val="2E2A1F"/>
                </a:solidFill>
                <a:latin typeface="Calibri"/>
                <a:cs typeface="Calibri"/>
              </a:rPr>
              <a:t>l</a:t>
            </a:r>
            <a:r>
              <a:rPr sz="1752" spc="-12" dirty="0">
                <a:solidFill>
                  <a:srgbClr val="2E2A1F"/>
                </a:solidFill>
                <a:latin typeface="Calibri"/>
                <a:cs typeface="Calibri"/>
              </a:rPr>
              <a:t>e</a:t>
            </a:r>
            <a:r>
              <a:rPr sz="1752" spc="-195" dirty="0">
                <a:solidFill>
                  <a:srgbClr val="2E2A1F"/>
                </a:solidFill>
                <a:latin typeface="Times New Roman"/>
                <a:cs typeface="Times New Roman"/>
              </a:rPr>
              <a:t> </a:t>
            </a:r>
            <a:r>
              <a:rPr sz="1752" spc="-32" dirty="0">
                <a:solidFill>
                  <a:srgbClr val="2E2A1F"/>
                </a:solidFill>
                <a:latin typeface="Calibri"/>
                <a:cs typeface="Calibri"/>
              </a:rPr>
              <a:t>c</a:t>
            </a:r>
            <a:r>
              <a:rPr sz="1752" spc="28" dirty="0">
                <a:solidFill>
                  <a:srgbClr val="2E2A1F"/>
                </a:solidFill>
                <a:latin typeface="Calibri"/>
                <a:cs typeface="Calibri"/>
              </a:rPr>
              <a:t>o</a:t>
            </a:r>
            <a:r>
              <a:rPr sz="1752" spc="-8" dirty="0">
                <a:solidFill>
                  <a:srgbClr val="2E2A1F"/>
                </a:solidFill>
                <a:latin typeface="Calibri"/>
                <a:cs typeface="Calibri"/>
              </a:rPr>
              <a:t>lli</a:t>
            </a:r>
            <a:r>
              <a:rPr sz="1752" spc="28" dirty="0">
                <a:solidFill>
                  <a:srgbClr val="2E2A1F"/>
                </a:solidFill>
                <a:latin typeface="Calibri"/>
                <a:cs typeface="Calibri"/>
              </a:rPr>
              <a:t>s</a:t>
            </a:r>
            <a:r>
              <a:rPr sz="1752" spc="-8" dirty="0">
                <a:solidFill>
                  <a:srgbClr val="2E2A1F"/>
                </a:solidFill>
                <a:latin typeface="Calibri"/>
                <a:cs typeface="Calibri"/>
              </a:rPr>
              <a:t>i</a:t>
            </a:r>
            <a:r>
              <a:rPr sz="1752" spc="28" dirty="0">
                <a:solidFill>
                  <a:srgbClr val="2E2A1F"/>
                </a:solidFill>
                <a:latin typeface="Calibri"/>
                <a:cs typeface="Calibri"/>
              </a:rPr>
              <a:t>o</a:t>
            </a:r>
            <a:r>
              <a:rPr sz="1752" spc="32" dirty="0">
                <a:solidFill>
                  <a:srgbClr val="2E2A1F"/>
                </a:solidFill>
                <a:latin typeface="Calibri"/>
                <a:cs typeface="Calibri"/>
              </a:rPr>
              <a:t>n</a:t>
            </a:r>
            <a:r>
              <a:rPr sz="1752" dirty="0">
                <a:solidFill>
                  <a:srgbClr val="2E2A1F"/>
                </a:solidFill>
                <a:latin typeface="Calibri"/>
                <a:cs typeface="Calibri"/>
              </a:rPr>
              <a:t>s</a:t>
            </a:r>
            <a:r>
              <a:rPr sz="1752" spc="-171" dirty="0">
                <a:solidFill>
                  <a:srgbClr val="2E2A1F"/>
                </a:solidFill>
                <a:latin typeface="Times New Roman"/>
                <a:cs typeface="Times New Roman"/>
              </a:rPr>
              <a:t> </a:t>
            </a:r>
            <a:r>
              <a:rPr sz="1752" spc="32" dirty="0">
                <a:solidFill>
                  <a:srgbClr val="2E2A1F"/>
                </a:solidFill>
                <a:latin typeface="Calibri"/>
                <a:cs typeface="Calibri"/>
              </a:rPr>
              <a:t>b</a:t>
            </a:r>
            <a:r>
              <a:rPr sz="1752" spc="-8" dirty="0">
                <a:solidFill>
                  <a:srgbClr val="2E2A1F"/>
                </a:solidFill>
                <a:latin typeface="Calibri"/>
                <a:cs typeface="Calibri"/>
              </a:rPr>
              <a:t>y</a:t>
            </a:r>
            <a:r>
              <a:rPr sz="1752" spc="-39" dirty="0">
                <a:solidFill>
                  <a:srgbClr val="2E2A1F"/>
                </a:solidFill>
                <a:latin typeface="Times New Roman"/>
                <a:cs typeface="Times New Roman"/>
              </a:rPr>
              <a:t> </a:t>
            </a:r>
            <a:r>
              <a:rPr sz="1752" spc="32" dirty="0">
                <a:solidFill>
                  <a:srgbClr val="2E2A1F"/>
                </a:solidFill>
                <a:latin typeface="Calibri"/>
                <a:cs typeface="Calibri"/>
              </a:rPr>
              <a:t>p</a:t>
            </a:r>
            <a:r>
              <a:rPr sz="1752" spc="-8" dirty="0">
                <a:solidFill>
                  <a:srgbClr val="2E2A1F"/>
                </a:solidFill>
                <a:latin typeface="Calibri"/>
                <a:cs typeface="Calibri"/>
              </a:rPr>
              <a:t>l</a:t>
            </a:r>
            <a:r>
              <a:rPr sz="1752" spc="36" dirty="0">
                <a:solidFill>
                  <a:srgbClr val="2E2A1F"/>
                </a:solidFill>
                <a:latin typeface="Calibri"/>
                <a:cs typeface="Calibri"/>
              </a:rPr>
              <a:t>a</a:t>
            </a:r>
            <a:r>
              <a:rPr sz="1752" spc="-32" dirty="0">
                <a:solidFill>
                  <a:srgbClr val="2E2A1F"/>
                </a:solidFill>
                <a:latin typeface="Calibri"/>
                <a:cs typeface="Calibri"/>
              </a:rPr>
              <a:t>c</a:t>
            </a:r>
            <a:r>
              <a:rPr sz="1752" spc="-8" dirty="0">
                <a:solidFill>
                  <a:srgbClr val="2E2A1F"/>
                </a:solidFill>
                <a:latin typeface="Calibri"/>
                <a:cs typeface="Calibri"/>
              </a:rPr>
              <a:t>i</a:t>
            </a:r>
            <a:r>
              <a:rPr sz="1752" spc="32" dirty="0">
                <a:solidFill>
                  <a:srgbClr val="2E2A1F"/>
                </a:solidFill>
                <a:latin typeface="Calibri"/>
                <a:cs typeface="Calibri"/>
              </a:rPr>
              <a:t>n</a:t>
            </a:r>
            <a:r>
              <a:rPr sz="1752" spc="-12" dirty="0">
                <a:solidFill>
                  <a:srgbClr val="2E2A1F"/>
                </a:solidFill>
                <a:latin typeface="Calibri"/>
                <a:cs typeface="Calibri"/>
              </a:rPr>
              <a:t>g</a:t>
            </a:r>
            <a:r>
              <a:rPr sz="1752" spc="-147" dirty="0">
                <a:solidFill>
                  <a:srgbClr val="2E2A1F"/>
                </a:solidFill>
                <a:latin typeface="Times New Roman"/>
                <a:cs typeface="Times New Roman"/>
              </a:rPr>
              <a:t> </a:t>
            </a:r>
            <a:r>
              <a:rPr sz="1752" spc="-39" dirty="0">
                <a:solidFill>
                  <a:srgbClr val="2E2A1F"/>
                </a:solidFill>
                <a:latin typeface="Calibri"/>
                <a:cs typeface="Calibri"/>
              </a:rPr>
              <a:t>t</a:t>
            </a:r>
            <a:r>
              <a:rPr sz="1752" spc="32" dirty="0">
                <a:solidFill>
                  <a:srgbClr val="2E2A1F"/>
                </a:solidFill>
                <a:latin typeface="Calibri"/>
                <a:cs typeface="Calibri"/>
              </a:rPr>
              <a:t>h</a:t>
            </a:r>
            <a:r>
              <a:rPr sz="1752" spc="-12" dirty="0">
                <a:solidFill>
                  <a:srgbClr val="2E2A1F"/>
                </a:solidFill>
                <a:latin typeface="Calibri"/>
                <a:cs typeface="Calibri"/>
              </a:rPr>
              <a:t>e</a:t>
            </a:r>
            <a:r>
              <a:rPr sz="1752" spc="-36" dirty="0">
                <a:solidFill>
                  <a:srgbClr val="2E2A1F"/>
                </a:solidFill>
                <a:latin typeface="Times New Roman"/>
                <a:cs typeface="Times New Roman"/>
              </a:rPr>
              <a:t> </a:t>
            </a:r>
            <a:r>
              <a:rPr sz="1752" spc="-32" dirty="0">
                <a:solidFill>
                  <a:srgbClr val="2E2A1F"/>
                </a:solidFill>
                <a:latin typeface="Calibri"/>
                <a:cs typeface="Calibri"/>
              </a:rPr>
              <a:t>c</a:t>
            </a:r>
            <a:r>
              <a:rPr sz="1752" spc="28" dirty="0">
                <a:solidFill>
                  <a:srgbClr val="2E2A1F"/>
                </a:solidFill>
                <a:latin typeface="Calibri"/>
                <a:cs typeface="Calibri"/>
              </a:rPr>
              <a:t>o</a:t>
            </a:r>
            <a:r>
              <a:rPr sz="1752" spc="-8" dirty="0">
                <a:solidFill>
                  <a:srgbClr val="2E2A1F"/>
                </a:solidFill>
                <a:latin typeface="Calibri"/>
                <a:cs typeface="Calibri"/>
              </a:rPr>
              <a:t>lli</a:t>
            </a:r>
            <a:r>
              <a:rPr sz="1752" spc="32" dirty="0">
                <a:solidFill>
                  <a:srgbClr val="2E2A1F"/>
                </a:solidFill>
                <a:latin typeface="Calibri"/>
                <a:cs typeface="Calibri"/>
              </a:rPr>
              <a:t>d</a:t>
            </a:r>
            <a:r>
              <a:rPr sz="1752" spc="-8" dirty="0">
                <a:solidFill>
                  <a:srgbClr val="2E2A1F"/>
                </a:solidFill>
                <a:latin typeface="Calibri"/>
                <a:cs typeface="Calibri"/>
              </a:rPr>
              <a:t>i</a:t>
            </a:r>
            <a:r>
              <a:rPr sz="1752" spc="32" dirty="0">
                <a:solidFill>
                  <a:srgbClr val="2E2A1F"/>
                </a:solidFill>
                <a:latin typeface="Calibri"/>
                <a:cs typeface="Calibri"/>
              </a:rPr>
              <a:t>n</a:t>
            </a:r>
            <a:r>
              <a:rPr sz="1752" spc="-12" dirty="0">
                <a:solidFill>
                  <a:srgbClr val="2E2A1F"/>
                </a:solidFill>
                <a:latin typeface="Calibri"/>
                <a:cs typeface="Calibri"/>
              </a:rPr>
              <a:t>g</a:t>
            </a:r>
            <a:r>
              <a:rPr sz="1752" spc="-147" dirty="0">
                <a:solidFill>
                  <a:srgbClr val="2E2A1F"/>
                </a:solidFill>
                <a:latin typeface="Times New Roman"/>
                <a:cs typeface="Times New Roman"/>
              </a:rPr>
              <a:t> </a:t>
            </a:r>
            <a:r>
              <a:rPr sz="1752" spc="-8" dirty="0">
                <a:solidFill>
                  <a:srgbClr val="2E2A1F"/>
                </a:solidFill>
                <a:latin typeface="Calibri"/>
                <a:cs typeface="Calibri"/>
              </a:rPr>
              <a:t>i</a:t>
            </a:r>
            <a:r>
              <a:rPr sz="1752" spc="-39" dirty="0">
                <a:solidFill>
                  <a:srgbClr val="2E2A1F"/>
                </a:solidFill>
                <a:latin typeface="Calibri"/>
                <a:cs typeface="Calibri"/>
              </a:rPr>
              <a:t>t</a:t>
            </a:r>
            <a:r>
              <a:rPr sz="1752" spc="-8" dirty="0">
                <a:solidFill>
                  <a:srgbClr val="2E2A1F"/>
                </a:solidFill>
                <a:latin typeface="Calibri"/>
                <a:cs typeface="Calibri"/>
              </a:rPr>
              <a:t>e</a:t>
            </a:r>
            <a:r>
              <a:rPr sz="1752" spc="-16" dirty="0">
                <a:solidFill>
                  <a:srgbClr val="2E2A1F"/>
                </a:solidFill>
                <a:latin typeface="Calibri"/>
                <a:cs typeface="Calibri"/>
              </a:rPr>
              <a:t>m</a:t>
            </a:r>
            <a:r>
              <a:rPr sz="1752" spc="-8" dirty="0">
                <a:solidFill>
                  <a:srgbClr val="2E2A1F"/>
                </a:solidFill>
                <a:latin typeface="Times New Roman"/>
                <a:cs typeface="Times New Roman"/>
              </a:rPr>
              <a:t> </a:t>
            </a:r>
            <a:r>
              <a:rPr sz="1752" spc="-8" dirty="0">
                <a:solidFill>
                  <a:srgbClr val="2E2A1F"/>
                </a:solidFill>
                <a:latin typeface="Calibri"/>
                <a:cs typeface="Calibri"/>
              </a:rPr>
              <a:t>i</a:t>
            </a:r>
            <a:r>
              <a:rPr sz="1752" dirty="0">
                <a:solidFill>
                  <a:srgbClr val="2E2A1F"/>
                </a:solidFill>
                <a:latin typeface="Calibri"/>
                <a:cs typeface="Calibri"/>
              </a:rPr>
              <a:t>n</a:t>
            </a:r>
            <a:r>
              <a:rPr sz="1752" spc="-72" dirty="0">
                <a:solidFill>
                  <a:srgbClr val="2E2A1F"/>
                </a:solidFill>
                <a:latin typeface="Times New Roman"/>
                <a:cs typeface="Times New Roman"/>
              </a:rPr>
              <a:t> </a:t>
            </a:r>
            <a:r>
              <a:rPr sz="1752" spc="-39" dirty="0">
                <a:solidFill>
                  <a:srgbClr val="2E2A1F"/>
                </a:solidFill>
                <a:latin typeface="Calibri"/>
                <a:cs typeface="Calibri"/>
              </a:rPr>
              <a:t>t</a:t>
            </a:r>
            <a:r>
              <a:rPr sz="1752" spc="32" dirty="0">
                <a:solidFill>
                  <a:srgbClr val="2E2A1F"/>
                </a:solidFill>
                <a:latin typeface="Calibri"/>
                <a:cs typeface="Calibri"/>
              </a:rPr>
              <a:t>h</a:t>
            </a:r>
            <a:r>
              <a:rPr sz="1752" spc="-12" dirty="0">
                <a:solidFill>
                  <a:srgbClr val="2E2A1F"/>
                </a:solidFill>
                <a:latin typeface="Calibri"/>
                <a:cs typeface="Calibri"/>
              </a:rPr>
              <a:t>e</a:t>
            </a:r>
            <a:r>
              <a:rPr sz="1752" spc="-36" dirty="0">
                <a:solidFill>
                  <a:srgbClr val="2E2A1F"/>
                </a:solidFill>
                <a:latin typeface="Times New Roman"/>
                <a:cs typeface="Times New Roman"/>
              </a:rPr>
              <a:t> </a:t>
            </a:r>
            <a:r>
              <a:rPr sz="1752" spc="32" dirty="0">
                <a:solidFill>
                  <a:srgbClr val="2E2A1F"/>
                </a:solidFill>
                <a:latin typeface="Calibri"/>
                <a:cs typeface="Calibri"/>
              </a:rPr>
              <a:t>n</a:t>
            </a:r>
            <a:r>
              <a:rPr sz="1752" spc="-8" dirty="0">
                <a:solidFill>
                  <a:srgbClr val="2E2A1F"/>
                </a:solidFill>
                <a:latin typeface="Calibri"/>
                <a:cs typeface="Calibri"/>
              </a:rPr>
              <a:t>e</a:t>
            </a:r>
            <a:r>
              <a:rPr sz="1752" spc="36" dirty="0">
                <a:solidFill>
                  <a:srgbClr val="2E2A1F"/>
                </a:solidFill>
                <a:latin typeface="Calibri"/>
                <a:cs typeface="Calibri"/>
              </a:rPr>
              <a:t>x</a:t>
            </a:r>
            <a:r>
              <a:rPr sz="1752" spc="-8" dirty="0">
                <a:solidFill>
                  <a:srgbClr val="2E2A1F"/>
                </a:solidFill>
                <a:latin typeface="Calibri"/>
                <a:cs typeface="Calibri"/>
              </a:rPr>
              <a:t>t</a:t>
            </a:r>
            <a:r>
              <a:rPr sz="1752" spc="-8" dirty="0">
                <a:solidFill>
                  <a:srgbClr val="2E2A1F"/>
                </a:solidFill>
                <a:latin typeface="Times New Roman"/>
                <a:cs typeface="Times New Roman"/>
              </a:rPr>
              <a:t> </a:t>
            </a:r>
            <a:r>
              <a:rPr sz="1752" spc="24" dirty="0">
                <a:solidFill>
                  <a:srgbClr val="2E2A1F"/>
                </a:solidFill>
                <a:latin typeface="Calibri"/>
                <a:cs typeface="Calibri"/>
              </a:rPr>
              <a:t>(</a:t>
            </a:r>
            <a:r>
              <a:rPr sz="1752" spc="-32" dirty="0">
                <a:solidFill>
                  <a:srgbClr val="2E2A1F"/>
                </a:solidFill>
                <a:latin typeface="Calibri"/>
                <a:cs typeface="Calibri"/>
              </a:rPr>
              <a:t>c</a:t>
            </a:r>
            <a:r>
              <a:rPr sz="1752" spc="-8" dirty="0">
                <a:solidFill>
                  <a:srgbClr val="2E2A1F"/>
                </a:solidFill>
                <a:latin typeface="Calibri"/>
                <a:cs typeface="Calibri"/>
              </a:rPr>
              <a:t>i</a:t>
            </a:r>
            <a:r>
              <a:rPr sz="1752" spc="16" dirty="0">
                <a:solidFill>
                  <a:srgbClr val="2E2A1F"/>
                </a:solidFill>
                <a:latin typeface="Calibri"/>
                <a:cs typeface="Calibri"/>
              </a:rPr>
              <a:t>r</a:t>
            </a:r>
            <a:r>
              <a:rPr sz="1752" spc="-32" dirty="0">
                <a:solidFill>
                  <a:srgbClr val="2E2A1F"/>
                </a:solidFill>
                <a:latin typeface="Calibri"/>
                <a:cs typeface="Calibri"/>
              </a:rPr>
              <a:t>c</a:t>
            </a:r>
            <a:r>
              <a:rPr sz="1752" spc="32" dirty="0">
                <a:solidFill>
                  <a:srgbClr val="2E2A1F"/>
                </a:solidFill>
                <a:latin typeface="Calibri"/>
                <a:cs typeface="Calibri"/>
              </a:rPr>
              <a:t>u</a:t>
            </a:r>
            <a:r>
              <a:rPr sz="1752" spc="-8" dirty="0">
                <a:solidFill>
                  <a:srgbClr val="2E2A1F"/>
                </a:solidFill>
                <a:latin typeface="Calibri"/>
                <a:cs typeface="Calibri"/>
              </a:rPr>
              <a:t>l</a:t>
            </a:r>
            <a:r>
              <a:rPr sz="1752" spc="36" dirty="0">
                <a:solidFill>
                  <a:srgbClr val="2E2A1F"/>
                </a:solidFill>
                <a:latin typeface="Calibri"/>
                <a:cs typeface="Calibri"/>
              </a:rPr>
              <a:t>a</a:t>
            </a:r>
            <a:r>
              <a:rPr sz="1752" spc="16" dirty="0">
                <a:solidFill>
                  <a:srgbClr val="2E2A1F"/>
                </a:solidFill>
                <a:latin typeface="Calibri"/>
                <a:cs typeface="Calibri"/>
              </a:rPr>
              <a:t>r</a:t>
            </a:r>
            <a:r>
              <a:rPr sz="1752" spc="-8" dirty="0">
                <a:solidFill>
                  <a:srgbClr val="2E2A1F"/>
                </a:solidFill>
                <a:latin typeface="Calibri"/>
                <a:cs typeface="Calibri"/>
              </a:rPr>
              <a:t>l</a:t>
            </a:r>
            <a:r>
              <a:rPr sz="1752" spc="-4" dirty="0">
                <a:solidFill>
                  <a:srgbClr val="2E2A1F"/>
                </a:solidFill>
                <a:latin typeface="Calibri"/>
                <a:cs typeface="Calibri"/>
              </a:rPr>
              <a:t>y</a:t>
            </a:r>
            <a:r>
              <a:rPr sz="1752" dirty="0">
                <a:solidFill>
                  <a:srgbClr val="2E2A1F"/>
                </a:solidFill>
                <a:latin typeface="Calibri"/>
                <a:cs typeface="Calibri"/>
              </a:rPr>
              <a:t>)</a:t>
            </a:r>
            <a:r>
              <a:rPr sz="1752" spc="-175" dirty="0">
                <a:solidFill>
                  <a:srgbClr val="2E2A1F"/>
                </a:solidFill>
                <a:latin typeface="Times New Roman"/>
                <a:cs typeface="Times New Roman"/>
              </a:rPr>
              <a:t> </a:t>
            </a:r>
            <a:r>
              <a:rPr sz="1752" spc="36" dirty="0">
                <a:solidFill>
                  <a:srgbClr val="2E2A1F"/>
                </a:solidFill>
                <a:latin typeface="Calibri"/>
                <a:cs typeface="Calibri"/>
              </a:rPr>
              <a:t>a</a:t>
            </a:r>
            <a:r>
              <a:rPr sz="1752" spc="-4" dirty="0">
                <a:solidFill>
                  <a:srgbClr val="2E2A1F"/>
                </a:solidFill>
                <a:latin typeface="Calibri"/>
                <a:cs typeface="Calibri"/>
              </a:rPr>
              <a:t>v</a:t>
            </a:r>
            <a:r>
              <a:rPr sz="1752" spc="36" dirty="0">
                <a:solidFill>
                  <a:srgbClr val="2E2A1F"/>
                </a:solidFill>
                <a:latin typeface="Calibri"/>
                <a:cs typeface="Calibri"/>
              </a:rPr>
              <a:t>a</a:t>
            </a:r>
            <a:r>
              <a:rPr sz="1752" spc="-8" dirty="0">
                <a:solidFill>
                  <a:srgbClr val="2E2A1F"/>
                </a:solidFill>
                <a:latin typeface="Calibri"/>
                <a:cs typeface="Calibri"/>
              </a:rPr>
              <a:t>il</a:t>
            </a:r>
            <a:r>
              <a:rPr sz="1752" spc="36" dirty="0">
                <a:solidFill>
                  <a:srgbClr val="2E2A1F"/>
                </a:solidFill>
                <a:latin typeface="Calibri"/>
                <a:cs typeface="Calibri"/>
              </a:rPr>
              <a:t>a</a:t>
            </a:r>
            <a:r>
              <a:rPr sz="1752" spc="32" dirty="0">
                <a:solidFill>
                  <a:srgbClr val="2E2A1F"/>
                </a:solidFill>
                <a:latin typeface="Calibri"/>
                <a:cs typeface="Calibri"/>
              </a:rPr>
              <a:t>b</a:t>
            </a:r>
            <a:r>
              <a:rPr sz="1752" spc="-8" dirty="0">
                <a:solidFill>
                  <a:srgbClr val="2E2A1F"/>
                </a:solidFill>
                <a:latin typeface="Calibri"/>
                <a:cs typeface="Calibri"/>
              </a:rPr>
              <a:t>l</a:t>
            </a:r>
            <a:r>
              <a:rPr sz="1752" spc="-12" dirty="0">
                <a:solidFill>
                  <a:srgbClr val="2E2A1F"/>
                </a:solidFill>
                <a:latin typeface="Calibri"/>
                <a:cs typeface="Calibri"/>
              </a:rPr>
              <a:t>e</a:t>
            </a:r>
            <a:r>
              <a:rPr sz="1752" spc="-195" dirty="0">
                <a:solidFill>
                  <a:srgbClr val="2E2A1F"/>
                </a:solidFill>
                <a:latin typeface="Times New Roman"/>
                <a:cs typeface="Times New Roman"/>
              </a:rPr>
              <a:t> </a:t>
            </a:r>
            <a:r>
              <a:rPr sz="1752" spc="-39" dirty="0">
                <a:solidFill>
                  <a:srgbClr val="2E2A1F"/>
                </a:solidFill>
                <a:latin typeface="Calibri"/>
                <a:cs typeface="Calibri"/>
              </a:rPr>
              <a:t>t</a:t>
            </a:r>
            <a:r>
              <a:rPr sz="1752" spc="36" dirty="0">
                <a:solidFill>
                  <a:srgbClr val="2E2A1F"/>
                </a:solidFill>
                <a:latin typeface="Calibri"/>
                <a:cs typeface="Calibri"/>
              </a:rPr>
              <a:t>a</a:t>
            </a:r>
            <a:r>
              <a:rPr sz="1752" spc="32" dirty="0">
                <a:solidFill>
                  <a:srgbClr val="2E2A1F"/>
                </a:solidFill>
                <a:latin typeface="Calibri"/>
                <a:cs typeface="Calibri"/>
              </a:rPr>
              <a:t>b</a:t>
            </a:r>
            <a:r>
              <a:rPr sz="1752" spc="-8" dirty="0">
                <a:solidFill>
                  <a:srgbClr val="2E2A1F"/>
                </a:solidFill>
                <a:latin typeface="Calibri"/>
                <a:cs typeface="Calibri"/>
              </a:rPr>
              <a:t>l</a:t>
            </a:r>
            <a:r>
              <a:rPr sz="1752" spc="-12" dirty="0">
                <a:solidFill>
                  <a:srgbClr val="2E2A1F"/>
                </a:solidFill>
                <a:latin typeface="Calibri"/>
                <a:cs typeface="Calibri"/>
              </a:rPr>
              <a:t>e</a:t>
            </a:r>
            <a:r>
              <a:rPr sz="1752" spc="-195" dirty="0">
                <a:solidFill>
                  <a:srgbClr val="2E2A1F"/>
                </a:solidFill>
                <a:latin typeface="Times New Roman"/>
                <a:cs typeface="Times New Roman"/>
              </a:rPr>
              <a:t> </a:t>
            </a:r>
            <a:r>
              <a:rPr sz="1752" spc="28" dirty="0">
                <a:solidFill>
                  <a:srgbClr val="2E2A1F"/>
                </a:solidFill>
                <a:latin typeface="Calibri"/>
                <a:cs typeface="Calibri"/>
              </a:rPr>
              <a:t>s</a:t>
            </a:r>
            <a:r>
              <a:rPr sz="1752" spc="-8" dirty="0">
                <a:solidFill>
                  <a:srgbClr val="2E2A1F"/>
                </a:solidFill>
                <a:latin typeface="Calibri"/>
                <a:cs typeface="Calibri"/>
              </a:rPr>
              <a:t>l</a:t>
            </a:r>
            <a:r>
              <a:rPr sz="1752" spc="28" dirty="0">
                <a:solidFill>
                  <a:srgbClr val="2E2A1F"/>
                </a:solidFill>
                <a:latin typeface="Calibri"/>
                <a:cs typeface="Calibri"/>
              </a:rPr>
              <a:t>o</a:t>
            </a:r>
            <a:r>
              <a:rPr sz="1752" spc="-39" dirty="0">
                <a:solidFill>
                  <a:srgbClr val="2E2A1F"/>
                </a:solidFill>
                <a:latin typeface="Calibri"/>
                <a:cs typeface="Calibri"/>
              </a:rPr>
              <a:t>t</a:t>
            </a:r>
            <a:r>
              <a:rPr sz="1752" dirty="0">
                <a:solidFill>
                  <a:srgbClr val="2E2A1F"/>
                </a:solidFill>
                <a:latin typeface="Calibri"/>
                <a:cs typeface="Calibri"/>
              </a:rPr>
              <a:t>.</a:t>
            </a:r>
            <a:endParaRPr sz="1752">
              <a:latin typeface="Calibri"/>
              <a:cs typeface="Calibri"/>
            </a:endParaRPr>
          </a:p>
          <a:p>
            <a:pPr marL="424616" lvl="1" indent="-181978">
              <a:spcBef>
                <a:spcPts val="1019"/>
              </a:spcBef>
              <a:buClr>
                <a:srgbClr val="9CBEBD"/>
              </a:buClr>
              <a:buFont typeface="Arial"/>
              <a:buChar char="•"/>
              <a:tabLst>
                <a:tab pos="424616" algn="l"/>
              </a:tabLst>
            </a:pPr>
            <a:r>
              <a:rPr sz="1752" spc="24" dirty="0">
                <a:solidFill>
                  <a:srgbClr val="2E2A1F"/>
                </a:solidFill>
                <a:latin typeface="Calibri"/>
                <a:cs typeface="Calibri"/>
              </a:rPr>
              <a:t>I</a:t>
            </a:r>
            <a:r>
              <a:rPr sz="1752" dirty="0">
                <a:solidFill>
                  <a:srgbClr val="2E2A1F"/>
                </a:solidFill>
                <a:latin typeface="Calibri"/>
                <a:cs typeface="Calibri"/>
              </a:rPr>
              <a:t>f</a:t>
            </a:r>
            <a:r>
              <a:rPr sz="1752" spc="-99" dirty="0">
                <a:solidFill>
                  <a:srgbClr val="2E2A1F"/>
                </a:solidFill>
                <a:latin typeface="Times New Roman"/>
                <a:cs typeface="Times New Roman"/>
              </a:rPr>
              <a:t> </a:t>
            </a:r>
            <a:r>
              <a:rPr sz="1752" spc="32" dirty="0">
                <a:solidFill>
                  <a:srgbClr val="2E2A1F"/>
                </a:solidFill>
                <a:latin typeface="Calibri"/>
                <a:cs typeface="Calibri"/>
              </a:rPr>
              <a:t>h</a:t>
            </a:r>
            <a:r>
              <a:rPr sz="1752" spc="24" dirty="0">
                <a:solidFill>
                  <a:srgbClr val="2E2A1F"/>
                </a:solidFill>
                <a:latin typeface="Calibri"/>
                <a:cs typeface="Calibri"/>
              </a:rPr>
              <a:t>(</a:t>
            </a:r>
            <a:r>
              <a:rPr sz="1752" spc="-8" dirty="0">
                <a:solidFill>
                  <a:srgbClr val="2E2A1F"/>
                </a:solidFill>
                <a:latin typeface="Calibri"/>
                <a:cs typeface="Calibri"/>
              </a:rPr>
              <a:t>k</a:t>
            </a:r>
            <a:r>
              <a:rPr sz="1752" dirty="0">
                <a:solidFill>
                  <a:srgbClr val="2E2A1F"/>
                </a:solidFill>
                <a:latin typeface="Calibri"/>
                <a:cs typeface="Calibri"/>
              </a:rPr>
              <a:t>)</a:t>
            </a:r>
            <a:r>
              <a:rPr sz="1752" spc="-96" dirty="0">
                <a:solidFill>
                  <a:srgbClr val="2E2A1F"/>
                </a:solidFill>
                <a:latin typeface="Times New Roman"/>
                <a:cs typeface="Times New Roman"/>
              </a:rPr>
              <a:t> </a:t>
            </a:r>
            <a:r>
              <a:rPr sz="1752" spc="-8" dirty="0">
                <a:solidFill>
                  <a:srgbClr val="2E2A1F"/>
                </a:solidFill>
                <a:latin typeface="Calibri"/>
                <a:cs typeface="Calibri"/>
              </a:rPr>
              <a:t>i</a:t>
            </a:r>
            <a:r>
              <a:rPr sz="1752" dirty="0">
                <a:solidFill>
                  <a:srgbClr val="2E2A1F"/>
                </a:solidFill>
                <a:latin typeface="Calibri"/>
                <a:cs typeface="Calibri"/>
              </a:rPr>
              <a:t>s</a:t>
            </a:r>
            <a:r>
              <a:rPr sz="1752" spc="-12" dirty="0">
                <a:solidFill>
                  <a:srgbClr val="2E2A1F"/>
                </a:solidFill>
                <a:latin typeface="Times New Roman"/>
                <a:cs typeface="Times New Roman"/>
              </a:rPr>
              <a:t> </a:t>
            </a:r>
            <a:r>
              <a:rPr sz="1752" spc="28" dirty="0">
                <a:solidFill>
                  <a:srgbClr val="2E2A1F"/>
                </a:solidFill>
                <a:latin typeface="Calibri"/>
                <a:cs typeface="Calibri"/>
              </a:rPr>
              <a:t>o</a:t>
            </a:r>
            <a:r>
              <a:rPr sz="1752" spc="-32" dirty="0">
                <a:solidFill>
                  <a:srgbClr val="2E2A1F"/>
                </a:solidFill>
                <a:latin typeface="Calibri"/>
                <a:cs typeface="Calibri"/>
              </a:rPr>
              <a:t>cc</a:t>
            </a:r>
            <a:r>
              <a:rPr sz="1752" spc="32" dirty="0">
                <a:solidFill>
                  <a:srgbClr val="2E2A1F"/>
                </a:solidFill>
                <a:latin typeface="Calibri"/>
                <a:cs typeface="Calibri"/>
              </a:rPr>
              <a:t>up</a:t>
            </a:r>
            <a:r>
              <a:rPr sz="1752" spc="-8" dirty="0">
                <a:solidFill>
                  <a:srgbClr val="2E2A1F"/>
                </a:solidFill>
                <a:latin typeface="Calibri"/>
                <a:cs typeface="Calibri"/>
              </a:rPr>
              <a:t>ie</a:t>
            </a:r>
            <a:r>
              <a:rPr sz="1752" spc="32" dirty="0">
                <a:solidFill>
                  <a:srgbClr val="2E2A1F"/>
                </a:solidFill>
                <a:latin typeface="Calibri"/>
                <a:cs typeface="Calibri"/>
              </a:rPr>
              <a:t>d</a:t>
            </a:r>
            <a:r>
              <a:rPr sz="1752" spc="-8" dirty="0">
                <a:solidFill>
                  <a:srgbClr val="2E2A1F"/>
                </a:solidFill>
                <a:latin typeface="Calibri"/>
                <a:cs typeface="Calibri"/>
              </a:rPr>
              <a:t>,</a:t>
            </a:r>
            <a:r>
              <a:rPr sz="1752" spc="-160" dirty="0">
                <a:solidFill>
                  <a:srgbClr val="2E2A1F"/>
                </a:solidFill>
                <a:latin typeface="Times New Roman"/>
                <a:cs typeface="Times New Roman"/>
              </a:rPr>
              <a:t> </a:t>
            </a:r>
            <a:r>
              <a:rPr sz="1752" spc="32" dirty="0">
                <a:solidFill>
                  <a:srgbClr val="2E2A1F"/>
                </a:solidFill>
                <a:latin typeface="Calibri"/>
                <a:cs typeface="Calibri"/>
              </a:rPr>
              <a:t>p</a:t>
            </a:r>
            <a:r>
              <a:rPr sz="1752" spc="16" dirty="0">
                <a:solidFill>
                  <a:srgbClr val="2E2A1F"/>
                </a:solidFill>
                <a:latin typeface="Calibri"/>
                <a:cs typeface="Calibri"/>
              </a:rPr>
              <a:t>r</a:t>
            </a:r>
            <a:r>
              <a:rPr sz="1752" spc="28" dirty="0">
                <a:solidFill>
                  <a:srgbClr val="2E2A1F"/>
                </a:solidFill>
                <a:latin typeface="Calibri"/>
                <a:cs typeface="Calibri"/>
              </a:rPr>
              <a:t>o</a:t>
            </a:r>
            <a:r>
              <a:rPr sz="1752" spc="32" dirty="0">
                <a:solidFill>
                  <a:srgbClr val="2E2A1F"/>
                </a:solidFill>
                <a:latin typeface="Calibri"/>
                <a:cs typeface="Calibri"/>
              </a:rPr>
              <a:t>b</a:t>
            </a:r>
            <a:r>
              <a:rPr sz="1752" spc="-12" dirty="0">
                <a:solidFill>
                  <a:srgbClr val="2E2A1F"/>
                </a:solidFill>
                <a:latin typeface="Calibri"/>
                <a:cs typeface="Calibri"/>
              </a:rPr>
              <a:t>e</a:t>
            </a:r>
            <a:r>
              <a:rPr sz="1752" spc="-195" dirty="0">
                <a:solidFill>
                  <a:srgbClr val="2E2A1F"/>
                </a:solidFill>
                <a:latin typeface="Times New Roman"/>
                <a:cs typeface="Times New Roman"/>
              </a:rPr>
              <a:t> </a:t>
            </a:r>
            <a:r>
              <a:rPr sz="1752" spc="28" dirty="0">
                <a:solidFill>
                  <a:srgbClr val="2E2A1F"/>
                </a:solidFill>
                <a:latin typeface="Calibri"/>
                <a:cs typeface="Calibri"/>
              </a:rPr>
              <a:t>o</a:t>
            </a:r>
            <a:r>
              <a:rPr sz="1752" spc="-39" dirty="0">
                <a:solidFill>
                  <a:srgbClr val="2E2A1F"/>
                </a:solidFill>
                <a:latin typeface="Calibri"/>
                <a:cs typeface="Calibri"/>
              </a:rPr>
              <a:t>t</a:t>
            </a:r>
            <a:r>
              <a:rPr sz="1752" spc="32" dirty="0">
                <a:solidFill>
                  <a:srgbClr val="2E2A1F"/>
                </a:solidFill>
                <a:latin typeface="Calibri"/>
                <a:cs typeface="Calibri"/>
              </a:rPr>
              <a:t>h</a:t>
            </a:r>
            <a:r>
              <a:rPr sz="1752" spc="-8" dirty="0">
                <a:solidFill>
                  <a:srgbClr val="2E2A1F"/>
                </a:solidFill>
                <a:latin typeface="Calibri"/>
                <a:cs typeface="Calibri"/>
              </a:rPr>
              <a:t>er</a:t>
            </a:r>
            <a:r>
              <a:rPr sz="1752" spc="-96" dirty="0">
                <a:solidFill>
                  <a:srgbClr val="2E2A1F"/>
                </a:solidFill>
                <a:latin typeface="Times New Roman"/>
                <a:cs typeface="Times New Roman"/>
              </a:rPr>
              <a:t> </a:t>
            </a:r>
            <a:r>
              <a:rPr sz="1752" spc="28" dirty="0">
                <a:solidFill>
                  <a:srgbClr val="2E2A1F"/>
                </a:solidFill>
                <a:latin typeface="Calibri"/>
                <a:cs typeface="Calibri"/>
              </a:rPr>
              <a:t>s</a:t>
            </a:r>
            <a:r>
              <a:rPr sz="1752" spc="-8" dirty="0">
                <a:solidFill>
                  <a:srgbClr val="2E2A1F"/>
                </a:solidFill>
                <a:latin typeface="Calibri"/>
                <a:cs typeface="Calibri"/>
              </a:rPr>
              <a:t>l</a:t>
            </a:r>
            <a:r>
              <a:rPr sz="1752" spc="28" dirty="0">
                <a:solidFill>
                  <a:srgbClr val="2E2A1F"/>
                </a:solidFill>
                <a:latin typeface="Calibri"/>
                <a:cs typeface="Calibri"/>
              </a:rPr>
              <a:t>o</a:t>
            </a:r>
            <a:r>
              <a:rPr sz="1752" spc="-8" dirty="0">
                <a:solidFill>
                  <a:srgbClr val="2E2A1F"/>
                </a:solidFill>
                <a:latin typeface="Calibri"/>
                <a:cs typeface="Calibri"/>
              </a:rPr>
              <a:t>t</a:t>
            </a:r>
            <a:r>
              <a:rPr sz="1752" spc="-151" dirty="0">
                <a:solidFill>
                  <a:srgbClr val="2E2A1F"/>
                </a:solidFill>
                <a:latin typeface="Times New Roman"/>
                <a:cs typeface="Times New Roman"/>
              </a:rPr>
              <a:t> </a:t>
            </a:r>
            <a:r>
              <a:rPr sz="1752" spc="39" dirty="0">
                <a:solidFill>
                  <a:srgbClr val="2E2A1F"/>
                </a:solidFill>
                <a:latin typeface="Calibri"/>
                <a:cs typeface="Calibri"/>
              </a:rPr>
              <a:t>h</a:t>
            </a:r>
            <a:r>
              <a:rPr sz="1791" spc="65" baseline="-18518" dirty="0">
                <a:solidFill>
                  <a:srgbClr val="2E2A1F"/>
                </a:solidFill>
                <a:latin typeface="Calibri"/>
                <a:cs typeface="Calibri"/>
              </a:rPr>
              <a:t>i</a:t>
            </a:r>
            <a:r>
              <a:rPr sz="1752" spc="24" dirty="0">
                <a:solidFill>
                  <a:srgbClr val="2E2A1F"/>
                </a:solidFill>
                <a:latin typeface="Calibri"/>
                <a:cs typeface="Calibri"/>
              </a:rPr>
              <a:t>(</a:t>
            </a:r>
            <a:r>
              <a:rPr sz="1752" spc="-8" dirty="0">
                <a:solidFill>
                  <a:srgbClr val="2E2A1F"/>
                </a:solidFill>
                <a:latin typeface="Calibri"/>
                <a:cs typeface="Calibri"/>
              </a:rPr>
              <a:t>k</a:t>
            </a:r>
            <a:r>
              <a:rPr sz="1752" dirty="0">
                <a:solidFill>
                  <a:srgbClr val="2E2A1F"/>
                </a:solidFill>
                <a:latin typeface="Calibri"/>
                <a:cs typeface="Calibri"/>
              </a:rPr>
              <a:t>)</a:t>
            </a:r>
            <a:r>
              <a:rPr sz="1752" spc="-96" dirty="0">
                <a:solidFill>
                  <a:srgbClr val="2E2A1F"/>
                </a:solidFill>
                <a:latin typeface="Times New Roman"/>
                <a:cs typeface="Times New Roman"/>
              </a:rPr>
              <a:t> </a:t>
            </a:r>
            <a:r>
              <a:rPr sz="1752" spc="28" dirty="0">
                <a:solidFill>
                  <a:srgbClr val="2E2A1F"/>
                </a:solidFill>
                <a:latin typeface="Calibri"/>
                <a:cs typeface="Calibri"/>
              </a:rPr>
              <a:t>o</a:t>
            </a:r>
            <a:r>
              <a:rPr sz="1752" dirty="0">
                <a:solidFill>
                  <a:srgbClr val="2E2A1F"/>
                </a:solidFill>
                <a:latin typeface="Calibri"/>
                <a:cs typeface="Calibri"/>
              </a:rPr>
              <a:t>n</a:t>
            </a:r>
            <a:r>
              <a:rPr sz="1752" spc="-88" dirty="0">
                <a:solidFill>
                  <a:srgbClr val="2E2A1F"/>
                </a:solidFill>
                <a:latin typeface="Times New Roman"/>
                <a:cs typeface="Times New Roman"/>
              </a:rPr>
              <a:t> </a:t>
            </a:r>
            <a:r>
              <a:rPr sz="1752" spc="-39" dirty="0">
                <a:solidFill>
                  <a:srgbClr val="2E2A1F"/>
                </a:solidFill>
                <a:latin typeface="Calibri"/>
                <a:cs typeface="Calibri"/>
              </a:rPr>
              <a:t>t</a:t>
            </a:r>
            <a:r>
              <a:rPr sz="1752" spc="32" dirty="0">
                <a:solidFill>
                  <a:srgbClr val="2E2A1F"/>
                </a:solidFill>
                <a:latin typeface="Calibri"/>
                <a:cs typeface="Calibri"/>
              </a:rPr>
              <a:t>h</a:t>
            </a:r>
            <a:r>
              <a:rPr sz="1752" spc="-12" dirty="0">
                <a:solidFill>
                  <a:srgbClr val="2E2A1F"/>
                </a:solidFill>
                <a:latin typeface="Calibri"/>
                <a:cs typeface="Calibri"/>
              </a:rPr>
              <a:t>e</a:t>
            </a:r>
            <a:r>
              <a:rPr sz="1752" spc="-36" dirty="0">
                <a:solidFill>
                  <a:srgbClr val="2E2A1F"/>
                </a:solidFill>
                <a:latin typeface="Times New Roman"/>
                <a:cs typeface="Times New Roman"/>
              </a:rPr>
              <a:t> </a:t>
            </a:r>
            <a:r>
              <a:rPr sz="1752" spc="32" dirty="0">
                <a:solidFill>
                  <a:srgbClr val="2E2A1F"/>
                </a:solidFill>
                <a:latin typeface="Calibri"/>
                <a:cs typeface="Calibri"/>
              </a:rPr>
              <a:t>h</a:t>
            </a:r>
            <a:r>
              <a:rPr sz="1752" spc="36" dirty="0">
                <a:solidFill>
                  <a:srgbClr val="2E2A1F"/>
                </a:solidFill>
                <a:latin typeface="Calibri"/>
                <a:cs typeface="Calibri"/>
              </a:rPr>
              <a:t>a</a:t>
            </a:r>
            <a:r>
              <a:rPr sz="1752" spc="28" dirty="0">
                <a:solidFill>
                  <a:srgbClr val="2E2A1F"/>
                </a:solidFill>
                <a:latin typeface="Calibri"/>
                <a:cs typeface="Calibri"/>
              </a:rPr>
              <a:t>s</a:t>
            </a:r>
            <a:r>
              <a:rPr sz="1752" dirty="0">
                <a:solidFill>
                  <a:srgbClr val="2E2A1F"/>
                </a:solidFill>
                <a:latin typeface="Calibri"/>
                <a:cs typeface="Calibri"/>
              </a:rPr>
              <a:t>h</a:t>
            </a:r>
            <a:r>
              <a:rPr sz="1752" spc="-168" dirty="0">
                <a:solidFill>
                  <a:srgbClr val="2E2A1F"/>
                </a:solidFill>
                <a:latin typeface="Times New Roman"/>
                <a:cs typeface="Times New Roman"/>
              </a:rPr>
              <a:t> </a:t>
            </a:r>
            <a:r>
              <a:rPr sz="1752" spc="-39" dirty="0">
                <a:solidFill>
                  <a:srgbClr val="2E2A1F"/>
                </a:solidFill>
                <a:latin typeface="Calibri"/>
                <a:cs typeface="Calibri"/>
              </a:rPr>
              <a:t>t</a:t>
            </a:r>
            <a:r>
              <a:rPr sz="1752" spc="36" dirty="0">
                <a:solidFill>
                  <a:srgbClr val="2E2A1F"/>
                </a:solidFill>
                <a:latin typeface="Calibri"/>
                <a:cs typeface="Calibri"/>
              </a:rPr>
              <a:t>a</a:t>
            </a:r>
            <a:r>
              <a:rPr sz="1752" spc="32" dirty="0">
                <a:solidFill>
                  <a:srgbClr val="2E2A1F"/>
                </a:solidFill>
                <a:latin typeface="Calibri"/>
                <a:cs typeface="Calibri"/>
              </a:rPr>
              <a:t>b</a:t>
            </a:r>
            <a:r>
              <a:rPr sz="1752" spc="-8" dirty="0">
                <a:solidFill>
                  <a:srgbClr val="2E2A1F"/>
                </a:solidFill>
                <a:latin typeface="Calibri"/>
                <a:cs typeface="Calibri"/>
              </a:rPr>
              <a:t>l</a:t>
            </a:r>
            <a:r>
              <a:rPr sz="1752" spc="-12" dirty="0">
                <a:solidFill>
                  <a:srgbClr val="2E2A1F"/>
                </a:solidFill>
                <a:latin typeface="Calibri"/>
                <a:cs typeface="Calibri"/>
              </a:rPr>
              <a:t>e</a:t>
            </a:r>
            <a:endParaRPr sz="1752">
              <a:latin typeface="Calibri"/>
              <a:cs typeface="Calibri"/>
            </a:endParaRPr>
          </a:p>
        </p:txBody>
      </p:sp>
      <p:sp>
        <p:nvSpPr>
          <p:cNvPr id="9" name="object 9"/>
          <p:cNvSpPr txBox="1"/>
          <p:nvPr/>
        </p:nvSpPr>
        <p:spPr>
          <a:xfrm>
            <a:off x="2153261" y="5625030"/>
            <a:ext cx="3882480" cy="680314"/>
          </a:xfrm>
          <a:prstGeom prst="rect">
            <a:avLst/>
          </a:prstGeom>
        </p:spPr>
        <p:txBody>
          <a:bodyPr vert="horz" wrap="square" lIns="0" tIns="0" rIns="0" bIns="0" rtlCol="0">
            <a:spAutoFit/>
          </a:bodyPr>
          <a:lstStyle/>
          <a:p>
            <a:pPr marL="192088" indent="-181978">
              <a:buClr>
                <a:srgbClr val="9CBEBD"/>
              </a:buClr>
              <a:buFont typeface="Arial"/>
              <a:buChar char="•"/>
              <a:tabLst>
                <a:tab pos="192088" algn="l"/>
              </a:tabLst>
            </a:pPr>
            <a:r>
              <a:rPr sz="1752" spc="24" dirty="0">
                <a:solidFill>
                  <a:srgbClr val="2E2A1F"/>
                </a:solidFill>
                <a:latin typeface="Calibri"/>
                <a:cs typeface="Calibri"/>
              </a:rPr>
              <a:t>I</a:t>
            </a:r>
            <a:r>
              <a:rPr sz="1752" dirty="0">
                <a:solidFill>
                  <a:srgbClr val="2E2A1F"/>
                </a:solidFill>
                <a:latin typeface="Calibri"/>
                <a:cs typeface="Calibri"/>
              </a:rPr>
              <a:t>f</a:t>
            </a:r>
            <a:r>
              <a:rPr sz="1752" spc="-99" dirty="0">
                <a:solidFill>
                  <a:srgbClr val="2E2A1F"/>
                </a:solidFill>
                <a:latin typeface="Times New Roman"/>
                <a:cs typeface="Times New Roman"/>
              </a:rPr>
              <a:t> </a:t>
            </a:r>
            <a:r>
              <a:rPr sz="1752" spc="32" dirty="0">
                <a:solidFill>
                  <a:srgbClr val="2E2A1F"/>
                </a:solidFill>
                <a:latin typeface="Calibri"/>
                <a:cs typeface="Calibri"/>
              </a:rPr>
              <a:t>h</a:t>
            </a:r>
            <a:r>
              <a:rPr sz="1791" spc="65" baseline="-18518" dirty="0">
                <a:solidFill>
                  <a:srgbClr val="2E2A1F"/>
                </a:solidFill>
                <a:latin typeface="Calibri"/>
                <a:cs typeface="Calibri"/>
              </a:rPr>
              <a:t>i</a:t>
            </a:r>
            <a:r>
              <a:rPr sz="1752" spc="24" dirty="0">
                <a:solidFill>
                  <a:srgbClr val="2E2A1F"/>
                </a:solidFill>
                <a:latin typeface="Calibri"/>
                <a:cs typeface="Calibri"/>
              </a:rPr>
              <a:t>(</a:t>
            </a:r>
            <a:r>
              <a:rPr sz="1752" spc="-8" dirty="0">
                <a:solidFill>
                  <a:srgbClr val="2E2A1F"/>
                </a:solidFill>
                <a:latin typeface="Calibri"/>
                <a:cs typeface="Calibri"/>
              </a:rPr>
              <a:t>k</a:t>
            </a:r>
            <a:r>
              <a:rPr sz="1752" dirty="0">
                <a:solidFill>
                  <a:srgbClr val="2E2A1F"/>
                </a:solidFill>
                <a:latin typeface="Calibri"/>
                <a:cs typeface="Calibri"/>
              </a:rPr>
              <a:t>)</a:t>
            </a:r>
            <a:r>
              <a:rPr sz="1752" spc="-175" dirty="0">
                <a:solidFill>
                  <a:srgbClr val="2E2A1F"/>
                </a:solidFill>
                <a:latin typeface="Times New Roman"/>
                <a:cs typeface="Times New Roman"/>
              </a:rPr>
              <a:t> </a:t>
            </a:r>
            <a:r>
              <a:rPr sz="1752" spc="-8" dirty="0">
                <a:solidFill>
                  <a:srgbClr val="2E2A1F"/>
                </a:solidFill>
                <a:latin typeface="Calibri"/>
                <a:cs typeface="Calibri"/>
              </a:rPr>
              <a:t>i</a:t>
            </a:r>
            <a:r>
              <a:rPr sz="1752" dirty="0">
                <a:solidFill>
                  <a:srgbClr val="2E2A1F"/>
                </a:solidFill>
                <a:latin typeface="Calibri"/>
                <a:cs typeface="Calibri"/>
              </a:rPr>
              <a:t>s</a:t>
            </a:r>
            <a:r>
              <a:rPr sz="1752" spc="-12" dirty="0">
                <a:solidFill>
                  <a:srgbClr val="2E2A1F"/>
                </a:solidFill>
                <a:latin typeface="Times New Roman"/>
                <a:cs typeface="Times New Roman"/>
              </a:rPr>
              <a:t> </a:t>
            </a:r>
            <a:r>
              <a:rPr sz="1752" spc="-8">
                <a:solidFill>
                  <a:srgbClr val="2E2A1F"/>
                </a:solidFill>
                <a:latin typeface="Calibri"/>
                <a:cs typeface="Calibri"/>
              </a:rPr>
              <a:t>e</a:t>
            </a:r>
            <a:r>
              <a:rPr sz="1752" spc="16">
                <a:solidFill>
                  <a:srgbClr val="2E2A1F"/>
                </a:solidFill>
                <a:latin typeface="Calibri"/>
                <a:cs typeface="Calibri"/>
              </a:rPr>
              <a:t>m</a:t>
            </a:r>
            <a:r>
              <a:rPr sz="1752" spc="32">
                <a:solidFill>
                  <a:srgbClr val="2E2A1F"/>
                </a:solidFill>
                <a:latin typeface="Calibri"/>
                <a:cs typeface="Calibri"/>
              </a:rPr>
              <a:t>p</a:t>
            </a:r>
            <a:r>
              <a:rPr sz="1752" spc="-39">
                <a:solidFill>
                  <a:srgbClr val="2E2A1F"/>
                </a:solidFill>
                <a:latin typeface="Calibri"/>
                <a:cs typeface="Calibri"/>
              </a:rPr>
              <a:t>t</a:t>
            </a:r>
            <a:r>
              <a:rPr sz="1752" spc="-8">
                <a:solidFill>
                  <a:srgbClr val="2E2A1F"/>
                </a:solidFill>
                <a:latin typeface="Calibri"/>
                <a:cs typeface="Calibri"/>
              </a:rPr>
              <a:t>y</a:t>
            </a:r>
            <a:r>
              <a:rPr sz="1752" spc="-116">
                <a:solidFill>
                  <a:srgbClr val="2E2A1F"/>
                </a:solidFill>
                <a:latin typeface="Times New Roman"/>
                <a:cs typeface="Times New Roman"/>
              </a:rPr>
              <a:t> </a:t>
            </a:r>
            <a:r>
              <a:rPr lang="en-US" sz="1752" spc="-116" smtClean="0">
                <a:solidFill>
                  <a:srgbClr val="2E2A1F"/>
                </a:solidFill>
                <a:latin typeface="Times New Roman"/>
                <a:cs typeface="Times New Roman"/>
              </a:rPr>
              <a:t> </a:t>
            </a:r>
            <a:r>
              <a:rPr lang="en-US" sz="1752" spc="-116" smtClean="0">
                <a:solidFill>
                  <a:srgbClr val="2E2A1F"/>
                </a:solidFill>
                <a:latin typeface="Times New Roman"/>
                <a:cs typeface="Times New Roman"/>
                <a:sym typeface="Wingdings" panose="05000000000000000000" pitchFamily="2" charset="2"/>
              </a:rPr>
              <a:t></a:t>
            </a:r>
            <a:r>
              <a:rPr sz="1752" spc="-4" smtClean="0">
                <a:solidFill>
                  <a:srgbClr val="2E2A1F"/>
                </a:solidFill>
                <a:latin typeface="Times New Roman"/>
                <a:cs typeface="Times New Roman"/>
              </a:rPr>
              <a:t> </a:t>
            </a:r>
            <a:r>
              <a:rPr sz="1752" spc="28" dirty="0">
                <a:solidFill>
                  <a:srgbClr val="2E2A1F"/>
                </a:solidFill>
                <a:latin typeface="Calibri"/>
                <a:cs typeface="Calibri"/>
              </a:rPr>
              <a:t>s</a:t>
            </a:r>
            <a:r>
              <a:rPr sz="1752" spc="-39" dirty="0">
                <a:solidFill>
                  <a:srgbClr val="2E2A1F"/>
                </a:solidFill>
                <a:latin typeface="Calibri"/>
                <a:cs typeface="Calibri"/>
              </a:rPr>
              <a:t>t</a:t>
            </a:r>
            <a:r>
              <a:rPr sz="1752" spc="28" dirty="0">
                <a:solidFill>
                  <a:srgbClr val="2E2A1F"/>
                </a:solidFill>
                <a:latin typeface="Calibri"/>
                <a:cs typeface="Calibri"/>
              </a:rPr>
              <a:t>o</a:t>
            </a:r>
            <a:r>
              <a:rPr sz="1752" spc="16" dirty="0">
                <a:solidFill>
                  <a:srgbClr val="2E2A1F"/>
                </a:solidFill>
                <a:latin typeface="Calibri"/>
                <a:cs typeface="Calibri"/>
              </a:rPr>
              <a:t>r</a:t>
            </a:r>
            <a:r>
              <a:rPr sz="1752" spc="-12" dirty="0">
                <a:solidFill>
                  <a:srgbClr val="2E2A1F"/>
                </a:solidFill>
                <a:latin typeface="Calibri"/>
                <a:cs typeface="Calibri"/>
              </a:rPr>
              <a:t>e</a:t>
            </a:r>
            <a:r>
              <a:rPr sz="1752" spc="-195" dirty="0">
                <a:solidFill>
                  <a:srgbClr val="2E2A1F"/>
                </a:solidFill>
                <a:latin typeface="Times New Roman"/>
                <a:cs typeface="Times New Roman"/>
              </a:rPr>
              <a:t> </a:t>
            </a:r>
            <a:r>
              <a:rPr sz="1752" spc="-32" dirty="0">
                <a:solidFill>
                  <a:srgbClr val="2E2A1F"/>
                </a:solidFill>
                <a:latin typeface="Calibri"/>
                <a:cs typeface="Calibri"/>
              </a:rPr>
              <a:t>c</a:t>
            </a:r>
            <a:r>
              <a:rPr sz="1752" spc="28" dirty="0">
                <a:solidFill>
                  <a:srgbClr val="2E2A1F"/>
                </a:solidFill>
                <a:latin typeface="Calibri"/>
                <a:cs typeface="Calibri"/>
              </a:rPr>
              <a:t>o</a:t>
            </a:r>
            <a:r>
              <a:rPr sz="1752" spc="-8" dirty="0">
                <a:solidFill>
                  <a:srgbClr val="2E2A1F"/>
                </a:solidFill>
                <a:latin typeface="Calibri"/>
                <a:cs typeface="Calibri"/>
              </a:rPr>
              <a:t>lli</a:t>
            </a:r>
            <a:r>
              <a:rPr sz="1752" spc="32" dirty="0">
                <a:solidFill>
                  <a:srgbClr val="2E2A1F"/>
                </a:solidFill>
                <a:latin typeface="Calibri"/>
                <a:cs typeface="Calibri"/>
              </a:rPr>
              <a:t>d</a:t>
            </a:r>
            <a:r>
              <a:rPr sz="1752" spc="-8" dirty="0">
                <a:solidFill>
                  <a:srgbClr val="2E2A1F"/>
                </a:solidFill>
                <a:latin typeface="Calibri"/>
                <a:cs typeface="Calibri"/>
              </a:rPr>
              <a:t>i</a:t>
            </a:r>
            <a:r>
              <a:rPr sz="1752" spc="32" dirty="0">
                <a:solidFill>
                  <a:srgbClr val="2E2A1F"/>
                </a:solidFill>
                <a:latin typeface="Calibri"/>
                <a:cs typeface="Calibri"/>
              </a:rPr>
              <a:t>n</a:t>
            </a:r>
            <a:r>
              <a:rPr sz="1752" spc="-12" dirty="0">
                <a:solidFill>
                  <a:srgbClr val="2E2A1F"/>
                </a:solidFill>
                <a:latin typeface="Calibri"/>
                <a:cs typeface="Calibri"/>
              </a:rPr>
              <a:t>g</a:t>
            </a:r>
            <a:r>
              <a:rPr sz="1752" spc="-147" dirty="0">
                <a:solidFill>
                  <a:srgbClr val="2E2A1F"/>
                </a:solidFill>
                <a:latin typeface="Times New Roman"/>
                <a:cs typeface="Times New Roman"/>
              </a:rPr>
              <a:t> </a:t>
            </a:r>
            <a:r>
              <a:rPr sz="1752" spc="-8" dirty="0">
                <a:solidFill>
                  <a:srgbClr val="2E2A1F"/>
                </a:solidFill>
                <a:latin typeface="Calibri"/>
                <a:cs typeface="Calibri"/>
              </a:rPr>
              <a:t>i</a:t>
            </a:r>
            <a:r>
              <a:rPr sz="1752" spc="-39" dirty="0">
                <a:solidFill>
                  <a:srgbClr val="2E2A1F"/>
                </a:solidFill>
                <a:latin typeface="Calibri"/>
                <a:cs typeface="Calibri"/>
              </a:rPr>
              <a:t>t</a:t>
            </a:r>
            <a:r>
              <a:rPr sz="1752" spc="-8" dirty="0">
                <a:solidFill>
                  <a:srgbClr val="2E2A1F"/>
                </a:solidFill>
                <a:latin typeface="Calibri"/>
                <a:cs typeface="Calibri"/>
              </a:rPr>
              <a:t>e</a:t>
            </a:r>
            <a:r>
              <a:rPr sz="1752" spc="-16" dirty="0">
                <a:solidFill>
                  <a:srgbClr val="2E2A1F"/>
                </a:solidFill>
                <a:latin typeface="Calibri"/>
                <a:cs typeface="Calibri"/>
              </a:rPr>
              <a:t>m</a:t>
            </a:r>
            <a:endParaRPr sz="1752">
              <a:latin typeface="Calibri"/>
              <a:cs typeface="Calibri"/>
            </a:endParaRPr>
          </a:p>
          <a:p>
            <a:pPr marL="192088" indent="-181978">
              <a:spcBef>
                <a:spcPts val="1082"/>
              </a:spcBef>
              <a:buClr>
                <a:srgbClr val="9CBEBD"/>
              </a:buClr>
              <a:buFont typeface="Arial"/>
              <a:buChar char="•"/>
              <a:tabLst>
                <a:tab pos="192088" algn="l"/>
              </a:tabLst>
            </a:pPr>
            <a:r>
              <a:rPr sz="1752" spc="24" dirty="0">
                <a:solidFill>
                  <a:srgbClr val="2E2A1F"/>
                </a:solidFill>
                <a:latin typeface="Calibri"/>
                <a:cs typeface="Calibri"/>
              </a:rPr>
              <a:t>I</a:t>
            </a:r>
            <a:r>
              <a:rPr sz="1752" dirty="0">
                <a:solidFill>
                  <a:srgbClr val="2E2A1F"/>
                </a:solidFill>
                <a:latin typeface="Calibri"/>
                <a:cs typeface="Calibri"/>
              </a:rPr>
              <a:t>f</a:t>
            </a:r>
            <a:r>
              <a:rPr sz="1752" spc="-99" dirty="0">
                <a:solidFill>
                  <a:srgbClr val="2E2A1F"/>
                </a:solidFill>
                <a:latin typeface="Times New Roman"/>
                <a:cs typeface="Times New Roman"/>
              </a:rPr>
              <a:t> </a:t>
            </a:r>
            <a:r>
              <a:rPr sz="1752" spc="36" dirty="0">
                <a:solidFill>
                  <a:srgbClr val="2E2A1F"/>
                </a:solidFill>
                <a:latin typeface="Calibri"/>
                <a:cs typeface="Calibri"/>
              </a:rPr>
              <a:t>a</a:t>
            </a:r>
            <a:r>
              <a:rPr sz="1752" spc="-8" dirty="0">
                <a:solidFill>
                  <a:srgbClr val="2E2A1F"/>
                </a:solidFill>
                <a:latin typeface="Calibri"/>
                <a:cs typeface="Calibri"/>
              </a:rPr>
              <a:t>l</a:t>
            </a:r>
            <a:r>
              <a:rPr sz="1752" dirty="0">
                <a:solidFill>
                  <a:srgbClr val="2E2A1F"/>
                </a:solidFill>
                <a:latin typeface="Calibri"/>
                <a:cs typeface="Calibri"/>
              </a:rPr>
              <a:t>l</a:t>
            </a:r>
            <a:r>
              <a:rPr sz="1752" spc="-47" dirty="0">
                <a:solidFill>
                  <a:srgbClr val="2E2A1F"/>
                </a:solidFill>
                <a:latin typeface="Times New Roman"/>
                <a:cs typeface="Times New Roman"/>
              </a:rPr>
              <a:t> </a:t>
            </a:r>
            <a:r>
              <a:rPr sz="1752" spc="36" dirty="0">
                <a:solidFill>
                  <a:srgbClr val="2E2A1F"/>
                </a:solidFill>
                <a:latin typeface="Calibri"/>
                <a:cs typeface="Calibri"/>
              </a:rPr>
              <a:t>h</a:t>
            </a:r>
            <a:r>
              <a:rPr sz="1791" spc="65" baseline="-18518" dirty="0">
                <a:solidFill>
                  <a:srgbClr val="2E2A1F"/>
                </a:solidFill>
                <a:latin typeface="Calibri"/>
                <a:cs typeface="Calibri"/>
              </a:rPr>
              <a:t>i</a:t>
            </a:r>
            <a:r>
              <a:rPr sz="1752" spc="24" dirty="0">
                <a:solidFill>
                  <a:srgbClr val="2E2A1F"/>
                </a:solidFill>
                <a:latin typeface="Calibri"/>
                <a:cs typeface="Calibri"/>
              </a:rPr>
              <a:t>(</a:t>
            </a:r>
            <a:r>
              <a:rPr sz="1752" spc="-8" dirty="0">
                <a:solidFill>
                  <a:srgbClr val="2E2A1F"/>
                </a:solidFill>
                <a:latin typeface="Calibri"/>
                <a:cs typeface="Calibri"/>
              </a:rPr>
              <a:t>k</a:t>
            </a:r>
            <a:r>
              <a:rPr sz="1752" dirty="0">
                <a:solidFill>
                  <a:srgbClr val="2E2A1F"/>
                </a:solidFill>
                <a:latin typeface="Calibri"/>
                <a:cs typeface="Calibri"/>
              </a:rPr>
              <a:t>)</a:t>
            </a:r>
            <a:r>
              <a:rPr sz="1752" spc="-175" dirty="0">
                <a:solidFill>
                  <a:srgbClr val="2E2A1F"/>
                </a:solidFill>
                <a:latin typeface="Times New Roman"/>
                <a:cs typeface="Times New Roman"/>
              </a:rPr>
              <a:t> </a:t>
            </a:r>
            <a:r>
              <a:rPr sz="1752" spc="36" dirty="0">
                <a:solidFill>
                  <a:srgbClr val="2E2A1F"/>
                </a:solidFill>
                <a:latin typeface="Calibri"/>
                <a:cs typeface="Calibri"/>
              </a:rPr>
              <a:t>a</a:t>
            </a:r>
            <a:r>
              <a:rPr sz="1752" spc="16" dirty="0">
                <a:solidFill>
                  <a:srgbClr val="2E2A1F"/>
                </a:solidFill>
                <a:latin typeface="Calibri"/>
                <a:cs typeface="Calibri"/>
              </a:rPr>
              <a:t>r</a:t>
            </a:r>
            <a:r>
              <a:rPr sz="1752" spc="-12" dirty="0">
                <a:solidFill>
                  <a:srgbClr val="2E2A1F"/>
                </a:solidFill>
                <a:latin typeface="Calibri"/>
                <a:cs typeface="Calibri"/>
              </a:rPr>
              <a:t>e</a:t>
            </a:r>
            <a:r>
              <a:rPr sz="1752" spc="-116" dirty="0">
                <a:solidFill>
                  <a:srgbClr val="2E2A1F"/>
                </a:solidFill>
                <a:latin typeface="Times New Roman"/>
                <a:cs typeface="Times New Roman"/>
              </a:rPr>
              <a:t> </a:t>
            </a:r>
            <a:r>
              <a:rPr sz="1752" spc="28">
                <a:solidFill>
                  <a:srgbClr val="2E2A1F"/>
                </a:solidFill>
                <a:latin typeface="Calibri"/>
                <a:cs typeface="Calibri"/>
              </a:rPr>
              <a:t>o</a:t>
            </a:r>
            <a:r>
              <a:rPr sz="1752" spc="-32">
                <a:solidFill>
                  <a:srgbClr val="2E2A1F"/>
                </a:solidFill>
                <a:latin typeface="Calibri"/>
                <a:cs typeface="Calibri"/>
              </a:rPr>
              <a:t>cc</a:t>
            </a:r>
            <a:r>
              <a:rPr sz="1752" spc="32">
                <a:solidFill>
                  <a:srgbClr val="2E2A1F"/>
                </a:solidFill>
                <a:latin typeface="Calibri"/>
                <a:cs typeface="Calibri"/>
              </a:rPr>
              <a:t>up</a:t>
            </a:r>
            <a:r>
              <a:rPr sz="1752" spc="-8">
                <a:solidFill>
                  <a:srgbClr val="2E2A1F"/>
                </a:solidFill>
                <a:latin typeface="Calibri"/>
                <a:cs typeface="Calibri"/>
              </a:rPr>
              <a:t>ie</a:t>
            </a:r>
            <a:r>
              <a:rPr sz="1752">
                <a:solidFill>
                  <a:srgbClr val="2E2A1F"/>
                </a:solidFill>
                <a:latin typeface="Calibri"/>
                <a:cs typeface="Calibri"/>
              </a:rPr>
              <a:t>d</a:t>
            </a:r>
            <a:r>
              <a:rPr sz="1752" spc="-162">
                <a:solidFill>
                  <a:srgbClr val="2E2A1F"/>
                </a:solidFill>
                <a:latin typeface="Times New Roman"/>
                <a:cs typeface="Times New Roman"/>
              </a:rPr>
              <a:t> </a:t>
            </a:r>
            <a:r>
              <a:rPr lang="en-US" sz="1752" spc="-162" smtClean="0">
                <a:solidFill>
                  <a:srgbClr val="2E2A1F"/>
                </a:solidFill>
                <a:latin typeface="Times New Roman"/>
                <a:cs typeface="Times New Roman"/>
                <a:sym typeface="Wingdings" panose="05000000000000000000" pitchFamily="2" charset="2"/>
              </a:rPr>
              <a:t></a:t>
            </a:r>
            <a:r>
              <a:rPr sz="1752" spc="-4" smtClean="0">
                <a:solidFill>
                  <a:srgbClr val="2E2A1F"/>
                </a:solidFill>
                <a:latin typeface="Times New Roman"/>
                <a:cs typeface="Times New Roman"/>
              </a:rPr>
              <a:t> </a:t>
            </a:r>
            <a:r>
              <a:rPr sz="1752" spc="-39" dirty="0">
                <a:solidFill>
                  <a:srgbClr val="2E2A1F"/>
                </a:solidFill>
                <a:latin typeface="Calibri"/>
                <a:cs typeface="Calibri"/>
              </a:rPr>
              <a:t>t</a:t>
            </a:r>
            <a:r>
              <a:rPr sz="1752" spc="32" dirty="0">
                <a:solidFill>
                  <a:srgbClr val="2E2A1F"/>
                </a:solidFill>
                <a:latin typeface="Calibri"/>
                <a:cs typeface="Calibri"/>
              </a:rPr>
              <a:t>h</a:t>
            </a:r>
            <a:r>
              <a:rPr sz="1752" spc="-12" dirty="0">
                <a:solidFill>
                  <a:srgbClr val="2E2A1F"/>
                </a:solidFill>
                <a:latin typeface="Calibri"/>
                <a:cs typeface="Calibri"/>
              </a:rPr>
              <a:t>e</a:t>
            </a:r>
            <a:r>
              <a:rPr sz="1752" spc="-36" dirty="0">
                <a:solidFill>
                  <a:srgbClr val="2E2A1F"/>
                </a:solidFill>
                <a:latin typeface="Times New Roman"/>
                <a:cs typeface="Times New Roman"/>
              </a:rPr>
              <a:t> </a:t>
            </a:r>
            <a:r>
              <a:rPr sz="1752" spc="-39" dirty="0">
                <a:solidFill>
                  <a:srgbClr val="2E2A1F"/>
                </a:solidFill>
                <a:latin typeface="Calibri"/>
                <a:cs typeface="Calibri"/>
              </a:rPr>
              <a:t>t</a:t>
            </a:r>
            <a:r>
              <a:rPr sz="1752" spc="36" dirty="0">
                <a:solidFill>
                  <a:srgbClr val="2E2A1F"/>
                </a:solidFill>
                <a:latin typeface="Calibri"/>
                <a:cs typeface="Calibri"/>
              </a:rPr>
              <a:t>a</a:t>
            </a:r>
            <a:r>
              <a:rPr sz="1752" spc="32" dirty="0">
                <a:solidFill>
                  <a:srgbClr val="2E2A1F"/>
                </a:solidFill>
                <a:latin typeface="Calibri"/>
                <a:cs typeface="Calibri"/>
              </a:rPr>
              <a:t>b</a:t>
            </a:r>
            <a:r>
              <a:rPr sz="1752" spc="-8" dirty="0">
                <a:solidFill>
                  <a:srgbClr val="2E2A1F"/>
                </a:solidFill>
                <a:latin typeface="Calibri"/>
                <a:cs typeface="Calibri"/>
              </a:rPr>
              <a:t>l</a:t>
            </a:r>
            <a:r>
              <a:rPr sz="1752" spc="-12" dirty="0">
                <a:solidFill>
                  <a:srgbClr val="2E2A1F"/>
                </a:solidFill>
                <a:latin typeface="Calibri"/>
                <a:cs typeface="Calibri"/>
              </a:rPr>
              <a:t>e</a:t>
            </a:r>
            <a:r>
              <a:rPr sz="1752" spc="-116" dirty="0">
                <a:solidFill>
                  <a:srgbClr val="2E2A1F"/>
                </a:solidFill>
                <a:latin typeface="Times New Roman"/>
                <a:cs typeface="Times New Roman"/>
              </a:rPr>
              <a:t> </a:t>
            </a:r>
            <a:r>
              <a:rPr sz="1752" spc="-8" dirty="0">
                <a:solidFill>
                  <a:srgbClr val="2E2A1F"/>
                </a:solidFill>
                <a:latin typeface="Calibri"/>
                <a:cs typeface="Calibri"/>
              </a:rPr>
              <a:t>i</a:t>
            </a:r>
            <a:r>
              <a:rPr sz="1752" dirty="0">
                <a:solidFill>
                  <a:srgbClr val="2E2A1F"/>
                </a:solidFill>
                <a:latin typeface="Calibri"/>
                <a:cs typeface="Calibri"/>
              </a:rPr>
              <a:t>s</a:t>
            </a:r>
            <a:r>
              <a:rPr sz="1752" spc="-90" dirty="0">
                <a:solidFill>
                  <a:srgbClr val="2E2A1F"/>
                </a:solidFill>
                <a:latin typeface="Times New Roman"/>
                <a:cs typeface="Times New Roman"/>
              </a:rPr>
              <a:t> </a:t>
            </a:r>
            <a:r>
              <a:rPr sz="1752" spc="20" dirty="0">
                <a:solidFill>
                  <a:srgbClr val="2E2A1F"/>
                </a:solidFill>
                <a:latin typeface="Calibri"/>
                <a:cs typeface="Calibri"/>
              </a:rPr>
              <a:t>f</a:t>
            </a:r>
            <a:r>
              <a:rPr sz="1752" spc="32" dirty="0">
                <a:solidFill>
                  <a:srgbClr val="2E2A1F"/>
                </a:solidFill>
                <a:latin typeface="Calibri"/>
                <a:cs typeface="Calibri"/>
              </a:rPr>
              <a:t>u</a:t>
            </a:r>
            <a:r>
              <a:rPr sz="1752" spc="-8" dirty="0">
                <a:solidFill>
                  <a:srgbClr val="2E2A1F"/>
                </a:solidFill>
                <a:latin typeface="Calibri"/>
                <a:cs typeface="Calibri"/>
              </a:rPr>
              <a:t>l</a:t>
            </a:r>
            <a:r>
              <a:rPr sz="1752" dirty="0">
                <a:solidFill>
                  <a:srgbClr val="2E2A1F"/>
                </a:solidFill>
                <a:latin typeface="Calibri"/>
                <a:cs typeface="Calibri"/>
              </a:rPr>
              <a:t>l</a:t>
            </a:r>
            <a:endParaRPr sz="1752">
              <a:latin typeface="Calibri"/>
              <a:cs typeface="Calibri"/>
            </a:endParaRPr>
          </a:p>
        </p:txBody>
      </p:sp>
      <p:sp>
        <p:nvSpPr>
          <p:cNvPr id="10" name="object 10"/>
          <p:cNvSpPr/>
          <p:nvPr/>
        </p:nvSpPr>
        <p:spPr>
          <a:xfrm>
            <a:off x="8491786" y="5542324"/>
            <a:ext cx="454919" cy="333607"/>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sz="1433"/>
          </a:p>
        </p:txBody>
      </p:sp>
      <p:sp>
        <p:nvSpPr>
          <p:cNvPr id="11" name="object 11"/>
          <p:cNvSpPr txBox="1"/>
          <p:nvPr/>
        </p:nvSpPr>
        <p:spPr>
          <a:xfrm>
            <a:off x="8603006" y="5634234"/>
            <a:ext cx="222910" cy="220510"/>
          </a:xfrm>
          <a:prstGeom prst="rect">
            <a:avLst/>
          </a:prstGeom>
        </p:spPr>
        <p:txBody>
          <a:bodyPr vert="horz" wrap="square" lIns="0" tIns="0" rIns="0" bIns="0" rtlCol="0">
            <a:spAutoFit/>
          </a:bodyPr>
          <a:lstStyle/>
          <a:p>
            <a:pPr marL="10110"/>
            <a:r>
              <a:rPr sz="1433" spc="-4" dirty="0">
                <a:solidFill>
                  <a:srgbClr val="FFFFFF"/>
                </a:solidFill>
                <a:latin typeface="Arial"/>
                <a:cs typeface="Arial"/>
              </a:rPr>
              <a:t>4</a:t>
            </a:r>
            <a:r>
              <a:rPr sz="1433" dirty="0">
                <a:solidFill>
                  <a:srgbClr val="FFFFFF"/>
                </a:solidFill>
                <a:latin typeface="Arial"/>
                <a:cs typeface="Arial"/>
              </a:rPr>
              <a:t>3</a:t>
            </a:r>
            <a:endParaRPr sz="1433">
              <a:latin typeface="Arial"/>
              <a:cs typeface="Arial"/>
            </a:endParaRPr>
          </a:p>
        </p:txBody>
      </p:sp>
      <p:sp>
        <p:nvSpPr>
          <p:cNvPr id="12" name="Slide Number Placeholder 11"/>
          <p:cNvSpPr>
            <a:spLocks noGrp="1"/>
          </p:cNvSpPr>
          <p:nvPr>
            <p:ph type="sldNum" sz="quarter" idx="12"/>
          </p:nvPr>
        </p:nvSpPr>
        <p:spPr/>
        <p:txBody>
          <a:bodyPr/>
          <a:lstStyle/>
          <a:p>
            <a:pPr marL="88900">
              <a:lnSpc>
                <a:spcPct val="100000"/>
              </a:lnSpc>
            </a:pPr>
            <a:fld id="{81D60167-4931-47E6-BA6A-407CBD079E47}" type="slidenum">
              <a:rPr lang="en-US" smtClean="0"/>
              <a:t>44</a:t>
            </a:fld>
            <a:endParaRPr lang="en-US" dirty="0"/>
          </a:p>
        </p:txBody>
      </p:sp>
      <p:pic>
        <p:nvPicPr>
          <p:cNvPr id="13" name="Picture 12"/>
          <p:cNvPicPr>
            <a:picLocks noChangeAspect="1"/>
          </p:cNvPicPr>
          <p:nvPr/>
        </p:nvPicPr>
        <p:blipFill>
          <a:blip r:embed="rId3"/>
          <a:stretch>
            <a:fillRect/>
          </a:stretch>
        </p:blipFill>
        <p:spPr>
          <a:xfrm>
            <a:off x="2603500" y="5225994"/>
            <a:ext cx="3790950" cy="342900"/>
          </a:xfrm>
          <a:prstGeom prst="rect">
            <a:avLst/>
          </a:prstGeom>
        </p:spPr>
      </p:pic>
    </p:spTree>
    <p:extLst>
      <p:ext uri="{BB962C8B-B14F-4D97-AF65-F5344CB8AC3E}">
        <p14:creationId xmlns:p14="http://schemas.microsoft.com/office/powerpoint/2010/main" val="495575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7896" y="1306826"/>
            <a:ext cx="8370506" cy="564257"/>
          </a:xfrm>
          <a:prstGeom prst="rect">
            <a:avLst/>
          </a:prstGeom>
        </p:spPr>
        <p:txBody>
          <a:bodyPr vert="horz" wrap="square" lIns="0" tIns="0" rIns="0" bIns="0" rtlCol="0" anchor="ctr">
            <a:spAutoFit/>
          </a:bodyPr>
          <a:lstStyle/>
          <a:p>
            <a:pPr marL="10110">
              <a:lnSpc>
                <a:spcPts val="4355"/>
              </a:lnSpc>
            </a:pPr>
            <a:r>
              <a:rPr spc="-75" dirty="0"/>
              <a:t>H</a:t>
            </a:r>
            <a:r>
              <a:rPr spc="-119" dirty="0"/>
              <a:t>a</a:t>
            </a:r>
            <a:r>
              <a:rPr spc="-80" dirty="0"/>
              <a:t>s</a:t>
            </a:r>
            <a:r>
              <a:rPr spc="-24" dirty="0"/>
              <a:t>h</a:t>
            </a:r>
            <a:r>
              <a:rPr spc="-310" dirty="0">
                <a:latin typeface="Times New Roman"/>
                <a:cs typeface="Times New Roman"/>
              </a:rPr>
              <a:t> </a:t>
            </a:r>
            <a:r>
              <a:rPr spc="-47" dirty="0"/>
              <a:t>t</a:t>
            </a:r>
            <a:r>
              <a:rPr spc="-119" dirty="0"/>
              <a:t>a</a:t>
            </a:r>
            <a:r>
              <a:rPr spc="-96" dirty="0"/>
              <a:t>b</a:t>
            </a:r>
            <a:r>
              <a:rPr spc="-124" dirty="0"/>
              <a:t>l</a:t>
            </a:r>
            <a:r>
              <a:rPr spc="-20" dirty="0"/>
              <a:t>e</a:t>
            </a:r>
            <a:r>
              <a:rPr spc="-155" dirty="0">
                <a:latin typeface="Times New Roman"/>
                <a:cs typeface="Times New Roman"/>
              </a:rPr>
              <a:t> </a:t>
            </a:r>
            <a:r>
              <a:rPr spc="-90" dirty="0"/>
              <a:t>[</a:t>
            </a:r>
            <a:r>
              <a:rPr spc="-143" dirty="0" smtClean="0"/>
              <a:t>1</a:t>
            </a:r>
            <a:r>
              <a:rPr lang="en-US" spc="-143" dirty="0" smtClean="0"/>
              <a:t>2</a:t>
            </a:r>
            <a:r>
              <a:rPr dirty="0" smtClean="0"/>
              <a:t>]</a:t>
            </a:r>
            <a:endParaRPr dirty="0"/>
          </a:p>
        </p:txBody>
      </p:sp>
      <p:sp>
        <p:nvSpPr>
          <p:cNvPr id="3" name="object 3"/>
          <p:cNvSpPr txBox="1"/>
          <p:nvPr/>
        </p:nvSpPr>
        <p:spPr>
          <a:xfrm>
            <a:off x="1920752" y="2108846"/>
            <a:ext cx="4645731" cy="3053272"/>
          </a:xfrm>
          <a:prstGeom prst="rect">
            <a:avLst/>
          </a:prstGeom>
        </p:spPr>
        <p:txBody>
          <a:bodyPr vert="horz" wrap="square" lIns="0" tIns="0" rIns="0" bIns="0" rtlCol="0">
            <a:spAutoFit/>
          </a:bodyPr>
          <a:lstStyle/>
          <a:p>
            <a:pPr marL="192088" indent="-181978">
              <a:buClr>
                <a:srgbClr val="A9A57B"/>
              </a:buClr>
              <a:buFont typeface="Arial"/>
              <a:buChar char="•"/>
              <a:tabLst>
                <a:tab pos="192088" algn="l"/>
              </a:tabLst>
            </a:pPr>
            <a:r>
              <a:rPr sz="2229" b="1" dirty="0">
                <a:solidFill>
                  <a:srgbClr val="00B04F"/>
                </a:solidFill>
                <a:latin typeface="Calibri"/>
                <a:cs typeface="Calibri"/>
              </a:rPr>
              <a:t>Li</a:t>
            </a:r>
            <a:r>
              <a:rPr sz="2229" b="1" spc="-16" dirty="0">
                <a:solidFill>
                  <a:srgbClr val="00B04F"/>
                </a:solidFill>
                <a:latin typeface="Calibri"/>
                <a:cs typeface="Calibri"/>
              </a:rPr>
              <a:t>n</a:t>
            </a:r>
            <a:r>
              <a:rPr sz="2229" b="1" spc="-12" dirty="0">
                <a:solidFill>
                  <a:srgbClr val="00B04F"/>
                </a:solidFill>
                <a:latin typeface="Calibri"/>
                <a:cs typeface="Calibri"/>
              </a:rPr>
              <a:t>e</a:t>
            </a:r>
            <a:r>
              <a:rPr sz="2229" b="1" dirty="0">
                <a:solidFill>
                  <a:srgbClr val="00B04F"/>
                </a:solidFill>
                <a:latin typeface="Calibri"/>
                <a:cs typeface="Calibri"/>
              </a:rPr>
              <a:t>ar</a:t>
            </a:r>
            <a:r>
              <a:rPr sz="2229" b="1" spc="-80" dirty="0">
                <a:solidFill>
                  <a:srgbClr val="00B04F"/>
                </a:solidFill>
                <a:latin typeface="Times New Roman"/>
                <a:cs typeface="Times New Roman"/>
              </a:rPr>
              <a:t> </a:t>
            </a:r>
            <a:r>
              <a:rPr sz="2229" b="1" spc="-16" dirty="0">
                <a:solidFill>
                  <a:srgbClr val="00B04F"/>
                </a:solidFill>
                <a:latin typeface="Calibri"/>
                <a:cs typeface="Calibri"/>
              </a:rPr>
              <a:t>p</a:t>
            </a:r>
            <a:r>
              <a:rPr sz="2229" b="1" dirty="0">
                <a:solidFill>
                  <a:srgbClr val="00B04F"/>
                </a:solidFill>
                <a:latin typeface="Calibri"/>
                <a:cs typeface="Calibri"/>
              </a:rPr>
              <a:t>r</a:t>
            </a:r>
            <a:r>
              <a:rPr sz="2229" b="1" spc="-16" dirty="0">
                <a:solidFill>
                  <a:srgbClr val="00B04F"/>
                </a:solidFill>
                <a:latin typeface="Calibri"/>
                <a:cs typeface="Calibri"/>
              </a:rPr>
              <a:t>ob</a:t>
            </a:r>
            <a:r>
              <a:rPr sz="2229" b="1" dirty="0">
                <a:solidFill>
                  <a:srgbClr val="00B04F"/>
                </a:solidFill>
                <a:latin typeface="Calibri"/>
                <a:cs typeface="Calibri"/>
              </a:rPr>
              <a:t>i</a:t>
            </a:r>
            <a:r>
              <a:rPr sz="2229" b="1" spc="-16" dirty="0">
                <a:solidFill>
                  <a:srgbClr val="00B04F"/>
                </a:solidFill>
                <a:latin typeface="Calibri"/>
                <a:cs typeface="Calibri"/>
              </a:rPr>
              <a:t>n</a:t>
            </a:r>
            <a:r>
              <a:rPr sz="2229" b="1" dirty="0">
                <a:solidFill>
                  <a:srgbClr val="00B04F"/>
                </a:solidFill>
                <a:latin typeface="Calibri"/>
                <a:cs typeface="Calibri"/>
              </a:rPr>
              <a:t>g</a:t>
            </a:r>
            <a:r>
              <a:rPr sz="2229" b="1" spc="-103" dirty="0">
                <a:solidFill>
                  <a:srgbClr val="00B04F"/>
                </a:solidFill>
                <a:latin typeface="Times New Roman"/>
                <a:cs typeface="Times New Roman"/>
              </a:rPr>
              <a:t> </a:t>
            </a:r>
            <a:r>
              <a:rPr sz="2229" b="1" spc="-12" dirty="0">
                <a:solidFill>
                  <a:srgbClr val="00B04F"/>
                </a:solidFill>
                <a:latin typeface="Calibri"/>
                <a:cs typeface="Calibri"/>
              </a:rPr>
              <a:t>e</a:t>
            </a:r>
            <a:r>
              <a:rPr sz="2229" b="1" spc="8" dirty="0">
                <a:solidFill>
                  <a:srgbClr val="00B04F"/>
                </a:solidFill>
                <a:latin typeface="Calibri"/>
                <a:cs typeface="Calibri"/>
              </a:rPr>
              <a:t>x</a:t>
            </a:r>
            <a:r>
              <a:rPr sz="2229" b="1" dirty="0">
                <a:solidFill>
                  <a:srgbClr val="00B04F"/>
                </a:solidFill>
                <a:latin typeface="Calibri"/>
                <a:cs typeface="Calibri"/>
              </a:rPr>
              <a:t>a</a:t>
            </a:r>
            <a:r>
              <a:rPr sz="2229" b="1" spc="16" dirty="0">
                <a:solidFill>
                  <a:srgbClr val="00B04F"/>
                </a:solidFill>
                <a:latin typeface="Calibri"/>
                <a:cs typeface="Calibri"/>
              </a:rPr>
              <a:t>m</a:t>
            </a:r>
            <a:r>
              <a:rPr sz="2229" b="1" spc="-16" dirty="0">
                <a:solidFill>
                  <a:srgbClr val="00B04F"/>
                </a:solidFill>
                <a:latin typeface="Calibri"/>
                <a:cs typeface="Calibri"/>
              </a:rPr>
              <a:t>p</a:t>
            </a:r>
            <a:r>
              <a:rPr sz="2229" b="1" dirty="0">
                <a:solidFill>
                  <a:srgbClr val="00B04F"/>
                </a:solidFill>
                <a:latin typeface="Calibri"/>
                <a:cs typeface="Calibri"/>
              </a:rPr>
              <a:t>le</a:t>
            </a:r>
            <a:endParaRPr sz="2229">
              <a:latin typeface="Calibri"/>
              <a:cs typeface="Calibri"/>
            </a:endParaRPr>
          </a:p>
          <a:p>
            <a:pPr marL="424616" marR="217363" lvl="1" indent="-181978">
              <a:lnSpc>
                <a:spcPct val="100699"/>
              </a:lnSpc>
              <a:spcBef>
                <a:spcPts val="1131"/>
              </a:spcBef>
              <a:buClr>
                <a:srgbClr val="9CBEBD"/>
              </a:buClr>
              <a:buFont typeface="Arial"/>
              <a:buChar char="•"/>
              <a:tabLst>
                <a:tab pos="424616" algn="l"/>
              </a:tabLst>
            </a:pPr>
            <a:r>
              <a:rPr sz="1910" spc="12" dirty="0">
                <a:solidFill>
                  <a:srgbClr val="2E2A1F"/>
                </a:solidFill>
                <a:latin typeface="Calibri"/>
                <a:cs typeface="Calibri"/>
              </a:rPr>
              <a:t>C</a:t>
            </a:r>
            <a:r>
              <a:rPr sz="1910" spc="24" dirty="0">
                <a:solidFill>
                  <a:srgbClr val="2E2A1F"/>
                </a:solidFill>
                <a:latin typeface="Calibri"/>
                <a:cs typeface="Calibri"/>
              </a:rPr>
              <a:t>o</a:t>
            </a:r>
            <a:r>
              <a:rPr sz="1910" spc="28" dirty="0">
                <a:solidFill>
                  <a:srgbClr val="2E2A1F"/>
                </a:solidFill>
                <a:latin typeface="Calibri"/>
                <a:cs typeface="Calibri"/>
              </a:rPr>
              <a:t>n</a:t>
            </a:r>
            <a:r>
              <a:rPr sz="1910" spc="-32" dirty="0">
                <a:solidFill>
                  <a:srgbClr val="2E2A1F"/>
                </a:solidFill>
                <a:latin typeface="Calibri"/>
                <a:cs typeface="Calibri"/>
              </a:rPr>
              <a:t>s</a:t>
            </a:r>
            <a:r>
              <a:rPr sz="1910" spc="36" dirty="0">
                <a:solidFill>
                  <a:srgbClr val="2E2A1F"/>
                </a:solidFill>
                <a:latin typeface="Calibri"/>
                <a:cs typeface="Calibri"/>
              </a:rPr>
              <a:t>i</a:t>
            </a:r>
            <a:r>
              <a:rPr sz="1910" spc="28" dirty="0">
                <a:solidFill>
                  <a:srgbClr val="2E2A1F"/>
                </a:solidFill>
                <a:latin typeface="Calibri"/>
                <a:cs typeface="Calibri"/>
              </a:rPr>
              <a:t>d</a:t>
            </a:r>
            <a:r>
              <a:rPr sz="1910" spc="-8" dirty="0">
                <a:solidFill>
                  <a:srgbClr val="2E2A1F"/>
                </a:solidFill>
                <a:latin typeface="Calibri"/>
                <a:cs typeface="Calibri"/>
              </a:rPr>
              <a:t>er</a:t>
            </a:r>
            <a:r>
              <a:rPr sz="1910" spc="-191" dirty="0">
                <a:solidFill>
                  <a:srgbClr val="2E2A1F"/>
                </a:solidFill>
                <a:latin typeface="Times New Roman"/>
                <a:cs typeface="Times New Roman"/>
              </a:rPr>
              <a:t> </a:t>
            </a:r>
            <a:r>
              <a:rPr sz="1910" dirty="0">
                <a:solidFill>
                  <a:srgbClr val="2E2A1F"/>
                </a:solidFill>
                <a:latin typeface="Calibri"/>
                <a:cs typeface="Calibri"/>
              </a:rPr>
              <a:t>a</a:t>
            </a:r>
            <a:r>
              <a:rPr sz="1910" spc="-39" dirty="0">
                <a:solidFill>
                  <a:srgbClr val="2E2A1F"/>
                </a:solidFill>
                <a:latin typeface="Times New Roman"/>
                <a:cs typeface="Times New Roman"/>
              </a:rPr>
              <a:t> </a:t>
            </a:r>
            <a:r>
              <a:rPr sz="1910" spc="28" dirty="0">
                <a:solidFill>
                  <a:srgbClr val="2E2A1F"/>
                </a:solidFill>
                <a:latin typeface="Calibri"/>
                <a:cs typeface="Calibri"/>
              </a:rPr>
              <a:t>h</a:t>
            </a:r>
            <a:r>
              <a:rPr sz="1910" spc="39" dirty="0">
                <a:solidFill>
                  <a:srgbClr val="2E2A1F"/>
                </a:solidFill>
                <a:latin typeface="Calibri"/>
                <a:cs typeface="Calibri"/>
              </a:rPr>
              <a:t>a</a:t>
            </a:r>
            <a:r>
              <a:rPr sz="1910" spc="-32" dirty="0">
                <a:solidFill>
                  <a:srgbClr val="2E2A1F"/>
                </a:solidFill>
                <a:latin typeface="Calibri"/>
                <a:cs typeface="Calibri"/>
              </a:rPr>
              <a:t>s</a:t>
            </a:r>
            <a:r>
              <a:rPr sz="1910" dirty="0">
                <a:solidFill>
                  <a:srgbClr val="2E2A1F"/>
                </a:solidFill>
                <a:latin typeface="Calibri"/>
                <a:cs typeface="Calibri"/>
              </a:rPr>
              <a:t>h</a:t>
            </a:r>
            <a:r>
              <a:rPr sz="1910" spc="-52" dirty="0">
                <a:solidFill>
                  <a:srgbClr val="2E2A1F"/>
                </a:solidFill>
                <a:latin typeface="Times New Roman"/>
                <a:cs typeface="Times New Roman"/>
              </a:rPr>
              <a:t> </a:t>
            </a:r>
            <a:r>
              <a:rPr sz="1910" spc="-12" dirty="0">
                <a:solidFill>
                  <a:srgbClr val="2E2A1F"/>
                </a:solidFill>
                <a:latin typeface="Calibri"/>
                <a:cs typeface="Calibri"/>
              </a:rPr>
              <a:t>t</a:t>
            </a:r>
            <a:r>
              <a:rPr sz="1910" spc="39" dirty="0">
                <a:solidFill>
                  <a:srgbClr val="2E2A1F"/>
                </a:solidFill>
                <a:latin typeface="Calibri"/>
                <a:cs typeface="Calibri"/>
              </a:rPr>
              <a:t>a</a:t>
            </a:r>
            <a:r>
              <a:rPr sz="1910" spc="28" dirty="0">
                <a:solidFill>
                  <a:srgbClr val="2E2A1F"/>
                </a:solidFill>
                <a:latin typeface="Calibri"/>
                <a:cs typeface="Calibri"/>
              </a:rPr>
              <a:t>b</a:t>
            </a:r>
            <a:r>
              <a:rPr sz="1910" spc="36" dirty="0">
                <a:solidFill>
                  <a:srgbClr val="2E2A1F"/>
                </a:solidFill>
                <a:latin typeface="Calibri"/>
                <a:cs typeface="Calibri"/>
              </a:rPr>
              <a:t>l</a:t>
            </a:r>
            <a:r>
              <a:rPr sz="1910" spc="-12" dirty="0">
                <a:solidFill>
                  <a:srgbClr val="2E2A1F"/>
                </a:solidFill>
                <a:latin typeface="Calibri"/>
                <a:cs typeface="Calibri"/>
              </a:rPr>
              <a:t>e</a:t>
            </a:r>
            <a:r>
              <a:rPr sz="1910" spc="-235" dirty="0">
                <a:solidFill>
                  <a:srgbClr val="2E2A1F"/>
                </a:solidFill>
                <a:latin typeface="Times New Roman"/>
                <a:cs typeface="Times New Roman"/>
              </a:rPr>
              <a:t> </a:t>
            </a:r>
            <a:r>
              <a:rPr sz="1910" spc="24" dirty="0">
                <a:solidFill>
                  <a:srgbClr val="2E2A1F"/>
                </a:solidFill>
                <a:latin typeface="Calibri"/>
                <a:cs typeface="Calibri"/>
              </a:rPr>
              <a:t>o</a:t>
            </a:r>
            <a:r>
              <a:rPr sz="1910" dirty="0">
                <a:solidFill>
                  <a:srgbClr val="2E2A1F"/>
                </a:solidFill>
                <a:latin typeface="Calibri"/>
                <a:cs typeface="Calibri"/>
              </a:rPr>
              <a:t>f</a:t>
            </a:r>
            <a:r>
              <a:rPr sz="1910" spc="-28" dirty="0">
                <a:solidFill>
                  <a:srgbClr val="2E2A1F"/>
                </a:solidFill>
                <a:latin typeface="Times New Roman"/>
                <a:cs typeface="Times New Roman"/>
              </a:rPr>
              <a:t> </a:t>
            </a:r>
            <a:r>
              <a:rPr sz="1910" spc="-32">
                <a:solidFill>
                  <a:srgbClr val="2E2A1F"/>
                </a:solidFill>
                <a:latin typeface="Calibri"/>
                <a:cs typeface="Calibri"/>
              </a:rPr>
              <a:t>s</a:t>
            </a:r>
            <a:r>
              <a:rPr sz="1910" spc="36">
                <a:solidFill>
                  <a:srgbClr val="2E2A1F"/>
                </a:solidFill>
                <a:latin typeface="Calibri"/>
                <a:cs typeface="Calibri"/>
              </a:rPr>
              <a:t>i</a:t>
            </a:r>
            <a:r>
              <a:rPr sz="1910" spc="-119">
                <a:solidFill>
                  <a:srgbClr val="2E2A1F"/>
                </a:solidFill>
                <a:latin typeface="Calibri"/>
                <a:cs typeface="Calibri"/>
              </a:rPr>
              <a:t>z</a:t>
            </a:r>
            <a:r>
              <a:rPr sz="1910" spc="-12">
                <a:solidFill>
                  <a:srgbClr val="2E2A1F"/>
                </a:solidFill>
                <a:latin typeface="Calibri"/>
                <a:cs typeface="Calibri"/>
              </a:rPr>
              <a:t>e</a:t>
            </a:r>
            <a:r>
              <a:rPr sz="1910" spc="4">
                <a:solidFill>
                  <a:srgbClr val="2E2A1F"/>
                </a:solidFill>
                <a:latin typeface="Times New Roman"/>
                <a:cs typeface="Times New Roman"/>
              </a:rPr>
              <a:t> </a:t>
            </a:r>
            <a:r>
              <a:rPr lang="en-US" sz="1910" spc="4" smtClean="0">
                <a:solidFill>
                  <a:srgbClr val="2E2A1F"/>
                </a:solidFill>
                <a:latin typeface="Times New Roman"/>
                <a:cs typeface="Times New Roman"/>
              </a:rPr>
              <a:t>8</a:t>
            </a:r>
            <a:r>
              <a:rPr sz="1910" spc="-96" smtClean="0">
                <a:solidFill>
                  <a:srgbClr val="2E2A1F"/>
                </a:solidFill>
                <a:latin typeface="Times New Roman"/>
                <a:cs typeface="Times New Roman"/>
              </a:rPr>
              <a:t> </a:t>
            </a:r>
            <a:r>
              <a:rPr sz="1910" spc="-16" dirty="0">
                <a:solidFill>
                  <a:srgbClr val="2E2A1F"/>
                </a:solidFill>
                <a:latin typeface="Calibri"/>
                <a:cs typeface="Calibri"/>
              </a:rPr>
              <a:t>(</a:t>
            </a:r>
            <a:r>
              <a:rPr sz="1910" b="1" dirty="0">
                <a:solidFill>
                  <a:srgbClr val="00B04F"/>
                </a:solidFill>
                <a:latin typeface="Calibri"/>
                <a:cs typeface="Calibri"/>
              </a:rPr>
              <a:t>N=</a:t>
            </a:r>
            <a:r>
              <a:rPr sz="1910" b="1" spc="-28" dirty="0">
                <a:solidFill>
                  <a:srgbClr val="00B04F"/>
                </a:solidFill>
                <a:latin typeface="Calibri"/>
                <a:cs typeface="Calibri"/>
              </a:rPr>
              <a:t>8</a:t>
            </a:r>
            <a:r>
              <a:rPr sz="1910" dirty="0">
                <a:solidFill>
                  <a:srgbClr val="2E2A1F"/>
                </a:solidFill>
                <a:latin typeface="Calibri"/>
                <a:cs typeface="Calibri"/>
              </a:rPr>
              <a:t>)</a:t>
            </a:r>
            <a:r>
              <a:rPr sz="1910" dirty="0">
                <a:solidFill>
                  <a:srgbClr val="2E2A1F"/>
                </a:solidFill>
                <a:latin typeface="Times New Roman"/>
                <a:cs typeface="Times New Roman"/>
              </a:rPr>
              <a:t> </a:t>
            </a:r>
            <a:r>
              <a:rPr sz="1910" spc="-32" dirty="0">
                <a:solidFill>
                  <a:srgbClr val="2E2A1F"/>
                </a:solidFill>
                <a:latin typeface="Calibri"/>
                <a:cs typeface="Calibri"/>
              </a:rPr>
              <a:t>s</a:t>
            </a:r>
            <a:r>
              <a:rPr sz="1910" spc="-12" dirty="0">
                <a:solidFill>
                  <a:srgbClr val="2E2A1F"/>
                </a:solidFill>
                <a:latin typeface="Calibri"/>
                <a:cs typeface="Calibri"/>
              </a:rPr>
              <a:t>t</a:t>
            </a:r>
            <a:r>
              <a:rPr sz="1910" spc="24" dirty="0">
                <a:solidFill>
                  <a:srgbClr val="2E2A1F"/>
                </a:solidFill>
                <a:latin typeface="Calibri"/>
                <a:cs typeface="Calibri"/>
              </a:rPr>
              <a:t>o</a:t>
            </a:r>
            <a:r>
              <a:rPr sz="1910" spc="-39" dirty="0">
                <a:solidFill>
                  <a:srgbClr val="2E2A1F"/>
                </a:solidFill>
                <a:latin typeface="Calibri"/>
                <a:cs typeface="Calibri"/>
              </a:rPr>
              <a:t>r</a:t>
            </a:r>
            <a:r>
              <a:rPr sz="1910" spc="-12" dirty="0">
                <a:solidFill>
                  <a:srgbClr val="2E2A1F"/>
                </a:solidFill>
                <a:latin typeface="Calibri"/>
                <a:cs typeface="Calibri"/>
              </a:rPr>
              <a:t>e</a:t>
            </a:r>
            <a:r>
              <a:rPr sz="1910" spc="-75" dirty="0">
                <a:solidFill>
                  <a:srgbClr val="2E2A1F"/>
                </a:solidFill>
                <a:latin typeface="Times New Roman"/>
                <a:cs typeface="Times New Roman"/>
              </a:rPr>
              <a:t> </a:t>
            </a:r>
            <a:r>
              <a:rPr sz="1910" spc="36" dirty="0">
                <a:solidFill>
                  <a:srgbClr val="2E2A1F"/>
                </a:solidFill>
                <a:latin typeface="Calibri"/>
                <a:cs typeface="Calibri"/>
              </a:rPr>
              <a:t>i</a:t>
            </a:r>
            <a:r>
              <a:rPr sz="1910" spc="28" dirty="0">
                <a:solidFill>
                  <a:srgbClr val="2E2A1F"/>
                </a:solidFill>
                <a:latin typeface="Calibri"/>
                <a:cs typeface="Calibri"/>
              </a:rPr>
              <a:t>n</a:t>
            </a:r>
            <a:r>
              <a:rPr sz="1910" spc="-12" dirty="0">
                <a:solidFill>
                  <a:srgbClr val="2E2A1F"/>
                </a:solidFill>
                <a:latin typeface="Calibri"/>
                <a:cs typeface="Calibri"/>
              </a:rPr>
              <a:t>t</a:t>
            </a:r>
            <a:r>
              <a:rPr sz="1910" spc="-8" dirty="0">
                <a:solidFill>
                  <a:srgbClr val="2E2A1F"/>
                </a:solidFill>
                <a:latin typeface="Calibri"/>
                <a:cs typeface="Calibri"/>
              </a:rPr>
              <a:t>e</a:t>
            </a:r>
            <a:r>
              <a:rPr sz="1910" spc="-36" dirty="0">
                <a:solidFill>
                  <a:srgbClr val="2E2A1F"/>
                </a:solidFill>
                <a:latin typeface="Calibri"/>
                <a:cs typeface="Calibri"/>
              </a:rPr>
              <a:t>g</a:t>
            </a:r>
            <a:r>
              <a:rPr sz="1910" spc="-8" dirty="0">
                <a:solidFill>
                  <a:srgbClr val="2E2A1F"/>
                </a:solidFill>
                <a:latin typeface="Calibri"/>
                <a:cs typeface="Calibri"/>
              </a:rPr>
              <a:t>er</a:t>
            </a:r>
            <a:r>
              <a:rPr sz="1910" spc="-191" dirty="0">
                <a:solidFill>
                  <a:srgbClr val="2E2A1F"/>
                </a:solidFill>
                <a:latin typeface="Times New Roman"/>
                <a:cs typeface="Times New Roman"/>
              </a:rPr>
              <a:t> </a:t>
            </a:r>
            <a:r>
              <a:rPr sz="1910" spc="-83" dirty="0">
                <a:solidFill>
                  <a:srgbClr val="2E2A1F"/>
                </a:solidFill>
                <a:latin typeface="Calibri"/>
                <a:cs typeface="Calibri"/>
              </a:rPr>
              <a:t>k</a:t>
            </a:r>
            <a:r>
              <a:rPr sz="1910" spc="-8" dirty="0">
                <a:solidFill>
                  <a:srgbClr val="2E2A1F"/>
                </a:solidFill>
                <a:latin typeface="Calibri"/>
                <a:cs typeface="Calibri"/>
              </a:rPr>
              <a:t>e</a:t>
            </a:r>
            <a:r>
              <a:rPr sz="1910" spc="-12" dirty="0">
                <a:solidFill>
                  <a:srgbClr val="2E2A1F"/>
                </a:solidFill>
                <a:latin typeface="Calibri"/>
                <a:cs typeface="Calibri"/>
              </a:rPr>
              <a:t>y</a:t>
            </a:r>
            <a:r>
              <a:rPr sz="1910" spc="8" dirty="0">
                <a:solidFill>
                  <a:srgbClr val="2E2A1F"/>
                </a:solidFill>
                <a:latin typeface="Times New Roman"/>
                <a:cs typeface="Times New Roman"/>
              </a:rPr>
              <a:t> </a:t>
            </a:r>
            <a:r>
              <a:rPr sz="1910" spc="-32" dirty="0">
                <a:solidFill>
                  <a:srgbClr val="2E2A1F"/>
                </a:solidFill>
                <a:latin typeface="Calibri"/>
                <a:cs typeface="Calibri"/>
              </a:rPr>
              <a:t>w</a:t>
            </a:r>
            <a:r>
              <a:rPr sz="1910" spc="36" dirty="0">
                <a:solidFill>
                  <a:srgbClr val="2E2A1F"/>
                </a:solidFill>
                <a:latin typeface="Calibri"/>
                <a:cs typeface="Calibri"/>
              </a:rPr>
              <a:t>i</a:t>
            </a:r>
            <a:r>
              <a:rPr sz="1910" spc="-12" dirty="0">
                <a:solidFill>
                  <a:srgbClr val="2E2A1F"/>
                </a:solidFill>
                <a:latin typeface="Calibri"/>
                <a:cs typeface="Calibri"/>
              </a:rPr>
              <a:t>t</a:t>
            </a:r>
            <a:r>
              <a:rPr sz="1910" dirty="0">
                <a:solidFill>
                  <a:srgbClr val="2E2A1F"/>
                </a:solidFill>
                <a:latin typeface="Calibri"/>
                <a:cs typeface="Calibri"/>
              </a:rPr>
              <a:t>h</a:t>
            </a:r>
            <a:r>
              <a:rPr sz="1910" spc="-132" dirty="0">
                <a:solidFill>
                  <a:srgbClr val="2E2A1F"/>
                </a:solidFill>
                <a:latin typeface="Times New Roman"/>
                <a:cs typeface="Times New Roman"/>
              </a:rPr>
              <a:t> </a:t>
            </a:r>
            <a:r>
              <a:rPr sz="1910" spc="-12" dirty="0">
                <a:solidFill>
                  <a:srgbClr val="2E2A1F"/>
                </a:solidFill>
                <a:latin typeface="Calibri"/>
                <a:cs typeface="Calibri"/>
              </a:rPr>
              <a:t>t</a:t>
            </a:r>
            <a:r>
              <a:rPr sz="1910" spc="28" dirty="0">
                <a:solidFill>
                  <a:srgbClr val="2E2A1F"/>
                </a:solidFill>
                <a:latin typeface="Calibri"/>
                <a:cs typeface="Calibri"/>
              </a:rPr>
              <a:t>h</a:t>
            </a:r>
            <a:r>
              <a:rPr sz="1910" spc="-12" dirty="0">
                <a:solidFill>
                  <a:srgbClr val="2E2A1F"/>
                </a:solidFill>
                <a:latin typeface="Calibri"/>
                <a:cs typeface="Calibri"/>
              </a:rPr>
              <a:t>e</a:t>
            </a:r>
            <a:r>
              <a:rPr sz="1910" spc="-75" dirty="0">
                <a:solidFill>
                  <a:srgbClr val="2E2A1F"/>
                </a:solidFill>
                <a:latin typeface="Times New Roman"/>
                <a:cs typeface="Times New Roman"/>
              </a:rPr>
              <a:t> </a:t>
            </a:r>
            <a:r>
              <a:rPr sz="1910" spc="28" dirty="0">
                <a:solidFill>
                  <a:srgbClr val="2E2A1F"/>
                </a:solidFill>
                <a:latin typeface="Calibri"/>
                <a:cs typeface="Calibri"/>
              </a:rPr>
              <a:t>h</a:t>
            </a:r>
            <a:r>
              <a:rPr sz="1910" spc="39" dirty="0">
                <a:solidFill>
                  <a:srgbClr val="2E2A1F"/>
                </a:solidFill>
                <a:latin typeface="Calibri"/>
                <a:cs typeface="Calibri"/>
              </a:rPr>
              <a:t>a</a:t>
            </a:r>
            <a:r>
              <a:rPr sz="1910" spc="-32" dirty="0">
                <a:solidFill>
                  <a:srgbClr val="2E2A1F"/>
                </a:solidFill>
                <a:latin typeface="Calibri"/>
                <a:cs typeface="Calibri"/>
              </a:rPr>
              <a:t>s</a:t>
            </a:r>
            <a:r>
              <a:rPr sz="1910" dirty="0">
                <a:solidFill>
                  <a:srgbClr val="2E2A1F"/>
                </a:solidFill>
                <a:latin typeface="Calibri"/>
                <a:cs typeface="Calibri"/>
              </a:rPr>
              <a:t>h</a:t>
            </a:r>
            <a:r>
              <a:rPr sz="1910" spc="-52" dirty="0">
                <a:solidFill>
                  <a:srgbClr val="2E2A1F"/>
                </a:solidFill>
                <a:latin typeface="Times New Roman"/>
                <a:cs typeface="Times New Roman"/>
              </a:rPr>
              <a:t> </a:t>
            </a:r>
            <a:r>
              <a:rPr sz="1910" spc="-28" dirty="0">
                <a:solidFill>
                  <a:srgbClr val="2E2A1F"/>
                </a:solidFill>
                <a:latin typeface="Calibri"/>
                <a:cs typeface="Calibri"/>
              </a:rPr>
              <a:t>f</a:t>
            </a:r>
            <a:r>
              <a:rPr sz="1910" spc="28" dirty="0">
                <a:solidFill>
                  <a:srgbClr val="2E2A1F"/>
                </a:solidFill>
                <a:latin typeface="Calibri"/>
                <a:cs typeface="Calibri"/>
              </a:rPr>
              <a:t>un</a:t>
            </a:r>
            <a:r>
              <a:rPr sz="1910" spc="-24" dirty="0">
                <a:solidFill>
                  <a:srgbClr val="2E2A1F"/>
                </a:solidFill>
                <a:latin typeface="Calibri"/>
                <a:cs typeface="Calibri"/>
              </a:rPr>
              <a:t>c</a:t>
            </a:r>
            <a:r>
              <a:rPr sz="1910" spc="-12" dirty="0">
                <a:solidFill>
                  <a:srgbClr val="2E2A1F"/>
                </a:solidFill>
                <a:latin typeface="Calibri"/>
                <a:cs typeface="Calibri"/>
              </a:rPr>
              <a:t>t</a:t>
            </a:r>
            <a:r>
              <a:rPr sz="1910" spc="36" dirty="0">
                <a:solidFill>
                  <a:srgbClr val="2E2A1F"/>
                </a:solidFill>
                <a:latin typeface="Calibri"/>
                <a:cs typeface="Calibri"/>
              </a:rPr>
              <a:t>i</a:t>
            </a:r>
            <a:r>
              <a:rPr sz="1910" spc="24" dirty="0">
                <a:solidFill>
                  <a:srgbClr val="2E2A1F"/>
                </a:solidFill>
                <a:latin typeface="Calibri"/>
                <a:cs typeface="Calibri"/>
              </a:rPr>
              <a:t>o</a:t>
            </a:r>
            <a:r>
              <a:rPr sz="1910" spc="28" dirty="0">
                <a:solidFill>
                  <a:srgbClr val="2E2A1F"/>
                </a:solidFill>
                <a:latin typeface="Calibri"/>
                <a:cs typeface="Calibri"/>
              </a:rPr>
              <a:t>n</a:t>
            </a:r>
            <a:r>
              <a:rPr sz="1910" spc="-8" dirty="0">
                <a:solidFill>
                  <a:srgbClr val="2E2A1F"/>
                </a:solidFill>
                <a:latin typeface="Calibri"/>
                <a:cs typeface="Calibri"/>
              </a:rPr>
              <a:t>:</a:t>
            </a:r>
            <a:r>
              <a:rPr sz="1910" spc="-8" dirty="0">
                <a:solidFill>
                  <a:srgbClr val="2E2A1F"/>
                </a:solidFill>
                <a:latin typeface="Times New Roman"/>
                <a:cs typeface="Times New Roman"/>
              </a:rPr>
              <a:t> </a:t>
            </a:r>
            <a:r>
              <a:rPr sz="1910" b="1" spc="-4" dirty="0">
                <a:solidFill>
                  <a:srgbClr val="00B04F"/>
                </a:solidFill>
                <a:latin typeface="Calibri"/>
                <a:cs typeface="Calibri"/>
              </a:rPr>
              <a:t>h</a:t>
            </a:r>
            <a:r>
              <a:rPr sz="1910" b="1" spc="-47" dirty="0">
                <a:solidFill>
                  <a:srgbClr val="00B04F"/>
                </a:solidFill>
                <a:latin typeface="Calibri"/>
                <a:cs typeface="Calibri"/>
              </a:rPr>
              <a:t>(</a:t>
            </a:r>
            <a:r>
              <a:rPr sz="1910" b="1" spc="20" dirty="0">
                <a:solidFill>
                  <a:srgbClr val="00B04F"/>
                </a:solidFill>
                <a:latin typeface="Calibri"/>
                <a:cs typeface="Calibri"/>
              </a:rPr>
              <a:t>k</a:t>
            </a:r>
            <a:r>
              <a:rPr sz="1910" b="1" spc="-47" dirty="0">
                <a:solidFill>
                  <a:srgbClr val="00B04F"/>
                </a:solidFill>
                <a:latin typeface="Calibri"/>
                <a:cs typeface="Calibri"/>
              </a:rPr>
              <a:t>)</a:t>
            </a:r>
            <a:r>
              <a:rPr sz="1910" b="1" dirty="0">
                <a:solidFill>
                  <a:srgbClr val="00B04F"/>
                </a:solidFill>
                <a:latin typeface="Calibri"/>
                <a:cs typeface="Calibri"/>
              </a:rPr>
              <a:t>=</a:t>
            </a:r>
            <a:r>
              <a:rPr sz="1910" b="1" spc="-12" dirty="0">
                <a:solidFill>
                  <a:srgbClr val="00B04F"/>
                </a:solidFill>
                <a:latin typeface="Calibri"/>
                <a:cs typeface="Calibri"/>
              </a:rPr>
              <a:t>k</a:t>
            </a:r>
            <a:r>
              <a:rPr sz="1910" b="1" spc="-44" dirty="0">
                <a:solidFill>
                  <a:srgbClr val="00B04F"/>
                </a:solidFill>
                <a:latin typeface="Times New Roman"/>
                <a:cs typeface="Times New Roman"/>
              </a:rPr>
              <a:t> </a:t>
            </a:r>
            <a:r>
              <a:rPr sz="1910" b="1" dirty="0">
                <a:solidFill>
                  <a:srgbClr val="00B04F"/>
                </a:solidFill>
                <a:latin typeface="Calibri"/>
                <a:cs typeface="Calibri"/>
              </a:rPr>
              <a:t>%</a:t>
            </a:r>
            <a:r>
              <a:rPr sz="1910" b="1" spc="-39" dirty="0">
                <a:solidFill>
                  <a:srgbClr val="00B04F"/>
                </a:solidFill>
                <a:latin typeface="Times New Roman"/>
                <a:cs typeface="Times New Roman"/>
              </a:rPr>
              <a:t> </a:t>
            </a:r>
            <a:r>
              <a:rPr sz="1910" b="1" spc="-16" dirty="0">
                <a:solidFill>
                  <a:srgbClr val="00B04F"/>
                </a:solidFill>
                <a:latin typeface="Calibri"/>
                <a:cs typeface="Calibri"/>
              </a:rPr>
              <a:t>N</a:t>
            </a:r>
            <a:r>
              <a:rPr sz="1910" b="1" spc="-68" dirty="0">
                <a:solidFill>
                  <a:srgbClr val="00B04F"/>
                </a:solidFill>
                <a:latin typeface="Times New Roman"/>
                <a:cs typeface="Times New Roman"/>
              </a:rPr>
              <a:t> </a:t>
            </a:r>
            <a:r>
              <a:rPr sz="1910" b="1" dirty="0">
                <a:solidFill>
                  <a:srgbClr val="00B04F"/>
                </a:solidFill>
                <a:latin typeface="Calibri"/>
                <a:cs typeface="Calibri"/>
              </a:rPr>
              <a:t>=</a:t>
            </a:r>
            <a:r>
              <a:rPr sz="1910" b="1" dirty="0">
                <a:solidFill>
                  <a:srgbClr val="00B04F"/>
                </a:solidFill>
                <a:latin typeface="Times New Roman"/>
                <a:cs typeface="Times New Roman"/>
              </a:rPr>
              <a:t> </a:t>
            </a:r>
            <a:r>
              <a:rPr sz="1910" b="1" spc="-12" dirty="0">
                <a:solidFill>
                  <a:srgbClr val="00B04F"/>
                </a:solidFill>
                <a:latin typeface="Calibri"/>
                <a:cs typeface="Calibri"/>
              </a:rPr>
              <a:t>k</a:t>
            </a:r>
            <a:r>
              <a:rPr sz="1910" b="1" spc="-44" dirty="0">
                <a:solidFill>
                  <a:srgbClr val="00B04F"/>
                </a:solidFill>
                <a:latin typeface="Times New Roman"/>
                <a:cs typeface="Times New Roman"/>
              </a:rPr>
              <a:t> </a:t>
            </a:r>
            <a:r>
              <a:rPr sz="1910" b="1" dirty="0">
                <a:solidFill>
                  <a:srgbClr val="00B04F"/>
                </a:solidFill>
                <a:latin typeface="Calibri"/>
                <a:cs typeface="Calibri"/>
              </a:rPr>
              <a:t>%</a:t>
            </a:r>
            <a:r>
              <a:rPr sz="1910" b="1" spc="-119" dirty="0">
                <a:solidFill>
                  <a:srgbClr val="00B04F"/>
                </a:solidFill>
                <a:latin typeface="Times New Roman"/>
                <a:cs typeface="Times New Roman"/>
              </a:rPr>
              <a:t> </a:t>
            </a:r>
            <a:r>
              <a:rPr sz="1910" b="1" spc="-12" dirty="0">
                <a:solidFill>
                  <a:srgbClr val="00B04F"/>
                </a:solidFill>
                <a:latin typeface="Calibri"/>
                <a:cs typeface="Calibri"/>
              </a:rPr>
              <a:t>8</a:t>
            </a:r>
            <a:endParaRPr sz="1910">
              <a:latin typeface="Calibri"/>
              <a:cs typeface="Calibri"/>
            </a:endParaRPr>
          </a:p>
          <a:p>
            <a:pPr marL="242132">
              <a:spcBef>
                <a:spcPts val="1131"/>
              </a:spcBef>
            </a:pPr>
            <a:r>
              <a:rPr sz="1910" dirty="0">
                <a:solidFill>
                  <a:srgbClr val="9CBEBD"/>
                </a:solidFill>
                <a:latin typeface="Arial"/>
                <a:cs typeface="Arial"/>
              </a:rPr>
              <a:t>•</a:t>
            </a:r>
            <a:r>
              <a:rPr sz="1910" spc="231" dirty="0">
                <a:solidFill>
                  <a:srgbClr val="9CBEBD"/>
                </a:solidFill>
                <a:latin typeface="Arial"/>
                <a:cs typeface="Arial"/>
              </a:rPr>
              <a:t> </a:t>
            </a:r>
            <a:r>
              <a:rPr sz="1910" spc="39" dirty="0">
                <a:solidFill>
                  <a:srgbClr val="2E2A1F"/>
                </a:solidFill>
                <a:latin typeface="Calibri"/>
                <a:cs typeface="Calibri"/>
              </a:rPr>
              <a:t>a</a:t>
            </a:r>
            <a:r>
              <a:rPr sz="1910" spc="28" dirty="0">
                <a:solidFill>
                  <a:srgbClr val="2E2A1F"/>
                </a:solidFill>
                <a:latin typeface="Calibri"/>
                <a:cs typeface="Calibri"/>
              </a:rPr>
              <a:t>dd</a:t>
            </a:r>
            <a:r>
              <a:rPr sz="1910" spc="-24" dirty="0">
                <a:solidFill>
                  <a:srgbClr val="2E2A1F"/>
                </a:solidFill>
                <a:latin typeface="Calibri"/>
                <a:cs typeface="Calibri"/>
              </a:rPr>
              <a:t>(</a:t>
            </a:r>
            <a:r>
              <a:rPr sz="1910" spc="-28" dirty="0">
                <a:solidFill>
                  <a:srgbClr val="2E2A1F"/>
                </a:solidFill>
                <a:latin typeface="Calibri"/>
                <a:cs typeface="Calibri"/>
              </a:rPr>
              <a:t>18</a:t>
            </a:r>
            <a:r>
              <a:rPr sz="1910" spc="-24" dirty="0">
                <a:solidFill>
                  <a:srgbClr val="2E2A1F"/>
                </a:solidFill>
                <a:latin typeface="Calibri"/>
                <a:cs typeface="Calibri"/>
              </a:rPr>
              <a:t>)</a:t>
            </a:r>
            <a:r>
              <a:rPr sz="1910" spc="-8" dirty="0">
                <a:solidFill>
                  <a:srgbClr val="2E2A1F"/>
                </a:solidFill>
                <a:latin typeface="Calibri"/>
                <a:cs typeface="Calibri"/>
              </a:rPr>
              <a:t>,</a:t>
            </a:r>
            <a:r>
              <a:rPr sz="1910" spc="-80" dirty="0">
                <a:solidFill>
                  <a:srgbClr val="2E2A1F"/>
                </a:solidFill>
                <a:latin typeface="Times New Roman"/>
                <a:cs typeface="Times New Roman"/>
              </a:rPr>
              <a:t> </a:t>
            </a:r>
            <a:r>
              <a:rPr sz="1910" spc="39" dirty="0">
                <a:solidFill>
                  <a:srgbClr val="2E2A1F"/>
                </a:solidFill>
                <a:latin typeface="Calibri"/>
                <a:cs typeface="Calibri"/>
              </a:rPr>
              <a:t>a</a:t>
            </a:r>
            <a:r>
              <a:rPr sz="1910" spc="28" dirty="0">
                <a:solidFill>
                  <a:srgbClr val="2E2A1F"/>
                </a:solidFill>
                <a:latin typeface="Calibri"/>
                <a:cs typeface="Calibri"/>
              </a:rPr>
              <a:t>dd</a:t>
            </a:r>
            <a:r>
              <a:rPr sz="1910" spc="-24" dirty="0">
                <a:solidFill>
                  <a:srgbClr val="2E2A1F"/>
                </a:solidFill>
                <a:latin typeface="Calibri"/>
                <a:cs typeface="Calibri"/>
              </a:rPr>
              <a:t>(</a:t>
            </a:r>
            <a:r>
              <a:rPr sz="1910" spc="-28" dirty="0">
                <a:solidFill>
                  <a:srgbClr val="2E2A1F"/>
                </a:solidFill>
                <a:latin typeface="Calibri"/>
                <a:cs typeface="Calibri"/>
              </a:rPr>
              <a:t>19</a:t>
            </a:r>
            <a:r>
              <a:rPr sz="1910" spc="-24" dirty="0">
                <a:solidFill>
                  <a:srgbClr val="2E2A1F"/>
                </a:solidFill>
                <a:latin typeface="Calibri"/>
                <a:cs typeface="Calibri"/>
              </a:rPr>
              <a:t>)</a:t>
            </a:r>
            <a:r>
              <a:rPr sz="1910" spc="-8" dirty="0">
                <a:solidFill>
                  <a:srgbClr val="2E2A1F"/>
                </a:solidFill>
                <a:latin typeface="Calibri"/>
                <a:cs typeface="Calibri"/>
              </a:rPr>
              <a:t>,</a:t>
            </a:r>
            <a:r>
              <a:rPr sz="1910" spc="-80" dirty="0">
                <a:solidFill>
                  <a:srgbClr val="2E2A1F"/>
                </a:solidFill>
                <a:latin typeface="Times New Roman"/>
                <a:cs typeface="Times New Roman"/>
              </a:rPr>
              <a:t> </a:t>
            </a:r>
            <a:r>
              <a:rPr sz="1910" spc="39" dirty="0">
                <a:solidFill>
                  <a:srgbClr val="2E2A1F"/>
                </a:solidFill>
                <a:latin typeface="Calibri"/>
                <a:cs typeface="Calibri"/>
              </a:rPr>
              <a:t>a</a:t>
            </a:r>
            <a:r>
              <a:rPr sz="1910" spc="28" dirty="0">
                <a:solidFill>
                  <a:srgbClr val="2E2A1F"/>
                </a:solidFill>
                <a:latin typeface="Calibri"/>
                <a:cs typeface="Calibri"/>
              </a:rPr>
              <a:t>dd</a:t>
            </a:r>
            <a:r>
              <a:rPr sz="1910" spc="-24" dirty="0">
                <a:solidFill>
                  <a:srgbClr val="2E2A1F"/>
                </a:solidFill>
                <a:latin typeface="Calibri"/>
                <a:cs typeface="Calibri"/>
              </a:rPr>
              <a:t>(</a:t>
            </a:r>
            <a:r>
              <a:rPr sz="1910" spc="-28" dirty="0">
                <a:solidFill>
                  <a:srgbClr val="2E2A1F"/>
                </a:solidFill>
                <a:latin typeface="Calibri"/>
                <a:cs typeface="Calibri"/>
              </a:rPr>
              <a:t>15</a:t>
            </a:r>
            <a:r>
              <a:rPr sz="1910" spc="-24" dirty="0">
                <a:solidFill>
                  <a:srgbClr val="2E2A1F"/>
                </a:solidFill>
                <a:latin typeface="Calibri"/>
                <a:cs typeface="Calibri"/>
              </a:rPr>
              <a:t>)</a:t>
            </a:r>
            <a:r>
              <a:rPr sz="1910" spc="-8" dirty="0">
                <a:solidFill>
                  <a:srgbClr val="2E2A1F"/>
                </a:solidFill>
                <a:latin typeface="Calibri"/>
                <a:cs typeface="Calibri"/>
              </a:rPr>
              <a:t>,</a:t>
            </a:r>
            <a:r>
              <a:rPr sz="1910" spc="-80" dirty="0">
                <a:solidFill>
                  <a:srgbClr val="2E2A1F"/>
                </a:solidFill>
                <a:latin typeface="Times New Roman"/>
                <a:cs typeface="Times New Roman"/>
              </a:rPr>
              <a:t> </a:t>
            </a:r>
            <a:r>
              <a:rPr sz="1910" spc="39" dirty="0">
                <a:solidFill>
                  <a:srgbClr val="2E2A1F"/>
                </a:solidFill>
                <a:latin typeface="Calibri"/>
                <a:cs typeface="Calibri"/>
              </a:rPr>
              <a:t>a</a:t>
            </a:r>
            <a:r>
              <a:rPr sz="1910" spc="28" dirty="0">
                <a:solidFill>
                  <a:srgbClr val="2E2A1F"/>
                </a:solidFill>
                <a:latin typeface="Calibri"/>
                <a:cs typeface="Calibri"/>
              </a:rPr>
              <a:t>dd</a:t>
            </a:r>
            <a:r>
              <a:rPr sz="1910" spc="-24" dirty="0">
                <a:solidFill>
                  <a:srgbClr val="2E2A1F"/>
                </a:solidFill>
                <a:latin typeface="Calibri"/>
                <a:cs typeface="Calibri"/>
              </a:rPr>
              <a:t>(</a:t>
            </a:r>
            <a:r>
              <a:rPr sz="1910" spc="-28" dirty="0">
                <a:solidFill>
                  <a:srgbClr val="2E2A1F"/>
                </a:solidFill>
                <a:latin typeface="Calibri"/>
                <a:cs typeface="Calibri"/>
              </a:rPr>
              <a:t>14</a:t>
            </a:r>
            <a:r>
              <a:rPr sz="1910" dirty="0">
                <a:solidFill>
                  <a:srgbClr val="2E2A1F"/>
                </a:solidFill>
                <a:latin typeface="Calibri"/>
                <a:cs typeface="Calibri"/>
              </a:rPr>
              <a:t>)</a:t>
            </a:r>
            <a:endParaRPr sz="1910">
              <a:latin typeface="Calibri"/>
              <a:cs typeface="Calibri"/>
            </a:endParaRPr>
          </a:p>
          <a:p>
            <a:pPr marL="242132">
              <a:spcBef>
                <a:spcPts val="1131"/>
              </a:spcBef>
            </a:pPr>
            <a:r>
              <a:rPr sz="1910" dirty="0">
                <a:solidFill>
                  <a:srgbClr val="9CBEBD"/>
                </a:solidFill>
                <a:latin typeface="Arial"/>
                <a:cs typeface="Arial"/>
              </a:rPr>
              <a:t>•</a:t>
            </a:r>
            <a:r>
              <a:rPr sz="1910" spc="231" dirty="0">
                <a:solidFill>
                  <a:srgbClr val="9CBEBD"/>
                </a:solidFill>
                <a:latin typeface="Arial"/>
                <a:cs typeface="Arial"/>
              </a:rPr>
              <a:t> </a:t>
            </a:r>
            <a:r>
              <a:rPr sz="1910" spc="39" dirty="0">
                <a:solidFill>
                  <a:srgbClr val="2E2A1F"/>
                </a:solidFill>
                <a:latin typeface="Calibri"/>
                <a:cs typeface="Calibri"/>
              </a:rPr>
              <a:t>a</a:t>
            </a:r>
            <a:r>
              <a:rPr sz="1910" spc="28" dirty="0">
                <a:solidFill>
                  <a:srgbClr val="2E2A1F"/>
                </a:solidFill>
                <a:latin typeface="Calibri"/>
                <a:cs typeface="Calibri"/>
              </a:rPr>
              <a:t>dd</a:t>
            </a:r>
            <a:r>
              <a:rPr sz="1910" spc="-24" dirty="0">
                <a:solidFill>
                  <a:srgbClr val="2E2A1F"/>
                </a:solidFill>
                <a:latin typeface="Calibri"/>
                <a:cs typeface="Calibri"/>
              </a:rPr>
              <a:t>(</a:t>
            </a:r>
            <a:r>
              <a:rPr sz="1910" spc="-28" dirty="0">
                <a:solidFill>
                  <a:srgbClr val="2E2A1F"/>
                </a:solidFill>
                <a:latin typeface="Calibri"/>
                <a:cs typeface="Calibri"/>
              </a:rPr>
              <a:t>26</a:t>
            </a:r>
            <a:r>
              <a:rPr sz="1910" dirty="0">
                <a:solidFill>
                  <a:srgbClr val="2E2A1F"/>
                </a:solidFill>
                <a:latin typeface="Calibri"/>
                <a:cs typeface="Calibri"/>
              </a:rPr>
              <a:t>)</a:t>
            </a:r>
            <a:endParaRPr sz="1910">
              <a:latin typeface="Calibri"/>
              <a:cs typeface="Calibri"/>
            </a:endParaRPr>
          </a:p>
          <a:p>
            <a:pPr marL="717804" lvl="2" indent="-181978">
              <a:spcBef>
                <a:spcPts val="1131"/>
              </a:spcBef>
              <a:buClr>
                <a:srgbClr val="D2CB6B"/>
              </a:buClr>
              <a:buFont typeface="Arial"/>
              <a:buChar char="•"/>
              <a:tabLst>
                <a:tab pos="717804" algn="l"/>
              </a:tabLst>
            </a:pPr>
            <a:r>
              <a:rPr sz="1752" spc="32" dirty="0">
                <a:solidFill>
                  <a:srgbClr val="2E2A1F"/>
                </a:solidFill>
                <a:latin typeface="Calibri"/>
                <a:cs typeface="Calibri"/>
              </a:rPr>
              <a:t>h</a:t>
            </a:r>
            <a:r>
              <a:rPr sz="1752" spc="24" dirty="0">
                <a:solidFill>
                  <a:srgbClr val="2E2A1F"/>
                </a:solidFill>
                <a:latin typeface="Calibri"/>
                <a:cs typeface="Calibri"/>
              </a:rPr>
              <a:t>(</a:t>
            </a:r>
            <a:r>
              <a:rPr sz="1752" spc="-24" dirty="0">
                <a:solidFill>
                  <a:srgbClr val="2E2A1F"/>
                </a:solidFill>
                <a:latin typeface="Calibri"/>
                <a:cs typeface="Calibri"/>
              </a:rPr>
              <a:t>26</a:t>
            </a:r>
            <a:r>
              <a:rPr sz="1752" spc="24" dirty="0">
                <a:solidFill>
                  <a:srgbClr val="2E2A1F"/>
                </a:solidFill>
                <a:latin typeface="Calibri"/>
                <a:cs typeface="Calibri"/>
              </a:rPr>
              <a:t>)</a:t>
            </a:r>
            <a:r>
              <a:rPr sz="1752" dirty="0">
                <a:solidFill>
                  <a:srgbClr val="2E2A1F"/>
                </a:solidFill>
                <a:latin typeface="Calibri"/>
                <a:cs typeface="Calibri"/>
              </a:rPr>
              <a:t>=</a:t>
            </a:r>
            <a:r>
              <a:rPr sz="1752" spc="-12" dirty="0">
                <a:solidFill>
                  <a:srgbClr val="2E2A1F"/>
                </a:solidFill>
                <a:latin typeface="Calibri"/>
                <a:cs typeface="Calibri"/>
              </a:rPr>
              <a:t>2</a:t>
            </a:r>
            <a:r>
              <a:rPr sz="1752" spc="-132" dirty="0">
                <a:solidFill>
                  <a:srgbClr val="2E2A1F"/>
                </a:solidFill>
                <a:latin typeface="Times New Roman"/>
                <a:cs typeface="Times New Roman"/>
              </a:rPr>
              <a:t> </a:t>
            </a:r>
            <a:r>
              <a:rPr sz="1752" spc="-8" dirty="0">
                <a:solidFill>
                  <a:srgbClr val="2E2A1F"/>
                </a:solidFill>
                <a:latin typeface="Calibri"/>
                <a:cs typeface="Calibri"/>
              </a:rPr>
              <a:t>i</a:t>
            </a:r>
            <a:r>
              <a:rPr sz="1752" dirty="0">
                <a:solidFill>
                  <a:srgbClr val="2E2A1F"/>
                </a:solidFill>
                <a:latin typeface="Calibri"/>
                <a:cs typeface="Calibri"/>
              </a:rPr>
              <a:t>s</a:t>
            </a:r>
            <a:r>
              <a:rPr sz="1752" spc="-12" dirty="0">
                <a:solidFill>
                  <a:srgbClr val="2E2A1F"/>
                </a:solidFill>
                <a:latin typeface="Times New Roman"/>
                <a:cs typeface="Times New Roman"/>
              </a:rPr>
              <a:t> </a:t>
            </a:r>
            <a:r>
              <a:rPr sz="1752" spc="28" dirty="0">
                <a:solidFill>
                  <a:srgbClr val="2E2A1F"/>
                </a:solidFill>
                <a:latin typeface="Calibri"/>
                <a:cs typeface="Calibri"/>
              </a:rPr>
              <a:t>o</a:t>
            </a:r>
            <a:r>
              <a:rPr sz="1752" spc="-32" dirty="0">
                <a:solidFill>
                  <a:srgbClr val="2E2A1F"/>
                </a:solidFill>
                <a:latin typeface="Calibri"/>
                <a:cs typeface="Calibri"/>
              </a:rPr>
              <a:t>cc</a:t>
            </a:r>
            <a:r>
              <a:rPr sz="1752" spc="32" dirty="0">
                <a:solidFill>
                  <a:srgbClr val="2E2A1F"/>
                </a:solidFill>
                <a:latin typeface="Calibri"/>
                <a:cs typeface="Calibri"/>
              </a:rPr>
              <a:t>up</a:t>
            </a:r>
            <a:r>
              <a:rPr sz="1752" spc="-8" dirty="0">
                <a:solidFill>
                  <a:srgbClr val="2E2A1F"/>
                </a:solidFill>
                <a:latin typeface="Calibri"/>
                <a:cs typeface="Calibri"/>
              </a:rPr>
              <a:t>ie</a:t>
            </a:r>
            <a:r>
              <a:rPr sz="1752" dirty="0">
                <a:solidFill>
                  <a:srgbClr val="2E2A1F"/>
                </a:solidFill>
                <a:latin typeface="Calibri"/>
                <a:cs typeface="Calibri"/>
              </a:rPr>
              <a:t>d</a:t>
            </a:r>
            <a:endParaRPr sz="1752">
              <a:latin typeface="Calibri"/>
              <a:cs typeface="Calibri"/>
            </a:endParaRPr>
          </a:p>
          <a:p>
            <a:pPr marL="717804" lvl="2" indent="-181978">
              <a:spcBef>
                <a:spcPts val="1003"/>
              </a:spcBef>
              <a:buClr>
                <a:srgbClr val="D2CB6B"/>
              </a:buClr>
              <a:buFont typeface="Arial"/>
              <a:buChar char="•"/>
              <a:tabLst>
                <a:tab pos="717804" algn="l"/>
              </a:tabLst>
            </a:pPr>
            <a:r>
              <a:rPr sz="1752" spc="-60" dirty="0">
                <a:solidFill>
                  <a:srgbClr val="2E2A1F"/>
                </a:solidFill>
                <a:latin typeface="Calibri"/>
                <a:cs typeface="Calibri"/>
              </a:rPr>
              <a:t>E</a:t>
            </a:r>
            <a:r>
              <a:rPr sz="1752" spc="-4" dirty="0">
                <a:solidFill>
                  <a:srgbClr val="2E2A1F"/>
                </a:solidFill>
                <a:latin typeface="Calibri"/>
                <a:cs typeface="Calibri"/>
              </a:rPr>
              <a:t>v</a:t>
            </a:r>
            <a:r>
              <a:rPr sz="1752" spc="36" dirty="0">
                <a:solidFill>
                  <a:srgbClr val="2E2A1F"/>
                </a:solidFill>
                <a:latin typeface="Calibri"/>
                <a:cs typeface="Calibri"/>
              </a:rPr>
              <a:t>a</a:t>
            </a:r>
            <a:r>
              <a:rPr sz="1752" spc="-8" dirty="0">
                <a:solidFill>
                  <a:srgbClr val="2E2A1F"/>
                </a:solidFill>
                <a:latin typeface="Calibri"/>
                <a:cs typeface="Calibri"/>
              </a:rPr>
              <a:t>l</a:t>
            </a:r>
            <a:r>
              <a:rPr sz="1752" spc="32" dirty="0">
                <a:solidFill>
                  <a:srgbClr val="2E2A1F"/>
                </a:solidFill>
                <a:latin typeface="Calibri"/>
                <a:cs typeface="Calibri"/>
              </a:rPr>
              <a:t>u</a:t>
            </a:r>
            <a:r>
              <a:rPr sz="1752" spc="36" dirty="0">
                <a:solidFill>
                  <a:srgbClr val="2E2A1F"/>
                </a:solidFill>
                <a:latin typeface="Calibri"/>
                <a:cs typeface="Calibri"/>
              </a:rPr>
              <a:t>a</a:t>
            </a:r>
            <a:r>
              <a:rPr sz="1752" spc="-39" dirty="0">
                <a:solidFill>
                  <a:srgbClr val="2E2A1F"/>
                </a:solidFill>
                <a:latin typeface="Calibri"/>
                <a:cs typeface="Calibri"/>
              </a:rPr>
              <a:t>t</a:t>
            </a:r>
            <a:r>
              <a:rPr sz="1752" spc="-8" dirty="0">
                <a:solidFill>
                  <a:srgbClr val="2E2A1F"/>
                </a:solidFill>
                <a:latin typeface="Calibri"/>
                <a:cs typeface="Calibri"/>
              </a:rPr>
              <a:t>e:</a:t>
            </a:r>
            <a:r>
              <a:rPr sz="1752" spc="-191" dirty="0">
                <a:solidFill>
                  <a:srgbClr val="2E2A1F"/>
                </a:solidFill>
                <a:latin typeface="Times New Roman"/>
                <a:cs typeface="Times New Roman"/>
              </a:rPr>
              <a:t> </a:t>
            </a:r>
            <a:r>
              <a:rPr sz="1752" spc="32" dirty="0">
                <a:solidFill>
                  <a:srgbClr val="2E2A1F"/>
                </a:solidFill>
                <a:latin typeface="Calibri"/>
                <a:cs typeface="Calibri"/>
              </a:rPr>
              <a:t>h</a:t>
            </a:r>
            <a:r>
              <a:rPr sz="1791" spc="-89" baseline="-18518" dirty="0">
                <a:solidFill>
                  <a:srgbClr val="2E2A1F"/>
                </a:solidFill>
                <a:latin typeface="Calibri"/>
                <a:cs typeface="Calibri"/>
              </a:rPr>
              <a:t>1</a:t>
            </a:r>
            <a:r>
              <a:rPr sz="1752" spc="24" dirty="0">
                <a:solidFill>
                  <a:srgbClr val="2E2A1F"/>
                </a:solidFill>
                <a:latin typeface="Calibri"/>
                <a:cs typeface="Calibri"/>
              </a:rPr>
              <a:t>(</a:t>
            </a:r>
            <a:r>
              <a:rPr sz="1752" spc="-24" dirty="0">
                <a:solidFill>
                  <a:srgbClr val="2E2A1F"/>
                </a:solidFill>
                <a:latin typeface="Calibri"/>
                <a:cs typeface="Calibri"/>
              </a:rPr>
              <a:t>26</a:t>
            </a:r>
            <a:r>
              <a:rPr sz="1752" spc="24" dirty="0">
                <a:solidFill>
                  <a:srgbClr val="2E2A1F"/>
                </a:solidFill>
                <a:latin typeface="Calibri"/>
                <a:cs typeface="Calibri"/>
              </a:rPr>
              <a:t>)</a:t>
            </a:r>
            <a:r>
              <a:rPr sz="1752" dirty="0">
                <a:solidFill>
                  <a:srgbClr val="2E2A1F"/>
                </a:solidFill>
                <a:latin typeface="Calibri"/>
                <a:cs typeface="Calibri"/>
              </a:rPr>
              <a:t>=</a:t>
            </a:r>
            <a:r>
              <a:rPr sz="1752" spc="24" dirty="0">
                <a:solidFill>
                  <a:srgbClr val="2E2A1F"/>
                </a:solidFill>
                <a:latin typeface="Calibri"/>
                <a:cs typeface="Calibri"/>
              </a:rPr>
              <a:t>(</a:t>
            </a:r>
            <a:r>
              <a:rPr sz="1752" spc="32" dirty="0">
                <a:solidFill>
                  <a:srgbClr val="2E2A1F"/>
                </a:solidFill>
                <a:latin typeface="Calibri"/>
                <a:cs typeface="Calibri"/>
              </a:rPr>
              <a:t>h</a:t>
            </a:r>
            <a:r>
              <a:rPr sz="1752" spc="24" dirty="0">
                <a:solidFill>
                  <a:srgbClr val="2E2A1F"/>
                </a:solidFill>
                <a:latin typeface="Calibri"/>
                <a:cs typeface="Calibri"/>
              </a:rPr>
              <a:t>(</a:t>
            </a:r>
            <a:r>
              <a:rPr sz="1752" spc="-24" dirty="0">
                <a:solidFill>
                  <a:srgbClr val="2E2A1F"/>
                </a:solidFill>
                <a:latin typeface="Calibri"/>
                <a:cs typeface="Calibri"/>
              </a:rPr>
              <a:t>26</a:t>
            </a:r>
            <a:r>
              <a:rPr sz="1752" spc="24" dirty="0">
                <a:solidFill>
                  <a:srgbClr val="2E2A1F"/>
                </a:solidFill>
                <a:latin typeface="Calibri"/>
                <a:cs typeface="Calibri"/>
              </a:rPr>
              <a:t>)</a:t>
            </a:r>
            <a:r>
              <a:rPr sz="1752" dirty="0">
                <a:solidFill>
                  <a:srgbClr val="2E2A1F"/>
                </a:solidFill>
                <a:latin typeface="Calibri"/>
                <a:cs typeface="Calibri"/>
              </a:rPr>
              <a:t>+</a:t>
            </a:r>
            <a:r>
              <a:rPr sz="1752" spc="-24" dirty="0">
                <a:solidFill>
                  <a:srgbClr val="2E2A1F"/>
                </a:solidFill>
                <a:latin typeface="Calibri"/>
                <a:cs typeface="Calibri"/>
              </a:rPr>
              <a:t>1</a:t>
            </a:r>
            <a:r>
              <a:rPr sz="1752" spc="24" dirty="0">
                <a:solidFill>
                  <a:srgbClr val="2E2A1F"/>
                </a:solidFill>
                <a:latin typeface="Calibri"/>
                <a:cs typeface="Calibri"/>
              </a:rPr>
              <a:t>)</a:t>
            </a:r>
            <a:r>
              <a:rPr sz="1752" spc="4" dirty="0">
                <a:solidFill>
                  <a:srgbClr val="2E2A1F"/>
                </a:solidFill>
                <a:latin typeface="Calibri"/>
                <a:cs typeface="Calibri"/>
              </a:rPr>
              <a:t>%</a:t>
            </a:r>
            <a:r>
              <a:rPr sz="1752" spc="-24" dirty="0">
                <a:solidFill>
                  <a:srgbClr val="2E2A1F"/>
                </a:solidFill>
                <a:latin typeface="Calibri"/>
                <a:cs typeface="Calibri"/>
              </a:rPr>
              <a:t>8</a:t>
            </a:r>
            <a:r>
              <a:rPr sz="1752" dirty="0">
                <a:solidFill>
                  <a:srgbClr val="2E2A1F"/>
                </a:solidFill>
                <a:latin typeface="Calibri"/>
                <a:cs typeface="Calibri"/>
              </a:rPr>
              <a:t>=</a:t>
            </a:r>
            <a:r>
              <a:rPr sz="1752" spc="-12" dirty="0">
                <a:solidFill>
                  <a:srgbClr val="2E2A1F"/>
                </a:solidFill>
                <a:latin typeface="Calibri"/>
                <a:cs typeface="Calibri"/>
              </a:rPr>
              <a:t>3</a:t>
            </a:r>
            <a:r>
              <a:rPr sz="1752" spc="-211" dirty="0">
                <a:solidFill>
                  <a:srgbClr val="2E2A1F"/>
                </a:solidFill>
                <a:latin typeface="Times New Roman"/>
                <a:cs typeface="Times New Roman"/>
              </a:rPr>
              <a:t> </a:t>
            </a:r>
            <a:r>
              <a:rPr sz="1752" spc="-8" dirty="0">
                <a:solidFill>
                  <a:srgbClr val="2E2A1F"/>
                </a:solidFill>
                <a:latin typeface="Calibri"/>
                <a:cs typeface="Calibri"/>
              </a:rPr>
              <a:t>i</a:t>
            </a:r>
            <a:r>
              <a:rPr sz="1752" dirty="0">
                <a:solidFill>
                  <a:srgbClr val="2E2A1F"/>
                </a:solidFill>
                <a:latin typeface="Calibri"/>
                <a:cs typeface="Calibri"/>
              </a:rPr>
              <a:t>s</a:t>
            </a:r>
            <a:r>
              <a:rPr sz="1752" spc="-90" dirty="0">
                <a:solidFill>
                  <a:srgbClr val="2E2A1F"/>
                </a:solidFill>
                <a:latin typeface="Times New Roman"/>
                <a:cs typeface="Times New Roman"/>
              </a:rPr>
              <a:t> </a:t>
            </a:r>
            <a:r>
              <a:rPr sz="1752" spc="28" dirty="0">
                <a:solidFill>
                  <a:srgbClr val="2E2A1F"/>
                </a:solidFill>
                <a:latin typeface="Calibri"/>
                <a:cs typeface="Calibri"/>
              </a:rPr>
              <a:t>o</a:t>
            </a:r>
            <a:r>
              <a:rPr sz="1752" spc="-32" dirty="0">
                <a:solidFill>
                  <a:srgbClr val="2E2A1F"/>
                </a:solidFill>
                <a:latin typeface="Calibri"/>
                <a:cs typeface="Calibri"/>
              </a:rPr>
              <a:t>cc</a:t>
            </a:r>
            <a:r>
              <a:rPr sz="1752" spc="32" dirty="0">
                <a:solidFill>
                  <a:srgbClr val="2E2A1F"/>
                </a:solidFill>
                <a:latin typeface="Calibri"/>
                <a:cs typeface="Calibri"/>
              </a:rPr>
              <a:t>up</a:t>
            </a:r>
            <a:r>
              <a:rPr sz="1752" spc="-8" dirty="0">
                <a:solidFill>
                  <a:srgbClr val="2E2A1F"/>
                </a:solidFill>
                <a:latin typeface="Calibri"/>
                <a:cs typeface="Calibri"/>
              </a:rPr>
              <a:t>ie</a:t>
            </a:r>
            <a:r>
              <a:rPr sz="1752" dirty="0">
                <a:solidFill>
                  <a:srgbClr val="2E2A1F"/>
                </a:solidFill>
                <a:latin typeface="Calibri"/>
                <a:cs typeface="Calibri"/>
              </a:rPr>
              <a:t>d</a:t>
            </a:r>
            <a:endParaRPr sz="1752">
              <a:latin typeface="Calibri"/>
              <a:cs typeface="Calibri"/>
            </a:endParaRPr>
          </a:p>
        </p:txBody>
      </p:sp>
      <p:sp>
        <p:nvSpPr>
          <p:cNvPr id="4" name="object 4"/>
          <p:cNvSpPr txBox="1"/>
          <p:nvPr/>
        </p:nvSpPr>
        <p:spPr>
          <a:xfrm>
            <a:off x="2153261" y="5250986"/>
            <a:ext cx="5758261" cy="742063"/>
          </a:xfrm>
          <a:prstGeom prst="rect">
            <a:avLst/>
          </a:prstGeom>
        </p:spPr>
        <p:txBody>
          <a:bodyPr vert="horz" wrap="square" lIns="0" tIns="0" rIns="0" bIns="0" rtlCol="0">
            <a:spAutoFit/>
          </a:bodyPr>
          <a:lstStyle/>
          <a:p>
            <a:pPr marL="485276" indent="-181978">
              <a:buClr>
                <a:srgbClr val="D2CB6B"/>
              </a:buClr>
              <a:buFont typeface="Arial"/>
              <a:buChar char="•"/>
              <a:tabLst>
                <a:tab pos="485276" algn="l"/>
              </a:tabLst>
            </a:pPr>
            <a:r>
              <a:rPr sz="1752" spc="-60" dirty="0">
                <a:solidFill>
                  <a:srgbClr val="2E2A1F"/>
                </a:solidFill>
                <a:latin typeface="Calibri"/>
                <a:cs typeface="Calibri"/>
              </a:rPr>
              <a:t>E</a:t>
            </a:r>
            <a:r>
              <a:rPr sz="1752" spc="-4" dirty="0">
                <a:solidFill>
                  <a:srgbClr val="2E2A1F"/>
                </a:solidFill>
                <a:latin typeface="Calibri"/>
                <a:cs typeface="Calibri"/>
              </a:rPr>
              <a:t>v</a:t>
            </a:r>
            <a:r>
              <a:rPr sz="1752" spc="36" dirty="0">
                <a:solidFill>
                  <a:srgbClr val="2E2A1F"/>
                </a:solidFill>
                <a:latin typeface="Calibri"/>
                <a:cs typeface="Calibri"/>
              </a:rPr>
              <a:t>a</a:t>
            </a:r>
            <a:r>
              <a:rPr sz="1752" spc="-8" dirty="0">
                <a:solidFill>
                  <a:srgbClr val="2E2A1F"/>
                </a:solidFill>
                <a:latin typeface="Calibri"/>
                <a:cs typeface="Calibri"/>
              </a:rPr>
              <a:t>l</a:t>
            </a:r>
            <a:r>
              <a:rPr sz="1752" spc="32" dirty="0">
                <a:solidFill>
                  <a:srgbClr val="2E2A1F"/>
                </a:solidFill>
                <a:latin typeface="Calibri"/>
                <a:cs typeface="Calibri"/>
              </a:rPr>
              <a:t>u</a:t>
            </a:r>
            <a:r>
              <a:rPr sz="1752" spc="36" dirty="0">
                <a:solidFill>
                  <a:srgbClr val="2E2A1F"/>
                </a:solidFill>
                <a:latin typeface="Calibri"/>
                <a:cs typeface="Calibri"/>
              </a:rPr>
              <a:t>a</a:t>
            </a:r>
            <a:r>
              <a:rPr sz="1752" spc="-39" dirty="0">
                <a:solidFill>
                  <a:srgbClr val="2E2A1F"/>
                </a:solidFill>
                <a:latin typeface="Calibri"/>
                <a:cs typeface="Calibri"/>
              </a:rPr>
              <a:t>t</a:t>
            </a:r>
            <a:r>
              <a:rPr sz="1752" spc="-8" dirty="0">
                <a:solidFill>
                  <a:srgbClr val="2E2A1F"/>
                </a:solidFill>
                <a:latin typeface="Calibri"/>
                <a:cs typeface="Calibri"/>
              </a:rPr>
              <a:t>e:</a:t>
            </a:r>
            <a:r>
              <a:rPr sz="1752" spc="-191" dirty="0">
                <a:solidFill>
                  <a:srgbClr val="2E2A1F"/>
                </a:solidFill>
                <a:latin typeface="Times New Roman"/>
                <a:cs typeface="Times New Roman"/>
              </a:rPr>
              <a:t> </a:t>
            </a:r>
            <a:r>
              <a:rPr sz="1752" spc="32" dirty="0">
                <a:solidFill>
                  <a:srgbClr val="2E2A1F"/>
                </a:solidFill>
                <a:latin typeface="Calibri"/>
                <a:cs typeface="Calibri"/>
              </a:rPr>
              <a:t>h</a:t>
            </a:r>
            <a:r>
              <a:rPr sz="1791" spc="-89" baseline="-18518" dirty="0">
                <a:solidFill>
                  <a:srgbClr val="2E2A1F"/>
                </a:solidFill>
                <a:latin typeface="Calibri"/>
                <a:cs typeface="Calibri"/>
              </a:rPr>
              <a:t>2</a:t>
            </a:r>
            <a:r>
              <a:rPr sz="1752" spc="24" dirty="0">
                <a:solidFill>
                  <a:srgbClr val="2E2A1F"/>
                </a:solidFill>
                <a:latin typeface="Calibri"/>
                <a:cs typeface="Calibri"/>
              </a:rPr>
              <a:t>(</a:t>
            </a:r>
            <a:r>
              <a:rPr sz="1752" spc="-24" dirty="0">
                <a:solidFill>
                  <a:srgbClr val="2E2A1F"/>
                </a:solidFill>
                <a:latin typeface="Calibri"/>
                <a:cs typeface="Calibri"/>
              </a:rPr>
              <a:t>26</a:t>
            </a:r>
            <a:r>
              <a:rPr sz="1752" spc="24" dirty="0">
                <a:solidFill>
                  <a:srgbClr val="2E2A1F"/>
                </a:solidFill>
                <a:latin typeface="Calibri"/>
                <a:cs typeface="Calibri"/>
              </a:rPr>
              <a:t>)</a:t>
            </a:r>
            <a:r>
              <a:rPr sz="1752" dirty="0">
                <a:solidFill>
                  <a:srgbClr val="2E2A1F"/>
                </a:solidFill>
                <a:latin typeface="Calibri"/>
                <a:cs typeface="Calibri"/>
              </a:rPr>
              <a:t>=</a:t>
            </a:r>
            <a:r>
              <a:rPr sz="1752" spc="24" dirty="0">
                <a:solidFill>
                  <a:srgbClr val="2E2A1F"/>
                </a:solidFill>
                <a:latin typeface="Calibri"/>
                <a:cs typeface="Calibri"/>
              </a:rPr>
              <a:t>(</a:t>
            </a:r>
            <a:r>
              <a:rPr sz="1752" spc="32" dirty="0">
                <a:solidFill>
                  <a:srgbClr val="2E2A1F"/>
                </a:solidFill>
                <a:latin typeface="Calibri"/>
                <a:cs typeface="Calibri"/>
              </a:rPr>
              <a:t>h</a:t>
            </a:r>
            <a:r>
              <a:rPr sz="1752" spc="24" dirty="0">
                <a:solidFill>
                  <a:srgbClr val="2E2A1F"/>
                </a:solidFill>
                <a:latin typeface="Calibri"/>
                <a:cs typeface="Calibri"/>
              </a:rPr>
              <a:t>(</a:t>
            </a:r>
            <a:r>
              <a:rPr sz="1752" spc="-24" dirty="0">
                <a:solidFill>
                  <a:srgbClr val="2E2A1F"/>
                </a:solidFill>
                <a:latin typeface="Calibri"/>
                <a:cs typeface="Calibri"/>
              </a:rPr>
              <a:t>26</a:t>
            </a:r>
            <a:r>
              <a:rPr sz="1752" spc="24" dirty="0">
                <a:solidFill>
                  <a:srgbClr val="2E2A1F"/>
                </a:solidFill>
                <a:latin typeface="Calibri"/>
                <a:cs typeface="Calibri"/>
              </a:rPr>
              <a:t>)</a:t>
            </a:r>
            <a:r>
              <a:rPr sz="1752" dirty="0">
                <a:solidFill>
                  <a:srgbClr val="2E2A1F"/>
                </a:solidFill>
                <a:latin typeface="Calibri"/>
                <a:cs typeface="Calibri"/>
              </a:rPr>
              <a:t>+</a:t>
            </a:r>
            <a:r>
              <a:rPr sz="1752" spc="-24" dirty="0">
                <a:solidFill>
                  <a:srgbClr val="2E2A1F"/>
                </a:solidFill>
                <a:latin typeface="Calibri"/>
                <a:cs typeface="Calibri"/>
              </a:rPr>
              <a:t>2</a:t>
            </a:r>
            <a:r>
              <a:rPr sz="1752" spc="24" dirty="0">
                <a:solidFill>
                  <a:srgbClr val="2E2A1F"/>
                </a:solidFill>
                <a:latin typeface="Calibri"/>
                <a:cs typeface="Calibri"/>
              </a:rPr>
              <a:t>)</a:t>
            </a:r>
            <a:r>
              <a:rPr sz="1752" spc="4" dirty="0">
                <a:solidFill>
                  <a:srgbClr val="2E2A1F"/>
                </a:solidFill>
                <a:latin typeface="Calibri"/>
                <a:cs typeface="Calibri"/>
              </a:rPr>
              <a:t>%</a:t>
            </a:r>
            <a:r>
              <a:rPr sz="1752" spc="-24" dirty="0">
                <a:solidFill>
                  <a:srgbClr val="2E2A1F"/>
                </a:solidFill>
                <a:latin typeface="Calibri"/>
                <a:cs typeface="Calibri"/>
              </a:rPr>
              <a:t>8</a:t>
            </a:r>
            <a:r>
              <a:rPr sz="1752" dirty="0">
                <a:solidFill>
                  <a:srgbClr val="2E2A1F"/>
                </a:solidFill>
                <a:latin typeface="Calibri"/>
                <a:cs typeface="Calibri"/>
              </a:rPr>
              <a:t>=</a:t>
            </a:r>
            <a:r>
              <a:rPr sz="1752" spc="-12" dirty="0">
                <a:solidFill>
                  <a:srgbClr val="2E2A1F"/>
                </a:solidFill>
                <a:latin typeface="Calibri"/>
                <a:cs typeface="Calibri"/>
              </a:rPr>
              <a:t>4</a:t>
            </a:r>
            <a:r>
              <a:rPr sz="1752" spc="-211" dirty="0">
                <a:solidFill>
                  <a:srgbClr val="2E2A1F"/>
                </a:solidFill>
                <a:latin typeface="Times New Roman"/>
                <a:cs typeface="Times New Roman"/>
              </a:rPr>
              <a:t> </a:t>
            </a:r>
            <a:r>
              <a:rPr sz="1752" spc="-8">
                <a:solidFill>
                  <a:srgbClr val="2E2A1F"/>
                </a:solidFill>
                <a:latin typeface="Calibri"/>
                <a:cs typeface="Calibri"/>
              </a:rPr>
              <a:t>i</a:t>
            </a:r>
            <a:r>
              <a:rPr sz="1752">
                <a:solidFill>
                  <a:srgbClr val="2E2A1F"/>
                </a:solidFill>
                <a:latin typeface="Calibri"/>
                <a:cs typeface="Calibri"/>
              </a:rPr>
              <a:t>s</a:t>
            </a:r>
            <a:r>
              <a:rPr sz="1752" spc="-90">
                <a:solidFill>
                  <a:srgbClr val="2E2A1F"/>
                </a:solidFill>
                <a:latin typeface="Times New Roman"/>
                <a:cs typeface="Times New Roman"/>
              </a:rPr>
              <a:t> </a:t>
            </a:r>
            <a:r>
              <a:rPr sz="1752" spc="-8" smtClean="0">
                <a:solidFill>
                  <a:srgbClr val="2E2A1F"/>
                </a:solidFill>
                <a:latin typeface="Calibri"/>
                <a:cs typeface="Calibri"/>
              </a:rPr>
              <a:t>e</a:t>
            </a:r>
            <a:r>
              <a:rPr sz="1752" spc="16" smtClean="0">
                <a:solidFill>
                  <a:srgbClr val="2E2A1F"/>
                </a:solidFill>
                <a:latin typeface="Calibri"/>
                <a:cs typeface="Calibri"/>
              </a:rPr>
              <a:t>m</a:t>
            </a:r>
            <a:r>
              <a:rPr sz="1752" spc="32" smtClean="0">
                <a:solidFill>
                  <a:srgbClr val="2E2A1F"/>
                </a:solidFill>
                <a:latin typeface="Calibri"/>
                <a:cs typeface="Calibri"/>
              </a:rPr>
              <a:t>p</a:t>
            </a:r>
            <a:r>
              <a:rPr sz="1752" spc="-39" smtClean="0">
                <a:solidFill>
                  <a:srgbClr val="2E2A1F"/>
                </a:solidFill>
                <a:latin typeface="Calibri"/>
                <a:cs typeface="Calibri"/>
              </a:rPr>
              <a:t>t</a:t>
            </a:r>
            <a:r>
              <a:rPr sz="1752" spc="-8" smtClean="0">
                <a:solidFill>
                  <a:srgbClr val="2E2A1F"/>
                </a:solidFill>
                <a:latin typeface="Calibri"/>
                <a:cs typeface="Calibri"/>
              </a:rPr>
              <a:t>y</a:t>
            </a:r>
            <a:r>
              <a:rPr lang="en-US" sz="1752" spc="-36">
                <a:solidFill>
                  <a:srgbClr val="2E2A1F"/>
                </a:solidFill>
                <a:latin typeface="Times New Roman"/>
                <a:cs typeface="Times New Roman"/>
              </a:rPr>
              <a:t> </a:t>
            </a:r>
            <a:r>
              <a:rPr lang="en-US" sz="1752" spc="-36" smtClean="0">
                <a:solidFill>
                  <a:srgbClr val="2E2A1F"/>
                </a:solidFill>
                <a:latin typeface="Times New Roman"/>
                <a:cs typeface="Times New Roman"/>
                <a:sym typeface="Wingdings" panose="05000000000000000000" pitchFamily="2" charset="2"/>
              </a:rPr>
              <a:t> </a:t>
            </a:r>
            <a:r>
              <a:rPr sz="1752" spc="28" smtClean="0">
                <a:solidFill>
                  <a:srgbClr val="2E2A1F"/>
                </a:solidFill>
                <a:latin typeface="Calibri"/>
                <a:cs typeface="Calibri"/>
              </a:rPr>
              <a:t>s</a:t>
            </a:r>
            <a:r>
              <a:rPr sz="1752" spc="-39" smtClean="0">
                <a:solidFill>
                  <a:srgbClr val="2E2A1F"/>
                </a:solidFill>
                <a:latin typeface="Calibri"/>
                <a:cs typeface="Calibri"/>
              </a:rPr>
              <a:t>t</a:t>
            </a:r>
            <a:r>
              <a:rPr sz="1752" spc="28" smtClean="0">
                <a:solidFill>
                  <a:srgbClr val="2E2A1F"/>
                </a:solidFill>
                <a:latin typeface="Calibri"/>
                <a:cs typeface="Calibri"/>
              </a:rPr>
              <a:t>o</a:t>
            </a:r>
            <a:r>
              <a:rPr sz="1752" spc="16" smtClean="0">
                <a:solidFill>
                  <a:srgbClr val="2E2A1F"/>
                </a:solidFill>
                <a:latin typeface="Calibri"/>
                <a:cs typeface="Calibri"/>
              </a:rPr>
              <a:t>r</a:t>
            </a:r>
            <a:r>
              <a:rPr sz="1752" spc="-8" smtClean="0">
                <a:solidFill>
                  <a:srgbClr val="2E2A1F"/>
                </a:solidFill>
                <a:latin typeface="Calibri"/>
                <a:cs typeface="Calibri"/>
              </a:rPr>
              <a:t>e</a:t>
            </a:r>
            <a:r>
              <a:rPr sz="1752" smtClean="0">
                <a:solidFill>
                  <a:srgbClr val="2E2A1F"/>
                </a:solidFill>
                <a:latin typeface="Calibri"/>
                <a:cs typeface="Calibri"/>
              </a:rPr>
              <a:t>s</a:t>
            </a:r>
            <a:r>
              <a:rPr sz="1752" spc="-90" smtClean="0">
                <a:solidFill>
                  <a:srgbClr val="2E2A1F"/>
                </a:solidFill>
                <a:latin typeface="Times New Roman"/>
                <a:cs typeface="Times New Roman"/>
              </a:rPr>
              <a:t> </a:t>
            </a:r>
            <a:r>
              <a:rPr sz="1752" spc="-24" dirty="0">
                <a:solidFill>
                  <a:srgbClr val="2E2A1F"/>
                </a:solidFill>
                <a:latin typeface="Calibri"/>
                <a:cs typeface="Calibri"/>
              </a:rPr>
              <a:t>2</a:t>
            </a:r>
            <a:r>
              <a:rPr sz="1752" spc="-12" dirty="0">
                <a:solidFill>
                  <a:srgbClr val="2E2A1F"/>
                </a:solidFill>
                <a:latin typeface="Calibri"/>
                <a:cs typeface="Calibri"/>
              </a:rPr>
              <a:t>6</a:t>
            </a:r>
            <a:r>
              <a:rPr sz="1752" spc="-52" dirty="0">
                <a:solidFill>
                  <a:srgbClr val="2E2A1F"/>
                </a:solidFill>
                <a:latin typeface="Times New Roman"/>
                <a:cs typeface="Times New Roman"/>
              </a:rPr>
              <a:t> </a:t>
            </a:r>
            <a:r>
              <a:rPr sz="1752" spc="36" dirty="0">
                <a:solidFill>
                  <a:srgbClr val="2E2A1F"/>
                </a:solidFill>
                <a:latin typeface="Calibri"/>
                <a:cs typeface="Calibri"/>
              </a:rPr>
              <a:t>a</a:t>
            </a:r>
            <a:r>
              <a:rPr sz="1752" spc="-8" dirty="0">
                <a:solidFill>
                  <a:srgbClr val="2E2A1F"/>
                </a:solidFill>
                <a:latin typeface="Calibri"/>
                <a:cs typeface="Calibri"/>
              </a:rPr>
              <a:t>t</a:t>
            </a:r>
            <a:r>
              <a:rPr sz="1752" spc="-151" dirty="0">
                <a:solidFill>
                  <a:srgbClr val="2E2A1F"/>
                </a:solidFill>
                <a:latin typeface="Times New Roman"/>
                <a:cs typeface="Times New Roman"/>
              </a:rPr>
              <a:t> </a:t>
            </a:r>
            <a:r>
              <a:rPr sz="1752" spc="-24" dirty="0">
                <a:solidFill>
                  <a:srgbClr val="2E2A1F"/>
                </a:solidFill>
                <a:latin typeface="Calibri"/>
                <a:cs typeface="Calibri"/>
              </a:rPr>
              <a:t>4</a:t>
            </a:r>
            <a:r>
              <a:rPr sz="1752" dirty="0">
                <a:solidFill>
                  <a:srgbClr val="2E2A1F"/>
                </a:solidFill>
                <a:latin typeface="Calibri"/>
                <a:cs typeface="Calibri"/>
              </a:rPr>
              <a:t>.</a:t>
            </a:r>
            <a:endParaRPr sz="1752">
              <a:latin typeface="Calibri"/>
              <a:cs typeface="Calibri"/>
            </a:endParaRPr>
          </a:p>
          <a:p>
            <a:pPr marL="10110">
              <a:spcBef>
                <a:spcPts val="1242"/>
              </a:spcBef>
            </a:pPr>
            <a:r>
              <a:rPr sz="2070" dirty="0">
                <a:solidFill>
                  <a:srgbClr val="9CBEBD"/>
                </a:solidFill>
                <a:latin typeface="Arial"/>
                <a:cs typeface="Arial"/>
              </a:rPr>
              <a:t>•</a:t>
            </a:r>
            <a:r>
              <a:rPr sz="2070" spc="132" dirty="0">
                <a:solidFill>
                  <a:srgbClr val="9CBEBD"/>
                </a:solidFill>
                <a:latin typeface="Arial"/>
                <a:cs typeface="Arial"/>
              </a:rPr>
              <a:t> </a:t>
            </a:r>
            <a:r>
              <a:rPr sz="2070" spc="-39" dirty="0">
                <a:solidFill>
                  <a:srgbClr val="2E2A1F"/>
                </a:solidFill>
                <a:latin typeface="Calibri"/>
                <a:cs typeface="Calibri"/>
              </a:rPr>
              <a:t>a</a:t>
            </a:r>
            <a:r>
              <a:rPr sz="2070" spc="24" dirty="0">
                <a:solidFill>
                  <a:srgbClr val="2E2A1F"/>
                </a:solidFill>
                <a:latin typeface="Calibri"/>
                <a:cs typeface="Calibri"/>
              </a:rPr>
              <a:t>dd</a:t>
            </a:r>
            <a:r>
              <a:rPr sz="2070" spc="8" dirty="0">
                <a:solidFill>
                  <a:srgbClr val="2E2A1F"/>
                </a:solidFill>
                <a:latin typeface="Calibri"/>
                <a:cs typeface="Calibri"/>
              </a:rPr>
              <a:t>(</a:t>
            </a:r>
            <a:r>
              <a:rPr sz="2070" spc="-28" dirty="0">
                <a:solidFill>
                  <a:srgbClr val="2E2A1F"/>
                </a:solidFill>
                <a:latin typeface="Calibri"/>
                <a:cs typeface="Calibri"/>
              </a:rPr>
              <a:t>38</a:t>
            </a:r>
            <a:r>
              <a:rPr sz="2070" dirty="0">
                <a:solidFill>
                  <a:srgbClr val="2E2A1F"/>
                </a:solidFill>
                <a:latin typeface="Calibri"/>
                <a:cs typeface="Calibri"/>
              </a:rPr>
              <a:t>)</a:t>
            </a:r>
            <a:endParaRPr sz="2070">
              <a:latin typeface="Calibri"/>
              <a:cs typeface="Calibri"/>
            </a:endParaRPr>
          </a:p>
        </p:txBody>
      </p:sp>
      <p:sp>
        <p:nvSpPr>
          <p:cNvPr id="5" name="object 5"/>
          <p:cNvSpPr/>
          <p:nvPr/>
        </p:nvSpPr>
        <p:spPr>
          <a:xfrm>
            <a:off x="8491786" y="5542324"/>
            <a:ext cx="454919" cy="333607"/>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sz="1433"/>
          </a:p>
        </p:txBody>
      </p:sp>
      <p:sp>
        <p:nvSpPr>
          <p:cNvPr id="6" name="object 6"/>
          <p:cNvSpPr txBox="1"/>
          <p:nvPr/>
        </p:nvSpPr>
        <p:spPr>
          <a:xfrm>
            <a:off x="8603006" y="5634234"/>
            <a:ext cx="222910" cy="220510"/>
          </a:xfrm>
          <a:prstGeom prst="rect">
            <a:avLst/>
          </a:prstGeom>
        </p:spPr>
        <p:txBody>
          <a:bodyPr vert="horz" wrap="square" lIns="0" tIns="0" rIns="0" bIns="0" rtlCol="0">
            <a:spAutoFit/>
          </a:bodyPr>
          <a:lstStyle/>
          <a:p>
            <a:pPr marL="10110"/>
            <a:r>
              <a:rPr sz="1433" spc="-4" dirty="0">
                <a:solidFill>
                  <a:srgbClr val="FFFFFF"/>
                </a:solidFill>
                <a:latin typeface="Arial"/>
                <a:cs typeface="Arial"/>
              </a:rPr>
              <a:t>4</a:t>
            </a:r>
            <a:r>
              <a:rPr sz="1433" dirty="0">
                <a:solidFill>
                  <a:srgbClr val="FFFFFF"/>
                </a:solidFill>
                <a:latin typeface="Arial"/>
                <a:cs typeface="Arial"/>
              </a:rPr>
              <a:t>4</a:t>
            </a:r>
            <a:endParaRPr sz="1433">
              <a:latin typeface="Arial"/>
              <a:cs typeface="Arial"/>
            </a:endParaRPr>
          </a:p>
        </p:txBody>
      </p:sp>
      <p:sp>
        <p:nvSpPr>
          <p:cNvPr id="7" name="object 7"/>
          <p:cNvSpPr/>
          <p:nvPr/>
        </p:nvSpPr>
        <p:spPr>
          <a:xfrm>
            <a:off x="6985508" y="2024285"/>
            <a:ext cx="1405194" cy="2860934"/>
          </a:xfrm>
          <a:custGeom>
            <a:avLst/>
            <a:gdLst/>
            <a:ahLst/>
            <a:cxnLst/>
            <a:rect l="l" t="t" r="r" b="b"/>
            <a:pathLst>
              <a:path w="1765300" h="3594100">
                <a:moveTo>
                  <a:pt x="12710" y="0"/>
                </a:moveTo>
                <a:lnTo>
                  <a:pt x="0" y="12710"/>
                </a:lnTo>
                <a:lnTo>
                  <a:pt x="0" y="3594110"/>
                </a:lnTo>
                <a:lnTo>
                  <a:pt x="1765304" y="3594110"/>
                </a:lnTo>
                <a:lnTo>
                  <a:pt x="1765304" y="3581399"/>
                </a:lnTo>
                <a:lnTo>
                  <a:pt x="12710" y="3581399"/>
                </a:lnTo>
                <a:lnTo>
                  <a:pt x="12710" y="0"/>
                </a:lnTo>
                <a:close/>
              </a:path>
              <a:path w="1765300" h="3594100">
                <a:moveTo>
                  <a:pt x="1765304" y="0"/>
                </a:moveTo>
                <a:lnTo>
                  <a:pt x="1752599" y="0"/>
                </a:lnTo>
                <a:lnTo>
                  <a:pt x="1752599" y="3581399"/>
                </a:lnTo>
                <a:lnTo>
                  <a:pt x="1765304" y="3581399"/>
                </a:lnTo>
                <a:lnTo>
                  <a:pt x="1765304" y="0"/>
                </a:lnTo>
                <a:close/>
              </a:path>
              <a:path w="1765300" h="3594100">
                <a:moveTo>
                  <a:pt x="12710" y="0"/>
                </a:moveTo>
                <a:lnTo>
                  <a:pt x="0" y="0"/>
                </a:lnTo>
                <a:lnTo>
                  <a:pt x="0" y="12710"/>
                </a:lnTo>
                <a:lnTo>
                  <a:pt x="12710" y="0"/>
                </a:lnTo>
                <a:close/>
              </a:path>
              <a:path w="1765300" h="3594100">
                <a:moveTo>
                  <a:pt x="1752599" y="0"/>
                </a:moveTo>
                <a:lnTo>
                  <a:pt x="12710" y="0"/>
                </a:lnTo>
                <a:lnTo>
                  <a:pt x="12710" y="12710"/>
                </a:lnTo>
                <a:lnTo>
                  <a:pt x="1752599" y="12710"/>
                </a:lnTo>
                <a:lnTo>
                  <a:pt x="1752599" y="0"/>
                </a:lnTo>
                <a:close/>
              </a:path>
            </a:pathLst>
          </a:custGeom>
          <a:solidFill>
            <a:srgbClr val="2F2B1F"/>
          </a:solidFill>
        </p:spPr>
        <p:txBody>
          <a:bodyPr wrap="square" lIns="0" tIns="0" rIns="0" bIns="0" rtlCol="0"/>
          <a:lstStyle/>
          <a:p>
            <a:endParaRPr sz="1433"/>
          </a:p>
        </p:txBody>
      </p:sp>
      <p:sp>
        <p:nvSpPr>
          <p:cNvPr id="8" name="object 8"/>
          <p:cNvSpPr/>
          <p:nvPr/>
        </p:nvSpPr>
        <p:spPr>
          <a:xfrm>
            <a:off x="6985507" y="2393281"/>
            <a:ext cx="1395084" cy="0"/>
          </a:xfrm>
          <a:custGeom>
            <a:avLst/>
            <a:gdLst/>
            <a:ahLst/>
            <a:cxnLst/>
            <a:rect l="l" t="t" r="r" b="b"/>
            <a:pathLst>
              <a:path w="1752600">
                <a:moveTo>
                  <a:pt x="0" y="0"/>
                </a:moveTo>
                <a:lnTo>
                  <a:pt x="1752599" y="0"/>
                </a:lnTo>
              </a:path>
            </a:pathLst>
          </a:custGeom>
          <a:ln w="13973">
            <a:solidFill>
              <a:srgbClr val="2F2B1F"/>
            </a:solidFill>
          </a:ln>
        </p:spPr>
        <p:txBody>
          <a:bodyPr wrap="square" lIns="0" tIns="0" rIns="0" bIns="0" rtlCol="0"/>
          <a:lstStyle/>
          <a:p>
            <a:endParaRPr sz="1433"/>
          </a:p>
        </p:txBody>
      </p:sp>
      <p:sp>
        <p:nvSpPr>
          <p:cNvPr id="9" name="object 9"/>
          <p:cNvSpPr/>
          <p:nvPr/>
        </p:nvSpPr>
        <p:spPr>
          <a:xfrm>
            <a:off x="6985507" y="2747099"/>
            <a:ext cx="1395084" cy="0"/>
          </a:xfrm>
          <a:custGeom>
            <a:avLst/>
            <a:gdLst/>
            <a:ahLst/>
            <a:cxnLst/>
            <a:rect l="l" t="t" r="r" b="b"/>
            <a:pathLst>
              <a:path w="1752600">
                <a:moveTo>
                  <a:pt x="0" y="0"/>
                </a:moveTo>
                <a:lnTo>
                  <a:pt x="1752599" y="0"/>
                </a:lnTo>
              </a:path>
            </a:pathLst>
          </a:custGeom>
          <a:ln w="13973">
            <a:solidFill>
              <a:srgbClr val="2F2B1F"/>
            </a:solidFill>
          </a:ln>
        </p:spPr>
        <p:txBody>
          <a:bodyPr wrap="square" lIns="0" tIns="0" rIns="0" bIns="0" rtlCol="0"/>
          <a:lstStyle/>
          <a:p>
            <a:endParaRPr sz="1433"/>
          </a:p>
        </p:txBody>
      </p:sp>
      <p:sp>
        <p:nvSpPr>
          <p:cNvPr id="10" name="object 10"/>
          <p:cNvSpPr/>
          <p:nvPr/>
        </p:nvSpPr>
        <p:spPr>
          <a:xfrm>
            <a:off x="6985507" y="3100921"/>
            <a:ext cx="1395084" cy="0"/>
          </a:xfrm>
          <a:custGeom>
            <a:avLst/>
            <a:gdLst/>
            <a:ahLst/>
            <a:cxnLst/>
            <a:rect l="l" t="t" r="r" b="b"/>
            <a:pathLst>
              <a:path w="1752600">
                <a:moveTo>
                  <a:pt x="0" y="0"/>
                </a:moveTo>
                <a:lnTo>
                  <a:pt x="1752599" y="0"/>
                </a:lnTo>
              </a:path>
            </a:pathLst>
          </a:custGeom>
          <a:ln w="13962">
            <a:solidFill>
              <a:srgbClr val="2F2B1F"/>
            </a:solidFill>
          </a:ln>
        </p:spPr>
        <p:txBody>
          <a:bodyPr wrap="square" lIns="0" tIns="0" rIns="0" bIns="0" rtlCol="0"/>
          <a:lstStyle/>
          <a:p>
            <a:endParaRPr sz="1433"/>
          </a:p>
        </p:txBody>
      </p:sp>
      <p:sp>
        <p:nvSpPr>
          <p:cNvPr id="11" name="object 11"/>
          <p:cNvSpPr/>
          <p:nvPr/>
        </p:nvSpPr>
        <p:spPr>
          <a:xfrm>
            <a:off x="6985507" y="3454759"/>
            <a:ext cx="1395084" cy="0"/>
          </a:xfrm>
          <a:custGeom>
            <a:avLst/>
            <a:gdLst/>
            <a:ahLst/>
            <a:cxnLst/>
            <a:rect l="l" t="t" r="r" b="b"/>
            <a:pathLst>
              <a:path w="1752600">
                <a:moveTo>
                  <a:pt x="0" y="0"/>
                </a:moveTo>
                <a:lnTo>
                  <a:pt x="1752599" y="0"/>
                </a:lnTo>
              </a:path>
            </a:pathLst>
          </a:custGeom>
          <a:ln w="13973">
            <a:solidFill>
              <a:srgbClr val="2F2B1F"/>
            </a:solidFill>
          </a:ln>
        </p:spPr>
        <p:txBody>
          <a:bodyPr wrap="square" lIns="0" tIns="0" rIns="0" bIns="0" rtlCol="0"/>
          <a:lstStyle/>
          <a:p>
            <a:endParaRPr sz="1433"/>
          </a:p>
        </p:txBody>
      </p:sp>
      <p:sp>
        <p:nvSpPr>
          <p:cNvPr id="12" name="object 12"/>
          <p:cNvSpPr/>
          <p:nvPr/>
        </p:nvSpPr>
        <p:spPr>
          <a:xfrm>
            <a:off x="6985507" y="4162398"/>
            <a:ext cx="1395084" cy="0"/>
          </a:xfrm>
          <a:custGeom>
            <a:avLst/>
            <a:gdLst/>
            <a:ahLst/>
            <a:cxnLst/>
            <a:rect l="l" t="t" r="r" b="b"/>
            <a:pathLst>
              <a:path w="1752600">
                <a:moveTo>
                  <a:pt x="0" y="0"/>
                </a:moveTo>
                <a:lnTo>
                  <a:pt x="1752599" y="0"/>
                </a:lnTo>
              </a:path>
            </a:pathLst>
          </a:custGeom>
          <a:ln w="13962">
            <a:solidFill>
              <a:srgbClr val="2F2B1F"/>
            </a:solidFill>
          </a:ln>
        </p:spPr>
        <p:txBody>
          <a:bodyPr wrap="square" lIns="0" tIns="0" rIns="0" bIns="0" rtlCol="0"/>
          <a:lstStyle/>
          <a:p>
            <a:endParaRPr sz="1433"/>
          </a:p>
        </p:txBody>
      </p:sp>
      <p:sp>
        <p:nvSpPr>
          <p:cNvPr id="13" name="object 13"/>
          <p:cNvSpPr/>
          <p:nvPr/>
        </p:nvSpPr>
        <p:spPr>
          <a:xfrm>
            <a:off x="6985507" y="3808576"/>
            <a:ext cx="1395084" cy="0"/>
          </a:xfrm>
          <a:custGeom>
            <a:avLst/>
            <a:gdLst/>
            <a:ahLst/>
            <a:cxnLst/>
            <a:rect l="l" t="t" r="r" b="b"/>
            <a:pathLst>
              <a:path w="1752600">
                <a:moveTo>
                  <a:pt x="0" y="0"/>
                </a:moveTo>
                <a:lnTo>
                  <a:pt x="1752599" y="0"/>
                </a:lnTo>
              </a:path>
            </a:pathLst>
          </a:custGeom>
          <a:ln w="13973">
            <a:solidFill>
              <a:srgbClr val="2F2B1F"/>
            </a:solidFill>
          </a:ln>
        </p:spPr>
        <p:txBody>
          <a:bodyPr wrap="square" lIns="0" tIns="0" rIns="0" bIns="0" rtlCol="0"/>
          <a:lstStyle/>
          <a:p>
            <a:endParaRPr sz="1433"/>
          </a:p>
        </p:txBody>
      </p:sp>
      <p:sp>
        <p:nvSpPr>
          <p:cNvPr id="14" name="object 14"/>
          <p:cNvSpPr/>
          <p:nvPr/>
        </p:nvSpPr>
        <p:spPr>
          <a:xfrm>
            <a:off x="6985507" y="4516231"/>
            <a:ext cx="1395084" cy="0"/>
          </a:xfrm>
          <a:custGeom>
            <a:avLst/>
            <a:gdLst/>
            <a:ahLst/>
            <a:cxnLst/>
            <a:rect l="l" t="t" r="r" b="b"/>
            <a:pathLst>
              <a:path w="1752600">
                <a:moveTo>
                  <a:pt x="0" y="0"/>
                </a:moveTo>
                <a:lnTo>
                  <a:pt x="1752599" y="0"/>
                </a:lnTo>
              </a:path>
            </a:pathLst>
          </a:custGeom>
          <a:ln w="13973">
            <a:solidFill>
              <a:srgbClr val="2F2B1F"/>
            </a:solidFill>
          </a:ln>
        </p:spPr>
        <p:txBody>
          <a:bodyPr wrap="square" lIns="0" tIns="0" rIns="0" bIns="0" rtlCol="0"/>
          <a:lstStyle/>
          <a:p>
            <a:endParaRPr sz="1433"/>
          </a:p>
        </p:txBody>
      </p:sp>
      <p:sp>
        <p:nvSpPr>
          <p:cNvPr id="15" name="object 15"/>
          <p:cNvSpPr txBox="1"/>
          <p:nvPr/>
        </p:nvSpPr>
        <p:spPr>
          <a:xfrm>
            <a:off x="6742891" y="2155734"/>
            <a:ext cx="144057" cy="2746906"/>
          </a:xfrm>
          <a:prstGeom prst="rect">
            <a:avLst/>
          </a:prstGeom>
        </p:spPr>
        <p:txBody>
          <a:bodyPr vert="horz" wrap="square" lIns="0" tIns="0" rIns="0" bIns="0" rtlCol="0">
            <a:spAutoFit/>
          </a:bodyPr>
          <a:lstStyle/>
          <a:p>
            <a:pPr marL="10110"/>
            <a:r>
              <a:rPr sz="1752" b="1" dirty="0">
                <a:solidFill>
                  <a:srgbClr val="2E2A1F"/>
                </a:solidFill>
                <a:latin typeface="Arial"/>
                <a:cs typeface="Arial"/>
              </a:rPr>
              <a:t>0</a:t>
            </a:r>
            <a:endParaRPr sz="1752">
              <a:latin typeface="Arial"/>
              <a:cs typeface="Arial"/>
            </a:endParaRPr>
          </a:p>
          <a:p>
            <a:pPr marL="10110">
              <a:spcBef>
                <a:spcPts val="764"/>
              </a:spcBef>
            </a:pPr>
            <a:r>
              <a:rPr sz="1752" b="1" dirty="0">
                <a:solidFill>
                  <a:srgbClr val="2E2A1F"/>
                </a:solidFill>
                <a:latin typeface="Arial"/>
                <a:cs typeface="Arial"/>
              </a:rPr>
              <a:t>1</a:t>
            </a:r>
            <a:endParaRPr sz="1752">
              <a:latin typeface="Arial"/>
              <a:cs typeface="Arial"/>
            </a:endParaRPr>
          </a:p>
          <a:p>
            <a:pPr marL="10110">
              <a:spcBef>
                <a:spcPts val="287"/>
              </a:spcBef>
            </a:pPr>
            <a:r>
              <a:rPr sz="1752" b="1" dirty="0">
                <a:solidFill>
                  <a:srgbClr val="2E2A1F"/>
                </a:solidFill>
                <a:latin typeface="Arial"/>
                <a:cs typeface="Arial"/>
              </a:rPr>
              <a:t>2</a:t>
            </a:r>
            <a:endParaRPr sz="1752">
              <a:latin typeface="Arial"/>
              <a:cs typeface="Arial"/>
            </a:endParaRPr>
          </a:p>
          <a:p>
            <a:pPr marL="10110">
              <a:spcBef>
                <a:spcPts val="764"/>
              </a:spcBef>
            </a:pPr>
            <a:r>
              <a:rPr sz="1752" b="1" dirty="0">
                <a:solidFill>
                  <a:srgbClr val="2E2A1F"/>
                </a:solidFill>
                <a:latin typeface="Arial"/>
                <a:cs typeface="Arial"/>
              </a:rPr>
              <a:t>3</a:t>
            </a:r>
            <a:endParaRPr sz="1752">
              <a:latin typeface="Arial"/>
              <a:cs typeface="Arial"/>
            </a:endParaRPr>
          </a:p>
          <a:p>
            <a:pPr marL="10110">
              <a:spcBef>
                <a:spcPts val="764"/>
              </a:spcBef>
            </a:pPr>
            <a:r>
              <a:rPr sz="1752" b="1" dirty="0">
                <a:solidFill>
                  <a:srgbClr val="2E2A1F"/>
                </a:solidFill>
                <a:latin typeface="Arial"/>
                <a:cs typeface="Arial"/>
              </a:rPr>
              <a:t>4</a:t>
            </a:r>
            <a:endParaRPr sz="1752">
              <a:latin typeface="Arial"/>
              <a:cs typeface="Arial"/>
            </a:endParaRPr>
          </a:p>
          <a:p>
            <a:pPr marL="10110">
              <a:spcBef>
                <a:spcPts val="764"/>
              </a:spcBef>
            </a:pPr>
            <a:r>
              <a:rPr sz="1752" b="1" dirty="0">
                <a:solidFill>
                  <a:srgbClr val="2E2A1F"/>
                </a:solidFill>
                <a:latin typeface="Arial"/>
                <a:cs typeface="Arial"/>
              </a:rPr>
              <a:t>5</a:t>
            </a:r>
            <a:endParaRPr sz="1752">
              <a:latin typeface="Arial"/>
              <a:cs typeface="Arial"/>
            </a:endParaRPr>
          </a:p>
          <a:p>
            <a:pPr marL="10110">
              <a:spcBef>
                <a:spcPts val="764"/>
              </a:spcBef>
            </a:pPr>
            <a:r>
              <a:rPr sz="1752" b="1" dirty="0">
                <a:solidFill>
                  <a:srgbClr val="2E2A1F"/>
                </a:solidFill>
                <a:latin typeface="Arial"/>
                <a:cs typeface="Arial"/>
              </a:rPr>
              <a:t>6</a:t>
            </a:r>
            <a:endParaRPr sz="1752">
              <a:latin typeface="Arial"/>
              <a:cs typeface="Arial"/>
            </a:endParaRPr>
          </a:p>
          <a:p>
            <a:pPr marL="10110">
              <a:spcBef>
                <a:spcPts val="287"/>
              </a:spcBef>
            </a:pPr>
            <a:r>
              <a:rPr sz="1752" b="1" dirty="0">
                <a:solidFill>
                  <a:srgbClr val="2E2A1F"/>
                </a:solidFill>
                <a:latin typeface="Arial"/>
                <a:cs typeface="Arial"/>
              </a:rPr>
              <a:t>7</a:t>
            </a:r>
            <a:endParaRPr sz="1752">
              <a:latin typeface="Arial"/>
              <a:cs typeface="Arial"/>
            </a:endParaRPr>
          </a:p>
        </p:txBody>
      </p:sp>
      <p:sp>
        <p:nvSpPr>
          <p:cNvPr id="16" name="object 16"/>
          <p:cNvSpPr txBox="1"/>
          <p:nvPr/>
        </p:nvSpPr>
        <p:spPr>
          <a:xfrm>
            <a:off x="7561746" y="2843167"/>
            <a:ext cx="265369" cy="269626"/>
          </a:xfrm>
          <a:prstGeom prst="rect">
            <a:avLst/>
          </a:prstGeom>
        </p:spPr>
        <p:txBody>
          <a:bodyPr vert="horz" wrap="square" lIns="0" tIns="0" rIns="0" bIns="0" rtlCol="0">
            <a:spAutoFit/>
          </a:bodyPr>
          <a:lstStyle/>
          <a:p>
            <a:pPr marL="10110"/>
            <a:r>
              <a:rPr sz="1752" b="1" spc="-20" dirty="0">
                <a:solidFill>
                  <a:srgbClr val="2E2A1F"/>
                </a:solidFill>
                <a:latin typeface="Arial"/>
                <a:cs typeface="Arial"/>
              </a:rPr>
              <a:t>1</a:t>
            </a:r>
            <a:r>
              <a:rPr sz="1752" b="1" dirty="0">
                <a:solidFill>
                  <a:srgbClr val="2E2A1F"/>
                </a:solidFill>
                <a:latin typeface="Arial"/>
                <a:cs typeface="Arial"/>
              </a:rPr>
              <a:t>8</a:t>
            </a:r>
            <a:endParaRPr sz="1752">
              <a:latin typeface="Arial"/>
              <a:cs typeface="Arial"/>
            </a:endParaRPr>
          </a:p>
        </p:txBody>
      </p:sp>
      <p:sp>
        <p:nvSpPr>
          <p:cNvPr id="17" name="object 17"/>
          <p:cNvSpPr txBox="1"/>
          <p:nvPr/>
        </p:nvSpPr>
        <p:spPr>
          <a:xfrm>
            <a:off x="7561746" y="3186885"/>
            <a:ext cx="265369" cy="269626"/>
          </a:xfrm>
          <a:prstGeom prst="rect">
            <a:avLst/>
          </a:prstGeom>
        </p:spPr>
        <p:txBody>
          <a:bodyPr vert="horz" wrap="square" lIns="0" tIns="0" rIns="0" bIns="0" rtlCol="0">
            <a:spAutoFit/>
          </a:bodyPr>
          <a:lstStyle/>
          <a:p>
            <a:pPr marL="10110"/>
            <a:r>
              <a:rPr sz="1752" b="1" spc="-20" dirty="0">
                <a:solidFill>
                  <a:srgbClr val="2E2A1F"/>
                </a:solidFill>
                <a:latin typeface="Arial"/>
                <a:cs typeface="Arial"/>
              </a:rPr>
              <a:t>1</a:t>
            </a:r>
            <a:r>
              <a:rPr sz="1752" b="1" dirty="0">
                <a:solidFill>
                  <a:srgbClr val="2E2A1F"/>
                </a:solidFill>
                <a:latin typeface="Arial"/>
                <a:cs typeface="Arial"/>
              </a:rPr>
              <a:t>9</a:t>
            </a:r>
            <a:endParaRPr sz="1752">
              <a:latin typeface="Arial"/>
              <a:cs typeface="Arial"/>
            </a:endParaRPr>
          </a:p>
        </p:txBody>
      </p:sp>
      <p:sp>
        <p:nvSpPr>
          <p:cNvPr id="18" name="object 18"/>
          <p:cNvSpPr txBox="1"/>
          <p:nvPr/>
        </p:nvSpPr>
        <p:spPr>
          <a:xfrm>
            <a:off x="7571849" y="3490163"/>
            <a:ext cx="265369" cy="269626"/>
          </a:xfrm>
          <a:prstGeom prst="rect">
            <a:avLst/>
          </a:prstGeom>
        </p:spPr>
        <p:txBody>
          <a:bodyPr vert="horz" wrap="square" lIns="0" tIns="0" rIns="0" bIns="0" rtlCol="0">
            <a:spAutoFit/>
          </a:bodyPr>
          <a:lstStyle/>
          <a:p>
            <a:pPr marL="10110"/>
            <a:r>
              <a:rPr sz="1752" b="1" spc="-20" dirty="0">
                <a:solidFill>
                  <a:srgbClr val="2E2A1F"/>
                </a:solidFill>
                <a:latin typeface="Arial"/>
                <a:cs typeface="Arial"/>
              </a:rPr>
              <a:t>2</a:t>
            </a:r>
            <a:r>
              <a:rPr sz="1752" b="1" dirty="0">
                <a:solidFill>
                  <a:srgbClr val="2E2A1F"/>
                </a:solidFill>
                <a:latin typeface="Arial"/>
                <a:cs typeface="Arial"/>
              </a:rPr>
              <a:t>6</a:t>
            </a:r>
            <a:endParaRPr sz="1752">
              <a:latin typeface="Arial"/>
              <a:cs typeface="Arial"/>
            </a:endParaRPr>
          </a:p>
        </p:txBody>
      </p:sp>
      <p:sp>
        <p:nvSpPr>
          <p:cNvPr id="19" name="object 19"/>
          <p:cNvSpPr txBox="1"/>
          <p:nvPr/>
        </p:nvSpPr>
        <p:spPr>
          <a:xfrm>
            <a:off x="7541521" y="4602188"/>
            <a:ext cx="265369" cy="269626"/>
          </a:xfrm>
          <a:prstGeom prst="rect">
            <a:avLst/>
          </a:prstGeom>
        </p:spPr>
        <p:txBody>
          <a:bodyPr vert="horz" wrap="square" lIns="0" tIns="0" rIns="0" bIns="0" rtlCol="0">
            <a:spAutoFit/>
          </a:bodyPr>
          <a:lstStyle/>
          <a:p>
            <a:pPr marL="10110"/>
            <a:r>
              <a:rPr sz="1752" b="1" spc="-20" dirty="0">
                <a:solidFill>
                  <a:srgbClr val="2E2A1F"/>
                </a:solidFill>
                <a:latin typeface="Arial"/>
                <a:cs typeface="Arial"/>
              </a:rPr>
              <a:t>1</a:t>
            </a:r>
            <a:r>
              <a:rPr sz="1752" b="1" dirty="0">
                <a:solidFill>
                  <a:srgbClr val="2E2A1F"/>
                </a:solidFill>
                <a:latin typeface="Arial"/>
                <a:cs typeface="Arial"/>
              </a:rPr>
              <a:t>5</a:t>
            </a:r>
            <a:endParaRPr sz="1752">
              <a:latin typeface="Arial"/>
              <a:cs typeface="Arial"/>
            </a:endParaRPr>
          </a:p>
        </p:txBody>
      </p:sp>
      <p:sp>
        <p:nvSpPr>
          <p:cNvPr id="20" name="object 20"/>
          <p:cNvSpPr txBox="1"/>
          <p:nvPr/>
        </p:nvSpPr>
        <p:spPr>
          <a:xfrm>
            <a:off x="7531418" y="4228143"/>
            <a:ext cx="265369" cy="269626"/>
          </a:xfrm>
          <a:prstGeom prst="rect">
            <a:avLst/>
          </a:prstGeom>
        </p:spPr>
        <p:txBody>
          <a:bodyPr vert="horz" wrap="square" lIns="0" tIns="0" rIns="0" bIns="0" rtlCol="0">
            <a:spAutoFit/>
          </a:bodyPr>
          <a:lstStyle/>
          <a:p>
            <a:pPr marL="10110"/>
            <a:r>
              <a:rPr sz="1752" b="1" spc="-20" dirty="0">
                <a:solidFill>
                  <a:srgbClr val="2E2A1F"/>
                </a:solidFill>
                <a:latin typeface="Arial"/>
                <a:cs typeface="Arial"/>
              </a:rPr>
              <a:t>1</a:t>
            </a:r>
            <a:r>
              <a:rPr sz="1752" b="1" dirty="0">
                <a:solidFill>
                  <a:srgbClr val="2E2A1F"/>
                </a:solidFill>
                <a:latin typeface="Arial"/>
                <a:cs typeface="Arial"/>
              </a:rPr>
              <a:t>4</a:t>
            </a:r>
            <a:endParaRPr sz="1752">
              <a:latin typeface="Arial"/>
              <a:cs typeface="Arial"/>
            </a:endParaRPr>
          </a:p>
        </p:txBody>
      </p:sp>
      <p:sp>
        <p:nvSpPr>
          <p:cNvPr id="21" name="object 21"/>
          <p:cNvSpPr txBox="1"/>
          <p:nvPr/>
        </p:nvSpPr>
        <p:spPr>
          <a:xfrm>
            <a:off x="7531418" y="2095088"/>
            <a:ext cx="265369" cy="269626"/>
          </a:xfrm>
          <a:prstGeom prst="rect">
            <a:avLst/>
          </a:prstGeom>
        </p:spPr>
        <p:txBody>
          <a:bodyPr vert="horz" wrap="square" lIns="0" tIns="0" rIns="0" bIns="0" rtlCol="0">
            <a:spAutoFit/>
          </a:bodyPr>
          <a:lstStyle/>
          <a:p>
            <a:pPr marL="10110"/>
            <a:r>
              <a:rPr sz="1752" b="1" spc="-20" dirty="0">
                <a:solidFill>
                  <a:srgbClr val="2E2A1F"/>
                </a:solidFill>
                <a:latin typeface="Arial"/>
                <a:cs typeface="Arial"/>
              </a:rPr>
              <a:t>3</a:t>
            </a:r>
            <a:r>
              <a:rPr sz="1752" b="1" dirty="0">
                <a:solidFill>
                  <a:srgbClr val="2E2A1F"/>
                </a:solidFill>
                <a:latin typeface="Arial"/>
                <a:cs typeface="Arial"/>
              </a:rPr>
              <a:t>8</a:t>
            </a:r>
            <a:endParaRPr sz="1752">
              <a:latin typeface="Arial"/>
              <a:cs typeface="Arial"/>
            </a:endParaRPr>
          </a:p>
        </p:txBody>
      </p:sp>
      <p:sp>
        <p:nvSpPr>
          <p:cNvPr id="22" name="Slide Number Placeholder 21"/>
          <p:cNvSpPr>
            <a:spLocks noGrp="1"/>
          </p:cNvSpPr>
          <p:nvPr>
            <p:ph type="sldNum" sz="quarter" idx="12"/>
          </p:nvPr>
        </p:nvSpPr>
        <p:spPr/>
        <p:txBody>
          <a:bodyPr/>
          <a:lstStyle/>
          <a:p>
            <a:pPr marL="88900">
              <a:lnSpc>
                <a:spcPct val="100000"/>
              </a:lnSpc>
            </a:pPr>
            <a:fld id="{81D60167-4931-47E6-BA6A-407CBD079E47}" type="slidenum">
              <a:rPr lang="en-US" smtClean="0"/>
              <a:t>45</a:t>
            </a:fld>
            <a:endParaRPr lang="en-US" dirty="0"/>
          </a:p>
        </p:txBody>
      </p:sp>
    </p:spTree>
    <p:extLst>
      <p:ext uri="{BB962C8B-B14F-4D97-AF65-F5344CB8AC3E}">
        <p14:creationId xmlns:p14="http://schemas.microsoft.com/office/powerpoint/2010/main" val="34805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3043" y="1526067"/>
            <a:ext cx="3904720" cy="564257"/>
          </a:xfrm>
          <a:prstGeom prst="rect">
            <a:avLst/>
          </a:prstGeom>
        </p:spPr>
        <p:txBody>
          <a:bodyPr vert="horz" wrap="square" lIns="0" tIns="0" rIns="0" bIns="0" rtlCol="0">
            <a:spAutoFit/>
          </a:bodyPr>
          <a:lstStyle/>
          <a:p>
            <a:pPr marL="10110">
              <a:lnSpc>
                <a:spcPts val="4355"/>
              </a:lnSpc>
            </a:pPr>
            <a:r>
              <a:rPr sz="3662" spc="-207" dirty="0">
                <a:solidFill>
                  <a:srgbClr val="665D46"/>
                </a:solidFill>
                <a:latin typeface="Cambria"/>
                <a:cs typeface="Cambria"/>
              </a:rPr>
              <a:t>T</a:t>
            </a:r>
            <a:r>
              <a:rPr sz="3662" spc="-116" dirty="0">
                <a:solidFill>
                  <a:srgbClr val="665D46"/>
                </a:solidFill>
                <a:latin typeface="Cambria"/>
                <a:cs typeface="Cambria"/>
              </a:rPr>
              <a:t>u</a:t>
            </a:r>
            <a:r>
              <a:rPr sz="3662" spc="-47" dirty="0">
                <a:solidFill>
                  <a:srgbClr val="665D46"/>
                </a:solidFill>
                <a:latin typeface="Cambria"/>
                <a:cs typeface="Cambria"/>
              </a:rPr>
              <a:t>t</a:t>
            </a:r>
            <a:r>
              <a:rPr sz="3662" spc="-135" dirty="0">
                <a:solidFill>
                  <a:srgbClr val="665D46"/>
                </a:solidFill>
                <a:latin typeface="Cambria"/>
                <a:cs typeface="Cambria"/>
              </a:rPr>
              <a:t>o</a:t>
            </a:r>
            <a:r>
              <a:rPr sz="3662" spc="-99" dirty="0">
                <a:solidFill>
                  <a:srgbClr val="665D46"/>
                </a:solidFill>
                <a:latin typeface="Cambria"/>
                <a:cs typeface="Cambria"/>
              </a:rPr>
              <a:t>r</a:t>
            </a:r>
            <a:r>
              <a:rPr sz="3662" spc="-75" dirty="0">
                <a:solidFill>
                  <a:srgbClr val="665D46"/>
                </a:solidFill>
                <a:latin typeface="Cambria"/>
                <a:cs typeface="Cambria"/>
              </a:rPr>
              <a:t>i</a:t>
            </a:r>
            <a:r>
              <a:rPr sz="3662" spc="-119" dirty="0">
                <a:solidFill>
                  <a:srgbClr val="665D46"/>
                </a:solidFill>
                <a:latin typeface="Cambria"/>
                <a:cs typeface="Cambria"/>
              </a:rPr>
              <a:t>a</a:t>
            </a:r>
            <a:r>
              <a:rPr sz="3662" dirty="0">
                <a:solidFill>
                  <a:srgbClr val="665D46"/>
                </a:solidFill>
                <a:latin typeface="Cambria"/>
                <a:cs typeface="Cambria"/>
              </a:rPr>
              <a:t>l</a:t>
            </a:r>
            <a:r>
              <a:rPr sz="3662" spc="-243" dirty="0">
                <a:solidFill>
                  <a:srgbClr val="665D46"/>
                </a:solidFill>
                <a:latin typeface="Times New Roman"/>
                <a:cs typeface="Times New Roman"/>
              </a:rPr>
              <a:t> </a:t>
            </a:r>
            <a:r>
              <a:rPr sz="3662" spc="-28" dirty="0">
                <a:solidFill>
                  <a:srgbClr val="665D46"/>
                </a:solidFill>
                <a:latin typeface="Cambria"/>
                <a:cs typeface="Cambria"/>
              </a:rPr>
              <a:t>&amp;</a:t>
            </a:r>
            <a:r>
              <a:rPr sz="3662" spc="-251" dirty="0">
                <a:solidFill>
                  <a:srgbClr val="665D46"/>
                </a:solidFill>
                <a:latin typeface="Times New Roman"/>
                <a:cs typeface="Times New Roman"/>
              </a:rPr>
              <a:t> </a:t>
            </a:r>
            <a:r>
              <a:rPr sz="3662" spc="-56" dirty="0">
                <a:solidFill>
                  <a:srgbClr val="665D46"/>
                </a:solidFill>
                <a:latin typeface="Cambria"/>
                <a:cs typeface="Cambria"/>
              </a:rPr>
              <a:t>n</a:t>
            </a:r>
            <a:r>
              <a:rPr sz="3662" spc="-215" dirty="0">
                <a:solidFill>
                  <a:srgbClr val="665D46"/>
                </a:solidFill>
                <a:latin typeface="Cambria"/>
                <a:cs typeface="Cambria"/>
              </a:rPr>
              <a:t>e</a:t>
            </a:r>
            <a:r>
              <a:rPr sz="3662" spc="-103" dirty="0">
                <a:solidFill>
                  <a:srgbClr val="665D46"/>
                </a:solidFill>
                <a:latin typeface="Cambria"/>
                <a:cs typeface="Cambria"/>
              </a:rPr>
              <a:t>x</a:t>
            </a:r>
            <a:r>
              <a:rPr sz="3662" dirty="0">
                <a:solidFill>
                  <a:srgbClr val="665D46"/>
                </a:solidFill>
                <a:latin typeface="Cambria"/>
                <a:cs typeface="Cambria"/>
              </a:rPr>
              <a:t>t</a:t>
            </a:r>
            <a:r>
              <a:rPr sz="3662" spc="-246" dirty="0">
                <a:solidFill>
                  <a:srgbClr val="665D46"/>
                </a:solidFill>
                <a:latin typeface="Times New Roman"/>
                <a:cs typeface="Times New Roman"/>
              </a:rPr>
              <a:t> </a:t>
            </a:r>
            <a:r>
              <a:rPr sz="3662" spc="-47" dirty="0">
                <a:solidFill>
                  <a:srgbClr val="665D46"/>
                </a:solidFill>
                <a:latin typeface="Cambria"/>
                <a:cs typeface="Cambria"/>
              </a:rPr>
              <a:t>t</a:t>
            </a:r>
            <a:r>
              <a:rPr sz="3662" spc="-135" dirty="0">
                <a:solidFill>
                  <a:srgbClr val="665D46"/>
                </a:solidFill>
                <a:latin typeface="Cambria"/>
                <a:cs typeface="Cambria"/>
              </a:rPr>
              <a:t>o</a:t>
            </a:r>
            <a:r>
              <a:rPr sz="3662" spc="-47" dirty="0">
                <a:solidFill>
                  <a:srgbClr val="665D46"/>
                </a:solidFill>
                <a:latin typeface="Cambria"/>
                <a:cs typeface="Cambria"/>
              </a:rPr>
              <a:t>p</a:t>
            </a:r>
            <a:r>
              <a:rPr sz="3662" spc="-75" dirty="0">
                <a:solidFill>
                  <a:srgbClr val="665D46"/>
                </a:solidFill>
                <a:latin typeface="Cambria"/>
                <a:cs typeface="Cambria"/>
              </a:rPr>
              <a:t>i</a:t>
            </a:r>
            <a:r>
              <a:rPr sz="3662" spc="-20" dirty="0">
                <a:solidFill>
                  <a:srgbClr val="665D46"/>
                </a:solidFill>
                <a:latin typeface="Cambria"/>
                <a:cs typeface="Cambria"/>
              </a:rPr>
              <a:t>c</a:t>
            </a:r>
            <a:endParaRPr sz="3662">
              <a:latin typeface="Cambria"/>
              <a:cs typeface="Cambria"/>
            </a:endParaRPr>
          </a:p>
        </p:txBody>
      </p:sp>
      <p:sp>
        <p:nvSpPr>
          <p:cNvPr id="3" name="object 3"/>
          <p:cNvSpPr txBox="1"/>
          <p:nvPr/>
        </p:nvSpPr>
        <p:spPr>
          <a:xfrm>
            <a:off x="2224026" y="2421317"/>
            <a:ext cx="5981677" cy="3601179"/>
          </a:xfrm>
          <a:prstGeom prst="rect">
            <a:avLst/>
          </a:prstGeom>
        </p:spPr>
        <p:txBody>
          <a:bodyPr vert="horz" wrap="square" lIns="0" tIns="0" rIns="0" bIns="0" rtlCol="0">
            <a:spAutoFit/>
          </a:bodyPr>
          <a:lstStyle/>
          <a:p>
            <a:pPr marL="192088" indent="-181978">
              <a:buClr>
                <a:srgbClr val="A9A57B"/>
              </a:buClr>
              <a:buFont typeface="Arial"/>
              <a:buChar char="•"/>
              <a:tabLst>
                <a:tab pos="192088" algn="l"/>
              </a:tabLst>
            </a:pPr>
            <a:r>
              <a:rPr sz="2547" b="1" spc="-4" dirty="0">
                <a:solidFill>
                  <a:srgbClr val="00B04F"/>
                </a:solidFill>
                <a:latin typeface="Calibri"/>
                <a:cs typeface="Calibri"/>
              </a:rPr>
              <a:t>P</a:t>
            </a:r>
            <a:r>
              <a:rPr sz="2547" b="1" spc="-32" dirty="0">
                <a:solidFill>
                  <a:srgbClr val="00B04F"/>
                </a:solidFill>
                <a:latin typeface="Calibri"/>
                <a:cs typeface="Calibri"/>
              </a:rPr>
              <a:t>r</a:t>
            </a:r>
            <a:r>
              <a:rPr sz="2547" b="1" spc="-12" dirty="0">
                <a:solidFill>
                  <a:srgbClr val="00B04F"/>
                </a:solidFill>
                <a:latin typeface="Calibri"/>
                <a:cs typeface="Calibri"/>
              </a:rPr>
              <a:t>e</a:t>
            </a:r>
            <a:r>
              <a:rPr sz="2547" b="1" spc="-32" dirty="0">
                <a:solidFill>
                  <a:srgbClr val="00B04F"/>
                </a:solidFill>
                <a:latin typeface="Calibri"/>
                <a:cs typeface="Calibri"/>
              </a:rPr>
              <a:t>p</a:t>
            </a:r>
            <a:r>
              <a:rPr sz="2547" b="1" dirty="0">
                <a:solidFill>
                  <a:srgbClr val="00B04F"/>
                </a:solidFill>
                <a:latin typeface="Calibri"/>
                <a:cs typeface="Calibri"/>
              </a:rPr>
              <a:t>a</a:t>
            </a:r>
            <a:r>
              <a:rPr sz="2547" b="1" spc="-32" dirty="0">
                <a:solidFill>
                  <a:srgbClr val="00B04F"/>
                </a:solidFill>
                <a:latin typeface="Calibri"/>
                <a:cs typeface="Calibri"/>
              </a:rPr>
              <a:t>r</a:t>
            </a:r>
            <a:r>
              <a:rPr sz="2547" b="1" dirty="0">
                <a:solidFill>
                  <a:srgbClr val="00B04F"/>
                </a:solidFill>
                <a:latin typeface="Calibri"/>
                <a:cs typeface="Calibri"/>
              </a:rPr>
              <a:t>i</a:t>
            </a:r>
            <a:r>
              <a:rPr sz="2547" b="1" spc="-32" dirty="0">
                <a:solidFill>
                  <a:srgbClr val="00B04F"/>
                </a:solidFill>
                <a:latin typeface="Calibri"/>
                <a:cs typeface="Calibri"/>
              </a:rPr>
              <a:t>n</a:t>
            </a:r>
            <a:r>
              <a:rPr sz="2547" b="1" dirty="0">
                <a:solidFill>
                  <a:srgbClr val="00B04F"/>
                </a:solidFill>
                <a:latin typeface="Calibri"/>
                <a:cs typeface="Calibri"/>
              </a:rPr>
              <a:t>g</a:t>
            </a:r>
            <a:r>
              <a:rPr sz="2547" b="1" spc="-16" dirty="0">
                <a:solidFill>
                  <a:srgbClr val="00B04F"/>
                </a:solidFill>
                <a:latin typeface="Times New Roman"/>
                <a:cs typeface="Times New Roman"/>
              </a:rPr>
              <a:t> </a:t>
            </a:r>
            <a:r>
              <a:rPr sz="2547" b="1" spc="-12" dirty="0">
                <a:solidFill>
                  <a:srgbClr val="00B04F"/>
                </a:solidFill>
                <a:latin typeface="Calibri"/>
                <a:cs typeface="Calibri"/>
              </a:rPr>
              <a:t>f</a:t>
            </a:r>
            <a:r>
              <a:rPr sz="2547" b="1" spc="-32" dirty="0">
                <a:solidFill>
                  <a:srgbClr val="00B04F"/>
                </a:solidFill>
                <a:latin typeface="Calibri"/>
                <a:cs typeface="Calibri"/>
              </a:rPr>
              <a:t>o</a:t>
            </a:r>
            <a:r>
              <a:rPr sz="2547" b="1" dirty="0">
                <a:solidFill>
                  <a:srgbClr val="00B04F"/>
                </a:solidFill>
                <a:latin typeface="Calibri"/>
                <a:cs typeface="Calibri"/>
              </a:rPr>
              <a:t>r</a:t>
            </a:r>
            <a:r>
              <a:rPr sz="2547" b="1" spc="-111" dirty="0">
                <a:solidFill>
                  <a:srgbClr val="00B04F"/>
                </a:solidFill>
                <a:latin typeface="Times New Roman"/>
                <a:cs typeface="Times New Roman"/>
              </a:rPr>
              <a:t> </a:t>
            </a:r>
            <a:r>
              <a:rPr sz="2547" b="1" spc="-20" dirty="0">
                <a:solidFill>
                  <a:srgbClr val="00B04F"/>
                </a:solidFill>
                <a:latin typeface="Calibri"/>
                <a:cs typeface="Calibri"/>
              </a:rPr>
              <a:t>t</a:t>
            </a:r>
            <a:r>
              <a:rPr sz="2547" b="1" spc="-32" dirty="0">
                <a:solidFill>
                  <a:srgbClr val="00B04F"/>
                </a:solidFill>
                <a:latin typeface="Calibri"/>
                <a:cs typeface="Calibri"/>
              </a:rPr>
              <a:t>h</a:t>
            </a:r>
            <a:r>
              <a:rPr sz="2547" b="1" dirty="0">
                <a:solidFill>
                  <a:srgbClr val="00B04F"/>
                </a:solidFill>
                <a:latin typeface="Calibri"/>
                <a:cs typeface="Calibri"/>
              </a:rPr>
              <a:t>e</a:t>
            </a:r>
            <a:r>
              <a:rPr sz="2547" b="1" spc="-12" dirty="0">
                <a:solidFill>
                  <a:srgbClr val="00B04F"/>
                </a:solidFill>
                <a:latin typeface="Times New Roman"/>
                <a:cs typeface="Times New Roman"/>
              </a:rPr>
              <a:t> </a:t>
            </a:r>
            <a:r>
              <a:rPr sz="2547" b="1" spc="-20" dirty="0">
                <a:solidFill>
                  <a:srgbClr val="00B04F"/>
                </a:solidFill>
                <a:latin typeface="Calibri"/>
                <a:cs typeface="Calibri"/>
              </a:rPr>
              <a:t>t</a:t>
            </a:r>
            <a:r>
              <a:rPr sz="2547" b="1" spc="-32" dirty="0">
                <a:solidFill>
                  <a:srgbClr val="00B04F"/>
                </a:solidFill>
                <a:latin typeface="Calibri"/>
                <a:cs typeface="Calibri"/>
              </a:rPr>
              <a:t>u</a:t>
            </a:r>
            <a:r>
              <a:rPr sz="2547" b="1" spc="-20" dirty="0">
                <a:solidFill>
                  <a:srgbClr val="00B04F"/>
                </a:solidFill>
                <a:latin typeface="Calibri"/>
                <a:cs typeface="Calibri"/>
              </a:rPr>
              <a:t>t</a:t>
            </a:r>
            <a:r>
              <a:rPr sz="2547" b="1" spc="-32" dirty="0">
                <a:solidFill>
                  <a:srgbClr val="00B04F"/>
                </a:solidFill>
                <a:latin typeface="Calibri"/>
                <a:cs typeface="Calibri"/>
              </a:rPr>
              <a:t>or</a:t>
            </a:r>
            <a:r>
              <a:rPr sz="2547" b="1" dirty="0">
                <a:solidFill>
                  <a:srgbClr val="00B04F"/>
                </a:solidFill>
                <a:latin typeface="Calibri"/>
                <a:cs typeface="Calibri"/>
              </a:rPr>
              <a:t>ia</a:t>
            </a:r>
            <a:r>
              <a:rPr sz="2547" b="1" spc="-8" dirty="0">
                <a:solidFill>
                  <a:srgbClr val="00B04F"/>
                </a:solidFill>
                <a:latin typeface="Calibri"/>
                <a:cs typeface="Calibri"/>
              </a:rPr>
              <a:t>l</a:t>
            </a:r>
            <a:r>
              <a:rPr sz="2547" b="1" spc="-68" dirty="0">
                <a:solidFill>
                  <a:srgbClr val="00B04F"/>
                </a:solidFill>
                <a:latin typeface="Times New Roman"/>
                <a:cs typeface="Times New Roman"/>
              </a:rPr>
              <a:t> </a:t>
            </a:r>
            <a:r>
              <a:rPr sz="2547" b="1" spc="-8" dirty="0">
                <a:solidFill>
                  <a:srgbClr val="00B04F"/>
                </a:solidFill>
                <a:latin typeface="Calibri"/>
                <a:cs typeface="Calibri"/>
              </a:rPr>
              <a:t>(</a:t>
            </a:r>
            <a:r>
              <a:rPr sz="2547" b="1" dirty="0">
                <a:solidFill>
                  <a:srgbClr val="00B04F"/>
                </a:solidFill>
                <a:latin typeface="Calibri"/>
                <a:cs typeface="Calibri"/>
              </a:rPr>
              <a:t>a</a:t>
            </a:r>
            <a:r>
              <a:rPr sz="2547" b="1" spc="-12" dirty="0">
                <a:solidFill>
                  <a:srgbClr val="00B04F"/>
                </a:solidFill>
                <a:latin typeface="Calibri"/>
                <a:cs typeface="Calibri"/>
              </a:rPr>
              <a:t>t</a:t>
            </a:r>
            <a:r>
              <a:rPr sz="2547" b="1" spc="-88" dirty="0">
                <a:solidFill>
                  <a:srgbClr val="00B04F"/>
                </a:solidFill>
                <a:latin typeface="Times New Roman"/>
                <a:cs typeface="Times New Roman"/>
              </a:rPr>
              <a:t> </a:t>
            </a:r>
            <a:r>
              <a:rPr sz="2547" b="1" spc="-32" dirty="0">
                <a:solidFill>
                  <a:srgbClr val="00B04F"/>
                </a:solidFill>
                <a:latin typeface="Calibri"/>
                <a:cs typeface="Calibri"/>
              </a:rPr>
              <a:t>ho</a:t>
            </a:r>
            <a:r>
              <a:rPr sz="2547" b="1" spc="-4" dirty="0">
                <a:solidFill>
                  <a:srgbClr val="00B04F"/>
                </a:solidFill>
                <a:latin typeface="Calibri"/>
                <a:cs typeface="Calibri"/>
              </a:rPr>
              <a:t>m</a:t>
            </a:r>
            <a:r>
              <a:rPr sz="2547" b="1" spc="-12" dirty="0">
                <a:solidFill>
                  <a:srgbClr val="00B04F"/>
                </a:solidFill>
                <a:latin typeface="Calibri"/>
                <a:cs typeface="Calibri"/>
              </a:rPr>
              <a:t>e</a:t>
            </a:r>
            <a:r>
              <a:rPr sz="2547" b="1" spc="-8" dirty="0">
                <a:solidFill>
                  <a:srgbClr val="00B04F"/>
                </a:solidFill>
                <a:latin typeface="Calibri"/>
                <a:cs typeface="Calibri"/>
              </a:rPr>
              <a:t>):</a:t>
            </a:r>
            <a:endParaRPr sz="2547" dirty="0">
              <a:latin typeface="Calibri"/>
              <a:cs typeface="Calibri"/>
            </a:endParaRPr>
          </a:p>
          <a:p>
            <a:pPr marL="424616" marR="1044859" lvl="1" indent="-181978">
              <a:lnSpc>
                <a:spcPct val="101200"/>
              </a:lnSpc>
              <a:spcBef>
                <a:spcPts val="494"/>
              </a:spcBef>
              <a:buClr>
                <a:srgbClr val="9CBEBD"/>
              </a:buClr>
              <a:buFont typeface="Arial"/>
              <a:buChar char="•"/>
              <a:tabLst>
                <a:tab pos="424616" algn="l"/>
              </a:tabLst>
            </a:pPr>
            <a:r>
              <a:rPr sz="2229" spc="-52" dirty="0">
                <a:solidFill>
                  <a:srgbClr val="2E2A1F"/>
                </a:solidFill>
                <a:latin typeface="Calibri"/>
                <a:cs typeface="Calibri"/>
              </a:rPr>
              <a:t>P</a:t>
            </a:r>
            <a:r>
              <a:rPr sz="2229" spc="-72" dirty="0">
                <a:solidFill>
                  <a:srgbClr val="2E2A1F"/>
                </a:solidFill>
                <a:latin typeface="Calibri"/>
                <a:cs typeface="Calibri"/>
              </a:rPr>
              <a:t>r</a:t>
            </a:r>
            <a:r>
              <a:rPr sz="2229" spc="-36" dirty="0">
                <a:solidFill>
                  <a:srgbClr val="2E2A1F"/>
                </a:solidFill>
                <a:latin typeface="Calibri"/>
                <a:cs typeface="Calibri"/>
              </a:rPr>
              <a:t>a</a:t>
            </a:r>
            <a:r>
              <a:rPr sz="2229" dirty="0">
                <a:solidFill>
                  <a:srgbClr val="2E2A1F"/>
                </a:solidFill>
                <a:latin typeface="Calibri"/>
                <a:cs typeface="Calibri"/>
              </a:rPr>
              <a:t>c</a:t>
            </a:r>
            <a:r>
              <a:rPr sz="2229" spc="-39" dirty="0">
                <a:solidFill>
                  <a:srgbClr val="2E2A1F"/>
                </a:solidFill>
                <a:latin typeface="Calibri"/>
                <a:cs typeface="Calibri"/>
              </a:rPr>
              <a:t>t</a:t>
            </a:r>
            <a:r>
              <a:rPr sz="2229" spc="-36" dirty="0">
                <a:solidFill>
                  <a:srgbClr val="2E2A1F"/>
                </a:solidFill>
                <a:latin typeface="Calibri"/>
                <a:cs typeface="Calibri"/>
              </a:rPr>
              <a:t>i</a:t>
            </a:r>
            <a:r>
              <a:rPr sz="2229" dirty="0">
                <a:solidFill>
                  <a:srgbClr val="2E2A1F"/>
                </a:solidFill>
                <a:latin typeface="Calibri"/>
                <a:cs typeface="Calibri"/>
              </a:rPr>
              <a:t>c</a:t>
            </a:r>
            <a:r>
              <a:rPr sz="2229" spc="-12" dirty="0">
                <a:solidFill>
                  <a:srgbClr val="2E2A1F"/>
                </a:solidFill>
                <a:latin typeface="Calibri"/>
                <a:cs typeface="Calibri"/>
              </a:rPr>
              <a:t>e</a:t>
            </a:r>
            <a:r>
              <a:rPr sz="2229" spc="83" dirty="0">
                <a:solidFill>
                  <a:srgbClr val="2E2A1F"/>
                </a:solidFill>
                <a:latin typeface="Times New Roman"/>
                <a:cs typeface="Times New Roman"/>
              </a:rPr>
              <a:t> </a:t>
            </a:r>
            <a:r>
              <a:rPr sz="2229" spc="-20" dirty="0">
                <a:solidFill>
                  <a:srgbClr val="2E2A1F"/>
                </a:solidFill>
                <a:latin typeface="Calibri"/>
                <a:cs typeface="Calibri"/>
              </a:rPr>
              <a:t>w</a:t>
            </a:r>
            <a:r>
              <a:rPr sz="2229" spc="-36" dirty="0">
                <a:solidFill>
                  <a:srgbClr val="2E2A1F"/>
                </a:solidFill>
                <a:latin typeface="Calibri"/>
                <a:cs typeface="Calibri"/>
              </a:rPr>
              <a:t>i</a:t>
            </a:r>
            <a:r>
              <a:rPr sz="2229" spc="-39" dirty="0">
                <a:solidFill>
                  <a:srgbClr val="2E2A1F"/>
                </a:solidFill>
                <a:latin typeface="Calibri"/>
                <a:cs typeface="Calibri"/>
              </a:rPr>
              <a:t>t</a:t>
            </a:r>
            <a:r>
              <a:rPr sz="2229" dirty="0">
                <a:solidFill>
                  <a:srgbClr val="2E2A1F"/>
                </a:solidFill>
                <a:latin typeface="Calibri"/>
                <a:cs typeface="Calibri"/>
              </a:rPr>
              <a:t>h</a:t>
            </a:r>
            <a:r>
              <a:rPr sz="2229" spc="20" dirty="0">
                <a:solidFill>
                  <a:srgbClr val="2E2A1F"/>
                </a:solidFill>
                <a:latin typeface="Times New Roman"/>
                <a:cs typeface="Times New Roman"/>
              </a:rPr>
              <a:t> </a:t>
            </a:r>
            <a:r>
              <a:rPr sz="2229" spc="-8" dirty="0">
                <a:solidFill>
                  <a:srgbClr val="2E2A1F"/>
                </a:solidFill>
                <a:latin typeface="Calibri"/>
                <a:cs typeface="Calibri"/>
              </a:rPr>
              <a:t>e</a:t>
            </a:r>
            <a:r>
              <a:rPr sz="2229" spc="-90" dirty="0">
                <a:solidFill>
                  <a:srgbClr val="2E2A1F"/>
                </a:solidFill>
                <a:latin typeface="Calibri"/>
                <a:cs typeface="Calibri"/>
              </a:rPr>
              <a:t>x</a:t>
            </a:r>
            <a:r>
              <a:rPr sz="2229" spc="-36" dirty="0">
                <a:solidFill>
                  <a:srgbClr val="2E2A1F"/>
                </a:solidFill>
                <a:latin typeface="Calibri"/>
                <a:cs typeface="Calibri"/>
              </a:rPr>
              <a:t>a</a:t>
            </a:r>
            <a:r>
              <a:rPr sz="2229" spc="-52" dirty="0">
                <a:solidFill>
                  <a:srgbClr val="2E2A1F"/>
                </a:solidFill>
                <a:latin typeface="Calibri"/>
                <a:cs typeface="Calibri"/>
              </a:rPr>
              <a:t>m</a:t>
            </a:r>
            <a:r>
              <a:rPr sz="2229" spc="20" dirty="0">
                <a:solidFill>
                  <a:srgbClr val="2E2A1F"/>
                </a:solidFill>
                <a:latin typeface="Calibri"/>
                <a:cs typeface="Calibri"/>
              </a:rPr>
              <a:t>p</a:t>
            </a:r>
            <a:r>
              <a:rPr sz="2229" spc="-36" dirty="0">
                <a:solidFill>
                  <a:srgbClr val="2E2A1F"/>
                </a:solidFill>
                <a:latin typeface="Calibri"/>
                <a:cs typeface="Calibri"/>
              </a:rPr>
              <a:t>l</a:t>
            </a:r>
            <a:r>
              <a:rPr sz="2229" spc="-8" dirty="0">
                <a:solidFill>
                  <a:srgbClr val="2E2A1F"/>
                </a:solidFill>
                <a:latin typeface="Calibri"/>
                <a:cs typeface="Calibri"/>
              </a:rPr>
              <a:t>e</a:t>
            </a:r>
            <a:r>
              <a:rPr sz="2229" dirty="0">
                <a:solidFill>
                  <a:srgbClr val="2E2A1F"/>
                </a:solidFill>
                <a:latin typeface="Calibri"/>
                <a:cs typeface="Calibri"/>
              </a:rPr>
              <a:t>s</a:t>
            </a:r>
            <a:r>
              <a:rPr sz="2229" dirty="0">
                <a:solidFill>
                  <a:srgbClr val="2E2A1F"/>
                </a:solidFill>
                <a:latin typeface="Times New Roman"/>
                <a:cs typeface="Times New Roman"/>
              </a:rPr>
              <a:t> </a:t>
            </a:r>
            <a:r>
              <a:rPr sz="2229" spc="-36" dirty="0">
                <a:solidFill>
                  <a:srgbClr val="2E2A1F"/>
                </a:solidFill>
                <a:latin typeface="Calibri"/>
                <a:cs typeface="Calibri"/>
              </a:rPr>
              <a:t>a</a:t>
            </a:r>
            <a:r>
              <a:rPr sz="2229" spc="20" dirty="0">
                <a:solidFill>
                  <a:srgbClr val="2E2A1F"/>
                </a:solidFill>
                <a:latin typeface="Calibri"/>
                <a:cs typeface="Calibri"/>
              </a:rPr>
              <a:t>n</a:t>
            </a:r>
            <a:r>
              <a:rPr sz="2229" dirty="0">
                <a:solidFill>
                  <a:srgbClr val="2E2A1F"/>
                </a:solidFill>
                <a:latin typeface="Calibri"/>
                <a:cs typeface="Calibri"/>
              </a:rPr>
              <a:t>d</a:t>
            </a:r>
            <a:r>
              <a:rPr sz="2229" spc="-60" dirty="0">
                <a:solidFill>
                  <a:srgbClr val="2E2A1F"/>
                </a:solidFill>
                <a:latin typeface="Times New Roman"/>
                <a:cs typeface="Times New Roman"/>
              </a:rPr>
              <a:t> </a:t>
            </a:r>
            <a:r>
              <a:rPr sz="2229" spc="-8">
                <a:solidFill>
                  <a:srgbClr val="2E2A1F"/>
                </a:solidFill>
                <a:latin typeface="Calibri"/>
                <a:cs typeface="Calibri"/>
              </a:rPr>
              <a:t>e</a:t>
            </a:r>
            <a:r>
              <a:rPr sz="2229" spc="-90">
                <a:solidFill>
                  <a:srgbClr val="2E2A1F"/>
                </a:solidFill>
                <a:latin typeface="Calibri"/>
                <a:cs typeface="Calibri"/>
              </a:rPr>
              <a:t>x</a:t>
            </a:r>
            <a:r>
              <a:rPr sz="2229" spc="-8">
                <a:solidFill>
                  <a:srgbClr val="2E2A1F"/>
                </a:solidFill>
                <a:latin typeface="Calibri"/>
                <a:cs typeface="Calibri"/>
              </a:rPr>
              <a:t>e</a:t>
            </a:r>
            <a:r>
              <a:rPr sz="2229" spc="4">
                <a:solidFill>
                  <a:srgbClr val="2E2A1F"/>
                </a:solidFill>
                <a:latin typeface="Calibri"/>
                <a:cs typeface="Calibri"/>
              </a:rPr>
              <a:t>r</a:t>
            </a:r>
            <a:r>
              <a:rPr sz="2229">
                <a:solidFill>
                  <a:srgbClr val="2E2A1F"/>
                </a:solidFill>
                <a:latin typeface="Calibri"/>
                <a:cs typeface="Calibri"/>
              </a:rPr>
              <a:t>c</a:t>
            </a:r>
            <a:r>
              <a:rPr sz="2229" spc="-36">
                <a:solidFill>
                  <a:srgbClr val="2E2A1F"/>
                </a:solidFill>
                <a:latin typeface="Calibri"/>
                <a:cs typeface="Calibri"/>
              </a:rPr>
              <a:t>i</a:t>
            </a:r>
            <a:r>
              <a:rPr sz="2229">
                <a:solidFill>
                  <a:srgbClr val="2E2A1F"/>
                </a:solidFill>
                <a:latin typeface="Calibri"/>
                <a:cs typeface="Calibri"/>
              </a:rPr>
              <a:t>s</a:t>
            </a:r>
            <a:r>
              <a:rPr sz="2229" spc="-8">
                <a:solidFill>
                  <a:srgbClr val="2E2A1F"/>
                </a:solidFill>
                <a:latin typeface="Calibri"/>
                <a:cs typeface="Calibri"/>
              </a:rPr>
              <a:t>e</a:t>
            </a:r>
            <a:r>
              <a:rPr sz="2229">
                <a:solidFill>
                  <a:srgbClr val="2E2A1F"/>
                </a:solidFill>
                <a:latin typeface="Calibri"/>
                <a:cs typeface="Calibri"/>
              </a:rPr>
              <a:t>s</a:t>
            </a:r>
            <a:r>
              <a:rPr sz="2229" spc="-80">
                <a:solidFill>
                  <a:srgbClr val="2E2A1F"/>
                </a:solidFill>
                <a:latin typeface="Times New Roman"/>
                <a:cs typeface="Times New Roman"/>
              </a:rPr>
              <a:t> </a:t>
            </a:r>
            <a:r>
              <a:rPr sz="2229" spc="-36" smtClean="0">
                <a:solidFill>
                  <a:srgbClr val="2E2A1F"/>
                </a:solidFill>
                <a:latin typeface="Calibri"/>
                <a:cs typeface="Calibri"/>
              </a:rPr>
              <a:t>i</a:t>
            </a:r>
            <a:r>
              <a:rPr lang="en-US" sz="2229" smtClean="0">
                <a:solidFill>
                  <a:srgbClr val="2E2A1F"/>
                </a:solidFill>
                <a:latin typeface="Calibri"/>
                <a:cs typeface="Calibri"/>
              </a:rPr>
              <a:t>n Tutorial </a:t>
            </a:r>
            <a:r>
              <a:rPr lang="en-US" sz="2229" smtClean="0">
                <a:solidFill>
                  <a:srgbClr val="2E2A1F"/>
                </a:solidFill>
                <a:latin typeface="Calibri"/>
                <a:cs typeface="Calibri"/>
              </a:rPr>
              <a:t>7.</a:t>
            </a:r>
            <a:endParaRPr sz="2229">
              <a:latin typeface="Calibri"/>
              <a:cs typeface="Calibri"/>
            </a:endParaRPr>
          </a:p>
          <a:p>
            <a:pPr marL="192088" indent="-181978">
              <a:spcBef>
                <a:spcPts val="589"/>
              </a:spcBef>
              <a:buClr>
                <a:srgbClr val="A9A57B"/>
              </a:buClr>
              <a:buFont typeface="Arial"/>
              <a:buChar char="•"/>
              <a:tabLst>
                <a:tab pos="192088" algn="l"/>
              </a:tabLst>
            </a:pPr>
            <a:r>
              <a:rPr sz="2547" b="1" spc="-4" dirty="0">
                <a:solidFill>
                  <a:srgbClr val="00B04F"/>
                </a:solidFill>
                <a:latin typeface="Calibri"/>
                <a:cs typeface="Calibri"/>
              </a:rPr>
              <a:t>P</a:t>
            </a:r>
            <a:r>
              <a:rPr sz="2547" b="1" spc="-32" dirty="0">
                <a:solidFill>
                  <a:srgbClr val="00B04F"/>
                </a:solidFill>
                <a:latin typeface="Calibri"/>
                <a:cs typeface="Calibri"/>
              </a:rPr>
              <a:t>r</a:t>
            </a:r>
            <a:r>
              <a:rPr sz="2547" b="1" spc="-12" dirty="0">
                <a:solidFill>
                  <a:srgbClr val="00B04F"/>
                </a:solidFill>
                <a:latin typeface="Calibri"/>
                <a:cs typeface="Calibri"/>
              </a:rPr>
              <a:t>e</a:t>
            </a:r>
            <a:r>
              <a:rPr sz="2547" b="1" spc="-32" dirty="0">
                <a:solidFill>
                  <a:srgbClr val="00B04F"/>
                </a:solidFill>
                <a:latin typeface="Calibri"/>
                <a:cs typeface="Calibri"/>
              </a:rPr>
              <a:t>p</a:t>
            </a:r>
            <a:r>
              <a:rPr sz="2547" b="1" dirty="0">
                <a:solidFill>
                  <a:srgbClr val="00B04F"/>
                </a:solidFill>
                <a:latin typeface="Calibri"/>
                <a:cs typeface="Calibri"/>
              </a:rPr>
              <a:t>a</a:t>
            </a:r>
            <a:r>
              <a:rPr sz="2547" b="1" spc="-32" dirty="0">
                <a:solidFill>
                  <a:srgbClr val="00B04F"/>
                </a:solidFill>
                <a:latin typeface="Calibri"/>
                <a:cs typeface="Calibri"/>
              </a:rPr>
              <a:t>r</a:t>
            </a:r>
            <a:r>
              <a:rPr sz="2547" b="1" dirty="0">
                <a:solidFill>
                  <a:srgbClr val="00B04F"/>
                </a:solidFill>
                <a:latin typeface="Calibri"/>
                <a:cs typeface="Calibri"/>
              </a:rPr>
              <a:t>i</a:t>
            </a:r>
            <a:r>
              <a:rPr sz="2547" b="1" spc="-32" dirty="0">
                <a:solidFill>
                  <a:srgbClr val="00B04F"/>
                </a:solidFill>
                <a:latin typeface="Calibri"/>
                <a:cs typeface="Calibri"/>
              </a:rPr>
              <a:t>n</a:t>
            </a:r>
            <a:r>
              <a:rPr sz="2547" b="1" dirty="0">
                <a:solidFill>
                  <a:srgbClr val="00B04F"/>
                </a:solidFill>
                <a:latin typeface="Calibri"/>
                <a:cs typeface="Calibri"/>
              </a:rPr>
              <a:t>g</a:t>
            </a:r>
            <a:r>
              <a:rPr sz="2547" b="1" spc="-16" dirty="0">
                <a:solidFill>
                  <a:srgbClr val="00B04F"/>
                </a:solidFill>
                <a:latin typeface="Times New Roman"/>
                <a:cs typeface="Times New Roman"/>
              </a:rPr>
              <a:t> </a:t>
            </a:r>
            <a:r>
              <a:rPr sz="2547" b="1" spc="-12" dirty="0">
                <a:solidFill>
                  <a:srgbClr val="00B04F"/>
                </a:solidFill>
                <a:latin typeface="Calibri"/>
                <a:cs typeface="Calibri"/>
              </a:rPr>
              <a:t>f</a:t>
            </a:r>
            <a:r>
              <a:rPr sz="2547" b="1" spc="-32" dirty="0">
                <a:solidFill>
                  <a:srgbClr val="00B04F"/>
                </a:solidFill>
                <a:latin typeface="Calibri"/>
                <a:cs typeface="Calibri"/>
              </a:rPr>
              <a:t>o</a:t>
            </a:r>
            <a:r>
              <a:rPr sz="2547" b="1" dirty="0">
                <a:solidFill>
                  <a:srgbClr val="00B04F"/>
                </a:solidFill>
                <a:latin typeface="Calibri"/>
                <a:cs typeface="Calibri"/>
              </a:rPr>
              <a:t>r</a:t>
            </a:r>
            <a:r>
              <a:rPr sz="2547" b="1" spc="-111" dirty="0">
                <a:solidFill>
                  <a:srgbClr val="00B04F"/>
                </a:solidFill>
                <a:latin typeface="Times New Roman"/>
                <a:cs typeface="Times New Roman"/>
              </a:rPr>
              <a:t> </a:t>
            </a:r>
            <a:r>
              <a:rPr sz="2547" b="1" spc="-20" dirty="0">
                <a:solidFill>
                  <a:srgbClr val="00B04F"/>
                </a:solidFill>
                <a:latin typeface="Calibri"/>
                <a:cs typeface="Calibri"/>
              </a:rPr>
              <a:t>t</a:t>
            </a:r>
            <a:r>
              <a:rPr sz="2547" b="1" spc="-32" dirty="0">
                <a:solidFill>
                  <a:srgbClr val="00B04F"/>
                </a:solidFill>
                <a:latin typeface="Calibri"/>
                <a:cs typeface="Calibri"/>
              </a:rPr>
              <a:t>h</a:t>
            </a:r>
            <a:r>
              <a:rPr sz="2547" b="1" dirty="0">
                <a:solidFill>
                  <a:srgbClr val="00B04F"/>
                </a:solidFill>
                <a:latin typeface="Calibri"/>
                <a:cs typeface="Calibri"/>
              </a:rPr>
              <a:t>e</a:t>
            </a:r>
            <a:r>
              <a:rPr sz="2547" b="1" spc="-12" dirty="0">
                <a:solidFill>
                  <a:srgbClr val="00B04F"/>
                </a:solidFill>
                <a:latin typeface="Times New Roman"/>
                <a:cs typeface="Times New Roman"/>
              </a:rPr>
              <a:t> </a:t>
            </a:r>
            <a:r>
              <a:rPr sz="2547" b="1" spc="-4" dirty="0">
                <a:solidFill>
                  <a:srgbClr val="00B04F"/>
                </a:solidFill>
                <a:latin typeface="Calibri"/>
                <a:cs typeface="Calibri"/>
              </a:rPr>
              <a:t>m</a:t>
            </a:r>
            <a:r>
              <a:rPr sz="2547" b="1" dirty="0">
                <a:solidFill>
                  <a:srgbClr val="00B04F"/>
                </a:solidFill>
                <a:latin typeface="Calibri"/>
                <a:cs typeface="Calibri"/>
              </a:rPr>
              <a:t>i</a:t>
            </a:r>
            <a:r>
              <a:rPr sz="2547" b="1" spc="-32" dirty="0">
                <a:solidFill>
                  <a:srgbClr val="00B04F"/>
                </a:solidFill>
                <a:latin typeface="Calibri"/>
                <a:cs typeface="Calibri"/>
              </a:rPr>
              <a:t>d</a:t>
            </a:r>
            <a:r>
              <a:rPr sz="2547" b="1" spc="-20" dirty="0">
                <a:solidFill>
                  <a:srgbClr val="00B04F"/>
                </a:solidFill>
                <a:latin typeface="Calibri"/>
                <a:cs typeface="Calibri"/>
              </a:rPr>
              <a:t>t</a:t>
            </a:r>
            <a:r>
              <a:rPr sz="2547" b="1" spc="-12" dirty="0">
                <a:solidFill>
                  <a:srgbClr val="00B04F"/>
                </a:solidFill>
                <a:latin typeface="Calibri"/>
                <a:cs typeface="Calibri"/>
              </a:rPr>
              <a:t>e</a:t>
            </a:r>
            <a:r>
              <a:rPr sz="2547" b="1" spc="-32" dirty="0">
                <a:solidFill>
                  <a:srgbClr val="00B04F"/>
                </a:solidFill>
                <a:latin typeface="Calibri"/>
                <a:cs typeface="Calibri"/>
              </a:rPr>
              <a:t>r</a:t>
            </a:r>
            <a:r>
              <a:rPr sz="2547" b="1" dirty="0">
                <a:solidFill>
                  <a:srgbClr val="00B04F"/>
                </a:solidFill>
                <a:latin typeface="Calibri"/>
                <a:cs typeface="Calibri"/>
              </a:rPr>
              <a:t>m</a:t>
            </a:r>
            <a:r>
              <a:rPr sz="2547" b="1" spc="-83" dirty="0">
                <a:solidFill>
                  <a:srgbClr val="00B04F"/>
                </a:solidFill>
                <a:latin typeface="Times New Roman"/>
                <a:cs typeface="Times New Roman"/>
              </a:rPr>
              <a:t> </a:t>
            </a:r>
            <a:r>
              <a:rPr sz="2547" b="1" spc="-20" dirty="0">
                <a:solidFill>
                  <a:srgbClr val="00B04F"/>
                </a:solidFill>
                <a:latin typeface="Calibri"/>
                <a:cs typeface="Calibri"/>
              </a:rPr>
              <a:t>t</a:t>
            </a:r>
            <a:r>
              <a:rPr sz="2547" b="1" spc="-12" dirty="0">
                <a:solidFill>
                  <a:srgbClr val="00B04F"/>
                </a:solidFill>
                <a:latin typeface="Calibri"/>
                <a:cs typeface="Calibri"/>
              </a:rPr>
              <a:t>e</a:t>
            </a:r>
            <a:r>
              <a:rPr sz="2547" b="1" dirty="0">
                <a:solidFill>
                  <a:srgbClr val="00B04F"/>
                </a:solidFill>
                <a:latin typeface="Calibri"/>
                <a:cs typeface="Calibri"/>
              </a:rPr>
              <a:t>s</a:t>
            </a:r>
            <a:r>
              <a:rPr sz="2547" b="1" spc="-12" dirty="0">
                <a:solidFill>
                  <a:srgbClr val="00B04F"/>
                </a:solidFill>
                <a:latin typeface="Calibri"/>
                <a:cs typeface="Calibri"/>
              </a:rPr>
              <a:t>t</a:t>
            </a:r>
            <a:endParaRPr sz="2547" dirty="0">
              <a:latin typeface="Calibri"/>
              <a:cs typeface="Calibri"/>
            </a:endParaRPr>
          </a:p>
          <a:p>
            <a:pPr marL="192088" indent="-181978">
              <a:spcBef>
                <a:spcPts val="605"/>
              </a:spcBef>
              <a:buClr>
                <a:srgbClr val="A9A57B"/>
              </a:buClr>
              <a:buFont typeface="Arial"/>
              <a:buChar char="•"/>
              <a:tabLst>
                <a:tab pos="192088" algn="l"/>
              </a:tabLst>
            </a:pPr>
            <a:r>
              <a:rPr sz="2547" b="1" spc="-4" dirty="0">
                <a:solidFill>
                  <a:srgbClr val="00B04F"/>
                </a:solidFill>
                <a:latin typeface="Calibri"/>
                <a:cs typeface="Calibri"/>
              </a:rPr>
              <a:t>P</a:t>
            </a:r>
            <a:r>
              <a:rPr sz="2547" b="1" spc="-32" dirty="0">
                <a:solidFill>
                  <a:srgbClr val="00B04F"/>
                </a:solidFill>
                <a:latin typeface="Calibri"/>
                <a:cs typeface="Calibri"/>
              </a:rPr>
              <a:t>r</a:t>
            </a:r>
            <a:r>
              <a:rPr sz="2547" b="1" spc="-12" dirty="0">
                <a:solidFill>
                  <a:srgbClr val="00B04F"/>
                </a:solidFill>
                <a:latin typeface="Calibri"/>
                <a:cs typeface="Calibri"/>
              </a:rPr>
              <a:t>e</a:t>
            </a:r>
            <a:r>
              <a:rPr sz="2547" b="1" spc="-32" dirty="0">
                <a:solidFill>
                  <a:srgbClr val="00B04F"/>
                </a:solidFill>
                <a:latin typeface="Calibri"/>
                <a:cs typeface="Calibri"/>
              </a:rPr>
              <a:t>p</a:t>
            </a:r>
            <a:r>
              <a:rPr sz="2547" b="1" dirty="0">
                <a:solidFill>
                  <a:srgbClr val="00B04F"/>
                </a:solidFill>
                <a:latin typeface="Calibri"/>
                <a:cs typeface="Calibri"/>
              </a:rPr>
              <a:t>a</a:t>
            </a:r>
            <a:r>
              <a:rPr sz="2547" b="1" spc="-32" dirty="0">
                <a:solidFill>
                  <a:srgbClr val="00B04F"/>
                </a:solidFill>
                <a:latin typeface="Calibri"/>
                <a:cs typeface="Calibri"/>
              </a:rPr>
              <a:t>r</a:t>
            </a:r>
            <a:r>
              <a:rPr sz="2547" b="1" dirty="0">
                <a:solidFill>
                  <a:srgbClr val="00B04F"/>
                </a:solidFill>
                <a:latin typeface="Calibri"/>
                <a:cs typeface="Calibri"/>
              </a:rPr>
              <a:t>i</a:t>
            </a:r>
            <a:r>
              <a:rPr sz="2547" b="1" spc="-32" dirty="0">
                <a:solidFill>
                  <a:srgbClr val="00B04F"/>
                </a:solidFill>
                <a:latin typeface="Calibri"/>
                <a:cs typeface="Calibri"/>
              </a:rPr>
              <a:t>n</a:t>
            </a:r>
            <a:r>
              <a:rPr sz="2547" b="1" dirty="0">
                <a:solidFill>
                  <a:srgbClr val="00B04F"/>
                </a:solidFill>
                <a:latin typeface="Calibri"/>
                <a:cs typeface="Calibri"/>
              </a:rPr>
              <a:t>g</a:t>
            </a:r>
            <a:r>
              <a:rPr sz="2547" b="1" spc="-16" dirty="0">
                <a:solidFill>
                  <a:srgbClr val="00B04F"/>
                </a:solidFill>
                <a:latin typeface="Times New Roman"/>
                <a:cs typeface="Times New Roman"/>
              </a:rPr>
              <a:t> </a:t>
            </a:r>
            <a:r>
              <a:rPr sz="2547" b="1" spc="-12" dirty="0">
                <a:solidFill>
                  <a:srgbClr val="00B04F"/>
                </a:solidFill>
                <a:latin typeface="Calibri"/>
                <a:cs typeface="Calibri"/>
              </a:rPr>
              <a:t>f</a:t>
            </a:r>
            <a:r>
              <a:rPr sz="2547" b="1" spc="-32" dirty="0">
                <a:solidFill>
                  <a:srgbClr val="00B04F"/>
                </a:solidFill>
                <a:latin typeface="Calibri"/>
                <a:cs typeface="Calibri"/>
              </a:rPr>
              <a:t>o</a:t>
            </a:r>
            <a:r>
              <a:rPr sz="2547" b="1" dirty="0">
                <a:solidFill>
                  <a:srgbClr val="00B04F"/>
                </a:solidFill>
                <a:latin typeface="Calibri"/>
                <a:cs typeface="Calibri"/>
              </a:rPr>
              <a:t>r</a:t>
            </a:r>
            <a:r>
              <a:rPr sz="2547" b="1" spc="-111" dirty="0">
                <a:solidFill>
                  <a:srgbClr val="00B04F"/>
                </a:solidFill>
                <a:latin typeface="Times New Roman"/>
                <a:cs typeface="Times New Roman"/>
              </a:rPr>
              <a:t> </a:t>
            </a:r>
            <a:r>
              <a:rPr sz="2547" b="1" spc="-32" dirty="0">
                <a:solidFill>
                  <a:srgbClr val="00B04F"/>
                </a:solidFill>
                <a:latin typeface="Calibri"/>
                <a:cs typeface="Calibri"/>
              </a:rPr>
              <a:t>n</a:t>
            </a:r>
            <a:r>
              <a:rPr sz="2547" b="1" spc="-90" dirty="0">
                <a:solidFill>
                  <a:srgbClr val="00B04F"/>
                </a:solidFill>
                <a:latin typeface="Calibri"/>
                <a:cs typeface="Calibri"/>
              </a:rPr>
              <a:t>e</a:t>
            </a:r>
            <a:r>
              <a:rPr sz="2547" b="1" spc="20" dirty="0">
                <a:solidFill>
                  <a:srgbClr val="00B04F"/>
                </a:solidFill>
                <a:latin typeface="Calibri"/>
                <a:cs typeface="Calibri"/>
              </a:rPr>
              <a:t>x</a:t>
            </a:r>
            <a:r>
              <a:rPr sz="2547" b="1" spc="-12" dirty="0">
                <a:solidFill>
                  <a:srgbClr val="00B04F"/>
                </a:solidFill>
                <a:latin typeface="Calibri"/>
                <a:cs typeface="Calibri"/>
              </a:rPr>
              <a:t>t</a:t>
            </a:r>
            <a:r>
              <a:rPr sz="2547" b="1" spc="-8" dirty="0">
                <a:solidFill>
                  <a:srgbClr val="00B04F"/>
                </a:solidFill>
                <a:latin typeface="Times New Roman"/>
                <a:cs typeface="Times New Roman"/>
              </a:rPr>
              <a:t> </a:t>
            </a:r>
            <a:r>
              <a:rPr sz="2547" b="1" spc="-20" dirty="0">
                <a:solidFill>
                  <a:srgbClr val="00B04F"/>
                </a:solidFill>
                <a:latin typeface="Calibri"/>
                <a:cs typeface="Calibri"/>
              </a:rPr>
              <a:t>t</a:t>
            </a:r>
            <a:r>
              <a:rPr sz="2547" b="1" spc="-32" dirty="0">
                <a:solidFill>
                  <a:srgbClr val="00B04F"/>
                </a:solidFill>
                <a:latin typeface="Calibri"/>
                <a:cs typeface="Calibri"/>
              </a:rPr>
              <a:t>op</a:t>
            </a:r>
            <a:r>
              <a:rPr sz="2547" b="1" dirty="0">
                <a:solidFill>
                  <a:srgbClr val="00B04F"/>
                </a:solidFill>
                <a:latin typeface="Calibri"/>
                <a:cs typeface="Calibri"/>
              </a:rPr>
              <a:t>i</a:t>
            </a:r>
            <a:r>
              <a:rPr sz="2547" b="1" spc="-36" dirty="0">
                <a:solidFill>
                  <a:srgbClr val="00B04F"/>
                </a:solidFill>
                <a:latin typeface="Calibri"/>
                <a:cs typeface="Calibri"/>
              </a:rPr>
              <a:t>c</a:t>
            </a:r>
            <a:r>
              <a:rPr sz="2547" b="1" spc="-8" dirty="0">
                <a:solidFill>
                  <a:srgbClr val="00B04F"/>
                </a:solidFill>
                <a:latin typeface="Calibri"/>
                <a:cs typeface="Calibri"/>
              </a:rPr>
              <a:t>:</a:t>
            </a:r>
            <a:endParaRPr sz="2547" dirty="0">
              <a:latin typeface="Calibri"/>
              <a:cs typeface="Calibri"/>
            </a:endParaRPr>
          </a:p>
          <a:p>
            <a:pPr marL="424616" marR="299759" lvl="1" indent="-181978">
              <a:lnSpc>
                <a:spcPct val="101200"/>
              </a:lnSpc>
              <a:spcBef>
                <a:spcPts val="494"/>
              </a:spcBef>
              <a:buClr>
                <a:srgbClr val="9CBEBD"/>
              </a:buClr>
              <a:buFont typeface="Arial"/>
              <a:buChar char="•"/>
              <a:tabLst>
                <a:tab pos="424616" algn="l"/>
              </a:tabLst>
            </a:pPr>
            <a:r>
              <a:rPr sz="2229" spc="-36" dirty="0">
                <a:solidFill>
                  <a:srgbClr val="2E2A1F"/>
                </a:solidFill>
                <a:latin typeface="Calibri"/>
                <a:cs typeface="Calibri"/>
              </a:rPr>
              <a:t>R</a:t>
            </a:r>
            <a:r>
              <a:rPr sz="2229" spc="-8" dirty="0">
                <a:solidFill>
                  <a:srgbClr val="2E2A1F"/>
                </a:solidFill>
                <a:latin typeface="Calibri"/>
                <a:cs typeface="Calibri"/>
              </a:rPr>
              <a:t>e</a:t>
            </a:r>
            <a:r>
              <a:rPr sz="2229" spc="-36" dirty="0">
                <a:solidFill>
                  <a:srgbClr val="2E2A1F"/>
                </a:solidFill>
                <a:latin typeface="Calibri"/>
                <a:cs typeface="Calibri"/>
              </a:rPr>
              <a:t>a</a:t>
            </a:r>
            <a:r>
              <a:rPr sz="2229" dirty="0">
                <a:solidFill>
                  <a:srgbClr val="2E2A1F"/>
                </a:solidFill>
                <a:latin typeface="Calibri"/>
                <a:cs typeface="Calibri"/>
              </a:rPr>
              <a:t>d</a:t>
            </a:r>
            <a:r>
              <a:rPr sz="2229" spc="-60" dirty="0">
                <a:solidFill>
                  <a:srgbClr val="2E2A1F"/>
                </a:solidFill>
                <a:latin typeface="Times New Roman"/>
                <a:cs typeface="Times New Roman"/>
              </a:rPr>
              <a:t> </a:t>
            </a:r>
            <a:r>
              <a:rPr sz="2229" spc="-39" dirty="0">
                <a:solidFill>
                  <a:srgbClr val="2E2A1F"/>
                </a:solidFill>
                <a:latin typeface="Calibri"/>
                <a:cs typeface="Calibri"/>
              </a:rPr>
              <a:t>t</a:t>
            </a:r>
            <a:r>
              <a:rPr sz="2229" spc="-8" dirty="0">
                <a:solidFill>
                  <a:srgbClr val="2E2A1F"/>
                </a:solidFill>
                <a:latin typeface="Calibri"/>
                <a:cs typeface="Calibri"/>
              </a:rPr>
              <a:t>e</a:t>
            </a:r>
            <a:r>
              <a:rPr sz="2229" spc="-12" dirty="0">
                <a:solidFill>
                  <a:srgbClr val="2E2A1F"/>
                </a:solidFill>
                <a:latin typeface="Calibri"/>
                <a:cs typeface="Calibri"/>
              </a:rPr>
              <a:t>x</a:t>
            </a:r>
            <a:r>
              <a:rPr sz="2229" spc="-39" dirty="0">
                <a:solidFill>
                  <a:srgbClr val="2E2A1F"/>
                </a:solidFill>
                <a:latin typeface="Calibri"/>
                <a:cs typeface="Calibri"/>
              </a:rPr>
              <a:t>t</a:t>
            </a:r>
            <a:r>
              <a:rPr sz="2229" spc="20" dirty="0">
                <a:solidFill>
                  <a:srgbClr val="2E2A1F"/>
                </a:solidFill>
                <a:latin typeface="Calibri"/>
                <a:cs typeface="Calibri"/>
              </a:rPr>
              <a:t>b</a:t>
            </a:r>
            <a:r>
              <a:rPr sz="2229" spc="16" dirty="0">
                <a:solidFill>
                  <a:srgbClr val="2E2A1F"/>
                </a:solidFill>
                <a:latin typeface="Calibri"/>
                <a:cs typeface="Calibri"/>
              </a:rPr>
              <a:t>oo</a:t>
            </a:r>
            <a:r>
              <a:rPr sz="2229" spc="-12" dirty="0">
                <a:solidFill>
                  <a:srgbClr val="2E2A1F"/>
                </a:solidFill>
                <a:latin typeface="Calibri"/>
                <a:cs typeface="Calibri"/>
              </a:rPr>
              <a:t>k</a:t>
            </a:r>
            <a:r>
              <a:rPr sz="2229" spc="-60" dirty="0">
                <a:solidFill>
                  <a:srgbClr val="2E2A1F"/>
                </a:solidFill>
                <a:latin typeface="Times New Roman"/>
                <a:cs typeface="Times New Roman"/>
              </a:rPr>
              <a:t> </a:t>
            </a:r>
            <a:r>
              <a:rPr sz="2229" dirty="0">
                <a:solidFill>
                  <a:srgbClr val="2E2A1F"/>
                </a:solidFill>
                <a:latin typeface="Calibri"/>
                <a:cs typeface="Calibri"/>
              </a:rPr>
              <a:t>c</a:t>
            </a:r>
            <a:r>
              <a:rPr sz="2229" spc="20" dirty="0">
                <a:solidFill>
                  <a:srgbClr val="2E2A1F"/>
                </a:solidFill>
                <a:latin typeface="Calibri"/>
                <a:cs typeface="Calibri"/>
              </a:rPr>
              <a:t>h</a:t>
            </a:r>
            <a:r>
              <a:rPr sz="2229" spc="-36" dirty="0">
                <a:solidFill>
                  <a:srgbClr val="2E2A1F"/>
                </a:solidFill>
                <a:latin typeface="Calibri"/>
                <a:cs typeface="Calibri"/>
              </a:rPr>
              <a:t>a</a:t>
            </a:r>
            <a:r>
              <a:rPr sz="2229" spc="20" dirty="0">
                <a:solidFill>
                  <a:srgbClr val="2E2A1F"/>
                </a:solidFill>
                <a:latin typeface="Calibri"/>
                <a:cs typeface="Calibri"/>
              </a:rPr>
              <a:t>p</a:t>
            </a:r>
            <a:r>
              <a:rPr sz="2229" spc="-39" dirty="0">
                <a:solidFill>
                  <a:srgbClr val="2E2A1F"/>
                </a:solidFill>
                <a:latin typeface="Calibri"/>
                <a:cs typeface="Calibri"/>
              </a:rPr>
              <a:t>t</a:t>
            </a:r>
            <a:r>
              <a:rPr sz="2229" spc="-8" dirty="0">
                <a:solidFill>
                  <a:srgbClr val="2E2A1F"/>
                </a:solidFill>
                <a:latin typeface="Calibri"/>
                <a:cs typeface="Calibri"/>
              </a:rPr>
              <a:t>er</a:t>
            </a:r>
            <a:r>
              <a:rPr sz="2229" spc="-143" dirty="0">
                <a:solidFill>
                  <a:srgbClr val="2E2A1F"/>
                </a:solidFill>
                <a:latin typeface="Times New Roman"/>
                <a:cs typeface="Times New Roman"/>
              </a:rPr>
              <a:t> </a:t>
            </a:r>
            <a:r>
              <a:rPr sz="2229" spc="-12" dirty="0">
                <a:solidFill>
                  <a:srgbClr val="2E2A1F"/>
                </a:solidFill>
                <a:latin typeface="Calibri"/>
                <a:cs typeface="Calibri"/>
              </a:rPr>
              <a:t>4</a:t>
            </a:r>
            <a:r>
              <a:rPr sz="2229" spc="-16" dirty="0">
                <a:solidFill>
                  <a:srgbClr val="2E2A1F"/>
                </a:solidFill>
                <a:latin typeface="Times New Roman"/>
                <a:cs typeface="Times New Roman"/>
              </a:rPr>
              <a:t> </a:t>
            </a:r>
            <a:r>
              <a:rPr sz="2229" spc="-39" dirty="0">
                <a:solidFill>
                  <a:srgbClr val="2E2A1F"/>
                </a:solidFill>
                <a:latin typeface="Calibri"/>
                <a:cs typeface="Calibri"/>
              </a:rPr>
              <a:t>(</a:t>
            </a:r>
            <a:r>
              <a:rPr sz="2229" spc="-28" dirty="0">
                <a:solidFill>
                  <a:srgbClr val="2E2A1F"/>
                </a:solidFill>
                <a:latin typeface="Calibri"/>
                <a:cs typeface="Calibri"/>
              </a:rPr>
              <a:t>4</a:t>
            </a:r>
            <a:r>
              <a:rPr sz="2229" spc="-8" dirty="0">
                <a:solidFill>
                  <a:srgbClr val="2E2A1F"/>
                </a:solidFill>
                <a:latin typeface="Calibri"/>
                <a:cs typeface="Calibri"/>
              </a:rPr>
              <a:t>.</a:t>
            </a:r>
            <a:r>
              <a:rPr sz="2229" spc="-12" dirty="0">
                <a:solidFill>
                  <a:srgbClr val="2E2A1F"/>
                </a:solidFill>
                <a:latin typeface="Calibri"/>
                <a:cs typeface="Calibri"/>
              </a:rPr>
              <a:t>1</a:t>
            </a:r>
            <a:r>
              <a:rPr sz="2229" spc="-16" dirty="0">
                <a:solidFill>
                  <a:srgbClr val="2E2A1F"/>
                </a:solidFill>
                <a:latin typeface="Times New Roman"/>
                <a:cs typeface="Times New Roman"/>
              </a:rPr>
              <a:t> </a:t>
            </a:r>
            <a:r>
              <a:rPr sz="2229" dirty="0">
                <a:solidFill>
                  <a:srgbClr val="2E2A1F"/>
                </a:solidFill>
                <a:latin typeface="Calibri"/>
                <a:cs typeface="Calibri"/>
              </a:rPr>
              <a:t>–</a:t>
            </a:r>
            <a:r>
              <a:rPr sz="2229" spc="4" dirty="0">
                <a:solidFill>
                  <a:srgbClr val="2E2A1F"/>
                </a:solidFill>
                <a:latin typeface="Times New Roman"/>
                <a:cs typeface="Times New Roman"/>
              </a:rPr>
              <a:t> </a:t>
            </a:r>
            <a:r>
              <a:rPr sz="2229" spc="-28" dirty="0">
                <a:solidFill>
                  <a:srgbClr val="2E2A1F"/>
                </a:solidFill>
                <a:latin typeface="Calibri"/>
                <a:cs typeface="Calibri"/>
              </a:rPr>
              <a:t>4</a:t>
            </a:r>
            <a:r>
              <a:rPr sz="2229" spc="-8" dirty="0">
                <a:solidFill>
                  <a:srgbClr val="2E2A1F"/>
                </a:solidFill>
                <a:latin typeface="Calibri"/>
                <a:cs typeface="Calibri"/>
              </a:rPr>
              <a:t>.</a:t>
            </a:r>
            <a:r>
              <a:rPr sz="2229" spc="-28" dirty="0">
                <a:solidFill>
                  <a:srgbClr val="2E2A1F"/>
                </a:solidFill>
                <a:latin typeface="Calibri"/>
                <a:cs typeface="Calibri"/>
              </a:rPr>
              <a:t>3</a:t>
            </a:r>
            <a:r>
              <a:rPr sz="2229" spc="-39" dirty="0">
                <a:solidFill>
                  <a:srgbClr val="2E2A1F"/>
                </a:solidFill>
                <a:latin typeface="Calibri"/>
                <a:cs typeface="Calibri"/>
              </a:rPr>
              <a:t>)</a:t>
            </a:r>
            <a:r>
              <a:rPr sz="2229" spc="-8" dirty="0">
                <a:solidFill>
                  <a:srgbClr val="2E2A1F"/>
                </a:solidFill>
                <a:latin typeface="Calibri"/>
                <a:cs typeface="Calibri"/>
              </a:rPr>
              <a:t>:</a:t>
            </a:r>
            <a:r>
              <a:rPr sz="2229" spc="39" dirty="0">
                <a:solidFill>
                  <a:srgbClr val="2E2A1F"/>
                </a:solidFill>
                <a:latin typeface="Times New Roman"/>
                <a:cs typeface="Times New Roman"/>
              </a:rPr>
              <a:t> </a:t>
            </a:r>
            <a:r>
              <a:rPr sz="2229" spc="-135" dirty="0">
                <a:solidFill>
                  <a:srgbClr val="2E2A1F"/>
                </a:solidFill>
                <a:latin typeface="Calibri"/>
                <a:cs typeface="Calibri"/>
              </a:rPr>
              <a:t>T</a:t>
            </a:r>
            <a:r>
              <a:rPr sz="2229" spc="4" dirty="0">
                <a:solidFill>
                  <a:srgbClr val="2E2A1F"/>
                </a:solidFill>
                <a:latin typeface="Calibri"/>
                <a:cs typeface="Calibri"/>
              </a:rPr>
              <a:t>r</a:t>
            </a:r>
            <a:r>
              <a:rPr sz="2229" spc="-8" dirty="0">
                <a:solidFill>
                  <a:srgbClr val="2E2A1F"/>
                </a:solidFill>
                <a:latin typeface="Calibri"/>
                <a:cs typeface="Calibri"/>
              </a:rPr>
              <a:t>e</a:t>
            </a:r>
            <a:r>
              <a:rPr sz="2229" spc="-12" dirty="0">
                <a:solidFill>
                  <a:srgbClr val="2E2A1F"/>
                </a:solidFill>
                <a:latin typeface="Calibri"/>
                <a:cs typeface="Calibri"/>
              </a:rPr>
              <a:t>e</a:t>
            </a:r>
            <a:r>
              <a:rPr sz="2229" spc="-155" dirty="0">
                <a:solidFill>
                  <a:srgbClr val="2E2A1F"/>
                </a:solidFill>
                <a:latin typeface="Times New Roman"/>
                <a:cs typeface="Times New Roman"/>
              </a:rPr>
              <a:t> </a:t>
            </a:r>
            <a:r>
              <a:rPr sz="2229" spc="20" dirty="0">
                <a:solidFill>
                  <a:srgbClr val="2E2A1F"/>
                </a:solidFill>
                <a:latin typeface="Calibri"/>
                <a:cs typeface="Calibri"/>
              </a:rPr>
              <a:t>d</a:t>
            </a:r>
            <a:r>
              <a:rPr sz="2229" spc="-36" dirty="0">
                <a:solidFill>
                  <a:srgbClr val="2E2A1F"/>
                </a:solidFill>
                <a:latin typeface="Calibri"/>
                <a:cs typeface="Calibri"/>
              </a:rPr>
              <a:t>a</a:t>
            </a:r>
            <a:r>
              <a:rPr sz="2229" spc="-39" dirty="0">
                <a:solidFill>
                  <a:srgbClr val="2E2A1F"/>
                </a:solidFill>
                <a:latin typeface="Calibri"/>
                <a:cs typeface="Calibri"/>
              </a:rPr>
              <a:t>t</a:t>
            </a:r>
            <a:r>
              <a:rPr sz="2229" dirty="0">
                <a:solidFill>
                  <a:srgbClr val="2E2A1F"/>
                </a:solidFill>
                <a:latin typeface="Calibri"/>
                <a:cs typeface="Calibri"/>
              </a:rPr>
              <a:t>a</a:t>
            </a:r>
            <a:r>
              <a:rPr sz="2229" dirty="0">
                <a:solidFill>
                  <a:srgbClr val="2E2A1F"/>
                </a:solidFill>
                <a:latin typeface="Times New Roman"/>
                <a:cs typeface="Times New Roman"/>
              </a:rPr>
              <a:t> </a:t>
            </a:r>
            <a:r>
              <a:rPr sz="2229" dirty="0">
                <a:solidFill>
                  <a:srgbClr val="2E2A1F"/>
                </a:solidFill>
                <a:latin typeface="Calibri"/>
                <a:cs typeface="Calibri"/>
              </a:rPr>
              <a:t>s</a:t>
            </a:r>
            <a:r>
              <a:rPr sz="2229" spc="-39" dirty="0">
                <a:solidFill>
                  <a:srgbClr val="2E2A1F"/>
                </a:solidFill>
                <a:latin typeface="Calibri"/>
                <a:cs typeface="Calibri"/>
              </a:rPr>
              <a:t>t</a:t>
            </a:r>
            <a:r>
              <a:rPr sz="2229" spc="4" dirty="0">
                <a:solidFill>
                  <a:srgbClr val="2E2A1F"/>
                </a:solidFill>
                <a:latin typeface="Calibri"/>
                <a:cs typeface="Calibri"/>
              </a:rPr>
              <a:t>r</a:t>
            </a:r>
            <a:r>
              <a:rPr sz="2229" spc="20" dirty="0">
                <a:solidFill>
                  <a:srgbClr val="2E2A1F"/>
                </a:solidFill>
                <a:latin typeface="Calibri"/>
                <a:cs typeface="Calibri"/>
              </a:rPr>
              <a:t>u</a:t>
            </a:r>
            <a:r>
              <a:rPr sz="2229" dirty="0">
                <a:solidFill>
                  <a:srgbClr val="2E2A1F"/>
                </a:solidFill>
                <a:latin typeface="Calibri"/>
                <a:cs typeface="Calibri"/>
              </a:rPr>
              <a:t>c</a:t>
            </a:r>
            <a:r>
              <a:rPr sz="2229" spc="-39" dirty="0">
                <a:solidFill>
                  <a:srgbClr val="2E2A1F"/>
                </a:solidFill>
                <a:latin typeface="Calibri"/>
                <a:cs typeface="Calibri"/>
              </a:rPr>
              <a:t>t</a:t>
            </a:r>
            <a:r>
              <a:rPr sz="2229" spc="20" dirty="0">
                <a:solidFill>
                  <a:srgbClr val="2E2A1F"/>
                </a:solidFill>
                <a:latin typeface="Calibri"/>
                <a:cs typeface="Calibri"/>
              </a:rPr>
              <a:t>u</a:t>
            </a:r>
            <a:r>
              <a:rPr sz="2229" spc="4" dirty="0">
                <a:solidFill>
                  <a:srgbClr val="2E2A1F"/>
                </a:solidFill>
                <a:latin typeface="Calibri"/>
                <a:cs typeface="Calibri"/>
              </a:rPr>
              <a:t>r</a:t>
            </a:r>
            <a:r>
              <a:rPr sz="2229" spc="-8" dirty="0">
                <a:solidFill>
                  <a:srgbClr val="2E2A1F"/>
                </a:solidFill>
                <a:latin typeface="Calibri"/>
                <a:cs typeface="Calibri"/>
              </a:rPr>
              <a:t>e</a:t>
            </a:r>
            <a:r>
              <a:rPr sz="2229" dirty="0">
                <a:solidFill>
                  <a:srgbClr val="2E2A1F"/>
                </a:solidFill>
                <a:latin typeface="Calibri"/>
                <a:cs typeface="Calibri"/>
              </a:rPr>
              <a:t>.</a:t>
            </a:r>
            <a:endParaRPr sz="2229" dirty="0">
              <a:latin typeface="Calibri"/>
              <a:cs typeface="Calibri"/>
            </a:endParaRPr>
          </a:p>
          <a:p>
            <a:pPr marL="424616" marR="4044" lvl="1" indent="-181978">
              <a:lnSpc>
                <a:spcPct val="101200"/>
              </a:lnSpc>
              <a:spcBef>
                <a:spcPts val="478"/>
              </a:spcBef>
              <a:buClr>
                <a:srgbClr val="9CBEBD"/>
              </a:buClr>
              <a:buFont typeface="Arial"/>
              <a:buChar char="•"/>
              <a:tabLst>
                <a:tab pos="424616" algn="l"/>
              </a:tabLst>
            </a:pPr>
            <a:r>
              <a:rPr sz="2229" spc="-36" dirty="0">
                <a:solidFill>
                  <a:srgbClr val="2E2A1F"/>
                </a:solidFill>
                <a:latin typeface="Calibri"/>
                <a:cs typeface="Calibri"/>
              </a:rPr>
              <a:t>R</a:t>
            </a:r>
            <a:r>
              <a:rPr sz="2229" spc="-8" dirty="0">
                <a:solidFill>
                  <a:srgbClr val="2E2A1F"/>
                </a:solidFill>
                <a:latin typeface="Calibri"/>
                <a:cs typeface="Calibri"/>
              </a:rPr>
              <a:t>e</a:t>
            </a:r>
            <a:r>
              <a:rPr sz="2229" spc="-36" dirty="0">
                <a:solidFill>
                  <a:srgbClr val="2E2A1F"/>
                </a:solidFill>
                <a:latin typeface="Calibri"/>
                <a:cs typeface="Calibri"/>
              </a:rPr>
              <a:t>a</a:t>
            </a:r>
            <a:r>
              <a:rPr sz="2229" dirty="0">
                <a:solidFill>
                  <a:srgbClr val="2E2A1F"/>
                </a:solidFill>
                <a:latin typeface="Calibri"/>
                <a:cs typeface="Calibri"/>
              </a:rPr>
              <a:t>d</a:t>
            </a:r>
            <a:r>
              <a:rPr sz="2229" spc="-60" dirty="0">
                <a:solidFill>
                  <a:srgbClr val="2E2A1F"/>
                </a:solidFill>
                <a:latin typeface="Times New Roman"/>
                <a:cs typeface="Times New Roman"/>
              </a:rPr>
              <a:t> </a:t>
            </a:r>
            <a:r>
              <a:rPr sz="2229" dirty="0">
                <a:solidFill>
                  <a:srgbClr val="2E2A1F"/>
                </a:solidFill>
                <a:latin typeface="Calibri"/>
                <a:cs typeface="Calibri"/>
              </a:rPr>
              <a:t>s</a:t>
            </a:r>
            <a:r>
              <a:rPr sz="2229" spc="20" dirty="0">
                <a:solidFill>
                  <a:srgbClr val="2E2A1F"/>
                </a:solidFill>
                <a:latin typeface="Calibri"/>
                <a:cs typeface="Calibri"/>
              </a:rPr>
              <a:t>upp</a:t>
            </a:r>
            <a:r>
              <a:rPr sz="2229" spc="-36" dirty="0">
                <a:solidFill>
                  <a:srgbClr val="2E2A1F"/>
                </a:solidFill>
                <a:latin typeface="Calibri"/>
                <a:cs typeface="Calibri"/>
              </a:rPr>
              <a:t>l</a:t>
            </a:r>
            <a:r>
              <a:rPr sz="2229" spc="-8" dirty="0">
                <a:solidFill>
                  <a:srgbClr val="2E2A1F"/>
                </a:solidFill>
                <a:latin typeface="Calibri"/>
                <a:cs typeface="Calibri"/>
              </a:rPr>
              <a:t>e</a:t>
            </a:r>
            <a:r>
              <a:rPr sz="2229" spc="-52" dirty="0">
                <a:solidFill>
                  <a:srgbClr val="2E2A1F"/>
                </a:solidFill>
                <a:latin typeface="Calibri"/>
                <a:cs typeface="Calibri"/>
              </a:rPr>
              <a:t>m</a:t>
            </a:r>
            <a:r>
              <a:rPr sz="2229" spc="-8" dirty="0">
                <a:solidFill>
                  <a:srgbClr val="2E2A1F"/>
                </a:solidFill>
                <a:latin typeface="Calibri"/>
                <a:cs typeface="Calibri"/>
              </a:rPr>
              <a:t>e</a:t>
            </a:r>
            <a:r>
              <a:rPr sz="2229" spc="20" dirty="0">
                <a:solidFill>
                  <a:srgbClr val="2E2A1F"/>
                </a:solidFill>
                <a:latin typeface="Calibri"/>
                <a:cs typeface="Calibri"/>
              </a:rPr>
              <a:t>n</a:t>
            </a:r>
            <a:r>
              <a:rPr sz="2229" spc="-39" dirty="0">
                <a:solidFill>
                  <a:srgbClr val="2E2A1F"/>
                </a:solidFill>
                <a:latin typeface="Calibri"/>
                <a:cs typeface="Calibri"/>
              </a:rPr>
              <a:t>t</a:t>
            </a:r>
            <a:r>
              <a:rPr sz="2229" spc="-36" dirty="0">
                <a:solidFill>
                  <a:srgbClr val="2E2A1F"/>
                </a:solidFill>
                <a:latin typeface="Calibri"/>
                <a:cs typeface="Calibri"/>
              </a:rPr>
              <a:t>a</a:t>
            </a:r>
            <a:r>
              <a:rPr sz="2229" spc="4" dirty="0">
                <a:solidFill>
                  <a:srgbClr val="2E2A1F"/>
                </a:solidFill>
                <a:latin typeface="Calibri"/>
                <a:cs typeface="Calibri"/>
              </a:rPr>
              <a:t>r</a:t>
            </a:r>
            <a:r>
              <a:rPr sz="2229" spc="-12" dirty="0">
                <a:solidFill>
                  <a:srgbClr val="2E2A1F"/>
                </a:solidFill>
                <a:latin typeface="Calibri"/>
                <a:cs typeface="Calibri"/>
              </a:rPr>
              <a:t>y</a:t>
            </a:r>
            <a:r>
              <a:rPr sz="2229" spc="-56" dirty="0">
                <a:solidFill>
                  <a:srgbClr val="2E2A1F"/>
                </a:solidFill>
                <a:latin typeface="Times New Roman"/>
                <a:cs typeface="Times New Roman"/>
              </a:rPr>
              <a:t> </a:t>
            </a:r>
            <a:r>
              <a:rPr sz="2229" spc="20" dirty="0">
                <a:solidFill>
                  <a:srgbClr val="2E2A1F"/>
                </a:solidFill>
                <a:latin typeface="Calibri"/>
                <a:cs typeface="Calibri"/>
              </a:rPr>
              <a:t>b</a:t>
            </a:r>
            <a:r>
              <a:rPr sz="2229" spc="16" dirty="0">
                <a:solidFill>
                  <a:srgbClr val="2E2A1F"/>
                </a:solidFill>
                <a:latin typeface="Calibri"/>
                <a:cs typeface="Calibri"/>
              </a:rPr>
              <a:t>oo</a:t>
            </a:r>
            <a:r>
              <a:rPr sz="2229" spc="-12" dirty="0">
                <a:solidFill>
                  <a:srgbClr val="2E2A1F"/>
                </a:solidFill>
                <a:latin typeface="Calibri"/>
                <a:cs typeface="Calibri"/>
              </a:rPr>
              <a:t>k</a:t>
            </a:r>
            <a:r>
              <a:rPr sz="2229" spc="-139" dirty="0">
                <a:solidFill>
                  <a:srgbClr val="2E2A1F"/>
                </a:solidFill>
                <a:latin typeface="Times New Roman"/>
                <a:cs typeface="Times New Roman"/>
              </a:rPr>
              <a:t> </a:t>
            </a:r>
            <a:r>
              <a:rPr sz="2229" dirty="0">
                <a:solidFill>
                  <a:srgbClr val="2E2A1F"/>
                </a:solidFill>
                <a:latin typeface="Calibri"/>
                <a:cs typeface="Calibri"/>
              </a:rPr>
              <a:t>c</a:t>
            </a:r>
            <a:r>
              <a:rPr sz="2229" spc="20" dirty="0">
                <a:solidFill>
                  <a:srgbClr val="2E2A1F"/>
                </a:solidFill>
                <a:latin typeface="Calibri"/>
                <a:cs typeface="Calibri"/>
              </a:rPr>
              <a:t>h</a:t>
            </a:r>
            <a:r>
              <a:rPr sz="2229" spc="-36" dirty="0">
                <a:solidFill>
                  <a:srgbClr val="2E2A1F"/>
                </a:solidFill>
                <a:latin typeface="Calibri"/>
                <a:cs typeface="Calibri"/>
              </a:rPr>
              <a:t>a</a:t>
            </a:r>
            <a:r>
              <a:rPr sz="2229" spc="20" dirty="0">
                <a:solidFill>
                  <a:srgbClr val="2E2A1F"/>
                </a:solidFill>
                <a:latin typeface="Calibri"/>
                <a:cs typeface="Calibri"/>
              </a:rPr>
              <a:t>p</a:t>
            </a:r>
            <a:r>
              <a:rPr sz="2229" spc="-39" dirty="0">
                <a:solidFill>
                  <a:srgbClr val="2E2A1F"/>
                </a:solidFill>
                <a:latin typeface="Calibri"/>
                <a:cs typeface="Calibri"/>
              </a:rPr>
              <a:t>t</a:t>
            </a:r>
            <a:r>
              <a:rPr sz="2229" spc="-8" dirty="0">
                <a:solidFill>
                  <a:srgbClr val="2E2A1F"/>
                </a:solidFill>
                <a:latin typeface="Calibri"/>
                <a:cs typeface="Calibri"/>
              </a:rPr>
              <a:t>er</a:t>
            </a:r>
            <a:r>
              <a:rPr sz="2229" spc="-64" dirty="0">
                <a:solidFill>
                  <a:srgbClr val="2E2A1F"/>
                </a:solidFill>
                <a:latin typeface="Times New Roman"/>
                <a:cs typeface="Times New Roman"/>
              </a:rPr>
              <a:t> </a:t>
            </a:r>
            <a:r>
              <a:rPr sz="2229" spc="-28" dirty="0">
                <a:solidFill>
                  <a:srgbClr val="2E2A1F"/>
                </a:solidFill>
                <a:latin typeface="Calibri"/>
                <a:cs typeface="Calibri"/>
              </a:rPr>
              <a:t>1</a:t>
            </a:r>
            <a:r>
              <a:rPr sz="2229" spc="-12" dirty="0">
                <a:solidFill>
                  <a:srgbClr val="2E2A1F"/>
                </a:solidFill>
                <a:latin typeface="Calibri"/>
                <a:cs typeface="Calibri"/>
              </a:rPr>
              <a:t>0</a:t>
            </a:r>
            <a:r>
              <a:rPr sz="2229" spc="-16" dirty="0">
                <a:solidFill>
                  <a:srgbClr val="2E2A1F"/>
                </a:solidFill>
                <a:latin typeface="Times New Roman"/>
                <a:cs typeface="Times New Roman"/>
              </a:rPr>
              <a:t> </a:t>
            </a:r>
            <a:r>
              <a:rPr sz="2229" spc="-39" dirty="0">
                <a:solidFill>
                  <a:srgbClr val="2E2A1F"/>
                </a:solidFill>
                <a:latin typeface="Calibri"/>
                <a:cs typeface="Calibri"/>
              </a:rPr>
              <a:t>(</a:t>
            </a:r>
            <a:r>
              <a:rPr sz="2229" spc="-28" dirty="0">
                <a:solidFill>
                  <a:srgbClr val="2E2A1F"/>
                </a:solidFill>
                <a:latin typeface="Calibri"/>
                <a:cs typeface="Calibri"/>
              </a:rPr>
              <a:t>10</a:t>
            </a:r>
            <a:r>
              <a:rPr sz="2229" spc="-8" dirty="0">
                <a:solidFill>
                  <a:srgbClr val="2E2A1F"/>
                </a:solidFill>
                <a:latin typeface="Calibri"/>
                <a:cs typeface="Calibri"/>
              </a:rPr>
              <a:t>.</a:t>
            </a:r>
            <a:r>
              <a:rPr sz="2229" spc="-28" dirty="0">
                <a:solidFill>
                  <a:srgbClr val="2E2A1F"/>
                </a:solidFill>
                <a:latin typeface="Calibri"/>
                <a:cs typeface="Calibri"/>
              </a:rPr>
              <a:t>4</a:t>
            </a:r>
            <a:r>
              <a:rPr sz="2229" dirty="0">
                <a:solidFill>
                  <a:srgbClr val="2E2A1F"/>
                </a:solidFill>
                <a:latin typeface="Calibri"/>
                <a:cs typeface="Calibri"/>
              </a:rPr>
              <a:t>)</a:t>
            </a:r>
            <a:r>
              <a:rPr sz="2229" spc="39" dirty="0">
                <a:solidFill>
                  <a:srgbClr val="2E2A1F"/>
                </a:solidFill>
                <a:latin typeface="Times New Roman"/>
                <a:cs typeface="Times New Roman"/>
              </a:rPr>
              <a:t> </a:t>
            </a:r>
            <a:r>
              <a:rPr sz="2229" spc="-36" dirty="0">
                <a:solidFill>
                  <a:srgbClr val="2E2A1F"/>
                </a:solidFill>
                <a:latin typeface="Calibri"/>
                <a:cs typeface="Calibri"/>
              </a:rPr>
              <a:t>a</a:t>
            </a:r>
            <a:r>
              <a:rPr sz="2229" spc="20" dirty="0">
                <a:solidFill>
                  <a:srgbClr val="2E2A1F"/>
                </a:solidFill>
                <a:latin typeface="Calibri"/>
                <a:cs typeface="Calibri"/>
              </a:rPr>
              <a:t>n</a:t>
            </a:r>
            <a:r>
              <a:rPr sz="2229" dirty="0">
                <a:solidFill>
                  <a:srgbClr val="2E2A1F"/>
                </a:solidFill>
                <a:latin typeface="Calibri"/>
                <a:cs typeface="Calibri"/>
              </a:rPr>
              <a:t>d</a:t>
            </a:r>
            <a:r>
              <a:rPr sz="2229" dirty="0">
                <a:solidFill>
                  <a:srgbClr val="2E2A1F"/>
                </a:solidFill>
                <a:latin typeface="Times New Roman"/>
                <a:cs typeface="Times New Roman"/>
              </a:rPr>
              <a:t> </a:t>
            </a:r>
            <a:r>
              <a:rPr sz="2229" dirty="0">
                <a:solidFill>
                  <a:srgbClr val="2E2A1F"/>
                </a:solidFill>
                <a:latin typeface="Calibri"/>
                <a:cs typeface="Calibri"/>
              </a:rPr>
              <a:t>c</a:t>
            </a:r>
            <a:r>
              <a:rPr sz="2229" spc="20" dirty="0">
                <a:solidFill>
                  <a:srgbClr val="2E2A1F"/>
                </a:solidFill>
                <a:latin typeface="Calibri"/>
                <a:cs typeface="Calibri"/>
              </a:rPr>
              <a:t>h</a:t>
            </a:r>
            <a:r>
              <a:rPr sz="2229" spc="-36" dirty="0">
                <a:solidFill>
                  <a:srgbClr val="2E2A1F"/>
                </a:solidFill>
                <a:latin typeface="Calibri"/>
                <a:cs typeface="Calibri"/>
              </a:rPr>
              <a:t>a</a:t>
            </a:r>
            <a:r>
              <a:rPr sz="2229" spc="20" dirty="0">
                <a:solidFill>
                  <a:srgbClr val="2E2A1F"/>
                </a:solidFill>
                <a:latin typeface="Calibri"/>
                <a:cs typeface="Calibri"/>
              </a:rPr>
              <a:t>p</a:t>
            </a:r>
            <a:r>
              <a:rPr sz="2229" spc="-39" dirty="0">
                <a:solidFill>
                  <a:srgbClr val="2E2A1F"/>
                </a:solidFill>
                <a:latin typeface="Calibri"/>
                <a:cs typeface="Calibri"/>
              </a:rPr>
              <a:t>t</a:t>
            </a:r>
            <a:r>
              <a:rPr sz="2229" spc="-8" dirty="0">
                <a:solidFill>
                  <a:srgbClr val="2E2A1F"/>
                </a:solidFill>
                <a:latin typeface="Calibri"/>
                <a:cs typeface="Calibri"/>
              </a:rPr>
              <a:t>er</a:t>
            </a:r>
            <a:r>
              <a:rPr sz="2229" spc="-64" dirty="0">
                <a:solidFill>
                  <a:srgbClr val="2E2A1F"/>
                </a:solidFill>
                <a:latin typeface="Times New Roman"/>
                <a:cs typeface="Times New Roman"/>
              </a:rPr>
              <a:t> </a:t>
            </a:r>
            <a:r>
              <a:rPr sz="2229" spc="-28" dirty="0">
                <a:solidFill>
                  <a:srgbClr val="2E2A1F"/>
                </a:solidFill>
                <a:latin typeface="Calibri"/>
                <a:cs typeface="Calibri"/>
              </a:rPr>
              <a:t>1</a:t>
            </a:r>
            <a:r>
              <a:rPr sz="2229" spc="-12" dirty="0">
                <a:solidFill>
                  <a:srgbClr val="2E2A1F"/>
                </a:solidFill>
                <a:latin typeface="Calibri"/>
                <a:cs typeface="Calibri"/>
              </a:rPr>
              <a:t>2</a:t>
            </a:r>
            <a:endParaRPr sz="2229" dirty="0">
              <a:latin typeface="Calibri"/>
              <a:cs typeface="Calibri"/>
            </a:endParaRPr>
          </a:p>
        </p:txBody>
      </p:sp>
      <p:sp>
        <p:nvSpPr>
          <p:cNvPr id="4" name="object 4"/>
          <p:cNvSpPr/>
          <p:nvPr/>
        </p:nvSpPr>
        <p:spPr>
          <a:xfrm>
            <a:off x="8491786" y="5542324"/>
            <a:ext cx="454919" cy="333607"/>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sz="1433"/>
          </a:p>
        </p:txBody>
      </p:sp>
      <p:sp>
        <p:nvSpPr>
          <p:cNvPr id="5" name="object 5"/>
          <p:cNvSpPr txBox="1"/>
          <p:nvPr/>
        </p:nvSpPr>
        <p:spPr>
          <a:xfrm>
            <a:off x="8603006" y="5634234"/>
            <a:ext cx="222910" cy="220510"/>
          </a:xfrm>
          <a:prstGeom prst="rect">
            <a:avLst/>
          </a:prstGeom>
        </p:spPr>
        <p:txBody>
          <a:bodyPr vert="horz" wrap="square" lIns="0" tIns="0" rIns="0" bIns="0" rtlCol="0">
            <a:spAutoFit/>
          </a:bodyPr>
          <a:lstStyle/>
          <a:p>
            <a:pPr marL="10110"/>
            <a:r>
              <a:rPr sz="1433" spc="-4" dirty="0">
                <a:solidFill>
                  <a:srgbClr val="FFFFFF"/>
                </a:solidFill>
                <a:latin typeface="Arial"/>
                <a:cs typeface="Arial"/>
              </a:rPr>
              <a:t>4</a:t>
            </a:r>
            <a:r>
              <a:rPr sz="1433" dirty="0">
                <a:solidFill>
                  <a:srgbClr val="FFFFFF"/>
                </a:solidFill>
                <a:latin typeface="Arial"/>
                <a:cs typeface="Arial"/>
              </a:rPr>
              <a:t>5</a:t>
            </a:r>
            <a:endParaRPr sz="1433">
              <a:latin typeface="Arial"/>
              <a:cs typeface="Arial"/>
            </a:endParaRPr>
          </a:p>
        </p:txBody>
      </p:sp>
      <p:sp>
        <p:nvSpPr>
          <p:cNvPr id="6" name="Slide Number Placeholder 5"/>
          <p:cNvSpPr>
            <a:spLocks noGrp="1"/>
          </p:cNvSpPr>
          <p:nvPr>
            <p:ph type="sldNum" sz="quarter" idx="12"/>
          </p:nvPr>
        </p:nvSpPr>
        <p:spPr/>
        <p:txBody>
          <a:bodyPr/>
          <a:lstStyle/>
          <a:p>
            <a:pPr marL="88900">
              <a:lnSpc>
                <a:spcPct val="100000"/>
              </a:lnSpc>
            </a:pPr>
            <a:fld id="{81D60167-4931-47E6-BA6A-407CBD079E47}" type="slidenum">
              <a:rPr lang="en-US" smtClean="0"/>
              <a:t>46</a:t>
            </a:fld>
            <a:endParaRPr lang="en-US" dirty="0"/>
          </a:p>
        </p:txBody>
      </p:sp>
    </p:spTree>
    <p:extLst>
      <p:ext uri="{BB962C8B-B14F-4D97-AF65-F5344CB8AC3E}">
        <p14:creationId xmlns:p14="http://schemas.microsoft.com/office/powerpoint/2010/main" val="229398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sz="quarter" idx="1"/>
          </p:nvPr>
        </p:nvSpPr>
        <p:spPr/>
        <p:txBody>
          <a:bodyPr>
            <a:normAutofit fontScale="92500"/>
          </a:bodyPr>
          <a:lstStyle/>
          <a:p>
            <a:r>
              <a:rPr lang="en-US" dirty="0"/>
              <a:t>C</a:t>
            </a:r>
            <a:r>
              <a:rPr lang="en-US" dirty="0" smtClean="0"/>
              <a:t>omputers understand only numbers </a:t>
            </a:r>
            <a:r>
              <a:rPr lang="en-US" dirty="0" smtClean="0">
                <a:sym typeface="Wingdings" panose="05000000000000000000" pitchFamily="2" charset="2"/>
              </a:rPr>
              <a:t></a:t>
            </a:r>
            <a:r>
              <a:rPr lang="en-US" dirty="0" smtClean="0"/>
              <a:t> Words </a:t>
            </a:r>
            <a:r>
              <a:rPr lang="en-US" dirty="0"/>
              <a:t>and letters are translated into </a:t>
            </a:r>
            <a:r>
              <a:rPr lang="en-US" dirty="0" smtClean="0"/>
              <a:t>numbers in computer systems.</a:t>
            </a:r>
          </a:p>
          <a:p>
            <a:r>
              <a:rPr lang="en-US" dirty="0"/>
              <a:t>The number system is simply a system to represent or express numbers. There are various types of number systems and the most commonly used ones are decimal number system, binary number system, octal number system, and hexadecimal number system</a:t>
            </a:r>
            <a:endParaRPr lang="en-US" dirty="0" smtClean="0"/>
          </a:p>
          <a:p>
            <a:r>
              <a:rPr lang="en-US" dirty="0" smtClean="0"/>
              <a:t>Computer </a:t>
            </a:r>
            <a:r>
              <a:rPr lang="en-US" dirty="0"/>
              <a:t>architecture </a:t>
            </a:r>
            <a:r>
              <a:rPr lang="en-US" dirty="0" smtClean="0"/>
              <a:t>supports the </a:t>
            </a:r>
            <a:r>
              <a:rPr lang="en-US" dirty="0"/>
              <a:t>following number </a:t>
            </a:r>
            <a:r>
              <a:rPr lang="en-US" dirty="0" smtClean="0"/>
              <a:t>systems:</a:t>
            </a:r>
            <a:endParaRPr lang="en-US" dirty="0"/>
          </a:p>
          <a:p>
            <a:pPr lvl="1">
              <a:buFont typeface="Wingdings" panose="05000000000000000000" pitchFamily="2" charset="2"/>
              <a:buChar char="§"/>
            </a:pPr>
            <a:r>
              <a:rPr lang="en-US" dirty="0" smtClean="0"/>
              <a:t>Binary </a:t>
            </a:r>
            <a:r>
              <a:rPr lang="en-US" dirty="0"/>
              <a:t>number system</a:t>
            </a:r>
          </a:p>
          <a:p>
            <a:pPr lvl="1">
              <a:buFont typeface="Wingdings" panose="05000000000000000000" pitchFamily="2" charset="2"/>
              <a:buChar char="§"/>
            </a:pPr>
            <a:r>
              <a:rPr lang="en-US" dirty="0"/>
              <a:t>Octal number system</a:t>
            </a:r>
          </a:p>
          <a:p>
            <a:pPr lvl="1">
              <a:buFont typeface="Wingdings" panose="05000000000000000000" pitchFamily="2" charset="2"/>
              <a:buChar char="§"/>
            </a:pPr>
            <a:r>
              <a:rPr lang="en-US" dirty="0"/>
              <a:t>Decimal number system</a:t>
            </a:r>
          </a:p>
          <a:p>
            <a:pPr lvl="1">
              <a:buFont typeface="Wingdings" panose="05000000000000000000" pitchFamily="2" charset="2"/>
              <a:buChar char="§"/>
            </a:pPr>
            <a:r>
              <a:rPr lang="en-US" dirty="0"/>
              <a:t>Hexadecimal (Hex) number system</a:t>
            </a:r>
          </a:p>
          <a:p>
            <a:endParaRPr lang="en-US" dirty="0"/>
          </a:p>
        </p:txBody>
      </p:sp>
      <p:sp>
        <p:nvSpPr>
          <p:cNvPr id="4" name="Slide Number Placeholder 3"/>
          <p:cNvSpPr>
            <a:spLocks noGrp="1"/>
          </p:cNvSpPr>
          <p:nvPr>
            <p:ph type="sldNum" sz="quarter" idx="12"/>
          </p:nvPr>
        </p:nvSpPr>
        <p:spPr/>
        <p:txBody>
          <a:bodyPr/>
          <a:lstStyle/>
          <a:p>
            <a:pPr marL="88900">
              <a:lnSpc>
                <a:spcPct val="100000"/>
              </a:lnSpc>
            </a:pPr>
            <a:fld id="{81D60167-4931-47E6-BA6A-407CBD079E47}" type="slidenum">
              <a:rPr lang="en-US" smtClean="0"/>
              <a:t>5</a:t>
            </a:fld>
            <a:endParaRPr lang="en-US" dirty="0"/>
          </a:p>
        </p:txBody>
      </p:sp>
    </p:spTree>
    <p:extLst>
      <p:ext uri="{BB962C8B-B14F-4D97-AF65-F5344CB8AC3E}">
        <p14:creationId xmlns:p14="http://schemas.microsoft.com/office/powerpoint/2010/main" val="3185958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9485" y="962269"/>
            <a:ext cx="7002780" cy="630942"/>
          </a:xfrm>
          <a:prstGeom prst="rect">
            <a:avLst/>
          </a:prstGeom>
        </p:spPr>
        <p:txBody>
          <a:bodyPr vert="horz" wrap="square" lIns="0" tIns="0" rIns="0" bIns="0" rtlCol="0">
            <a:spAutoFit/>
          </a:bodyPr>
          <a:lstStyle/>
          <a:p>
            <a:pPr marL="12700">
              <a:lnSpc>
                <a:spcPct val="100000"/>
              </a:lnSpc>
            </a:pPr>
            <a:r>
              <a:rPr sz="4100" spc="-110" dirty="0">
                <a:solidFill>
                  <a:srgbClr val="665D46"/>
                </a:solidFill>
                <a:latin typeface="Cambria"/>
                <a:cs typeface="Cambria"/>
              </a:rPr>
              <a:t>B</a:t>
            </a:r>
            <a:r>
              <a:rPr sz="4100" spc="-105" dirty="0">
                <a:solidFill>
                  <a:srgbClr val="665D46"/>
                </a:solidFill>
                <a:latin typeface="Cambria"/>
                <a:cs typeface="Cambria"/>
              </a:rPr>
              <a:t>a</a:t>
            </a:r>
            <a:r>
              <a:rPr sz="4100" spc="-85" dirty="0">
                <a:solidFill>
                  <a:srgbClr val="665D46"/>
                </a:solidFill>
                <a:latin typeface="Cambria"/>
                <a:cs typeface="Cambria"/>
              </a:rPr>
              <a:t>s</a:t>
            </a:r>
            <a:r>
              <a:rPr sz="4100" spc="-20" dirty="0">
                <a:solidFill>
                  <a:srgbClr val="665D46"/>
                </a:solidFill>
                <a:latin typeface="Cambria"/>
                <a:cs typeface="Cambria"/>
              </a:rPr>
              <a:t>e</a:t>
            </a:r>
            <a:r>
              <a:rPr sz="4100" spc="-325" dirty="0">
                <a:solidFill>
                  <a:srgbClr val="665D46"/>
                </a:solidFill>
                <a:latin typeface="Times New Roman"/>
                <a:cs typeface="Times New Roman"/>
              </a:rPr>
              <a:t> </a:t>
            </a:r>
            <a:r>
              <a:rPr sz="4100" spc="-95" dirty="0" smtClean="0">
                <a:solidFill>
                  <a:srgbClr val="665D46"/>
                </a:solidFill>
                <a:latin typeface="Cambria"/>
                <a:cs typeface="Cambria"/>
              </a:rPr>
              <a:t>1</a:t>
            </a:r>
            <a:r>
              <a:rPr sz="4100" spc="-25" dirty="0" smtClean="0">
                <a:solidFill>
                  <a:srgbClr val="665D46"/>
                </a:solidFill>
                <a:latin typeface="Cambria"/>
                <a:cs typeface="Cambria"/>
              </a:rPr>
              <a:t>0</a:t>
            </a:r>
            <a:r>
              <a:rPr lang="en-US" sz="4100" spc="-25" dirty="0" smtClean="0">
                <a:solidFill>
                  <a:srgbClr val="665D46"/>
                </a:solidFill>
                <a:latin typeface="Cambria"/>
                <a:cs typeface="Cambria"/>
              </a:rPr>
              <a:t> </a:t>
            </a:r>
            <a:r>
              <a:rPr lang="en-US" sz="4100" spc="-25" dirty="0" smtClean="0">
                <a:solidFill>
                  <a:srgbClr val="665D46"/>
                </a:solidFill>
                <a:latin typeface="Cambria"/>
                <a:cs typeface="Cambria"/>
                <a:sym typeface="Wingdings" panose="05000000000000000000" pitchFamily="2" charset="2"/>
              </a:rPr>
              <a:t></a:t>
            </a:r>
            <a:r>
              <a:rPr sz="4100" spc="-345" dirty="0" smtClean="0">
                <a:solidFill>
                  <a:srgbClr val="665D46"/>
                </a:solidFill>
                <a:latin typeface="Times New Roman"/>
                <a:cs typeface="Times New Roman"/>
              </a:rPr>
              <a:t> </a:t>
            </a:r>
            <a:r>
              <a:rPr sz="4100" spc="-110" dirty="0">
                <a:solidFill>
                  <a:srgbClr val="665D46"/>
                </a:solidFill>
                <a:latin typeface="Cambria"/>
                <a:cs typeface="Cambria"/>
              </a:rPr>
              <a:t>B</a:t>
            </a:r>
            <a:r>
              <a:rPr sz="4100" spc="-105" dirty="0">
                <a:solidFill>
                  <a:srgbClr val="665D46"/>
                </a:solidFill>
                <a:latin typeface="Cambria"/>
                <a:cs typeface="Cambria"/>
              </a:rPr>
              <a:t>a</a:t>
            </a:r>
            <a:r>
              <a:rPr sz="4100" spc="-85" dirty="0">
                <a:solidFill>
                  <a:srgbClr val="665D46"/>
                </a:solidFill>
                <a:latin typeface="Cambria"/>
                <a:cs typeface="Cambria"/>
              </a:rPr>
              <a:t>s</a:t>
            </a:r>
            <a:r>
              <a:rPr sz="4100" spc="-20" dirty="0">
                <a:solidFill>
                  <a:srgbClr val="665D46"/>
                </a:solidFill>
                <a:latin typeface="Cambria"/>
                <a:cs typeface="Cambria"/>
              </a:rPr>
              <a:t>e</a:t>
            </a:r>
            <a:r>
              <a:rPr sz="4100" spc="-325" dirty="0">
                <a:solidFill>
                  <a:srgbClr val="665D46"/>
                </a:solidFill>
                <a:latin typeface="Times New Roman"/>
                <a:cs typeface="Times New Roman"/>
              </a:rPr>
              <a:t> </a:t>
            </a:r>
            <a:r>
              <a:rPr sz="4100" dirty="0">
                <a:solidFill>
                  <a:srgbClr val="665D46"/>
                </a:solidFill>
                <a:latin typeface="Cambria"/>
                <a:cs typeface="Cambria"/>
              </a:rPr>
              <a:t>B</a:t>
            </a:r>
            <a:r>
              <a:rPr sz="4100" spc="-335" dirty="0">
                <a:solidFill>
                  <a:srgbClr val="665D46"/>
                </a:solidFill>
                <a:latin typeface="Times New Roman"/>
                <a:cs typeface="Times New Roman"/>
              </a:rPr>
              <a:t> </a:t>
            </a:r>
            <a:r>
              <a:rPr sz="4100" spc="-130" dirty="0">
                <a:solidFill>
                  <a:srgbClr val="665D46"/>
                </a:solidFill>
                <a:latin typeface="Cambria"/>
                <a:cs typeface="Cambria"/>
              </a:rPr>
              <a:t>C</a:t>
            </a:r>
            <a:r>
              <a:rPr sz="4100" spc="-105" dirty="0">
                <a:solidFill>
                  <a:srgbClr val="665D46"/>
                </a:solidFill>
                <a:latin typeface="Cambria"/>
                <a:cs typeface="Cambria"/>
              </a:rPr>
              <a:t>o</a:t>
            </a:r>
            <a:r>
              <a:rPr sz="4100" spc="-190" dirty="0">
                <a:solidFill>
                  <a:srgbClr val="665D46"/>
                </a:solidFill>
                <a:latin typeface="Cambria"/>
                <a:cs typeface="Cambria"/>
              </a:rPr>
              <a:t>n</a:t>
            </a:r>
            <a:r>
              <a:rPr sz="4100" spc="-195" dirty="0">
                <a:solidFill>
                  <a:srgbClr val="665D46"/>
                </a:solidFill>
                <a:latin typeface="Cambria"/>
                <a:cs typeface="Cambria"/>
              </a:rPr>
              <a:t>v</a:t>
            </a:r>
            <a:r>
              <a:rPr sz="4100" spc="-120" dirty="0">
                <a:solidFill>
                  <a:srgbClr val="665D46"/>
                </a:solidFill>
                <a:latin typeface="Cambria"/>
                <a:cs typeface="Cambria"/>
              </a:rPr>
              <a:t>e</a:t>
            </a:r>
            <a:r>
              <a:rPr sz="4100" spc="-114" dirty="0">
                <a:solidFill>
                  <a:srgbClr val="665D46"/>
                </a:solidFill>
                <a:latin typeface="Cambria"/>
                <a:cs typeface="Cambria"/>
              </a:rPr>
              <a:t>r</a:t>
            </a:r>
            <a:r>
              <a:rPr sz="4100" spc="-85" dirty="0">
                <a:solidFill>
                  <a:srgbClr val="665D46"/>
                </a:solidFill>
                <a:latin typeface="Cambria"/>
                <a:cs typeface="Cambria"/>
              </a:rPr>
              <a:t>s</a:t>
            </a:r>
            <a:r>
              <a:rPr sz="4100" spc="-155" dirty="0">
                <a:solidFill>
                  <a:srgbClr val="665D46"/>
                </a:solidFill>
                <a:latin typeface="Cambria"/>
                <a:cs typeface="Cambria"/>
              </a:rPr>
              <a:t>i</a:t>
            </a:r>
            <a:r>
              <a:rPr sz="4100" spc="-105" dirty="0">
                <a:solidFill>
                  <a:srgbClr val="665D46"/>
                </a:solidFill>
                <a:latin typeface="Cambria"/>
                <a:cs typeface="Cambria"/>
              </a:rPr>
              <a:t>o</a:t>
            </a:r>
            <a:r>
              <a:rPr sz="4100" dirty="0">
                <a:solidFill>
                  <a:srgbClr val="665D46"/>
                </a:solidFill>
                <a:latin typeface="Cambria"/>
                <a:cs typeface="Cambria"/>
              </a:rPr>
              <a:t>n</a:t>
            </a:r>
            <a:r>
              <a:rPr sz="4100" spc="-315" dirty="0">
                <a:solidFill>
                  <a:srgbClr val="665D46"/>
                </a:solidFill>
                <a:latin typeface="Times New Roman"/>
                <a:cs typeface="Times New Roman"/>
              </a:rPr>
              <a:t> </a:t>
            </a:r>
            <a:r>
              <a:rPr sz="4100" spc="-140" dirty="0">
                <a:solidFill>
                  <a:srgbClr val="665D46"/>
                </a:solidFill>
                <a:latin typeface="Cambria"/>
                <a:cs typeface="Cambria"/>
              </a:rPr>
              <a:t>[</a:t>
            </a:r>
            <a:r>
              <a:rPr sz="4100" spc="-95" dirty="0">
                <a:solidFill>
                  <a:srgbClr val="665D46"/>
                </a:solidFill>
                <a:latin typeface="Cambria"/>
                <a:cs typeface="Cambria"/>
              </a:rPr>
              <a:t>2</a:t>
            </a:r>
            <a:r>
              <a:rPr sz="4100" dirty="0">
                <a:solidFill>
                  <a:srgbClr val="665D46"/>
                </a:solidFill>
                <a:latin typeface="Cambria"/>
                <a:cs typeface="Cambria"/>
              </a:rPr>
              <a:t>]</a:t>
            </a:r>
            <a:endParaRPr sz="4100" dirty="0">
              <a:latin typeface="Cambria"/>
              <a:cs typeface="Cambria"/>
            </a:endParaRPr>
          </a:p>
        </p:txBody>
      </p:sp>
      <p:sp>
        <p:nvSpPr>
          <p:cNvPr id="3" name="object 3"/>
          <p:cNvSpPr txBox="1"/>
          <p:nvPr/>
        </p:nvSpPr>
        <p:spPr>
          <a:xfrm>
            <a:off x="1423785" y="2060878"/>
            <a:ext cx="4867275" cy="2101850"/>
          </a:xfrm>
          <a:prstGeom prst="rect">
            <a:avLst/>
          </a:prstGeom>
        </p:spPr>
        <p:txBody>
          <a:bodyPr vert="horz" wrap="square" lIns="0" tIns="0" rIns="0" bIns="0" rtlCol="0">
            <a:spAutoFit/>
          </a:bodyPr>
          <a:lstStyle/>
          <a:p>
            <a:pPr marL="241300" indent="-228600">
              <a:lnSpc>
                <a:spcPct val="100000"/>
              </a:lnSpc>
              <a:buClr>
                <a:srgbClr val="A9A57B"/>
              </a:buClr>
              <a:buFont typeface="Arial"/>
              <a:buChar char="•"/>
              <a:tabLst>
                <a:tab pos="241300" algn="l"/>
              </a:tabLst>
            </a:pPr>
            <a:r>
              <a:rPr sz="3200" spc="35" dirty="0">
                <a:solidFill>
                  <a:srgbClr val="2E2A1F"/>
                </a:solidFill>
                <a:latin typeface="Calibri"/>
                <a:cs typeface="Calibri"/>
              </a:rPr>
              <a:t>E</a:t>
            </a:r>
            <a:r>
              <a:rPr sz="3200" spc="-90" dirty="0">
                <a:solidFill>
                  <a:srgbClr val="2E2A1F"/>
                </a:solidFill>
                <a:latin typeface="Calibri"/>
                <a:cs typeface="Calibri"/>
              </a:rPr>
              <a:t>x</a:t>
            </a:r>
            <a:r>
              <a:rPr sz="3200" spc="-35" dirty="0">
                <a:solidFill>
                  <a:srgbClr val="2E2A1F"/>
                </a:solidFill>
                <a:latin typeface="Calibri"/>
                <a:cs typeface="Calibri"/>
              </a:rPr>
              <a:t>a</a:t>
            </a:r>
            <a:r>
              <a:rPr sz="3200" spc="5" dirty="0">
                <a:solidFill>
                  <a:srgbClr val="2E2A1F"/>
                </a:solidFill>
                <a:latin typeface="Calibri"/>
                <a:cs typeface="Calibri"/>
              </a:rPr>
              <a:t>m</a:t>
            </a:r>
            <a:r>
              <a:rPr sz="3200" spc="15" dirty="0">
                <a:solidFill>
                  <a:srgbClr val="2E2A1F"/>
                </a:solidFill>
                <a:latin typeface="Calibri"/>
                <a:cs typeface="Calibri"/>
              </a:rPr>
              <a:t>p</a:t>
            </a:r>
            <a:r>
              <a:rPr sz="3200" spc="-40" dirty="0">
                <a:solidFill>
                  <a:srgbClr val="2E2A1F"/>
                </a:solidFill>
                <a:latin typeface="Calibri"/>
                <a:cs typeface="Calibri"/>
              </a:rPr>
              <a:t>l</a:t>
            </a:r>
            <a:r>
              <a:rPr sz="3200" spc="-15" dirty="0">
                <a:solidFill>
                  <a:srgbClr val="2E2A1F"/>
                </a:solidFill>
                <a:latin typeface="Calibri"/>
                <a:cs typeface="Calibri"/>
              </a:rPr>
              <a:t>e</a:t>
            </a:r>
            <a:r>
              <a:rPr sz="3200" spc="-10" dirty="0">
                <a:solidFill>
                  <a:srgbClr val="2E2A1F"/>
                </a:solidFill>
                <a:latin typeface="Calibri"/>
                <a:cs typeface="Calibri"/>
              </a:rPr>
              <a:t>:</a:t>
            </a:r>
            <a:r>
              <a:rPr sz="3200" spc="-60" dirty="0">
                <a:solidFill>
                  <a:srgbClr val="2E2A1F"/>
                </a:solidFill>
                <a:latin typeface="Times New Roman"/>
                <a:cs typeface="Times New Roman"/>
              </a:rPr>
              <a:t> </a:t>
            </a:r>
            <a:r>
              <a:rPr sz="3200" spc="15" dirty="0">
                <a:solidFill>
                  <a:srgbClr val="2E2A1F"/>
                </a:solidFill>
                <a:latin typeface="Calibri"/>
                <a:cs typeface="Calibri"/>
              </a:rPr>
              <a:t>K</a:t>
            </a:r>
            <a:r>
              <a:rPr sz="3200" spc="5" dirty="0">
                <a:solidFill>
                  <a:srgbClr val="2E2A1F"/>
                </a:solidFill>
                <a:latin typeface="Calibri"/>
                <a:cs typeface="Calibri"/>
              </a:rPr>
              <a:t>=</a:t>
            </a:r>
            <a:r>
              <a:rPr sz="3200" spc="-45" dirty="0">
                <a:solidFill>
                  <a:srgbClr val="2E2A1F"/>
                </a:solidFill>
                <a:latin typeface="Calibri"/>
                <a:cs typeface="Calibri"/>
              </a:rPr>
              <a:t>25</a:t>
            </a:r>
            <a:r>
              <a:rPr sz="3200" spc="-20" dirty="0">
                <a:solidFill>
                  <a:srgbClr val="2E2A1F"/>
                </a:solidFill>
                <a:latin typeface="Calibri"/>
                <a:cs typeface="Calibri"/>
              </a:rPr>
              <a:t>9</a:t>
            </a:r>
            <a:r>
              <a:rPr sz="3200" spc="-25" dirty="0">
                <a:solidFill>
                  <a:srgbClr val="2E2A1F"/>
                </a:solidFill>
                <a:latin typeface="Times New Roman"/>
                <a:cs typeface="Times New Roman"/>
              </a:rPr>
              <a:t> </a:t>
            </a:r>
            <a:r>
              <a:rPr sz="3200" spc="-40" dirty="0">
                <a:solidFill>
                  <a:srgbClr val="2E2A1F"/>
                </a:solidFill>
                <a:latin typeface="Calibri"/>
                <a:cs typeface="Calibri"/>
              </a:rPr>
              <a:t>i</a:t>
            </a:r>
            <a:r>
              <a:rPr sz="3200" dirty="0">
                <a:solidFill>
                  <a:srgbClr val="2E2A1F"/>
                </a:solidFill>
                <a:latin typeface="Calibri"/>
                <a:cs typeface="Calibri"/>
              </a:rPr>
              <a:t>n</a:t>
            </a:r>
            <a:r>
              <a:rPr sz="3200" spc="-85" dirty="0">
                <a:solidFill>
                  <a:srgbClr val="2E2A1F"/>
                </a:solidFill>
                <a:latin typeface="Times New Roman"/>
                <a:cs typeface="Times New Roman"/>
              </a:rPr>
              <a:t> </a:t>
            </a:r>
            <a:r>
              <a:rPr sz="3200" spc="15" dirty="0">
                <a:solidFill>
                  <a:srgbClr val="2E2A1F"/>
                </a:solidFill>
                <a:latin typeface="Calibri"/>
                <a:cs typeface="Calibri"/>
              </a:rPr>
              <a:t>b</a:t>
            </a:r>
            <a:r>
              <a:rPr sz="3200" spc="-35" dirty="0">
                <a:solidFill>
                  <a:srgbClr val="2E2A1F"/>
                </a:solidFill>
                <a:latin typeface="Calibri"/>
                <a:cs typeface="Calibri"/>
              </a:rPr>
              <a:t>a</a:t>
            </a:r>
            <a:r>
              <a:rPr sz="3200" spc="45" dirty="0">
                <a:solidFill>
                  <a:srgbClr val="2E2A1F"/>
                </a:solidFill>
                <a:latin typeface="Calibri"/>
                <a:cs typeface="Calibri"/>
              </a:rPr>
              <a:t>s</a:t>
            </a:r>
            <a:r>
              <a:rPr sz="3200" spc="-20" dirty="0">
                <a:solidFill>
                  <a:srgbClr val="2E2A1F"/>
                </a:solidFill>
                <a:latin typeface="Calibri"/>
                <a:cs typeface="Calibri"/>
              </a:rPr>
              <a:t>e</a:t>
            </a:r>
            <a:r>
              <a:rPr sz="3200" spc="-95" dirty="0">
                <a:solidFill>
                  <a:srgbClr val="2E2A1F"/>
                </a:solidFill>
                <a:latin typeface="Times New Roman"/>
                <a:cs typeface="Times New Roman"/>
              </a:rPr>
              <a:t> </a:t>
            </a:r>
            <a:r>
              <a:rPr sz="3200" spc="-65" dirty="0">
                <a:solidFill>
                  <a:srgbClr val="2E2A1F"/>
                </a:solidFill>
                <a:latin typeface="Calibri"/>
                <a:cs typeface="Calibri"/>
              </a:rPr>
              <a:t>B</a:t>
            </a:r>
            <a:r>
              <a:rPr sz="3200" spc="5" dirty="0">
                <a:solidFill>
                  <a:srgbClr val="2E2A1F"/>
                </a:solidFill>
                <a:latin typeface="Calibri"/>
                <a:cs typeface="Calibri"/>
              </a:rPr>
              <a:t>=</a:t>
            </a:r>
            <a:r>
              <a:rPr sz="3200" spc="-20" dirty="0">
                <a:solidFill>
                  <a:srgbClr val="2E2A1F"/>
                </a:solidFill>
                <a:latin typeface="Calibri"/>
                <a:cs typeface="Calibri"/>
              </a:rPr>
              <a:t>5</a:t>
            </a:r>
            <a:endParaRPr sz="3200">
              <a:latin typeface="Calibri"/>
              <a:cs typeface="Calibri"/>
            </a:endParaRPr>
          </a:p>
          <a:p>
            <a:pPr marL="241300" indent="-228600">
              <a:lnSpc>
                <a:spcPct val="100000"/>
              </a:lnSpc>
              <a:spcBef>
                <a:spcPts val="760"/>
              </a:spcBef>
              <a:buClr>
                <a:srgbClr val="A9A57B"/>
              </a:buClr>
              <a:buFont typeface="Arial"/>
              <a:buChar char="•"/>
              <a:tabLst>
                <a:tab pos="241300" algn="l"/>
                <a:tab pos="2692400" algn="l"/>
              </a:tabLst>
            </a:pPr>
            <a:r>
              <a:rPr sz="3200" spc="25" dirty="0">
                <a:solidFill>
                  <a:srgbClr val="2E2A1F"/>
                </a:solidFill>
                <a:latin typeface="Calibri"/>
                <a:cs typeface="Calibri"/>
              </a:rPr>
              <a:t>A</a:t>
            </a:r>
            <a:r>
              <a:rPr sz="3200" spc="15" dirty="0">
                <a:solidFill>
                  <a:srgbClr val="2E2A1F"/>
                </a:solidFill>
                <a:latin typeface="Calibri"/>
                <a:cs typeface="Calibri"/>
              </a:rPr>
              <a:t>n</a:t>
            </a:r>
            <a:r>
              <a:rPr sz="3200" spc="45" dirty="0">
                <a:solidFill>
                  <a:srgbClr val="2E2A1F"/>
                </a:solidFill>
                <a:latin typeface="Calibri"/>
                <a:cs typeface="Calibri"/>
              </a:rPr>
              <a:t>s</a:t>
            </a:r>
            <a:r>
              <a:rPr sz="3200" spc="-15" dirty="0">
                <a:solidFill>
                  <a:srgbClr val="2E2A1F"/>
                </a:solidFill>
                <a:latin typeface="Calibri"/>
                <a:cs typeface="Calibri"/>
              </a:rPr>
              <a:t>we</a:t>
            </a:r>
            <a:r>
              <a:rPr sz="3200" spc="-30" dirty="0">
                <a:solidFill>
                  <a:srgbClr val="2E2A1F"/>
                </a:solidFill>
                <a:latin typeface="Calibri"/>
                <a:cs typeface="Calibri"/>
              </a:rPr>
              <a:t>r</a:t>
            </a:r>
            <a:r>
              <a:rPr sz="3200" spc="-10" dirty="0">
                <a:solidFill>
                  <a:srgbClr val="2E2A1F"/>
                </a:solidFill>
                <a:latin typeface="Calibri"/>
                <a:cs typeface="Calibri"/>
              </a:rPr>
              <a:t>:</a:t>
            </a:r>
            <a:r>
              <a:rPr sz="3200" dirty="0">
                <a:solidFill>
                  <a:srgbClr val="2E2A1F"/>
                </a:solidFill>
                <a:latin typeface="Times New Roman"/>
                <a:cs typeface="Times New Roman"/>
              </a:rPr>
              <a:t>	</a:t>
            </a:r>
            <a:r>
              <a:rPr sz="3200" dirty="0">
                <a:solidFill>
                  <a:srgbClr val="2E2A1F"/>
                </a:solidFill>
                <a:latin typeface="Calibri"/>
                <a:cs typeface="Calibri"/>
              </a:rPr>
              <a:t>?</a:t>
            </a:r>
            <a:endParaRPr sz="3200">
              <a:latin typeface="Calibri"/>
              <a:cs typeface="Calibri"/>
            </a:endParaRPr>
          </a:p>
          <a:p>
            <a:pPr marL="304800">
              <a:lnSpc>
                <a:spcPct val="100000"/>
              </a:lnSpc>
              <a:spcBef>
                <a:spcPts val="660"/>
              </a:spcBef>
            </a:pPr>
            <a:r>
              <a:rPr sz="2800" dirty="0">
                <a:solidFill>
                  <a:srgbClr val="9CBEBD"/>
                </a:solidFill>
                <a:latin typeface="Arial"/>
                <a:cs typeface="Arial"/>
              </a:rPr>
              <a:t>•</a:t>
            </a:r>
            <a:r>
              <a:rPr sz="2800" spc="40" dirty="0">
                <a:solidFill>
                  <a:srgbClr val="9CBEBD"/>
                </a:solidFill>
                <a:latin typeface="Arial"/>
                <a:cs typeface="Arial"/>
              </a:rPr>
              <a:t> </a:t>
            </a:r>
            <a:r>
              <a:rPr sz="2800" b="1" spc="-35" dirty="0">
                <a:solidFill>
                  <a:srgbClr val="CC0000"/>
                </a:solidFill>
                <a:latin typeface="Calibri"/>
                <a:cs typeface="Calibri"/>
              </a:rPr>
              <a:t>25</a:t>
            </a:r>
            <a:r>
              <a:rPr sz="2800" b="1" spc="-15" dirty="0">
                <a:solidFill>
                  <a:srgbClr val="CC0000"/>
                </a:solidFill>
                <a:latin typeface="Calibri"/>
                <a:cs typeface="Calibri"/>
              </a:rPr>
              <a:t>9</a:t>
            </a:r>
            <a:r>
              <a:rPr sz="2800" b="1" spc="-20" dirty="0">
                <a:solidFill>
                  <a:srgbClr val="CC0000"/>
                </a:solidFill>
                <a:latin typeface="Times New Roman"/>
                <a:cs typeface="Times New Roman"/>
              </a:rPr>
              <a:t> </a:t>
            </a:r>
            <a:r>
              <a:rPr sz="2800" b="1" dirty="0">
                <a:solidFill>
                  <a:srgbClr val="CC0000"/>
                </a:solidFill>
                <a:latin typeface="Calibri"/>
                <a:cs typeface="Calibri"/>
              </a:rPr>
              <a:t>=</a:t>
            </a:r>
            <a:r>
              <a:rPr sz="2800" b="1" spc="5" dirty="0">
                <a:solidFill>
                  <a:srgbClr val="CC0000"/>
                </a:solidFill>
                <a:latin typeface="Times New Roman"/>
                <a:cs typeface="Times New Roman"/>
              </a:rPr>
              <a:t> </a:t>
            </a:r>
            <a:r>
              <a:rPr sz="2800" b="1" spc="-35" dirty="0">
                <a:solidFill>
                  <a:srgbClr val="CC0000"/>
                </a:solidFill>
                <a:latin typeface="Calibri"/>
                <a:cs typeface="Calibri"/>
              </a:rPr>
              <a:t>2</a:t>
            </a:r>
            <a:r>
              <a:rPr sz="2800" b="1" spc="5" dirty="0">
                <a:solidFill>
                  <a:srgbClr val="CC0000"/>
                </a:solidFill>
                <a:latin typeface="Calibri"/>
                <a:cs typeface="Calibri"/>
              </a:rPr>
              <a:t>*</a:t>
            </a:r>
            <a:r>
              <a:rPr sz="2800" b="1" spc="-40" dirty="0">
                <a:solidFill>
                  <a:srgbClr val="CC0000"/>
                </a:solidFill>
                <a:latin typeface="Calibri"/>
                <a:cs typeface="Calibri"/>
              </a:rPr>
              <a:t>5</a:t>
            </a:r>
            <a:r>
              <a:rPr sz="2850" b="1" spc="37" baseline="23391" dirty="0">
                <a:solidFill>
                  <a:srgbClr val="CC0000"/>
                </a:solidFill>
                <a:latin typeface="Calibri"/>
                <a:cs typeface="Calibri"/>
              </a:rPr>
              <a:t>3</a:t>
            </a:r>
            <a:r>
              <a:rPr sz="2800" b="1" spc="5" dirty="0">
                <a:solidFill>
                  <a:srgbClr val="CC0000"/>
                </a:solidFill>
                <a:latin typeface="Calibri"/>
                <a:cs typeface="Calibri"/>
              </a:rPr>
              <a:t>+</a:t>
            </a:r>
            <a:r>
              <a:rPr sz="2800" b="1" spc="-35" dirty="0">
                <a:solidFill>
                  <a:srgbClr val="CC0000"/>
                </a:solidFill>
                <a:latin typeface="Calibri"/>
                <a:cs typeface="Calibri"/>
              </a:rPr>
              <a:t>0</a:t>
            </a:r>
            <a:r>
              <a:rPr sz="2800" b="1" spc="5" dirty="0">
                <a:solidFill>
                  <a:srgbClr val="CC0000"/>
                </a:solidFill>
                <a:latin typeface="Calibri"/>
                <a:cs typeface="Calibri"/>
              </a:rPr>
              <a:t>*</a:t>
            </a:r>
            <a:r>
              <a:rPr sz="2800" b="1" spc="-35" dirty="0">
                <a:solidFill>
                  <a:srgbClr val="CC0000"/>
                </a:solidFill>
                <a:latin typeface="Calibri"/>
                <a:cs typeface="Calibri"/>
              </a:rPr>
              <a:t>5</a:t>
            </a:r>
            <a:r>
              <a:rPr sz="2850" b="1" spc="37" baseline="23391" dirty="0">
                <a:solidFill>
                  <a:srgbClr val="CC0000"/>
                </a:solidFill>
                <a:latin typeface="Calibri"/>
                <a:cs typeface="Calibri"/>
              </a:rPr>
              <a:t>2</a:t>
            </a:r>
            <a:r>
              <a:rPr sz="2800" b="1" spc="5" dirty="0">
                <a:solidFill>
                  <a:srgbClr val="CC0000"/>
                </a:solidFill>
                <a:latin typeface="Calibri"/>
                <a:cs typeface="Calibri"/>
              </a:rPr>
              <a:t>+</a:t>
            </a:r>
            <a:r>
              <a:rPr sz="2800" b="1" spc="-35" dirty="0">
                <a:solidFill>
                  <a:srgbClr val="CC0000"/>
                </a:solidFill>
                <a:latin typeface="Calibri"/>
                <a:cs typeface="Calibri"/>
              </a:rPr>
              <a:t>1</a:t>
            </a:r>
            <a:r>
              <a:rPr sz="2800" b="1" spc="5" dirty="0">
                <a:solidFill>
                  <a:srgbClr val="CC0000"/>
                </a:solidFill>
                <a:latin typeface="Calibri"/>
                <a:cs typeface="Calibri"/>
              </a:rPr>
              <a:t>*</a:t>
            </a:r>
            <a:r>
              <a:rPr sz="2800" b="1" spc="-35" dirty="0">
                <a:solidFill>
                  <a:srgbClr val="CC0000"/>
                </a:solidFill>
                <a:latin typeface="Calibri"/>
                <a:cs typeface="Calibri"/>
              </a:rPr>
              <a:t>5</a:t>
            </a:r>
            <a:r>
              <a:rPr sz="2800" b="1" spc="5" dirty="0">
                <a:solidFill>
                  <a:srgbClr val="CC0000"/>
                </a:solidFill>
                <a:latin typeface="Calibri"/>
                <a:cs typeface="Calibri"/>
              </a:rPr>
              <a:t>+</a:t>
            </a:r>
            <a:r>
              <a:rPr sz="2800" b="1" spc="-15" dirty="0">
                <a:solidFill>
                  <a:srgbClr val="CC0000"/>
                </a:solidFill>
                <a:latin typeface="Calibri"/>
                <a:cs typeface="Calibri"/>
              </a:rPr>
              <a:t>4</a:t>
            </a:r>
            <a:endParaRPr sz="2800">
              <a:latin typeface="Calibri"/>
              <a:cs typeface="Calibri"/>
            </a:endParaRPr>
          </a:p>
          <a:p>
            <a:pPr marL="304800">
              <a:lnSpc>
                <a:spcPct val="100000"/>
              </a:lnSpc>
              <a:spcBef>
                <a:spcPts val="740"/>
              </a:spcBef>
            </a:pPr>
            <a:r>
              <a:rPr sz="2800" dirty="0">
                <a:solidFill>
                  <a:srgbClr val="9CBEBD"/>
                </a:solidFill>
                <a:latin typeface="Arial"/>
                <a:cs typeface="Arial"/>
              </a:rPr>
              <a:t>•</a:t>
            </a:r>
            <a:r>
              <a:rPr sz="2800" spc="40" dirty="0">
                <a:solidFill>
                  <a:srgbClr val="9CBEBD"/>
                </a:solidFill>
                <a:latin typeface="Arial"/>
                <a:cs typeface="Arial"/>
              </a:rPr>
              <a:t> </a:t>
            </a:r>
            <a:r>
              <a:rPr sz="2800" b="1" spc="-35" dirty="0">
                <a:solidFill>
                  <a:srgbClr val="CC0000"/>
                </a:solidFill>
                <a:latin typeface="Calibri"/>
                <a:cs typeface="Calibri"/>
              </a:rPr>
              <a:t>201</a:t>
            </a:r>
            <a:r>
              <a:rPr sz="2800" b="1" spc="-40" dirty="0">
                <a:solidFill>
                  <a:srgbClr val="CC0000"/>
                </a:solidFill>
                <a:latin typeface="Calibri"/>
                <a:cs typeface="Calibri"/>
              </a:rPr>
              <a:t>4</a:t>
            </a:r>
            <a:r>
              <a:rPr sz="2850" b="1" spc="-7" baseline="-17543" dirty="0">
                <a:solidFill>
                  <a:srgbClr val="CC0000"/>
                </a:solidFill>
                <a:latin typeface="Calibri"/>
                <a:cs typeface="Calibri"/>
              </a:rPr>
              <a:t>(</a:t>
            </a:r>
            <a:r>
              <a:rPr sz="2850" b="1" spc="37" baseline="-17543" dirty="0">
                <a:solidFill>
                  <a:srgbClr val="CC0000"/>
                </a:solidFill>
                <a:latin typeface="Calibri"/>
                <a:cs typeface="Calibri"/>
              </a:rPr>
              <a:t>5</a:t>
            </a:r>
            <a:r>
              <a:rPr sz="2850" b="1" spc="-15" baseline="-17543" dirty="0">
                <a:solidFill>
                  <a:srgbClr val="CC0000"/>
                </a:solidFill>
                <a:latin typeface="Calibri"/>
                <a:cs typeface="Calibri"/>
              </a:rPr>
              <a:t>)</a:t>
            </a:r>
            <a:endParaRPr sz="2850" baseline="-17543">
              <a:latin typeface="Calibri"/>
              <a:cs typeface="Calibri"/>
            </a:endParaRPr>
          </a:p>
        </p:txBody>
      </p:sp>
      <p:sp>
        <p:nvSpPr>
          <p:cNvPr id="4" name="object 4"/>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5" name="object 5"/>
          <p:cNvSpPr txBox="1"/>
          <p:nvPr/>
        </p:nvSpPr>
        <p:spPr>
          <a:xfrm>
            <a:off x="6376793" y="2287182"/>
            <a:ext cx="2552700" cy="800100"/>
          </a:xfrm>
          <a:prstGeom prst="rect">
            <a:avLst/>
          </a:prstGeom>
        </p:spPr>
        <p:txBody>
          <a:bodyPr vert="horz" wrap="square" lIns="0" tIns="0" rIns="0" bIns="0" rtlCol="0">
            <a:spAutoFit/>
          </a:bodyPr>
          <a:lstStyle/>
          <a:p>
            <a:pPr marL="494665">
              <a:lnSpc>
                <a:spcPts val="2130"/>
              </a:lnSpc>
            </a:pPr>
            <a:r>
              <a:rPr sz="1800" b="1" spc="-5" dirty="0">
                <a:solidFill>
                  <a:srgbClr val="2E2A1F"/>
                </a:solidFill>
                <a:latin typeface="Arial"/>
                <a:cs typeface="Arial"/>
              </a:rPr>
              <a:t>25</a:t>
            </a:r>
            <a:r>
              <a:rPr sz="1800" b="1" dirty="0">
                <a:solidFill>
                  <a:srgbClr val="2E2A1F"/>
                </a:solidFill>
                <a:latin typeface="Arial"/>
                <a:cs typeface="Arial"/>
              </a:rPr>
              <a:t>9</a:t>
            </a:r>
            <a:endParaRPr sz="1800">
              <a:latin typeface="Arial"/>
              <a:cs typeface="Arial"/>
            </a:endParaRPr>
          </a:p>
          <a:p>
            <a:pPr marL="12700">
              <a:lnSpc>
                <a:spcPts val="2130"/>
              </a:lnSpc>
              <a:tabLst>
                <a:tab pos="748665" algn="l"/>
              </a:tabLst>
            </a:pPr>
            <a:r>
              <a:rPr sz="1800" u="heavy" dirty="0">
                <a:solidFill>
                  <a:srgbClr val="2E2A1F"/>
                </a:solidFill>
                <a:latin typeface="Symbol"/>
                <a:cs typeface="Symbol"/>
              </a:rPr>
              <a:t></a:t>
            </a:r>
            <a:r>
              <a:rPr sz="1800" u="heavy" dirty="0">
                <a:solidFill>
                  <a:srgbClr val="2E2A1F"/>
                </a:solidFill>
                <a:latin typeface="Times New Roman"/>
                <a:cs typeface="Times New Roman"/>
              </a:rPr>
              <a:t> 	</a:t>
            </a:r>
            <a:r>
              <a:rPr sz="1800" b="1" u="heavy" dirty="0">
                <a:solidFill>
                  <a:srgbClr val="2E2A1F"/>
                </a:solidFill>
                <a:latin typeface="Arial"/>
                <a:cs typeface="Arial"/>
              </a:rPr>
              <a:t>5</a:t>
            </a:r>
            <a:endParaRPr sz="1800">
              <a:latin typeface="Arial"/>
              <a:cs typeface="Arial"/>
            </a:endParaRPr>
          </a:p>
          <a:p>
            <a:pPr marL="621665">
              <a:lnSpc>
                <a:spcPct val="100000"/>
              </a:lnSpc>
              <a:spcBef>
                <a:spcPts val="40"/>
              </a:spcBef>
            </a:pPr>
            <a:r>
              <a:rPr sz="1800" b="1" spc="-5" dirty="0">
                <a:solidFill>
                  <a:srgbClr val="2E2A1F"/>
                </a:solidFill>
                <a:latin typeface="Arial"/>
                <a:cs typeface="Arial"/>
              </a:rPr>
              <a:t>5</a:t>
            </a:r>
            <a:r>
              <a:rPr sz="1800" b="1" dirty="0">
                <a:solidFill>
                  <a:srgbClr val="2E2A1F"/>
                </a:solidFill>
                <a:latin typeface="Arial"/>
                <a:cs typeface="Arial"/>
              </a:rPr>
              <a:t>1 </a:t>
            </a:r>
            <a:r>
              <a:rPr sz="1800" b="1" spc="-204" dirty="0">
                <a:solidFill>
                  <a:srgbClr val="2E2A1F"/>
                </a:solidFill>
                <a:latin typeface="Arial"/>
                <a:cs typeface="Arial"/>
              </a:rPr>
              <a:t> </a:t>
            </a:r>
            <a:r>
              <a:rPr sz="1800" b="1" dirty="0">
                <a:solidFill>
                  <a:srgbClr val="2E2A1F"/>
                </a:solidFill>
                <a:latin typeface="Arial"/>
                <a:cs typeface="Arial"/>
              </a:rPr>
              <a:t>(</a:t>
            </a:r>
            <a:r>
              <a:rPr sz="1800" b="1" spc="-5" dirty="0">
                <a:solidFill>
                  <a:srgbClr val="2E2A1F"/>
                </a:solidFill>
                <a:latin typeface="Arial"/>
                <a:cs typeface="Arial"/>
              </a:rPr>
              <a:t>r</a:t>
            </a:r>
            <a:r>
              <a:rPr sz="1800" b="1" spc="95" dirty="0">
                <a:solidFill>
                  <a:srgbClr val="2E2A1F"/>
                </a:solidFill>
                <a:latin typeface="Arial"/>
                <a:cs typeface="Arial"/>
              </a:rPr>
              <a:t>em</a:t>
            </a:r>
            <a:r>
              <a:rPr sz="1800" b="1" spc="-5" dirty="0">
                <a:solidFill>
                  <a:srgbClr val="2E2A1F"/>
                </a:solidFill>
                <a:latin typeface="Arial"/>
                <a:cs typeface="Arial"/>
              </a:rPr>
              <a:t>ai</a:t>
            </a:r>
            <a:r>
              <a:rPr sz="1800" b="1" dirty="0">
                <a:solidFill>
                  <a:srgbClr val="2E2A1F"/>
                </a:solidFill>
                <a:latin typeface="Arial"/>
                <a:cs typeface="Arial"/>
              </a:rPr>
              <a:t>nd</a:t>
            </a:r>
            <a:r>
              <a:rPr sz="1800" b="1" spc="95" dirty="0">
                <a:solidFill>
                  <a:srgbClr val="2E2A1F"/>
                </a:solidFill>
                <a:latin typeface="Arial"/>
                <a:cs typeface="Arial"/>
              </a:rPr>
              <a:t>e</a:t>
            </a:r>
            <a:r>
              <a:rPr sz="1800" b="1" spc="-5" dirty="0">
                <a:solidFill>
                  <a:srgbClr val="2E2A1F"/>
                </a:solidFill>
                <a:latin typeface="Arial"/>
                <a:cs typeface="Arial"/>
              </a:rPr>
              <a:t>r</a:t>
            </a:r>
            <a:r>
              <a:rPr sz="1800" b="1" spc="45" dirty="0">
                <a:solidFill>
                  <a:srgbClr val="2E2A1F"/>
                </a:solidFill>
                <a:latin typeface="Arial"/>
                <a:cs typeface="Arial"/>
              </a:rPr>
              <a:t>=</a:t>
            </a:r>
            <a:r>
              <a:rPr sz="1800" b="1" spc="-5" dirty="0">
                <a:solidFill>
                  <a:srgbClr val="CC0000"/>
                </a:solidFill>
                <a:latin typeface="Arial"/>
                <a:cs typeface="Arial"/>
              </a:rPr>
              <a:t>4</a:t>
            </a:r>
            <a:r>
              <a:rPr sz="1800" b="1" dirty="0">
                <a:solidFill>
                  <a:srgbClr val="2E2A1F"/>
                </a:solidFill>
                <a:latin typeface="Arial"/>
                <a:cs typeface="Arial"/>
              </a:rPr>
              <a:t>)</a:t>
            </a:r>
            <a:endParaRPr sz="1800">
              <a:latin typeface="Arial"/>
              <a:cs typeface="Arial"/>
            </a:endParaRPr>
          </a:p>
        </p:txBody>
      </p:sp>
      <p:sp>
        <p:nvSpPr>
          <p:cNvPr id="6" name="object 6"/>
          <p:cNvSpPr txBox="1"/>
          <p:nvPr/>
        </p:nvSpPr>
        <p:spPr>
          <a:xfrm>
            <a:off x="6376789" y="3392083"/>
            <a:ext cx="2552700" cy="800100"/>
          </a:xfrm>
          <a:prstGeom prst="rect">
            <a:avLst/>
          </a:prstGeom>
        </p:spPr>
        <p:txBody>
          <a:bodyPr vert="horz" wrap="square" lIns="0" tIns="0" rIns="0" bIns="0" rtlCol="0">
            <a:spAutoFit/>
          </a:bodyPr>
          <a:lstStyle/>
          <a:p>
            <a:pPr marL="622300">
              <a:lnSpc>
                <a:spcPts val="2130"/>
              </a:lnSpc>
            </a:pPr>
            <a:r>
              <a:rPr sz="1800" b="1" spc="-5" dirty="0">
                <a:solidFill>
                  <a:srgbClr val="2E2A1F"/>
                </a:solidFill>
                <a:latin typeface="Arial"/>
                <a:cs typeface="Arial"/>
              </a:rPr>
              <a:t>5</a:t>
            </a:r>
            <a:r>
              <a:rPr sz="1800" b="1" dirty="0">
                <a:solidFill>
                  <a:srgbClr val="2E2A1F"/>
                </a:solidFill>
                <a:latin typeface="Arial"/>
                <a:cs typeface="Arial"/>
              </a:rPr>
              <a:t>1</a:t>
            </a:r>
            <a:endParaRPr sz="1800">
              <a:latin typeface="Arial"/>
              <a:cs typeface="Arial"/>
            </a:endParaRPr>
          </a:p>
          <a:p>
            <a:pPr marL="12700">
              <a:lnSpc>
                <a:spcPts val="2130"/>
              </a:lnSpc>
              <a:tabLst>
                <a:tab pos="748665" algn="l"/>
              </a:tabLst>
            </a:pPr>
            <a:r>
              <a:rPr sz="1800" u="heavy" dirty="0">
                <a:solidFill>
                  <a:srgbClr val="2E2A1F"/>
                </a:solidFill>
                <a:latin typeface="Symbol"/>
                <a:cs typeface="Symbol"/>
              </a:rPr>
              <a:t></a:t>
            </a:r>
            <a:r>
              <a:rPr sz="1800" u="heavy" dirty="0">
                <a:solidFill>
                  <a:srgbClr val="2E2A1F"/>
                </a:solidFill>
                <a:latin typeface="Times New Roman"/>
                <a:cs typeface="Times New Roman"/>
              </a:rPr>
              <a:t> 	</a:t>
            </a:r>
            <a:r>
              <a:rPr sz="1800" b="1" u="heavy" dirty="0">
                <a:solidFill>
                  <a:srgbClr val="2E2A1F"/>
                </a:solidFill>
                <a:latin typeface="Arial"/>
                <a:cs typeface="Arial"/>
              </a:rPr>
              <a:t>5</a:t>
            </a:r>
            <a:endParaRPr sz="1800">
              <a:latin typeface="Arial"/>
              <a:cs typeface="Arial"/>
            </a:endParaRPr>
          </a:p>
          <a:p>
            <a:pPr marL="622300">
              <a:lnSpc>
                <a:spcPct val="100000"/>
              </a:lnSpc>
              <a:spcBef>
                <a:spcPts val="40"/>
              </a:spcBef>
            </a:pPr>
            <a:r>
              <a:rPr sz="1800" b="1" spc="-5" dirty="0">
                <a:solidFill>
                  <a:srgbClr val="2E2A1F"/>
                </a:solidFill>
                <a:latin typeface="Arial"/>
                <a:cs typeface="Arial"/>
              </a:rPr>
              <a:t>1</a:t>
            </a:r>
            <a:r>
              <a:rPr sz="1800" b="1" dirty="0">
                <a:solidFill>
                  <a:srgbClr val="2E2A1F"/>
                </a:solidFill>
                <a:latin typeface="Arial"/>
                <a:cs typeface="Arial"/>
              </a:rPr>
              <a:t>0 </a:t>
            </a:r>
            <a:r>
              <a:rPr sz="1800" b="1" spc="-204" dirty="0">
                <a:solidFill>
                  <a:srgbClr val="2E2A1F"/>
                </a:solidFill>
                <a:latin typeface="Arial"/>
                <a:cs typeface="Arial"/>
              </a:rPr>
              <a:t> </a:t>
            </a:r>
            <a:r>
              <a:rPr sz="1800" b="1" dirty="0">
                <a:solidFill>
                  <a:srgbClr val="2E2A1F"/>
                </a:solidFill>
                <a:latin typeface="Arial"/>
                <a:cs typeface="Arial"/>
              </a:rPr>
              <a:t>(</a:t>
            </a:r>
            <a:r>
              <a:rPr sz="1800" b="1" spc="-5" dirty="0">
                <a:solidFill>
                  <a:srgbClr val="2E2A1F"/>
                </a:solidFill>
                <a:latin typeface="Arial"/>
                <a:cs typeface="Arial"/>
              </a:rPr>
              <a:t>r</a:t>
            </a:r>
            <a:r>
              <a:rPr sz="1800" b="1" spc="95" dirty="0">
                <a:solidFill>
                  <a:srgbClr val="2E2A1F"/>
                </a:solidFill>
                <a:latin typeface="Arial"/>
                <a:cs typeface="Arial"/>
              </a:rPr>
              <a:t>em</a:t>
            </a:r>
            <a:r>
              <a:rPr sz="1800" b="1" spc="-5" dirty="0">
                <a:solidFill>
                  <a:srgbClr val="2E2A1F"/>
                </a:solidFill>
                <a:latin typeface="Arial"/>
                <a:cs typeface="Arial"/>
              </a:rPr>
              <a:t>ai</a:t>
            </a:r>
            <a:r>
              <a:rPr sz="1800" b="1" dirty="0">
                <a:solidFill>
                  <a:srgbClr val="2E2A1F"/>
                </a:solidFill>
                <a:latin typeface="Arial"/>
                <a:cs typeface="Arial"/>
              </a:rPr>
              <a:t>nd</a:t>
            </a:r>
            <a:r>
              <a:rPr sz="1800" b="1" spc="95" dirty="0">
                <a:solidFill>
                  <a:srgbClr val="2E2A1F"/>
                </a:solidFill>
                <a:latin typeface="Arial"/>
                <a:cs typeface="Arial"/>
              </a:rPr>
              <a:t>e</a:t>
            </a:r>
            <a:r>
              <a:rPr sz="1800" b="1" spc="-5" dirty="0">
                <a:solidFill>
                  <a:srgbClr val="2E2A1F"/>
                </a:solidFill>
                <a:latin typeface="Arial"/>
                <a:cs typeface="Arial"/>
              </a:rPr>
              <a:t>r</a:t>
            </a:r>
            <a:r>
              <a:rPr sz="1800" b="1" spc="45" dirty="0">
                <a:solidFill>
                  <a:srgbClr val="2E2A1F"/>
                </a:solidFill>
                <a:latin typeface="Arial"/>
                <a:cs typeface="Arial"/>
              </a:rPr>
              <a:t>=</a:t>
            </a:r>
            <a:r>
              <a:rPr sz="1800" b="1" spc="-5" dirty="0">
                <a:solidFill>
                  <a:srgbClr val="CC0000"/>
                </a:solidFill>
                <a:latin typeface="Arial"/>
                <a:cs typeface="Arial"/>
              </a:rPr>
              <a:t>1</a:t>
            </a:r>
            <a:r>
              <a:rPr sz="1800" b="1" dirty="0">
                <a:solidFill>
                  <a:srgbClr val="2E2A1F"/>
                </a:solidFill>
                <a:latin typeface="Arial"/>
                <a:cs typeface="Arial"/>
              </a:rPr>
              <a:t>)</a:t>
            </a:r>
            <a:endParaRPr sz="1800">
              <a:latin typeface="Arial"/>
              <a:cs typeface="Arial"/>
            </a:endParaRPr>
          </a:p>
        </p:txBody>
      </p:sp>
      <p:sp>
        <p:nvSpPr>
          <p:cNvPr id="7" name="object 7"/>
          <p:cNvSpPr txBox="1"/>
          <p:nvPr/>
        </p:nvSpPr>
        <p:spPr>
          <a:xfrm>
            <a:off x="6376789" y="4496984"/>
            <a:ext cx="2552700" cy="1625600"/>
          </a:xfrm>
          <a:prstGeom prst="rect">
            <a:avLst/>
          </a:prstGeom>
        </p:spPr>
        <p:txBody>
          <a:bodyPr vert="horz" wrap="square" lIns="0" tIns="0" rIns="0" bIns="0" rtlCol="0">
            <a:spAutoFit/>
          </a:bodyPr>
          <a:lstStyle/>
          <a:p>
            <a:pPr marR="1045844" algn="ctr">
              <a:lnSpc>
                <a:spcPts val="2130"/>
              </a:lnSpc>
            </a:pPr>
            <a:r>
              <a:rPr sz="1800" b="1" spc="-5" dirty="0">
                <a:solidFill>
                  <a:srgbClr val="2E2A1F"/>
                </a:solidFill>
                <a:latin typeface="Arial"/>
                <a:cs typeface="Arial"/>
              </a:rPr>
              <a:t>1</a:t>
            </a:r>
            <a:r>
              <a:rPr sz="1800" b="1" dirty="0">
                <a:solidFill>
                  <a:srgbClr val="2E2A1F"/>
                </a:solidFill>
                <a:latin typeface="Arial"/>
                <a:cs typeface="Arial"/>
              </a:rPr>
              <a:t>0</a:t>
            </a:r>
            <a:endParaRPr sz="1800">
              <a:latin typeface="Arial"/>
              <a:cs typeface="Arial"/>
            </a:endParaRPr>
          </a:p>
          <a:p>
            <a:pPr marL="12700">
              <a:lnSpc>
                <a:spcPts val="2130"/>
              </a:lnSpc>
              <a:tabLst>
                <a:tab pos="748665" algn="l"/>
              </a:tabLst>
            </a:pPr>
            <a:r>
              <a:rPr sz="1800" u="heavy" dirty="0">
                <a:solidFill>
                  <a:srgbClr val="2E2A1F"/>
                </a:solidFill>
                <a:latin typeface="Symbol"/>
                <a:cs typeface="Symbol"/>
              </a:rPr>
              <a:t></a:t>
            </a:r>
            <a:r>
              <a:rPr sz="1800" u="heavy" dirty="0">
                <a:solidFill>
                  <a:srgbClr val="2E2A1F"/>
                </a:solidFill>
                <a:latin typeface="Times New Roman"/>
                <a:cs typeface="Times New Roman"/>
              </a:rPr>
              <a:t> 	</a:t>
            </a:r>
            <a:r>
              <a:rPr sz="1800" b="1" u="heavy" dirty="0">
                <a:solidFill>
                  <a:srgbClr val="2E2A1F"/>
                </a:solidFill>
                <a:latin typeface="Arial"/>
                <a:cs typeface="Arial"/>
              </a:rPr>
              <a:t>5</a:t>
            </a:r>
            <a:endParaRPr sz="1800">
              <a:latin typeface="Arial"/>
              <a:cs typeface="Arial"/>
            </a:endParaRPr>
          </a:p>
          <a:p>
            <a:pPr marL="749300">
              <a:lnSpc>
                <a:spcPct val="100000"/>
              </a:lnSpc>
              <a:spcBef>
                <a:spcPts val="40"/>
              </a:spcBef>
            </a:pPr>
            <a:r>
              <a:rPr sz="1800" b="1" dirty="0">
                <a:solidFill>
                  <a:srgbClr val="2E2A1F"/>
                </a:solidFill>
                <a:latin typeface="Arial"/>
                <a:cs typeface="Arial"/>
              </a:rPr>
              <a:t>2 </a:t>
            </a:r>
            <a:r>
              <a:rPr sz="1800" b="1" spc="-204" dirty="0">
                <a:solidFill>
                  <a:srgbClr val="2E2A1F"/>
                </a:solidFill>
                <a:latin typeface="Arial"/>
                <a:cs typeface="Arial"/>
              </a:rPr>
              <a:t> </a:t>
            </a:r>
            <a:r>
              <a:rPr sz="1800" b="1" dirty="0">
                <a:solidFill>
                  <a:srgbClr val="2E2A1F"/>
                </a:solidFill>
                <a:latin typeface="Arial"/>
                <a:cs typeface="Arial"/>
              </a:rPr>
              <a:t>(</a:t>
            </a:r>
            <a:r>
              <a:rPr sz="1800" b="1" spc="-5" dirty="0">
                <a:solidFill>
                  <a:srgbClr val="2E2A1F"/>
                </a:solidFill>
                <a:latin typeface="Arial"/>
                <a:cs typeface="Arial"/>
              </a:rPr>
              <a:t>r</a:t>
            </a:r>
            <a:r>
              <a:rPr sz="1800" b="1" spc="95" dirty="0">
                <a:solidFill>
                  <a:srgbClr val="2E2A1F"/>
                </a:solidFill>
                <a:latin typeface="Arial"/>
                <a:cs typeface="Arial"/>
              </a:rPr>
              <a:t>em</a:t>
            </a:r>
            <a:r>
              <a:rPr sz="1800" b="1" spc="-5" dirty="0">
                <a:solidFill>
                  <a:srgbClr val="2E2A1F"/>
                </a:solidFill>
                <a:latin typeface="Arial"/>
                <a:cs typeface="Arial"/>
              </a:rPr>
              <a:t>ai</a:t>
            </a:r>
            <a:r>
              <a:rPr sz="1800" b="1" dirty="0">
                <a:solidFill>
                  <a:srgbClr val="2E2A1F"/>
                </a:solidFill>
                <a:latin typeface="Arial"/>
                <a:cs typeface="Arial"/>
              </a:rPr>
              <a:t>nd</a:t>
            </a:r>
            <a:r>
              <a:rPr sz="1800" b="1" spc="95" dirty="0">
                <a:solidFill>
                  <a:srgbClr val="2E2A1F"/>
                </a:solidFill>
                <a:latin typeface="Arial"/>
                <a:cs typeface="Arial"/>
              </a:rPr>
              <a:t>e</a:t>
            </a:r>
            <a:r>
              <a:rPr sz="1800" b="1" spc="-5" dirty="0">
                <a:solidFill>
                  <a:srgbClr val="2E2A1F"/>
                </a:solidFill>
                <a:latin typeface="Arial"/>
                <a:cs typeface="Arial"/>
              </a:rPr>
              <a:t>r</a:t>
            </a:r>
            <a:r>
              <a:rPr sz="1800" b="1" spc="45" dirty="0">
                <a:solidFill>
                  <a:srgbClr val="2E2A1F"/>
                </a:solidFill>
                <a:latin typeface="Arial"/>
                <a:cs typeface="Arial"/>
              </a:rPr>
              <a:t>=</a:t>
            </a:r>
            <a:r>
              <a:rPr sz="1800" b="1" spc="-5" dirty="0">
                <a:solidFill>
                  <a:srgbClr val="CC0000"/>
                </a:solidFill>
                <a:latin typeface="Arial"/>
                <a:cs typeface="Arial"/>
              </a:rPr>
              <a:t>0</a:t>
            </a:r>
            <a:r>
              <a:rPr sz="1800" b="1" dirty="0">
                <a:solidFill>
                  <a:srgbClr val="2E2A1F"/>
                </a:solidFill>
                <a:latin typeface="Arial"/>
                <a:cs typeface="Arial"/>
              </a:rPr>
              <a:t>)</a:t>
            </a:r>
            <a:endParaRPr sz="1800">
              <a:latin typeface="Arial"/>
              <a:cs typeface="Arial"/>
            </a:endParaRPr>
          </a:p>
          <a:p>
            <a:pPr>
              <a:lnSpc>
                <a:spcPct val="100000"/>
              </a:lnSpc>
              <a:spcBef>
                <a:spcPts val="55"/>
              </a:spcBef>
            </a:pPr>
            <a:endParaRPr sz="1900">
              <a:latin typeface="Times New Roman"/>
              <a:cs typeface="Times New Roman"/>
            </a:endParaRPr>
          </a:p>
          <a:p>
            <a:pPr marL="749300">
              <a:lnSpc>
                <a:spcPts val="2130"/>
              </a:lnSpc>
            </a:pPr>
            <a:r>
              <a:rPr sz="1800" b="1" dirty="0">
                <a:solidFill>
                  <a:srgbClr val="2E2A1F"/>
                </a:solidFill>
                <a:latin typeface="Arial"/>
                <a:cs typeface="Arial"/>
              </a:rPr>
              <a:t>2</a:t>
            </a:r>
            <a:endParaRPr sz="1800">
              <a:latin typeface="Arial"/>
              <a:cs typeface="Arial"/>
            </a:endParaRPr>
          </a:p>
          <a:p>
            <a:pPr marL="12700">
              <a:lnSpc>
                <a:spcPts val="2130"/>
              </a:lnSpc>
              <a:tabLst>
                <a:tab pos="748665" algn="l"/>
              </a:tabLst>
            </a:pPr>
            <a:r>
              <a:rPr sz="1800" u="heavy" dirty="0">
                <a:solidFill>
                  <a:srgbClr val="2E2A1F"/>
                </a:solidFill>
                <a:latin typeface="Symbol"/>
                <a:cs typeface="Symbol"/>
              </a:rPr>
              <a:t></a:t>
            </a:r>
            <a:r>
              <a:rPr sz="1800" u="heavy" dirty="0">
                <a:solidFill>
                  <a:srgbClr val="2E2A1F"/>
                </a:solidFill>
                <a:latin typeface="Times New Roman"/>
                <a:cs typeface="Times New Roman"/>
              </a:rPr>
              <a:t> 	</a:t>
            </a:r>
            <a:r>
              <a:rPr sz="1800" b="1" u="heavy" dirty="0">
                <a:solidFill>
                  <a:srgbClr val="2E2A1F"/>
                </a:solidFill>
                <a:latin typeface="Arial"/>
                <a:cs typeface="Arial"/>
              </a:rPr>
              <a:t>5</a:t>
            </a:r>
            <a:endParaRPr sz="1800">
              <a:latin typeface="Arial"/>
              <a:cs typeface="Arial"/>
            </a:endParaRPr>
          </a:p>
        </p:txBody>
      </p:sp>
      <p:sp>
        <p:nvSpPr>
          <p:cNvPr id="8" name="object 8"/>
          <p:cNvSpPr/>
          <p:nvPr/>
        </p:nvSpPr>
        <p:spPr>
          <a:xfrm>
            <a:off x="3100480" y="3031029"/>
            <a:ext cx="1015365" cy="0"/>
          </a:xfrm>
          <a:custGeom>
            <a:avLst/>
            <a:gdLst/>
            <a:ahLst/>
            <a:cxnLst/>
            <a:rect l="l" t="t" r="r" b="b"/>
            <a:pathLst>
              <a:path w="1015364">
                <a:moveTo>
                  <a:pt x="0" y="0"/>
                </a:moveTo>
                <a:lnTo>
                  <a:pt x="1015127" y="0"/>
                </a:lnTo>
              </a:path>
            </a:pathLst>
          </a:custGeom>
          <a:ln w="26390">
            <a:solidFill>
              <a:srgbClr val="2D291E"/>
            </a:solidFill>
          </a:ln>
        </p:spPr>
        <p:txBody>
          <a:bodyPr wrap="square" lIns="0" tIns="0" rIns="0" bIns="0" rtlCol="0"/>
          <a:lstStyle/>
          <a:p>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88900">
              <a:lnSpc>
                <a:spcPct val="100000"/>
              </a:lnSpc>
            </a:pPr>
            <a:fld id="{81D60167-4931-47E6-BA6A-407CBD079E47}" type="slidenum">
              <a:rPr dirty="0"/>
              <a:t>6</a:t>
            </a:fld>
            <a:endParaRPr dirty="0"/>
          </a:p>
        </p:txBody>
      </p:sp>
      <p:sp>
        <p:nvSpPr>
          <p:cNvPr id="10" name="object 10"/>
          <p:cNvSpPr txBox="1"/>
          <p:nvPr/>
        </p:nvSpPr>
        <p:spPr>
          <a:xfrm>
            <a:off x="7113389" y="6147985"/>
            <a:ext cx="1816100" cy="254000"/>
          </a:xfrm>
          <a:prstGeom prst="rect">
            <a:avLst/>
          </a:prstGeom>
        </p:spPr>
        <p:txBody>
          <a:bodyPr vert="horz" wrap="square" lIns="0" tIns="0" rIns="0" bIns="0" rtlCol="0">
            <a:spAutoFit/>
          </a:bodyPr>
          <a:lstStyle/>
          <a:p>
            <a:pPr marL="12700">
              <a:lnSpc>
                <a:spcPct val="100000"/>
              </a:lnSpc>
            </a:pPr>
            <a:r>
              <a:rPr sz="1800" b="1" dirty="0">
                <a:solidFill>
                  <a:srgbClr val="2E2A1F"/>
                </a:solidFill>
                <a:latin typeface="Arial"/>
                <a:cs typeface="Arial"/>
              </a:rPr>
              <a:t>0 </a:t>
            </a:r>
            <a:r>
              <a:rPr sz="1800" b="1" spc="-204" dirty="0">
                <a:solidFill>
                  <a:srgbClr val="2E2A1F"/>
                </a:solidFill>
                <a:latin typeface="Arial"/>
                <a:cs typeface="Arial"/>
              </a:rPr>
              <a:t> </a:t>
            </a:r>
            <a:r>
              <a:rPr sz="1800" b="1" dirty="0">
                <a:solidFill>
                  <a:srgbClr val="2E2A1F"/>
                </a:solidFill>
                <a:latin typeface="Arial"/>
                <a:cs typeface="Arial"/>
              </a:rPr>
              <a:t>(</a:t>
            </a:r>
            <a:r>
              <a:rPr sz="1800" b="1" spc="-5" dirty="0">
                <a:solidFill>
                  <a:srgbClr val="2E2A1F"/>
                </a:solidFill>
                <a:latin typeface="Arial"/>
                <a:cs typeface="Arial"/>
              </a:rPr>
              <a:t>r</a:t>
            </a:r>
            <a:r>
              <a:rPr sz="1800" b="1" spc="95" dirty="0">
                <a:solidFill>
                  <a:srgbClr val="2E2A1F"/>
                </a:solidFill>
                <a:latin typeface="Arial"/>
                <a:cs typeface="Arial"/>
              </a:rPr>
              <a:t>em</a:t>
            </a:r>
            <a:r>
              <a:rPr sz="1800" b="1" spc="-5" dirty="0">
                <a:solidFill>
                  <a:srgbClr val="2E2A1F"/>
                </a:solidFill>
                <a:latin typeface="Arial"/>
                <a:cs typeface="Arial"/>
              </a:rPr>
              <a:t>ai</a:t>
            </a:r>
            <a:r>
              <a:rPr sz="1800" b="1" dirty="0">
                <a:solidFill>
                  <a:srgbClr val="2E2A1F"/>
                </a:solidFill>
                <a:latin typeface="Arial"/>
                <a:cs typeface="Arial"/>
              </a:rPr>
              <a:t>nd</a:t>
            </a:r>
            <a:r>
              <a:rPr sz="1800" b="1" spc="95" dirty="0">
                <a:solidFill>
                  <a:srgbClr val="2E2A1F"/>
                </a:solidFill>
                <a:latin typeface="Arial"/>
                <a:cs typeface="Arial"/>
              </a:rPr>
              <a:t>e</a:t>
            </a:r>
            <a:r>
              <a:rPr sz="1800" b="1" spc="-5" dirty="0">
                <a:solidFill>
                  <a:srgbClr val="2E2A1F"/>
                </a:solidFill>
                <a:latin typeface="Arial"/>
                <a:cs typeface="Arial"/>
              </a:rPr>
              <a:t>r</a:t>
            </a:r>
            <a:r>
              <a:rPr sz="1800" b="1" spc="45" dirty="0">
                <a:solidFill>
                  <a:srgbClr val="2E2A1F"/>
                </a:solidFill>
                <a:latin typeface="Arial"/>
                <a:cs typeface="Arial"/>
              </a:rPr>
              <a:t>=</a:t>
            </a:r>
            <a:r>
              <a:rPr sz="1800" b="1" spc="-5" dirty="0">
                <a:solidFill>
                  <a:srgbClr val="CC0000"/>
                </a:solidFill>
                <a:latin typeface="Arial"/>
                <a:cs typeface="Arial"/>
              </a:rPr>
              <a:t>2</a:t>
            </a:r>
            <a:r>
              <a:rPr sz="1800" b="1" dirty="0">
                <a:solidFill>
                  <a:srgbClr val="2E2A1F"/>
                </a:solidFill>
                <a:latin typeface="Arial"/>
                <a:cs typeface="Arial"/>
              </a:rPr>
              <a:t>)</a:t>
            </a:r>
            <a:endParaRPr sz="180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9485" y="962269"/>
            <a:ext cx="7002780" cy="630942"/>
          </a:xfrm>
          <a:prstGeom prst="rect">
            <a:avLst/>
          </a:prstGeom>
        </p:spPr>
        <p:txBody>
          <a:bodyPr vert="horz" wrap="square" lIns="0" tIns="0" rIns="0" bIns="0" rtlCol="0">
            <a:spAutoFit/>
          </a:bodyPr>
          <a:lstStyle/>
          <a:p>
            <a:pPr marL="12700">
              <a:lnSpc>
                <a:spcPct val="100000"/>
              </a:lnSpc>
            </a:pPr>
            <a:r>
              <a:rPr sz="4100" spc="-110" dirty="0">
                <a:solidFill>
                  <a:srgbClr val="665D46"/>
                </a:solidFill>
                <a:latin typeface="Cambria"/>
                <a:cs typeface="Cambria"/>
              </a:rPr>
              <a:t>B</a:t>
            </a:r>
            <a:r>
              <a:rPr sz="4100" spc="-105" dirty="0">
                <a:solidFill>
                  <a:srgbClr val="665D46"/>
                </a:solidFill>
                <a:latin typeface="Cambria"/>
                <a:cs typeface="Cambria"/>
              </a:rPr>
              <a:t>a</a:t>
            </a:r>
            <a:r>
              <a:rPr sz="4100" spc="-85" dirty="0">
                <a:solidFill>
                  <a:srgbClr val="665D46"/>
                </a:solidFill>
                <a:latin typeface="Cambria"/>
                <a:cs typeface="Cambria"/>
              </a:rPr>
              <a:t>s</a:t>
            </a:r>
            <a:r>
              <a:rPr sz="4100" spc="-20" dirty="0">
                <a:solidFill>
                  <a:srgbClr val="665D46"/>
                </a:solidFill>
                <a:latin typeface="Cambria"/>
                <a:cs typeface="Cambria"/>
              </a:rPr>
              <a:t>e</a:t>
            </a:r>
            <a:r>
              <a:rPr sz="4100" spc="-325" dirty="0">
                <a:solidFill>
                  <a:srgbClr val="665D46"/>
                </a:solidFill>
                <a:latin typeface="Times New Roman"/>
                <a:cs typeface="Times New Roman"/>
              </a:rPr>
              <a:t> </a:t>
            </a:r>
            <a:r>
              <a:rPr sz="4100" spc="-95" dirty="0">
                <a:solidFill>
                  <a:srgbClr val="665D46"/>
                </a:solidFill>
                <a:latin typeface="Cambria"/>
                <a:cs typeface="Cambria"/>
              </a:rPr>
              <a:t>1</a:t>
            </a:r>
            <a:r>
              <a:rPr sz="4100" spc="-25" dirty="0">
                <a:solidFill>
                  <a:srgbClr val="665D46"/>
                </a:solidFill>
                <a:latin typeface="Cambria"/>
                <a:cs typeface="Cambria"/>
              </a:rPr>
              <a:t>0</a:t>
            </a:r>
            <a:r>
              <a:rPr sz="4100" spc="-395" dirty="0">
                <a:solidFill>
                  <a:srgbClr val="665D46"/>
                </a:solidFill>
                <a:latin typeface="Times New Roman"/>
                <a:cs typeface="Times New Roman"/>
              </a:rPr>
              <a:t> </a:t>
            </a:r>
            <a:r>
              <a:rPr lang="en-US" sz="4100" spc="-395" dirty="0" smtClean="0">
                <a:solidFill>
                  <a:srgbClr val="665D46"/>
                </a:solidFill>
                <a:latin typeface="Times New Roman"/>
                <a:cs typeface="Times New Roman"/>
                <a:sym typeface="Wingdings" panose="05000000000000000000" pitchFamily="2" charset="2"/>
              </a:rPr>
              <a:t></a:t>
            </a:r>
            <a:r>
              <a:rPr sz="4100" spc="-345" dirty="0" smtClean="0">
                <a:solidFill>
                  <a:srgbClr val="665D46"/>
                </a:solidFill>
                <a:latin typeface="Times New Roman"/>
                <a:cs typeface="Times New Roman"/>
              </a:rPr>
              <a:t> </a:t>
            </a:r>
            <a:r>
              <a:rPr sz="4100" spc="-110" dirty="0">
                <a:solidFill>
                  <a:srgbClr val="665D46"/>
                </a:solidFill>
                <a:latin typeface="Cambria"/>
                <a:cs typeface="Cambria"/>
              </a:rPr>
              <a:t>B</a:t>
            </a:r>
            <a:r>
              <a:rPr sz="4100" spc="-105" dirty="0">
                <a:solidFill>
                  <a:srgbClr val="665D46"/>
                </a:solidFill>
                <a:latin typeface="Cambria"/>
                <a:cs typeface="Cambria"/>
              </a:rPr>
              <a:t>a</a:t>
            </a:r>
            <a:r>
              <a:rPr sz="4100" spc="-85" dirty="0">
                <a:solidFill>
                  <a:srgbClr val="665D46"/>
                </a:solidFill>
                <a:latin typeface="Cambria"/>
                <a:cs typeface="Cambria"/>
              </a:rPr>
              <a:t>s</a:t>
            </a:r>
            <a:r>
              <a:rPr sz="4100" spc="-20" dirty="0">
                <a:solidFill>
                  <a:srgbClr val="665D46"/>
                </a:solidFill>
                <a:latin typeface="Cambria"/>
                <a:cs typeface="Cambria"/>
              </a:rPr>
              <a:t>e</a:t>
            </a:r>
            <a:r>
              <a:rPr sz="4100" spc="-325" dirty="0">
                <a:solidFill>
                  <a:srgbClr val="665D46"/>
                </a:solidFill>
                <a:latin typeface="Times New Roman"/>
                <a:cs typeface="Times New Roman"/>
              </a:rPr>
              <a:t> </a:t>
            </a:r>
            <a:r>
              <a:rPr sz="4100" dirty="0">
                <a:solidFill>
                  <a:srgbClr val="665D46"/>
                </a:solidFill>
                <a:latin typeface="Cambria"/>
                <a:cs typeface="Cambria"/>
              </a:rPr>
              <a:t>B</a:t>
            </a:r>
            <a:r>
              <a:rPr sz="4100" spc="-335" dirty="0">
                <a:solidFill>
                  <a:srgbClr val="665D46"/>
                </a:solidFill>
                <a:latin typeface="Times New Roman"/>
                <a:cs typeface="Times New Roman"/>
              </a:rPr>
              <a:t> </a:t>
            </a:r>
            <a:r>
              <a:rPr sz="4100" spc="-130" dirty="0">
                <a:solidFill>
                  <a:srgbClr val="665D46"/>
                </a:solidFill>
                <a:latin typeface="Cambria"/>
                <a:cs typeface="Cambria"/>
              </a:rPr>
              <a:t>C</a:t>
            </a:r>
            <a:r>
              <a:rPr sz="4100" spc="-105" dirty="0">
                <a:solidFill>
                  <a:srgbClr val="665D46"/>
                </a:solidFill>
                <a:latin typeface="Cambria"/>
                <a:cs typeface="Cambria"/>
              </a:rPr>
              <a:t>o</a:t>
            </a:r>
            <a:r>
              <a:rPr sz="4100" spc="-190" dirty="0">
                <a:solidFill>
                  <a:srgbClr val="665D46"/>
                </a:solidFill>
                <a:latin typeface="Cambria"/>
                <a:cs typeface="Cambria"/>
              </a:rPr>
              <a:t>n</a:t>
            </a:r>
            <a:r>
              <a:rPr sz="4100" spc="-195" dirty="0">
                <a:solidFill>
                  <a:srgbClr val="665D46"/>
                </a:solidFill>
                <a:latin typeface="Cambria"/>
                <a:cs typeface="Cambria"/>
              </a:rPr>
              <a:t>v</a:t>
            </a:r>
            <a:r>
              <a:rPr sz="4100" spc="-120" dirty="0">
                <a:solidFill>
                  <a:srgbClr val="665D46"/>
                </a:solidFill>
                <a:latin typeface="Cambria"/>
                <a:cs typeface="Cambria"/>
              </a:rPr>
              <a:t>e</a:t>
            </a:r>
            <a:r>
              <a:rPr sz="4100" spc="-114" dirty="0">
                <a:solidFill>
                  <a:srgbClr val="665D46"/>
                </a:solidFill>
                <a:latin typeface="Cambria"/>
                <a:cs typeface="Cambria"/>
              </a:rPr>
              <a:t>r</a:t>
            </a:r>
            <a:r>
              <a:rPr sz="4100" spc="-85" dirty="0">
                <a:solidFill>
                  <a:srgbClr val="665D46"/>
                </a:solidFill>
                <a:latin typeface="Cambria"/>
                <a:cs typeface="Cambria"/>
              </a:rPr>
              <a:t>s</a:t>
            </a:r>
            <a:r>
              <a:rPr sz="4100" spc="-155" dirty="0">
                <a:solidFill>
                  <a:srgbClr val="665D46"/>
                </a:solidFill>
                <a:latin typeface="Cambria"/>
                <a:cs typeface="Cambria"/>
              </a:rPr>
              <a:t>i</a:t>
            </a:r>
            <a:r>
              <a:rPr sz="4100" spc="-105" dirty="0">
                <a:solidFill>
                  <a:srgbClr val="665D46"/>
                </a:solidFill>
                <a:latin typeface="Cambria"/>
                <a:cs typeface="Cambria"/>
              </a:rPr>
              <a:t>o</a:t>
            </a:r>
            <a:r>
              <a:rPr sz="4100" dirty="0">
                <a:solidFill>
                  <a:srgbClr val="665D46"/>
                </a:solidFill>
                <a:latin typeface="Cambria"/>
                <a:cs typeface="Cambria"/>
              </a:rPr>
              <a:t>n</a:t>
            </a:r>
            <a:r>
              <a:rPr sz="4100" spc="-315" dirty="0">
                <a:solidFill>
                  <a:srgbClr val="665D46"/>
                </a:solidFill>
                <a:latin typeface="Times New Roman"/>
                <a:cs typeface="Times New Roman"/>
              </a:rPr>
              <a:t> </a:t>
            </a:r>
            <a:r>
              <a:rPr sz="4100" spc="-140" dirty="0">
                <a:solidFill>
                  <a:srgbClr val="665D46"/>
                </a:solidFill>
                <a:latin typeface="Cambria"/>
                <a:cs typeface="Cambria"/>
              </a:rPr>
              <a:t>[</a:t>
            </a:r>
            <a:r>
              <a:rPr sz="4100" spc="-95" dirty="0">
                <a:solidFill>
                  <a:srgbClr val="665D46"/>
                </a:solidFill>
                <a:latin typeface="Cambria"/>
                <a:cs typeface="Cambria"/>
              </a:rPr>
              <a:t>3</a:t>
            </a:r>
            <a:r>
              <a:rPr sz="4100" dirty="0">
                <a:solidFill>
                  <a:srgbClr val="665D46"/>
                </a:solidFill>
                <a:latin typeface="Cambria"/>
                <a:cs typeface="Cambria"/>
              </a:rPr>
              <a:t>]</a:t>
            </a:r>
            <a:endParaRPr sz="4100" dirty="0">
              <a:latin typeface="Cambria"/>
              <a:cs typeface="Cambria"/>
            </a:endParaRPr>
          </a:p>
        </p:txBody>
      </p:sp>
      <p:sp>
        <p:nvSpPr>
          <p:cNvPr id="3" name="object 3"/>
          <p:cNvSpPr/>
          <p:nvPr/>
        </p:nvSpPr>
        <p:spPr>
          <a:xfrm>
            <a:off x="1220592" y="1943089"/>
            <a:ext cx="7874000" cy="4826635"/>
          </a:xfrm>
          <a:custGeom>
            <a:avLst/>
            <a:gdLst/>
            <a:ahLst/>
            <a:cxnLst/>
            <a:rect l="l" t="t" r="r" b="b"/>
            <a:pathLst>
              <a:path w="7874000" h="4826634">
                <a:moveTo>
                  <a:pt x="7873998" y="0"/>
                </a:moveTo>
                <a:lnTo>
                  <a:pt x="12691" y="0"/>
                </a:lnTo>
                <a:lnTo>
                  <a:pt x="0" y="12710"/>
                </a:lnTo>
                <a:lnTo>
                  <a:pt x="0" y="4826014"/>
                </a:lnTo>
                <a:lnTo>
                  <a:pt x="7873998" y="4826014"/>
                </a:lnTo>
                <a:lnTo>
                  <a:pt x="7873998" y="4813310"/>
                </a:lnTo>
                <a:lnTo>
                  <a:pt x="25395" y="4813310"/>
                </a:lnTo>
                <a:lnTo>
                  <a:pt x="12691" y="4800605"/>
                </a:lnTo>
                <a:lnTo>
                  <a:pt x="25395" y="4800605"/>
                </a:lnTo>
                <a:lnTo>
                  <a:pt x="25395" y="25420"/>
                </a:lnTo>
                <a:lnTo>
                  <a:pt x="12691" y="25420"/>
                </a:lnTo>
                <a:lnTo>
                  <a:pt x="25395" y="12710"/>
                </a:lnTo>
                <a:lnTo>
                  <a:pt x="7873998" y="12710"/>
                </a:lnTo>
                <a:lnTo>
                  <a:pt x="7873998" y="0"/>
                </a:lnTo>
                <a:close/>
              </a:path>
              <a:path w="7874000" h="4826634">
                <a:moveTo>
                  <a:pt x="25395" y="4800605"/>
                </a:moveTo>
                <a:lnTo>
                  <a:pt x="12691" y="4800605"/>
                </a:lnTo>
                <a:lnTo>
                  <a:pt x="25395" y="4813310"/>
                </a:lnTo>
                <a:lnTo>
                  <a:pt x="25395" y="4800605"/>
                </a:lnTo>
                <a:close/>
              </a:path>
              <a:path w="7874000" h="4826634">
                <a:moveTo>
                  <a:pt x="7848578" y="4800605"/>
                </a:moveTo>
                <a:lnTo>
                  <a:pt x="25395" y="4800605"/>
                </a:lnTo>
                <a:lnTo>
                  <a:pt x="25395" y="4813310"/>
                </a:lnTo>
                <a:lnTo>
                  <a:pt x="7848578" y="4813310"/>
                </a:lnTo>
                <a:lnTo>
                  <a:pt x="7848578" y="4800605"/>
                </a:lnTo>
                <a:close/>
              </a:path>
              <a:path w="7874000" h="4826634">
                <a:moveTo>
                  <a:pt x="7848578" y="12710"/>
                </a:moveTo>
                <a:lnTo>
                  <a:pt x="7848578" y="4813310"/>
                </a:lnTo>
                <a:lnTo>
                  <a:pt x="7861288" y="4800605"/>
                </a:lnTo>
                <a:lnTo>
                  <a:pt x="7873998" y="4800605"/>
                </a:lnTo>
                <a:lnTo>
                  <a:pt x="7873998" y="25420"/>
                </a:lnTo>
                <a:lnTo>
                  <a:pt x="7861288" y="25420"/>
                </a:lnTo>
                <a:lnTo>
                  <a:pt x="7848578" y="12710"/>
                </a:lnTo>
                <a:close/>
              </a:path>
              <a:path w="7874000" h="4826634">
                <a:moveTo>
                  <a:pt x="7873998" y="4800605"/>
                </a:moveTo>
                <a:lnTo>
                  <a:pt x="7861288" y="4800605"/>
                </a:lnTo>
                <a:lnTo>
                  <a:pt x="7848578" y="4813310"/>
                </a:lnTo>
                <a:lnTo>
                  <a:pt x="7873998" y="4813310"/>
                </a:lnTo>
                <a:lnTo>
                  <a:pt x="7873998" y="4800605"/>
                </a:lnTo>
                <a:close/>
              </a:path>
              <a:path w="7874000" h="4826634">
                <a:moveTo>
                  <a:pt x="25395" y="12710"/>
                </a:moveTo>
                <a:lnTo>
                  <a:pt x="12691" y="25420"/>
                </a:lnTo>
                <a:lnTo>
                  <a:pt x="25395" y="25420"/>
                </a:lnTo>
                <a:lnTo>
                  <a:pt x="25395" y="12710"/>
                </a:lnTo>
                <a:close/>
              </a:path>
              <a:path w="7874000" h="4826634">
                <a:moveTo>
                  <a:pt x="7848578" y="12710"/>
                </a:moveTo>
                <a:lnTo>
                  <a:pt x="25395" y="12710"/>
                </a:lnTo>
                <a:lnTo>
                  <a:pt x="25395" y="25420"/>
                </a:lnTo>
                <a:lnTo>
                  <a:pt x="7848578" y="25420"/>
                </a:lnTo>
                <a:lnTo>
                  <a:pt x="7848578" y="12710"/>
                </a:lnTo>
                <a:close/>
              </a:path>
              <a:path w="7874000" h="4826634">
                <a:moveTo>
                  <a:pt x="7873998" y="12710"/>
                </a:moveTo>
                <a:lnTo>
                  <a:pt x="7848578" y="12710"/>
                </a:lnTo>
                <a:lnTo>
                  <a:pt x="7861288" y="25420"/>
                </a:lnTo>
                <a:lnTo>
                  <a:pt x="7873998" y="25420"/>
                </a:lnTo>
                <a:lnTo>
                  <a:pt x="7873998" y="12710"/>
                </a:lnTo>
                <a:close/>
              </a:path>
            </a:pathLst>
          </a:custGeom>
          <a:solidFill>
            <a:srgbClr val="2F2B1F"/>
          </a:solidFill>
        </p:spPr>
        <p:txBody>
          <a:bodyPr wrap="square" lIns="0" tIns="0" rIns="0" bIns="0" rtlCol="0"/>
          <a:lstStyle/>
          <a:p>
            <a:endParaRPr/>
          </a:p>
        </p:txBody>
      </p:sp>
      <p:sp>
        <p:nvSpPr>
          <p:cNvPr id="4" name="object 4"/>
          <p:cNvSpPr txBox="1"/>
          <p:nvPr/>
        </p:nvSpPr>
        <p:spPr>
          <a:xfrm>
            <a:off x="1423785" y="2060878"/>
            <a:ext cx="7526655" cy="2562240"/>
          </a:xfrm>
          <a:prstGeom prst="rect">
            <a:avLst/>
          </a:prstGeom>
        </p:spPr>
        <p:txBody>
          <a:bodyPr vert="horz" wrap="square" lIns="0" tIns="0" rIns="0" bIns="0" rtlCol="0">
            <a:spAutoFit/>
          </a:bodyPr>
          <a:lstStyle/>
          <a:p>
            <a:pPr marL="241300" indent="-228600">
              <a:lnSpc>
                <a:spcPct val="100000"/>
              </a:lnSpc>
              <a:buClr>
                <a:srgbClr val="A9A57B"/>
              </a:buClr>
              <a:buFont typeface="Arial"/>
              <a:buChar char="•"/>
              <a:tabLst>
                <a:tab pos="241300" algn="l"/>
              </a:tabLst>
            </a:pPr>
            <a:r>
              <a:rPr sz="3200" b="1" spc="-60" dirty="0">
                <a:solidFill>
                  <a:srgbClr val="2E2A1F"/>
                </a:solidFill>
                <a:latin typeface="Calibri"/>
                <a:cs typeface="Calibri"/>
              </a:rPr>
              <a:t>A</a:t>
            </a:r>
            <a:r>
              <a:rPr sz="3200" b="1" spc="0" dirty="0">
                <a:solidFill>
                  <a:srgbClr val="2E2A1F"/>
                </a:solidFill>
                <a:latin typeface="Calibri"/>
                <a:cs typeface="Calibri"/>
              </a:rPr>
              <a:t>l</a:t>
            </a:r>
            <a:r>
              <a:rPr sz="3200" b="1" spc="-20" dirty="0">
                <a:solidFill>
                  <a:srgbClr val="2E2A1F"/>
                </a:solidFill>
                <a:latin typeface="Calibri"/>
                <a:cs typeface="Calibri"/>
              </a:rPr>
              <a:t>g</a:t>
            </a:r>
            <a:r>
              <a:rPr sz="3200" b="1" spc="-40" dirty="0">
                <a:solidFill>
                  <a:srgbClr val="2E2A1F"/>
                </a:solidFill>
                <a:latin typeface="Calibri"/>
                <a:cs typeface="Calibri"/>
              </a:rPr>
              <a:t>or</a:t>
            </a:r>
            <a:r>
              <a:rPr sz="3200" b="1" spc="0" dirty="0">
                <a:solidFill>
                  <a:srgbClr val="2E2A1F"/>
                </a:solidFill>
                <a:latin typeface="Calibri"/>
                <a:cs typeface="Calibri"/>
              </a:rPr>
              <a:t>i</a:t>
            </a:r>
            <a:r>
              <a:rPr sz="3200" b="1" spc="-25" dirty="0">
                <a:solidFill>
                  <a:srgbClr val="2E2A1F"/>
                </a:solidFill>
                <a:latin typeface="Calibri"/>
                <a:cs typeface="Calibri"/>
              </a:rPr>
              <a:t>t</a:t>
            </a:r>
            <a:r>
              <a:rPr sz="3200" b="1" spc="-40" dirty="0">
                <a:solidFill>
                  <a:srgbClr val="2E2A1F"/>
                </a:solidFill>
                <a:latin typeface="Calibri"/>
                <a:cs typeface="Calibri"/>
              </a:rPr>
              <a:t>h</a:t>
            </a:r>
            <a:r>
              <a:rPr sz="3200" b="1" dirty="0">
                <a:solidFill>
                  <a:srgbClr val="2E2A1F"/>
                </a:solidFill>
                <a:latin typeface="Calibri"/>
                <a:cs typeface="Calibri"/>
              </a:rPr>
              <a:t>m</a:t>
            </a:r>
            <a:endParaRPr sz="3200" dirty="0">
              <a:latin typeface="Calibri"/>
              <a:cs typeface="Calibri"/>
            </a:endParaRPr>
          </a:p>
          <a:p>
            <a:pPr marL="533400" lvl="1" indent="-228600">
              <a:lnSpc>
                <a:spcPct val="100000"/>
              </a:lnSpc>
              <a:spcBef>
                <a:spcPts val="660"/>
              </a:spcBef>
              <a:buClr>
                <a:srgbClr val="9CBEBD"/>
              </a:buClr>
              <a:buFont typeface="Arial"/>
              <a:buChar char="•"/>
              <a:tabLst>
                <a:tab pos="533400" algn="l"/>
              </a:tabLst>
            </a:pPr>
            <a:r>
              <a:rPr sz="2800" spc="10" dirty="0">
                <a:solidFill>
                  <a:srgbClr val="2E2A1F"/>
                </a:solidFill>
                <a:latin typeface="Calibri"/>
                <a:cs typeface="Calibri"/>
              </a:rPr>
              <a:t>F</a:t>
            </a:r>
            <a:r>
              <a:rPr sz="2800" spc="-45" dirty="0">
                <a:solidFill>
                  <a:srgbClr val="2E2A1F"/>
                </a:solidFill>
                <a:latin typeface="Calibri"/>
                <a:cs typeface="Calibri"/>
              </a:rPr>
              <a:t>i</a:t>
            </a:r>
            <a:r>
              <a:rPr sz="2800" spc="25" dirty="0">
                <a:solidFill>
                  <a:srgbClr val="2E2A1F"/>
                </a:solidFill>
                <a:latin typeface="Calibri"/>
                <a:cs typeface="Calibri"/>
              </a:rPr>
              <a:t>n</a:t>
            </a:r>
            <a:r>
              <a:rPr sz="2800" dirty="0">
                <a:solidFill>
                  <a:srgbClr val="2E2A1F"/>
                </a:solidFill>
                <a:latin typeface="Calibri"/>
                <a:cs typeface="Calibri"/>
              </a:rPr>
              <a:t>d</a:t>
            </a:r>
            <a:r>
              <a:rPr sz="2800" spc="-75" dirty="0">
                <a:solidFill>
                  <a:srgbClr val="2E2A1F"/>
                </a:solidFill>
                <a:latin typeface="Times New Roman"/>
                <a:cs typeface="Times New Roman"/>
              </a:rPr>
              <a:t> </a:t>
            </a:r>
            <a:r>
              <a:rPr sz="2800" spc="5" dirty="0">
                <a:solidFill>
                  <a:srgbClr val="2E2A1F"/>
                </a:solidFill>
                <a:latin typeface="Calibri"/>
                <a:cs typeface="Calibri"/>
              </a:rPr>
              <a:t>r</a:t>
            </a:r>
            <a:r>
              <a:rPr sz="2800" spc="-10" dirty="0">
                <a:solidFill>
                  <a:srgbClr val="2E2A1F"/>
                </a:solidFill>
                <a:latin typeface="Calibri"/>
                <a:cs typeface="Calibri"/>
              </a:rPr>
              <a:t>e</a:t>
            </a:r>
            <a:r>
              <a:rPr sz="2800" spc="-65" dirty="0">
                <a:solidFill>
                  <a:srgbClr val="2E2A1F"/>
                </a:solidFill>
                <a:latin typeface="Calibri"/>
                <a:cs typeface="Calibri"/>
              </a:rPr>
              <a:t>m</a:t>
            </a:r>
            <a:r>
              <a:rPr sz="2800" spc="-45" dirty="0">
                <a:solidFill>
                  <a:srgbClr val="2E2A1F"/>
                </a:solidFill>
                <a:latin typeface="Calibri"/>
                <a:cs typeface="Calibri"/>
              </a:rPr>
              <a:t>ai</a:t>
            </a:r>
            <a:r>
              <a:rPr sz="2800" spc="25" dirty="0">
                <a:solidFill>
                  <a:srgbClr val="2E2A1F"/>
                </a:solidFill>
                <a:latin typeface="Calibri"/>
                <a:cs typeface="Calibri"/>
              </a:rPr>
              <a:t>nd</a:t>
            </a:r>
            <a:r>
              <a:rPr sz="2800" spc="-10" dirty="0">
                <a:solidFill>
                  <a:srgbClr val="2E2A1F"/>
                </a:solidFill>
                <a:latin typeface="Calibri"/>
                <a:cs typeface="Calibri"/>
              </a:rPr>
              <a:t>er</a:t>
            </a:r>
            <a:endParaRPr sz="2800" dirty="0">
              <a:latin typeface="Calibri"/>
              <a:cs typeface="Calibri"/>
            </a:endParaRPr>
          </a:p>
          <a:p>
            <a:pPr marL="533400" lvl="1" indent="-228600">
              <a:lnSpc>
                <a:spcPct val="100000"/>
              </a:lnSpc>
              <a:spcBef>
                <a:spcPts val="740"/>
              </a:spcBef>
              <a:buClr>
                <a:srgbClr val="9CBEBD"/>
              </a:buClr>
              <a:buFont typeface="Arial"/>
              <a:buChar char="•"/>
              <a:tabLst>
                <a:tab pos="533400" algn="l"/>
              </a:tabLst>
            </a:pPr>
            <a:r>
              <a:rPr sz="2800" spc="-65" dirty="0">
                <a:solidFill>
                  <a:srgbClr val="2E2A1F"/>
                </a:solidFill>
                <a:latin typeface="Calibri"/>
                <a:cs typeface="Calibri"/>
              </a:rPr>
              <a:t>P</a:t>
            </a:r>
            <a:r>
              <a:rPr sz="2800" spc="25" dirty="0">
                <a:solidFill>
                  <a:srgbClr val="2E2A1F"/>
                </a:solidFill>
                <a:latin typeface="Calibri"/>
                <a:cs typeface="Calibri"/>
              </a:rPr>
              <a:t>u</a:t>
            </a:r>
            <a:r>
              <a:rPr sz="2800" dirty="0">
                <a:solidFill>
                  <a:srgbClr val="2E2A1F"/>
                </a:solidFill>
                <a:latin typeface="Calibri"/>
                <a:cs typeface="Calibri"/>
              </a:rPr>
              <a:t>sh</a:t>
            </a:r>
            <a:r>
              <a:rPr sz="2800" spc="-75" dirty="0">
                <a:solidFill>
                  <a:srgbClr val="2E2A1F"/>
                </a:solidFill>
                <a:latin typeface="Times New Roman"/>
                <a:cs typeface="Times New Roman"/>
              </a:rPr>
              <a:t> </a:t>
            </a:r>
            <a:r>
              <a:rPr sz="2800" spc="-55" dirty="0">
                <a:solidFill>
                  <a:srgbClr val="2E2A1F"/>
                </a:solidFill>
                <a:latin typeface="Calibri"/>
                <a:cs typeface="Calibri"/>
              </a:rPr>
              <a:t>f</a:t>
            </a:r>
            <a:r>
              <a:rPr sz="2800" spc="20" dirty="0">
                <a:solidFill>
                  <a:srgbClr val="2E2A1F"/>
                </a:solidFill>
                <a:latin typeface="Calibri"/>
                <a:cs typeface="Calibri"/>
              </a:rPr>
              <a:t>o</a:t>
            </a:r>
            <a:r>
              <a:rPr sz="2800" spc="25" dirty="0">
                <a:solidFill>
                  <a:srgbClr val="2E2A1F"/>
                </a:solidFill>
                <a:latin typeface="Calibri"/>
                <a:cs typeface="Calibri"/>
              </a:rPr>
              <a:t>un</a:t>
            </a:r>
            <a:r>
              <a:rPr sz="2800" dirty="0">
                <a:solidFill>
                  <a:srgbClr val="2E2A1F"/>
                </a:solidFill>
                <a:latin typeface="Calibri"/>
                <a:cs typeface="Calibri"/>
              </a:rPr>
              <a:t>d</a:t>
            </a:r>
            <a:r>
              <a:rPr sz="2800" spc="-75" dirty="0">
                <a:solidFill>
                  <a:srgbClr val="2E2A1F"/>
                </a:solidFill>
                <a:latin typeface="Times New Roman"/>
                <a:cs typeface="Times New Roman"/>
              </a:rPr>
              <a:t> </a:t>
            </a:r>
            <a:r>
              <a:rPr sz="2800" spc="5" dirty="0">
                <a:solidFill>
                  <a:srgbClr val="2E2A1F"/>
                </a:solidFill>
                <a:latin typeface="Calibri"/>
                <a:cs typeface="Calibri"/>
              </a:rPr>
              <a:t>r</a:t>
            </a:r>
            <a:r>
              <a:rPr sz="2800" spc="-10" dirty="0">
                <a:solidFill>
                  <a:srgbClr val="2E2A1F"/>
                </a:solidFill>
                <a:latin typeface="Calibri"/>
                <a:cs typeface="Calibri"/>
              </a:rPr>
              <a:t>e</a:t>
            </a:r>
            <a:r>
              <a:rPr sz="2800" spc="-65" dirty="0">
                <a:solidFill>
                  <a:srgbClr val="2E2A1F"/>
                </a:solidFill>
                <a:latin typeface="Calibri"/>
                <a:cs typeface="Calibri"/>
              </a:rPr>
              <a:t>m</a:t>
            </a:r>
            <a:r>
              <a:rPr sz="2800" spc="-45" dirty="0">
                <a:solidFill>
                  <a:srgbClr val="2E2A1F"/>
                </a:solidFill>
                <a:latin typeface="Calibri"/>
                <a:cs typeface="Calibri"/>
              </a:rPr>
              <a:t>ai</a:t>
            </a:r>
            <a:r>
              <a:rPr sz="2800" spc="25" dirty="0">
                <a:solidFill>
                  <a:srgbClr val="2E2A1F"/>
                </a:solidFill>
                <a:latin typeface="Calibri"/>
                <a:cs typeface="Calibri"/>
              </a:rPr>
              <a:t>nd</a:t>
            </a:r>
            <a:r>
              <a:rPr sz="2800" spc="-10" dirty="0">
                <a:solidFill>
                  <a:srgbClr val="2E2A1F"/>
                </a:solidFill>
                <a:latin typeface="Calibri"/>
                <a:cs typeface="Calibri"/>
              </a:rPr>
              <a:t>er</a:t>
            </a:r>
            <a:r>
              <a:rPr sz="2800" spc="-80" dirty="0">
                <a:solidFill>
                  <a:srgbClr val="2E2A1F"/>
                </a:solidFill>
                <a:latin typeface="Times New Roman"/>
                <a:cs typeface="Times New Roman"/>
              </a:rPr>
              <a:t> </a:t>
            </a:r>
            <a:r>
              <a:rPr sz="2800" spc="-50" dirty="0">
                <a:solidFill>
                  <a:srgbClr val="2E2A1F"/>
                </a:solidFill>
                <a:latin typeface="Calibri"/>
                <a:cs typeface="Calibri"/>
              </a:rPr>
              <a:t>t</a:t>
            </a:r>
            <a:r>
              <a:rPr sz="2800" dirty="0">
                <a:solidFill>
                  <a:srgbClr val="2E2A1F"/>
                </a:solidFill>
                <a:latin typeface="Calibri"/>
                <a:cs typeface="Calibri"/>
              </a:rPr>
              <a:t>o</a:t>
            </a:r>
            <a:r>
              <a:rPr sz="2800" spc="-80" dirty="0">
                <a:solidFill>
                  <a:srgbClr val="2E2A1F"/>
                </a:solidFill>
                <a:latin typeface="Times New Roman"/>
                <a:cs typeface="Times New Roman"/>
              </a:rPr>
              <a:t> </a:t>
            </a:r>
            <a:r>
              <a:rPr sz="2800" dirty="0">
                <a:solidFill>
                  <a:srgbClr val="2E2A1F"/>
                </a:solidFill>
                <a:latin typeface="Calibri"/>
                <a:cs typeface="Calibri"/>
              </a:rPr>
              <a:t>a</a:t>
            </a:r>
            <a:r>
              <a:rPr sz="2800" spc="-45" dirty="0">
                <a:solidFill>
                  <a:srgbClr val="2E2A1F"/>
                </a:solidFill>
                <a:latin typeface="Times New Roman"/>
                <a:cs typeface="Times New Roman"/>
              </a:rPr>
              <a:t> </a:t>
            </a:r>
            <a:r>
              <a:rPr sz="2800" dirty="0">
                <a:solidFill>
                  <a:srgbClr val="2E2A1F"/>
                </a:solidFill>
                <a:latin typeface="Calibri"/>
                <a:cs typeface="Calibri"/>
              </a:rPr>
              <a:t>s</a:t>
            </a:r>
            <a:r>
              <a:rPr sz="2800" spc="-50" dirty="0">
                <a:solidFill>
                  <a:srgbClr val="2E2A1F"/>
                </a:solidFill>
                <a:latin typeface="Calibri"/>
                <a:cs typeface="Calibri"/>
              </a:rPr>
              <a:t>t</a:t>
            </a:r>
            <a:r>
              <a:rPr sz="2800" spc="-45" dirty="0">
                <a:solidFill>
                  <a:srgbClr val="2E2A1F"/>
                </a:solidFill>
                <a:latin typeface="Calibri"/>
                <a:cs typeface="Calibri"/>
              </a:rPr>
              <a:t>a</a:t>
            </a:r>
            <a:r>
              <a:rPr sz="2800" dirty="0">
                <a:solidFill>
                  <a:srgbClr val="2E2A1F"/>
                </a:solidFill>
                <a:latin typeface="Calibri"/>
                <a:cs typeface="Calibri"/>
              </a:rPr>
              <a:t>c</a:t>
            </a:r>
            <a:r>
              <a:rPr sz="2800" spc="-15" dirty="0">
                <a:solidFill>
                  <a:srgbClr val="2E2A1F"/>
                </a:solidFill>
                <a:latin typeface="Calibri"/>
                <a:cs typeface="Calibri"/>
              </a:rPr>
              <a:t>k</a:t>
            </a:r>
            <a:endParaRPr sz="2800" dirty="0">
              <a:latin typeface="Calibri"/>
              <a:cs typeface="Calibri"/>
            </a:endParaRPr>
          </a:p>
          <a:p>
            <a:pPr marL="533400" lvl="1" indent="-228600">
              <a:lnSpc>
                <a:spcPct val="100000"/>
              </a:lnSpc>
              <a:spcBef>
                <a:spcPts val="640"/>
              </a:spcBef>
              <a:buClr>
                <a:srgbClr val="9CBEBD"/>
              </a:buClr>
              <a:buFont typeface="Arial"/>
              <a:buChar char="•"/>
              <a:tabLst>
                <a:tab pos="533400" algn="l"/>
              </a:tabLst>
            </a:pPr>
            <a:r>
              <a:rPr sz="2800" spc="-45" dirty="0">
                <a:solidFill>
                  <a:srgbClr val="2E2A1F"/>
                </a:solidFill>
                <a:latin typeface="Calibri"/>
                <a:cs typeface="Calibri"/>
              </a:rPr>
              <a:t>R</a:t>
            </a:r>
            <a:r>
              <a:rPr sz="2800" spc="-10" dirty="0">
                <a:solidFill>
                  <a:srgbClr val="2E2A1F"/>
                </a:solidFill>
                <a:latin typeface="Calibri"/>
                <a:cs typeface="Calibri"/>
              </a:rPr>
              <a:t>e</a:t>
            </a:r>
            <a:r>
              <a:rPr sz="2800" spc="25" dirty="0">
                <a:solidFill>
                  <a:srgbClr val="2E2A1F"/>
                </a:solidFill>
                <a:latin typeface="Calibri"/>
                <a:cs typeface="Calibri"/>
              </a:rPr>
              <a:t>p</a:t>
            </a:r>
            <a:r>
              <a:rPr sz="2800" spc="-10" dirty="0">
                <a:solidFill>
                  <a:srgbClr val="2E2A1F"/>
                </a:solidFill>
                <a:latin typeface="Calibri"/>
                <a:cs typeface="Calibri"/>
              </a:rPr>
              <a:t>e</a:t>
            </a:r>
            <a:r>
              <a:rPr sz="2800" spc="-45" dirty="0">
                <a:solidFill>
                  <a:srgbClr val="2E2A1F"/>
                </a:solidFill>
                <a:latin typeface="Calibri"/>
                <a:cs typeface="Calibri"/>
              </a:rPr>
              <a:t>a</a:t>
            </a:r>
            <a:r>
              <a:rPr sz="2800" spc="-10" dirty="0">
                <a:solidFill>
                  <a:srgbClr val="2E2A1F"/>
                </a:solidFill>
                <a:latin typeface="Calibri"/>
                <a:cs typeface="Calibri"/>
              </a:rPr>
              <a:t>t</a:t>
            </a:r>
            <a:r>
              <a:rPr sz="2800" spc="-140" dirty="0">
                <a:solidFill>
                  <a:srgbClr val="2E2A1F"/>
                </a:solidFill>
                <a:latin typeface="Times New Roman"/>
                <a:cs typeface="Times New Roman"/>
              </a:rPr>
              <a:t> </a:t>
            </a:r>
            <a:r>
              <a:rPr sz="2800" spc="45" dirty="0">
                <a:solidFill>
                  <a:srgbClr val="2E2A1F"/>
                </a:solidFill>
                <a:latin typeface="Calibri"/>
                <a:cs typeface="Calibri"/>
              </a:rPr>
              <a:t>f</a:t>
            </a:r>
            <a:r>
              <a:rPr sz="2800" spc="5" dirty="0">
                <a:solidFill>
                  <a:srgbClr val="2E2A1F"/>
                </a:solidFill>
                <a:latin typeface="Calibri"/>
                <a:cs typeface="Calibri"/>
              </a:rPr>
              <a:t>r</a:t>
            </a:r>
            <a:r>
              <a:rPr sz="2800" spc="20" dirty="0">
                <a:solidFill>
                  <a:srgbClr val="2E2A1F"/>
                </a:solidFill>
                <a:latin typeface="Calibri"/>
                <a:cs typeface="Calibri"/>
              </a:rPr>
              <a:t>o</a:t>
            </a:r>
            <a:r>
              <a:rPr sz="2800" spc="-25" dirty="0">
                <a:solidFill>
                  <a:srgbClr val="2E2A1F"/>
                </a:solidFill>
                <a:latin typeface="Calibri"/>
                <a:cs typeface="Calibri"/>
              </a:rPr>
              <a:t>m</a:t>
            </a:r>
            <a:r>
              <a:rPr sz="2800" spc="-240" dirty="0">
                <a:solidFill>
                  <a:srgbClr val="2E2A1F"/>
                </a:solidFill>
                <a:latin typeface="Times New Roman"/>
                <a:cs typeface="Times New Roman"/>
              </a:rPr>
              <a:t> </a:t>
            </a:r>
            <a:r>
              <a:rPr sz="2800" dirty="0">
                <a:solidFill>
                  <a:srgbClr val="2E2A1F"/>
                </a:solidFill>
                <a:latin typeface="Calibri"/>
                <a:cs typeface="Calibri"/>
              </a:rPr>
              <a:t>s</a:t>
            </a:r>
            <a:r>
              <a:rPr sz="2800" spc="-50" dirty="0">
                <a:solidFill>
                  <a:srgbClr val="2E2A1F"/>
                </a:solidFill>
                <a:latin typeface="Calibri"/>
                <a:cs typeface="Calibri"/>
              </a:rPr>
              <a:t>t</a:t>
            </a:r>
            <a:r>
              <a:rPr sz="2800" spc="-10" dirty="0">
                <a:solidFill>
                  <a:srgbClr val="2E2A1F"/>
                </a:solidFill>
                <a:latin typeface="Calibri"/>
                <a:cs typeface="Calibri"/>
              </a:rPr>
              <a:t>e</a:t>
            </a:r>
            <a:r>
              <a:rPr sz="2800" dirty="0">
                <a:solidFill>
                  <a:srgbClr val="2E2A1F"/>
                </a:solidFill>
                <a:latin typeface="Calibri"/>
                <a:cs typeface="Calibri"/>
              </a:rPr>
              <a:t>p</a:t>
            </a:r>
            <a:r>
              <a:rPr sz="2800" spc="-75" dirty="0">
                <a:solidFill>
                  <a:srgbClr val="2E2A1F"/>
                </a:solidFill>
                <a:latin typeface="Times New Roman"/>
                <a:cs typeface="Times New Roman"/>
              </a:rPr>
              <a:t> </a:t>
            </a:r>
            <a:r>
              <a:rPr sz="2800" spc="-15" dirty="0">
                <a:solidFill>
                  <a:srgbClr val="2E2A1F"/>
                </a:solidFill>
                <a:latin typeface="Calibri"/>
                <a:cs typeface="Calibri"/>
              </a:rPr>
              <a:t>1</a:t>
            </a:r>
            <a:r>
              <a:rPr sz="2800" spc="-20" dirty="0">
                <a:solidFill>
                  <a:srgbClr val="2E2A1F"/>
                </a:solidFill>
                <a:latin typeface="Times New Roman"/>
                <a:cs typeface="Times New Roman"/>
              </a:rPr>
              <a:t> </a:t>
            </a:r>
            <a:r>
              <a:rPr sz="2800" spc="25" dirty="0">
                <a:solidFill>
                  <a:srgbClr val="2E2A1F"/>
                </a:solidFill>
                <a:latin typeface="Calibri"/>
                <a:cs typeface="Calibri"/>
              </a:rPr>
              <a:t>un</a:t>
            </a:r>
            <a:r>
              <a:rPr sz="2800" spc="-50" dirty="0">
                <a:solidFill>
                  <a:srgbClr val="2E2A1F"/>
                </a:solidFill>
                <a:latin typeface="Calibri"/>
                <a:cs typeface="Calibri"/>
              </a:rPr>
              <a:t>t</a:t>
            </a:r>
            <a:r>
              <a:rPr sz="2800" spc="-45" dirty="0">
                <a:solidFill>
                  <a:srgbClr val="2E2A1F"/>
                </a:solidFill>
                <a:latin typeface="Calibri"/>
                <a:cs typeface="Calibri"/>
              </a:rPr>
              <a:t>i</a:t>
            </a:r>
            <a:r>
              <a:rPr sz="2800" dirty="0">
                <a:solidFill>
                  <a:srgbClr val="2E2A1F"/>
                </a:solidFill>
                <a:latin typeface="Calibri"/>
                <a:cs typeface="Calibri"/>
              </a:rPr>
              <a:t>l</a:t>
            </a:r>
            <a:r>
              <a:rPr sz="2800" spc="-45" dirty="0">
                <a:solidFill>
                  <a:srgbClr val="2E2A1F"/>
                </a:solidFill>
                <a:latin typeface="Times New Roman"/>
                <a:cs typeface="Times New Roman"/>
              </a:rPr>
              <a:t> </a:t>
            </a:r>
            <a:r>
              <a:rPr sz="2800" spc="-25" dirty="0">
                <a:solidFill>
                  <a:srgbClr val="2E2A1F"/>
                </a:solidFill>
                <a:latin typeface="Calibri"/>
                <a:cs typeface="Calibri"/>
              </a:rPr>
              <a:t>w</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spc="-65" dirty="0">
                <a:solidFill>
                  <a:srgbClr val="2E2A1F"/>
                </a:solidFill>
                <a:latin typeface="Calibri"/>
                <a:cs typeface="Calibri"/>
              </a:rPr>
              <a:t>m</a:t>
            </a:r>
            <a:r>
              <a:rPr sz="2800" spc="-10" dirty="0">
                <a:solidFill>
                  <a:srgbClr val="2E2A1F"/>
                </a:solidFill>
                <a:latin typeface="Calibri"/>
                <a:cs typeface="Calibri"/>
              </a:rPr>
              <a:t>eet</a:t>
            </a:r>
            <a:r>
              <a:rPr sz="2800" spc="-140" dirty="0">
                <a:solidFill>
                  <a:srgbClr val="2E2A1F"/>
                </a:solidFill>
                <a:latin typeface="Times New Roman"/>
                <a:cs typeface="Times New Roman"/>
              </a:rPr>
              <a:t> </a:t>
            </a:r>
            <a:r>
              <a:rPr sz="2800" dirty="0">
                <a:solidFill>
                  <a:srgbClr val="2E2A1F"/>
                </a:solidFill>
                <a:latin typeface="Calibri"/>
                <a:cs typeface="Calibri"/>
              </a:rPr>
              <a:t>s</a:t>
            </a:r>
            <a:r>
              <a:rPr sz="2800" spc="-50" dirty="0">
                <a:solidFill>
                  <a:srgbClr val="2E2A1F"/>
                </a:solidFill>
                <a:latin typeface="Calibri"/>
                <a:cs typeface="Calibri"/>
              </a:rPr>
              <a:t>t</a:t>
            </a:r>
            <a:r>
              <a:rPr sz="2800" spc="20" dirty="0">
                <a:solidFill>
                  <a:srgbClr val="2E2A1F"/>
                </a:solidFill>
                <a:latin typeface="Calibri"/>
                <a:cs typeface="Calibri"/>
              </a:rPr>
              <a:t>o</a:t>
            </a:r>
            <a:r>
              <a:rPr sz="2800" dirty="0">
                <a:solidFill>
                  <a:srgbClr val="2E2A1F"/>
                </a:solidFill>
                <a:latin typeface="Calibri"/>
                <a:cs typeface="Calibri"/>
              </a:rPr>
              <a:t>p</a:t>
            </a:r>
            <a:r>
              <a:rPr sz="2800" spc="-75" dirty="0">
                <a:solidFill>
                  <a:srgbClr val="2E2A1F"/>
                </a:solidFill>
                <a:latin typeface="Times New Roman"/>
                <a:cs typeface="Times New Roman"/>
              </a:rPr>
              <a:t> </a:t>
            </a:r>
            <a:r>
              <a:rPr sz="2800" dirty="0">
                <a:solidFill>
                  <a:srgbClr val="2E2A1F"/>
                </a:solidFill>
                <a:latin typeface="Calibri"/>
                <a:cs typeface="Calibri"/>
              </a:rPr>
              <a:t>c</a:t>
            </a:r>
            <a:r>
              <a:rPr sz="2800" spc="20" dirty="0">
                <a:solidFill>
                  <a:srgbClr val="2E2A1F"/>
                </a:solidFill>
                <a:latin typeface="Calibri"/>
                <a:cs typeface="Calibri"/>
              </a:rPr>
              <a:t>o</a:t>
            </a:r>
            <a:r>
              <a:rPr sz="2800" spc="25" dirty="0">
                <a:solidFill>
                  <a:srgbClr val="2E2A1F"/>
                </a:solidFill>
                <a:latin typeface="Calibri"/>
                <a:cs typeface="Calibri"/>
              </a:rPr>
              <a:t>nd</a:t>
            </a:r>
            <a:r>
              <a:rPr sz="2800" spc="-45" dirty="0">
                <a:solidFill>
                  <a:srgbClr val="2E2A1F"/>
                </a:solidFill>
                <a:latin typeface="Calibri"/>
                <a:cs typeface="Calibri"/>
              </a:rPr>
              <a:t>i</a:t>
            </a:r>
            <a:r>
              <a:rPr sz="2800" spc="-50" dirty="0">
                <a:solidFill>
                  <a:srgbClr val="2E2A1F"/>
                </a:solidFill>
                <a:latin typeface="Calibri"/>
                <a:cs typeface="Calibri"/>
              </a:rPr>
              <a:t>t</a:t>
            </a:r>
            <a:r>
              <a:rPr sz="2800" spc="-45" dirty="0">
                <a:solidFill>
                  <a:srgbClr val="2E2A1F"/>
                </a:solidFill>
                <a:latin typeface="Calibri"/>
                <a:cs typeface="Calibri"/>
              </a:rPr>
              <a:t>i</a:t>
            </a:r>
            <a:r>
              <a:rPr sz="2800" spc="20" dirty="0">
                <a:solidFill>
                  <a:srgbClr val="2E2A1F"/>
                </a:solidFill>
                <a:latin typeface="Calibri"/>
                <a:cs typeface="Calibri"/>
              </a:rPr>
              <a:t>o</a:t>
            </a:r>
            <a:r>
              <a:rPr sz="2800" dirty="0">
                <a:solidFill>
                  <a:srgbClr val="2E2A1F"/>
                </a:solidFill>
                <a:latin typeface="Calibri"/>
                <a:cs typeface="Calibri"/>
              </a:rPr>
              <a:t>n</a:t>
            </a:r>
            <a:endParaRPr sz="2800" dirty="0">
              <a:latin typeface="Calibri"/>
              <a:cs typeface="Calibri"/>
            </a:endParaRPr>
          </a:p>
          <a:p>
            <a:pPr marL="533400" lvl="1" indent="-228600">
              <a:lnSpc>
                <a:spcPct val="100000"/>
              </a:lnSpc>
              <a:spcBef>
                <a:spcPts val="740"/>
              </a:spcBef>
              <a:buClr>
                <a:srgbClr val="9CBEBD"/>
              </a:buClr>
              <a:buFont typeface="Arial"/>
              <a:buChar char="•"/>
              <a:tabLst>
                <a:tab pos="533400" algn="l"/>
              </a:tabLst>
            </a:pPr>
            <a:r>
              <a:rPr sz="2800" spc="-165" dirty="0">
                <a:solidFill>
                  <a:srgbClr val="2E2A1F"/>
                </a:solidFill>
                <a:latin typeface="Calibri"/>
                <a:cs typeface="Calibri"/>
              </a:rPr>
              <a:t>P</a:t>
            </a:r>
            <a:r>
              <a:rPr sz="2800" spc="20" dirty="0">
                <a:solidFill>
                  <a:srgbClr val="2E2A1F"/>
                </a:solidFill>
                <a:latin typeface="Calibri"/>
                <a:cs typeface="Calibri"/>
              </a:rPr>
              <a:t>o</a:t>
            </a:r>
            <a:r>
              <a:rPr sz="2800" dirty="0">
                <a:solidFill>
                  <a:srgbClr val="2E2A1F"/>
                </a:solidFill>
                <a:latin typeface="Calibri"/>
                <a:cs typeface="Calibri"/>
              </a:rPr>
              <a:t>p</a:t>
            </a:r>
            <a:r>
              <a:rPr sz="2800" spc="25"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10" dirty="0">
                <a:solidFill>
                  <a:srgbClr val="2E2A1F"/>
                </a:solidFill>
                <a:latin typeface="Calibri"/>
                <a:cs typeface="Calibri"/>
              </a:rPr>
              <a:t>e</a:t>
            </a:r>
            <a:r>
              <a:rPr sz="2800" spc="-25" dirty="0">
                <a:solidFill>
                  <a:srgbClr val="2E2A1F"/>
                </a:solidFill>
                <a:latin typeface="Calibri"/>
                <a:cs typeface="Calibri"/>
              </a:rPr>
              <a:t>m</a:t>
            </a:r>
            <a:r>
              <a:rPr sz="2800" spc="-40" dirty="0">
                <a:solidFill>
                  <a:srgbClr val="2E2A1F"/>
                </a:solidFill>
                <a:latin typeface="Times New Roman"/>
                <a:cs typeface="Times New Roman"/>
              </a:rPr>
              <a:t> </a:t>
            </a:r>
            <a:r>
              <a:rPr sz="2800" spc="20" dirty="0">
                <a:solidFill>
                  <a:srgbClr val="2E2A1F"/>
                </a:solidFill>
                <a:latin typeface="Calibri"/>
                <a:cs typeface="Calibri"/>
              </a:rPr>
              <a:t>o</a:t>
            </a:r>
            <a:r>
              <a:rPr sz="2800" spc="25" dirty="0">
                <a:solidFill>
                  <a:srgbClr val="2E2A1F"/>
                </a:solidFill>
                <a:latin typeface="Calibri"/>
                <a:cs typeface="Calibri"/>
              </a:rPr>
              <a:t>u</a:t>
            </a:r>
            <a:r>
              <a:rPr sz="2800" spc="-10" dirty="0">
                <a:solidFill>
                  <a:srgbClr val="2E2A1F"/>
                </a:solidFill>
                <a:latin typeface="Calibri"/>
                <a:cs typeface="Calibri"/>
              </a:rPr>
              <a:t>t</a:t>
            </a:r>
            <a:r>
              <a:rPr sz="2800" spc="-140" dirty="0">
                <a:solidFill>
                  <a:srgbClr val="2E2A1F"/>
                </a:solidFill>
                <a:latin typeface="Times New Roman"/>
                <a:cs typeface="Times New Roman"/>
              </a:rPr>
              <a:t> </a:t>
            </a:r>
            <a:r>
              <a:rPr sz="2800" spc="-50" dirty="0">
                <a:solidFill>
                  <a:srgbClr val="2E2A1F"/>
                </a:solidFill>
                <a:latin typeface="Calibri"/>
                <a:cs typeface="Calibri"/>
              </a:rPr>
              <a:t>t</a:t>
            </a:r>
            <a:r>
              <a:rPr sz="2800" dirty="0">
                <a:solidFill>
                  <a:srgbClr val="2E2A1F"/>
                </a:solidFill>
                <a:latin typeface="Calibri"/>
                <a:cs typeface="Calibri"/>
              </a:rPr>
              <a:t>o</a:t>
            </a:r>
            <a:r>
              <a:rPr sz="2800" spc="-80" dirty="0">
                <a:solidFill>
                  <a:srgbClr val="2E2A1F"/>
                </a:solidFill>
                <a:latin typeface="Times New Roman"/>
                <a:cs typeface="Times New Roman"/>
              </a:rPr>
              <a:t> </a:t>
            </a:r>
            <a:r>
              <a:rPr sz="2800" spc="25" dirty="0">
                <a:solidFill>
                  <a:srgbClr val="2E2A1F"/>
                </a:solidFill>
                <a:latin typeface="Calibri"/>
                <a:cs typeface="Calibri"/>
              </a:rPr>
              <a:t>p</a:t>
            </a:r>
            <a:r>
              <a:rPr sz="2800" spc="5" dirty="0">
                <a:solidFill>
                  <a:srgbClr val="2E2A1F"/>
                </a:solidFill>
                <a:latin typeface="Calibri"/>
                <a:cs typeface="Calibri"/>
              </a:rPr>
              <a:t>r</a:t>
            </a:r>
            <a:r>
              <a:rPr sz="2800" spc="-45" dirty="0">
                <a:solidFill>
                  <a:srgbClr val="2E2A1F"/>
                </a:solidFill>
                <a:latin typeface="Calibri"/>
                <a:cs typeface="Calibri"/>
              </a:rPr>
              <a:t>i</a:t>
            </a:r>
            <a:r>
              <a:rPr sz="2800" spc="25" dirty="0">
                <a:solidFill>
                  <a:srgbClr val="2E2A1F"/>
                </a:solidFill>
                <a:latin typeface="Calibri"/>
                <a:cs typeface="Calibri"/>
              </a:rPr>
              <a:t>n</a:t>
            </a:r>
            <a:r>
              <a:rPr sz="2800" spc="-10" dirty="0">
                <a:solidFill>
                  <a:srgbClr val="2E2A1F"/>
                </a:solidFill>
                <a:latin typeface="Calibri"/>
                <a:cs typeface="Calibri"/>
              </a:rPr>
              <a:t>t</a:t>
            </a:r>
            <a:r>
              <a:rPr sz="2800" spc="-135" dirty="0">
                <a:solidFill>
                  <a:srgbClr val="2E2A1F"/>
                </a:solidFill>
                <a:latin typeface="Times New Roman"/>
                <a:cs typeface="Times New Roman"/>
              </a:rPr>
              <a:t> </a:t>
            </a:r>
            <a:r>
              <a:rPr lang="en-US" sz="2800" spc="-135" dirty="0" smtClean="0">
                <a:solidFill>
                  <a:srgbClr val="2E2A1F"/>
                </a:solidFill>
                <a:latin typeface="Times New Roman"/>
                <a:cs typeface="Times New Roman"/>
              </a:rPr>
              <a:t>-</a:t>
            </a:r>
            <a:r>
              <a:rPr lang="en-US" sz="2800" spc="-135" dirty="0" smtClean="0">
                <a:solidFill>
                  <a:srgbClr val="2E2A1F"/>
                </a:solidFill>
                <a:latin typeface="Times New Roman"/>
                <a:cs typeface="Times New Roman"/>
                <a:sym typeface="Wingdings" panose="05000000000000000000" pitchFamily="2" charset="2"/>
              </a:rPr>
              <a:t></a:t>
            </a:r>
            <a:r>
              <a:rPr sz="2800" spc="-45" dirty="0" smtClean="0">
                <a:solidFill>
                  <a:srgbClr val="2E2A1F"/>
                </a:solidFill>
                <a:latin typeface="Times New Roman"/>
                <a:cs typeface="Times New Roman"/>
              </a:rPr>
              <a:t> </a:t>
            </a:r>
            <a:r>
              <a:rPr sz="2800" spc="-25" dirty="0">
                <a:solidFill>
                  <a:srgbClr val="2E2A1F"/>
                </a:solidFill>
                <a:latin typeface="Calibri"/>
                <a:cs typeface="Calibri"/>
              </a:rPr>
              <a:t>w</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spc="25" dirty="0">
                <a:solidFill>
                  <a:srgbClr val="2E2A1F"/>
                </a:solidFill>
                <a:latin typeface="Calibri"/>
                <a:cs typeface="Calibri"/>
              </a:rPr>
              <a:t>h</a:t>
            </a:r>
            <a:r>
              <a:rPr sz="2800" spc="-45" dirty="0">
                <a:solidFill>
                  <a:srgbClr val="2E2A1F"/>
                </a:solidFill>
                <a:latin typeface="Calibri"/>
                <a:cs typeface="Calibri"/>
              </a:rPr>
              <a:t>a</a:t>
            </a:r>
            <a:r>
              <a:rPr sz="2800" spc="20" dirty="0">
                <a:solidFill>
                  <a:srgbClr val="2E2A1F"/>
                </a:solidFill>
                <a:latin typeface="Calibri"/>
                <a:cs typeface="Calibri"/>
              </a:rPr>
              <a:t>v</a:t>
            </a:r>
            <a:r>
              <a:rPr sz="2800" spc="-15" dirty="0">
                <a:solidFill>
                  <a:srgbClr val="2E2A1F"/>
                </a:solidFill>
                <a:latin typeface="Calibri"/>
                <a:cs typeface="Calibri"/>
              </a:rPr>
              <a:t>e</a:t>
            </a:r>
            <a:r>
              <a:rPr sz="2800" spc="-195"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15" dirty="0">
                <a:solidFill>
                  <a:srgbClr val="2E2A1F"/>
                </a:solidFill>
                <a:latin typeface="Calibri"/>
                <a:cs typeface="Calibri"/>
              </a:rPr>
              <a:t>e</a:t>
            </a:r>
            <a:r>
              <a:rPr sz="2800" spc="5" dirty="0">
                <a:solidFill>
                  <a:srgbClr val="2E2A1F"/>
                </a:solidFill>
                <a:latin typeface="Times New Roman"/>
                <a:cs typeface="Times New Roman"/>
              </a:rPr>
              <a:t> </a:t>
            </a:r>
            <a:r>
              <a:rPr sz="2800" spc="5" dirty="0">
                <a:solidFill>
                  <a:srgbClr val="2E2A1F"/>
                </a:solidFill>
                <a:latin typeface="Calibri"/>
                <a:cs typeface="Calibri"/>
              </a:rPr>
              <a:t>r</a:t>
            </a:r>
            <a:r>
              <a:rPr sz="2800" spc="-10" dirty="0">
                <a:solidFill>
                  <a:srgbClr val="2E2A1F"/>
                </a:solidFill>
                <a:latin typeface="Calibri"/>
                <a:cs typeface="Calibri"/>
              </a:rPr>
              <a:t>e</a:t>
            </a:r>
            <a:r>
              <a:rPr sz="2800" dirty="0">
                <a:solidFill>
                  <a:srgbClr val="2E2A1F"/>
                </a:solidFill>
                <a:latin typeface="Calibri"/>
                <a:cs typeface="Calibri"/>
              </a:rPr>
              <a:t>s</a:t>
            </a:r>
            <a:r>
              <a:rPr sz="2800" spc="25" dirty="0">
                <a:solidFill>
                  <a:srgbClr val="2E2A1F"/>
                </a:solidFill>
                <a:latin typeface="Calibri"/>
                <a:cs typeface="Calibri"/>
              </a:rPr>
              <a:t>u</a:t>
            </a:r>
            <a:r>
              <a:rPr sz="2800" spc="-45" dirty="0">
                <a:solidFill>
                  <a:srgbClr val="2E2A1F"/>
                </a:solidFill>
                <a:latin typeface="Calibri"/>
                <a:cs typeface="Calibri"/>
              </a:rPr>
              <a:t>l</a:t>
            </a:r>
            <a:r>
              <a:rPr sz="2800" spc="-10" dirty="0">
                <a:solidFill>
                  <a:srgbClr val="2E2A1F"/>
                </a:solidFill>
                <a:latin typeface="Calibri"/>
                <a:cs typeface="Calibri"/>
              </a:rPr>
              <a:t>t</a:t>
            </a:r>
            <a:endParaRPr sz="2800" dirty="0">
              <a:latin typeface="Calibri"/>
              <a:cs typeface="Calibri"/>
            </a:endParaRPr>
          </a:p>
        </p:txBody>
      </p:sp>
      <p:sp>
        <p:nvSpPr>
          <p:cNvPr id="5" name="object 5"/>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88900">
              <a:lnSpc>
                <a:spcPct val="100000"/>
              </a:lnSpc>
            </a:pPr>
            <a:fld id="{81D60167-4931-47E6-BA6A-407CBD079E47}" type="slidenum">
              <a:rPr dirty="0"/>
              <a:t>7</a:t>
            </a:fld>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88900">
              <a:lnSpc>
                <a:spcPts val="5470"/>
              </a:lnSpc>
            </a:pPr>
            <a:r>
              <a:rPr spc="-245" dirty="0"/>
              <a:t>P</a:t>
            </a:r>
            <a:r>
              <a:rPr spc="-170" dirty="0"/>
              <a:t>o</a:t>
            </a:r>
            <a:r>
              <a:rPr spc="-155" dirty="0"/>
              <a:t>l</a:t>
            </a:r>
            <a:r>
              <a:rPr spc="-100" dirty="0"/>
              <a:t>is</a:t>
            </a:r>
            <a:r>
              <a:rPr spc="-30" dirty="0"/>
              <a:t>h</a:t>
            </a:r>
            <a:r>
              <a:rPr spc="-290" dirty="0">
                <a:latin typeface="Times New Roman"/>
                <a:cs typeface="Times New Roman"/>
              </a:rPr>
              <a:t> </a:t>
            </a:r>
            <a:r>
              <a:rPr spc="-150" dirty="0"/>
              <a:t>E</a:t>
            </a:r>
            <a:r>
              <a:rPr spc="-130" dirty="0"/>
              <a:t>x</a:t>
            </a:r>
            <a:r>
              <a:rPr spc="-60" dirty="0"/>
              <a:t>p</a:t>
            </a:r>
            <a:r>
              <a:rPr spc="-225" dirty="0"/>
              <a:t>r</a:t>
            </a:r>
            <a:r>
              <a:rPr spc="-170" dirty="0"/>
              <a:t>e</a:t>
            </a:r>
            <a:r>
              <a:rPr spc="-100" dirty="0"/>
              <a:t>ssi</a:t>
            </a:r>
            <a:r>
              <a:rPr spc="-170" dirty="0"/>
              <a:t>o</a:t>
            </a:r>
            <a:r>
              <a:rPr dirty="0"/>
              <a:t>n</a:t>
            </a:r>
            <a:r>
              <a:rPr spc="-220" dirty="0">
                <a:latin typeface="Times New Roman"/>
                <a:cs typeface="Times New Roman"/>
              </a:rPr>
              <a:t> </a:t>
            </a:r>
            <a:r>
              <a:rPr spc="-114" dirty="0"/>
              <a:t>[</a:t>
            </a:r>
            <a:r>
              <a:rPr spc="-180" dirty="0"/>
              <a:t>1</a:t>
            </a:r>
            <a:r>
              <a:rPr dirty="0"/>
              <a:t>]</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88900">
              <a:lnSpc>
                <a:spcPct val="100000"/>
              </a:lnSpc>
            </a:pPr>
            <a:fld id="{81D60167-4931-47E6-BA6A-407CBD079E47}" type="slidenum">
              <a:rPr dirty="0"/>
              <a:t>8</a:t>
            </a:fld>
            <a:endParaRPr dirty="0"/>
          </a:p>
        </p:txBody>
      </p:sp>
      <p:sp>
        <p:nvSpPr>
          <p:cNvPr id="3" name="object 3"/>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
        <p:nvSpPr>
          <p:cNvPr id="4" name="object 4"/>
          <p:cNvSpPr txBox="1"/>
          <p:nvPr/>
        </p:nvSpPr>
        <p:spPr>
          <a:xfrm>
            <a:off x="1042790" y="1937147"/>
            <a:ext cx="8418710" cy="3898503"/>
          </a:xfrm>
          <a:prstGeom prst="rect">
            <a:avLst/>
          </a:prstGeom>
        </p:spPr>
        <p:txBody>
          <a:bodyPr vert="horz" wrap="square" lIns="0" tIns="0" rIns="0" bIns="0" rtlCol="0">
            <a:spAutoFit/>
          </a:bodyPr>
          <a:lstStyle/>
          <a:p>
            <a:pPr marL="241300" marR="107950" indent="-228600">
              <a:lnSpc>
                <a:spcPct val="99700"/>
              </a:lnSpc>
              <a:buClr>
                <a:srgbClr val="A9A57B"/>
              </a:buClr>
              <a:buFont typeface="Arial"/>
              <a:buChar char="•"/>
              <a:tabLst>
                <a:tab pos="241300" algn="l"/>
              </a:tabLst>
            </a:pPr>
            <a:r>
              <a:rPr lang="en-US" sz="2800" spc="-20" dirty="0" smtClean="0">
                <a:solidFill>
                  <a:srgbClr val="2E2A1F"/>
                </a:solidFill>
                <a:latin typeface="Calibri"/>
                <a:cs typeface="Calibri"/>
              </a:rPr>
              <a:t>I</a:t>
            </a:r>
            <a:r>
              <a:rPr sz="2800" spc="-10" dirty="0" smtClean="0">
                <a:solidFill>
                  <a:srgbClr val="2E2A1F"/>
                </a:solidFill>
                <a:latin typeface="Calibri"/>
                <a:cs typeface="Calibri"/>
              </a:rPr>
              <a:t>t</a:t>
            </a:r>
            <a:r>
              <a:rPr sz="2800" spc="-40" dirty="0" smtClean="0">
                <a:solidFill>
                  <a:srgbClr val="2E2A1F"/>
                </a:solidFill>
                <a:latin typeface="Times New Roman"/>
                <a:cs typeface="Times New Roman"/>
              </a:rPr>
              <a:t> </a:t>
            </a:r>
            <a:r>
              <a:rPr sz="2800" spc="-50" dirty="0">
                <a:solidFill>
                  <a:srgbClr val="2E2A1F"/>
                </a:solidFill>
                <a:latin typeface="Calibri"/>
                <a:cs typeface="Calibri"/>
              </a:rPr>
              <a:t>t</a:t>
            </a:r>
            <a:r>
              <a:rPr sz="2800" spc="-45" dirty="0">
                <a:solidFill>
                  <a:srgbClr val="2E2A1F"/>
                </a:solidFill>
                <a:latin typeface="Calibri"/>
                <a:cs typeface="Calibri"/>
              </a:rPr>
              <a:t>a</a:t>
            </a:r>
            <a:r>
              <a:rPr sz="2800" spc="-90" dirty="0">
                <a:solidFill>
                  <a:srgbClr val="2E2A1F"/>
                </a:solidFill>
                <a:latin typeface="Calibri"/>
                <a:cs typeface="Calibri"/>
              </a:rPr>
              <a:t>k</a:t>
            </a:r>
            <a:r>
              <a:rPr sz="2800" spc="-10" dirty="0">
                <a:solidFill>
                  <a:srgbClr val="2E2A1F"/>
                </a:solidFill>
                <a:latin typeface="Calibri"/>
                <a:cs typeface="Calibri"/>
              </a:rPr>
              <a:t>e</a:t>
            </a:r>
            <a:r>
              <a:rPr sz="2800" dirty="0">
                <a:solidFill>
                  <a:srgbClr val="2E2A1F"/>
                </a:solidFill>
                <a:latin typeface="Calibri"/>
                <a:cs typeface="Calibri"/>
              </a:rPr>
              <a:t>s</a:t>
            </a:r>
            <a:r>
              <a:rPr sz="2800" spc="-100" dirty="0">
                <a:solidFill>
                  <a:srgbClr val="2E2A1F"/>
                </a:solidFill>
                <a:latin typeface="Times New Roman"/>
                <a:cs typeface="Times New Roman"/>
              </a:rPr>
              <a:t> </a:t>
            </a:r>
            <a:r>
              <a:rPr sz="2800" spc="-50" dirty="0">
                <a:solidFill>
                  <a:srgbClr val="2E2A1F"/>
                </a:solidFill>
                <a:latin typeface="Calibri"/>
                <a:cs typeface="Calibri"/>
              </a:rPr>
              <a:t>t</a:t>
            </a:r>
            <a:r>
              <a:rPr sz="2800" spc="-45" dirty="0">
                <a:solidFill>
                  <a:srgbClr val="2E2A1F"/>
                </a:solidFill>
                <a:latin typeface="Calibri"/>
                <a:cs typeface="Calibri"/>
              </a:rPr>
              <a:t>i</a:t>
            </a:r>
            <a:r>
              <a:rPr sz="2800" spc="-65" dirty="0">
                <a:solidFill>
                  <a:srgbClr val="2E2A1F"/>
                </a:solidFill>
                <a:latin typeface="Calibri"/>
                <a:cs typeface="Calibri"/>
              </a:rPr>
              <a:t>m</a:t>
            </a:r>
            <a:r>
              <a:rPr sz="2800" spc="-15" dirty="0">
                <a:solidFill>
                  <a:srgbClr val="2E2A1F"/>
                </a:solidFill>
                <a:latin typeface="Calibri"/>
                <a:cs typeface="Calibri"/>
              </a:rPr>
              <a:t>e</a:t>
            </a:r>
            <a:r>
              <a:rPr sz="2800" spc="105" dirty="0">
                <a:solidFill>
                  <a:srgbClr val="2E2A1F"/>
                </a:solidFill>
                <a:latin typeface="Times New Roman"/>
                <a:cs typeface="Times New Roman"/>
              </a:rPr>
              <a:t> </a:t>
            </a:r>
            <a:r>
              <a:rPr sz="2800" spc="-55" dirty="0">
                <a:solidFill>
                  <a:srgbClr val="2E2A1F"/>
                </a:solidFill>
                <a:latin typeface="Calibri"/>
                <a:cs typeface="Calibri"/>
              </a:rPr>
              <a:t>f</a:t>
            </a:r>
            <a:r>
              <a:rPr sz="2800" spc="20" dirty="0">
                <a:solidFill>
                  <a:srgbClr val="2E2A1F"/>
                </a:solidFill>
                <a:latin typeface="Calibri"/>
                <a:cs typeface="Calibri"/>
              </a:rPr>
              <a:t>o</a:t>
            </a:r>
            <a:r>
              <a:rPr sz="2800" spc="-10" dirty="0">
                <a:solidFill>
                  <a:srgbClr val="2E2A1F"/>
                </a:solidFill>
                <a:latin typeface="Calibri"/>
                <a:cs typeface="Calibri"/>
              </a:rPr>
              <a:t>r</a:t>
            </a:r>
            <a:r>
              <a:rPr sz="2800" spc="-80" dirty="0">
                <a:solidFill>
                  <a:srgbClr val="2E2A1F"/>
                </a:solidFill>
                <a:latin typeface="Times New Roman"/>
                <a:cs typeface="Times New Roman"/>
              </a:rPr>
              <a:t> </a:t>
            </a:r>
            <a:r>
              <a:rPr sz="2800" dirty="0">
                <a:solidFill>
                  <a:srgbClr val="2E2A1F"/>
                </a:solidFill>
                <a:latin typeface="Calibri"/>
                <a:cs typeface="Calibri"/>
              </a:rPr>
              <a:t>c</a:t>
            </a:r>
            <a:r>
              <a:rPr sz="2800" spc="20" dirty="0">
                <a:solidFill>
                  <a:srgbClr val="2E2A1F"/>
                </a:solidFill>
                <a:latin typeface="Calibri"/>
                <a:cs typeface="Calibri"/>
              </a:rPr>
              <a:t>o</a:t>
            </a:r>
            <a:r>
              <a:rPr sz="2800" spc="-65" dirty="0">
                <a:solidFill>
                  <a:srgbClr val="2E2A1F"/>
                </a:solidFill>
                <a:latin typeface="Calibri"/>
                <a:cs typeface="Calibri"/>
              </a:rPr>
              <a:t>m</a:t>
            </a:r>
            <a:r>
              <a:rPr sz="2800" spc="25" dirty="0">
                <a:solidFill>
                  <a:srgbClr val="2E2A1F"/>
                </a:solidFill>
                <a:latin typeface="Calibri"/>
                <a:cs typeface="Calibri"/>
              </a:rPr>
              <a:t>pu</a:t>
            </a:r>
            <a:r>
              <a:rPr sz="2800" spc="-50" dirty="0">
                <a:solidFill>
                  <a:srgbClr val="2E2A1F"/>
                </a:solidFill>
                <a:latin typeface="Calibri"/>
                <a:cs typeface="Calibri"/>
              </a:rPr>
              <a:t>t</a:t>
            </a:r>
            <a:r>
              <a:rPr sz="2800" spc="-10" dirty="0">
                <a:solidFill>
                  <a:srgbClr val="2E2A1F"/>
                </a:solidFill>
                <a:latin typeface="Calibri"/>
                <a:cs typeface="Calibri"/>
              </a:rPr>
              <a:t>er</a:t>
            </a:r>
            <a:r>
              <a:rPr sz="2800" spc="-180" dirty="0">
                <a:solidFill>
                  <a:srgbClr val="2E2A1F"/>
                </a:solidFill>
                <a:latin typeface="Times New Roman"/>
                <a:cs typeface="Times New Roman"/>
              </a:rPr>
              <a:t> </a:t>
            </a:r>
            <a:r>
              <a:rPr sz="2800" spc="-50" dirty="0">
                <a:solidFill>
                  <a:srgbClr val="2E2A1F"/>
                </a:solidFill>
                <a:latin typeface="Calibri"/>
                <a:cs typeface="Calibri"/>
              </a:rPr>
              <a:t>t</a:t>
            </a:r>
            <a:r>
              <a:rPr sz="2800" dirty="0">
                <a:solidFill>
                  <a:srgbClr val="2E2A1F"/>
                </a:solidFill>
                <a:latin typeface="Calibri"/>
                <a:cs typeface="Calibri"/>
              </a:rPr>
              <a:t>o</a:t>
            </a:r>
            <a:r>
              <a:rPr sz="2800" spc="-80" dirty="0">
                <a:solidFill>
                  <a:srgbClr val="2E2A1F"/>
                </a:solidFill>
                <a:latin typeface="Times New Roman"/>
                <a:cs typeface="Times New Roman"/>
              </a:rPr>
              <a:t> </a:t>
            </a:r>
            <a:r>
              <a:rPr sz="2800" spc="-10" dirty="0">
                <a:solidFill>
                  <a:srgbClr val="2E2A1F"/>
                </a:solidFill>
                <a:latin typeface="Calibri"/>
                <a:cs typeface="Calibri"/>
              </a:rPr>
              <a:t>e</a:t>
            </a:r>
            <a:r>
              <a:rPr sz="2800" spc="20" dirty="0">
                <a:solidFill>
                  <a:srgbClr val="2E2A1F"/>
                </a:solidFill>
                <a:latin typeface="Calibri"/>
                <a:cs typeface="Calibri"/>
              </a:rPr>
              <a:t>v</a:t>
            </a:r>
            <a:r>
              <a:rPr sz="2800" spc="-45" dirty="0">
                <a:solidFill>
                  <a:srgbClr val="2E2A1F"/>
                </a:solidFill>
                <a:latin typeface="Calibri"/>
                <a:cs typeface="Calibri"/>
              </a:rPr>
              <a:t>al</a:t>
            </a:r>
            <a:r>
              <a:rPr sz="2800" spc="25" dirty="0">
                <a:solidFill>
                  <a:srgbClr val="2E2A1F"/>
                </a:solidFill>
                <a:latin typeface="Calibri"/>
                <a:cs typeface="Calibri"/>
              </a:rPr>
              <a:t>u</a:t>
            </a:r>
            <a:r>
              <a:rPr sz="2800" spc="-45" dirty="0">
                <a:solidFill>
                  <a:srgbClr val="2E2A1F"/>
                </a:solidFill>
                <a:latin typeface="Calibri"/>
                <a:cs typeface="Calibri"/>
              </a:rPr>
              <a:t>a</a:t>
            </a:r>
            <a:r>
              <a:rPr sz="2800" spc="-50" dirty="0">
                <a:solidFill>
                  <a:srgbClr val="2E2A1F"/>
                </a:solidFill>
                <a:latin typeface="Calibri"/>
                <a:cs typeface="Calibri"/>
              </a:rPr>
              <a:t>t</a:t>
            </a:r>
            <a:r>
              <a:rPr sz="2800" spc="-15" dirty="0">
                <a:solidFill>
                  <a:srgbClr val="2E2A1F"/>
                </a:solidFill>
                <a:latin typeface="Calibri"/>
                <a:cs typeface="Calibri"/>
              </a:rPr>
              <a:t>e</a:t>
            </a:r>
            <a:r>
              <a:rPr sz="2800" spc="-10" dirty="0">
                <a:solidFill>
                  <a:srgbClr val="2E2A1F"/>
                </a:solidFill>
                <a:latin typeface="Times New Roman"/>
                <a:cs typeface="Times New Roman"/>
              </a:rPr>
              <a:t> </a:t>
            </a:r>
            <a:r>
              <a:rPr sz="2800" spc="-45">
                <a:solidFill>
                  <a:srgbClr val="2E2A1F"/>
                </a:solidFill>
                <a:latin typeface="Calibri"/>
                <a:cs typeface="Calibri"/>
              </a:rPr>
              <a:t>a</a:t>
            </a:r>
            <a:r>
              <a:rPr sz="2800">
                <a:solidFill>
                  <a:srgbClr val="2E2A1F"/>
                </a:solidFill>
                <a:latin typeface="Calibri"/>
                <a:cs typeface="Calibri"/>
              </a:rPr>
              <a:t>n</a:t>
            </a:r>
            <a:r>
              <a:rPr sz="2800" spc="25">
                <a:solidFill>
                  <a:srgbClr val="2E2A1F"/>
                </a:solidFill>
                <a:latin typeface="Times New Roman"/>
                <a:cs typeface="Times New Roman"/>
              </a:rPr>
              <a:t> </a:t>
            </a:r>
            <a:r>
              <a:rPr sz="2800" spc="-45" smtClean="0">
                <a:solidFill>
                  <a:srgbClr val="2E2A1F"/>
                </a:solidFill>
                <a:latin typeface="Calibri"/>
                <a:cs typeface="Calibri"/>
              </a:rPr>
              <a:t>a</a:t>
            </a:r>
            <a:r>
              <a:rPr sz="2800" spc="5" smtClean="0">
                <a:solidFill>
                  <a:srgbClr val="2E2A1F"/>
                </a:solidFill>
                <a:latin typeface="Calibri"/>
                <a:cs typeface="Calibri"/>
              </a:rPr>
              <a:t>r</a:t>
            </a:r>
            <a:r>
              <a:rPr sz="2800" spc="-45" smtClean="0">
                <a:solidFill>
                  <a:srgbClr val="2E2A1F"/>
                </a:solidFill>
                <a:latin typeface="Calibri"/>
                <a:cs typeface="Calibri"/>
              </a:rPr>
              <a:t>i</a:t>
            </a:r>
            <a:r>
              <a:rPr sz="2800" spc="-50" smtClean="0">
                <a:solidFill>
                  <a:srgbClr val="2E2A1F"/>
                </a:solidFill>
                <a:latin typeface="Calibri"/>
                <a:cs typeface="Calibri"/>
              </a:rPr>
              <a:t>t</a:t>
            </a:r>
            <a:r>
              <a:rPr sz="2800" spc="25" smtClean="0">
                <a:solidFill>
                  <a:srgbClr val="2E2A1F"/>
                </a:solidFill>
                <a:latin typeface="Calibri"/>
                <a:cs typeface="Calibri"/>
              </a:rPr>
              <a:t>h</a:t>
            </a:r>
            <a:r>
              <a:rPr sz="2800" spc="-65" smtClean="0">
                <a:solidFill>
                  <a:srgbClr val="2E2A1F"/>
                </a:solidFill>
                <a:latin typeface="Calibri"/>
                <a:cs typeface="Calibri"/>
              </a:rPr>
              <a:t>m</a:t>
            </a:r>
            <a:r>
              <a:rPr sz="2800" spc="-10" smtClean="0">
                <a:solidFill>
                  <a:srgbClr val="2E2A1F"/>
                </a:solidFill>
                <a:latin typeface="Calibri"/>
                <a:cs typeface="Calibri"/>
              </a:rPr>
              <a:t>e</a:t>
            </a:r>
            <a:r>
              <a:rPr sz="2800" spc="-50" smtClean="0">
                <a:solidFill>
                  <a:srgbClr val="2E2A1F"/>
                </a:solidFill>
                <a:latin typeface="Calibri"/>
                <a:cs typeface="Calibri"/>
              </a:rPr>
              <a:t>t</a:t>
            </a:r>
            <a:r>
              <a:rPr sz="2800" spc="-45" smtClean="0">
                <a:solidFill>
                  <a:srgbClr val="2E2A1F"/>
                </a:solidFill>
                <a:latin typeface="Calibri"/>
                <a:cs typeface="Calibri"/>
              </a:rPr>
              <a:t>i</a:t>
            </a:r>
            <a:r>
              <a:rPr sz="2800" spc="-15" smtClean="0">
                <a:solidFill>
                  <a:srgbClr val="2E2A1F"/>
                </a:solidFill>
                <a:latin typeface="Calibri"/>
                <a:cs typeface="Calibri"/>
              </a:rPr>
              <a:t>c</a:t>
            </a:r>
            <a:r>
              <a:rPr sz="2800" spc="15" smtClean="0">
                <a:solidFill>
                  <a:srgbClr val="2E2A1F"/>
                </a:solidFill>
                <a:latin typeface="Times New Roman"/>
                <a:cs typeface="Times New Roman"/>
              </a:rPr>
              <a:t> </a:t>
            </a:r>
            <a:r>
              <a:rPr sz="2800" spc="-10" dirty="0">
                <a:solidFill>
                  <a:srgbClr val="2E2A1F"/>
                </a:solidFill>
                <a:latin typeface="Calibri"/>
                <a:cs typeface="Calibri"/>
              </a:rPr>
              <a:t>e</a:t>
            </a:r>
            <a:r>
              <a:rPr sz="2800" spc="-15" dirty="0">
                <a:solidFill>
                  <a:srgbClr val="2E2A1F"/>
                </a:solidFill>
                <a:latin typeface="Calibri"/>
                <a:cs typeface="Calibri"/>
              </a:rPr>
              <a:t>x</a:t>
            </a:r>
            <a:r>
              <a:rPr sz="2800" spc="25" dirty="0">
                <a:solidFill>
                  <a:srgbClr val="2E2A1F"/>
                </a:solidFill>
                <a:latin typeface="Calibri"/>
                <a:cs typeface="Calibri"/>
              </a:rPr>
              <a:t>p</a:t>
            </a:r>
            <a:r>
              <a:rPr sz="2800" spc="5" dirty="0">
                <a:solidFill>
                  <a:srgbClr val="2E2A1F"/>
                </a:solidFill>
                <a:latin typeface="Calibri"/>
                <a:cs typeface="Calibri"/>
              </a:rPr>
              <a:t>r</a:t>
            </a:r>
            <a:r>
              <a:rPr sz="2800" spc="-10" dirty="0">
                <a:solidFill>
                  <a:srgbClr val="2E2A1F"/>
                </a:solidFill>
                <a:latin typeface="Calibri"/>
                <a:cs typeface="Calibri"/>
              </a:rPr>
              <a:t>e</a:t>
            </a:r>
            <a:r>
              <a:rPr sz="2800" dirty="0">
                <a:solidFill>
                  <a:srgbClr val="2E2A1F"/>
                </a:solidFill>
                <a:latin typeface="Calibri"/>
                <a:cs typeface="Calibri"/>
              </a:rPr>
              <a:t>ss</a:t>
            </a:r>
            <a:r>
              <a:rPr sz="2800" spc="-45" dirty="0">
                <a:solidFill>
                  <a:srgbClr val="2E2A1F"/>
                </a:solidFill>
                <a:latin typeface="Calibri"/>
                <a:cs typeface="Calibri"/>
              </a:rPr>
              <a:t>i</a:t>
            </a:r>
            <a:r>
              <a:rPr sz="2800" spc="20" dirty="0">
                <a:solidFill>
                  <a:srgbClr val="2E2A1F"/>
                </a:solidFill>
                <a:latin typeface="Calibri"/>
                <a:cs typeface="Calibri"/>
              </a:rPr>
              <a:t>o</a:t>
            </a:r>
            <a:r>
              <a:rPr sz="2800" dirty="0">
                <a:solidFill>
                  <a:srgbClr val="2E2A1F"/>
                </a:solidFill>
                <a:latin typeface="Calibri"/>
                <a:cs typeface="Calibri"/>
              </a:rPr>
              <a:t>n</a:t>
            </a:r>
            <a:r>
              <a:rPr sz="2800" spc="-175" dirty="0">
                <a:solidFill>
                  <a:srgbClr val="2E2A1F"/>
                </a:solidFill>
                <a:latin typeface="Times New Roman"/>
                <a:cs typeface="Times New Roman"/>
              </a:rPr>
              <a:t> </a:t>
            </a:r>
            <a:r>
              <a:rPr sz="2800" spc="-45" dirty="0">
                <a:solidFill>
                  <a:srgbClr val="2E2A1F"/>
                </a:solidFill>
                <a:latin typeface="Calibri"/>
                <a:cs typeface="Calibri"/>
              </a:rPr>
              <a:t>i</a:t>
            </a:r>
            <a:r>
              <a:rPr sz="2800" dirty="0">
                <a:solidFill>
                  <a:srgbClr val="2E2A1F"/>
                </a:solidFill>
                <a:latin typeface="Calibri"/>
                <a:cs typeface="Calibri"/>
              </a:rPr>
              <a:t>n</a:t>
            </a:r>
            <a:r>
              <a:rPr sz="2800" spc="25" dirty="0">
                <a:solidFill>
                  <a:srgbClr val="2E2A1F"/>
                </a:solidFill>
                <a:latin typeface="Times New Roman"/>
                <a:cs typeface="Times New Roman"/>
              </a:rPr>
              <a:t> </a:t>
            </a:r>
            <a:r>
              <a:rPr sz="2800" spc="25" dirty="0">
                <a:solidFill>
                  <a:srgbClr val="2E2A1F"/>
                </a:solidFill>
                <a:latin typeface="Calibri"/>
                <a:cs typeface="Calibri"/>
              </a:rPr>
              <a:t>n</a:t>
            </a:r>
            <a:r>
              <a:rPr sz="2800" spc="20" dirty="0">
                <a:solidFill>
                  <a:srgbClr val="2E2A1F"/>
                </a:solidFill>
                <a:latin typeface="Calibri"/>
                <a:cs typeface="Calibri"/>
              </a:rPr>
              <a:t>o</a:t>
            </a:r>
            <a:r>
              <a:rPr sz="2800" spc="5" dirty="0">
                <a:solidFill>
                  <a:srgbClr val="2E2A1F"/>
                </a:solidFill>
                <a:latin typeface="Calibri"/>
                <a:cs typeface="Calibri"/>
              </a:rPr>
              <a:t>r</a:t>
            </a:r>
            <a:r>
              <a:rPr sz="2800" spc="-65" dirty="0">
                <a:solidFill>
                  <a:srgbClr val="2E2A1F"/>
                </a:solidFill>
                <a:latin typeface="Calibri"/>
                <a:cs typeface="Calibri"/>
              </a:rPr>
              <a:t>m</a:t>
            </a:r>
            <a:r>
              <a:rPr sz="2800" spc="-45" dirty="0">
                <a:solidFill>
                  <a:srgbClr val="2E2A1F"/>
                </a:solidFill>
                <a:latin typeface="Calibri"/>
                <a:cs typeface="Calibri"/>
              </a:rPr>
              <a:t>a</a:t>
            </a:r>
            <a:r>
              <a:rPr sz="2800" dirty="0">
                <a:solidFill>
                  <a:srgbClr val="2E2A1F"/>
                </a:solidFill>
                <a:latin typeface="Calibri"/>
                <a:cs typeface="Calibri"/>
              </a:rPr>
              <a:t>l</a:t>
            </a:r>
            <a:r>
              <a:rPr sz="2800" spc="-145" dirty="0">
                <a:solidFill>
                  <a:srgbClr val="2E2A1F"/>
                </a:solidFill>
                <a:latin typeface="Times New Roman"/>
                <a:cs typeface="Times New Roman"/>
              </a:rPr>
              <a:t> </a:t>
            </a:r>
            <a:r>
              <a:rPr sz="2800" spc="-55" dirty="0">
                <a:solidFill>
                  <a:srgbClr val="2E2A1F"/>
                </a:solidFill>
                <a:latin typeface="Calibri"/>
                <a:cs typeface="Calibri"/>
              </a:rPr>
              <a:t>f</a:t>
            </a:r>
            <a:r>
              <a:rPr sz="2800" spc="20" dirty="0">
                <a:solidFill>
                  <a:srgbClr val="2E2A1F"/>
                </a:solidFill>
                <a:latin typeface="Calibri"/>
                <a:cs typeface="Calibri"/>
              </a:rPr>
              <a:t>o</a:t>
            </a:r>
            <a:r>
              <a:rPr sz="2800" spc="5" dirty="0">
                <a:solidFill>
                  <a:srgbClr val="2E2A1F"/>
                </a:solidFill>
                <a:latin typeface="Calibri"/>
                <a:cs typeface="Calibri"/>
              </a:rPr>
              <a:t>r</a:t>
            </a:r>
            <a:r>
              <a:rPr sz="2800" spc="-25" dirty="0">
                <a:solidFill>
                  <a:srgbClr val="2E2A1F"/>
                </a:solidFill>
                <a:latin typeface="Calibri"/>
                <a:cs typeface="Calibri"/>
              </a:rPr>
              <a:t>m</a:t>
            </a:r>
            <a:r>
              <a:rPr sz="2800" spc="-140" dirty="0">
                <a:solidFill>
                  <a:srgbClr val="2E2A1F"/>
                </a:solidFill>
                <a:latin typeface="Times New Roman"/>
                <a:cs typeface="Times New Roman"/>
              </a:rPr>
              <a:t> </a:t>
            </a:r>
            <a:r>
              <a:rPr sz="2800" spc="-50" dirty="0">
                <a:solidFill>
                  <a:srgbClr val="2E2A1F"/>
                </a:solidFill>
                <a:latin typeface="Calibri"/>
                <a:cs typeface="Calibri"/>
              </a:rPr>
              <a:t>(</a:t>
            </a:r>
            <a:r>
              <a:rPr sz="2800" spc="-25" dirty="0">
                <a:solidFill>
                  <a:srgbClr val="2E2A1F"/>
                </a:solidFill>
                <a:latin typeface="Calibri"/>
                <a:cs typeface="Calibri"/>
              </a:rPr>
              <a:t>w</a:t>
            </a:r>
            <a:r>
              <a:rPr sz="2800" spc="-45" dirty="0">
                <a:solidFill>
                  <a:srgbClr val="2E2A1F"/>
                </a:solidFill>
                <a:latin typeface="Calibri"/>
                <a:cs typeface="Calibri"/>
              </a:rPr>
              <a:t>i</a:t>
            </a:r>
            <a:r>
              <a:rPr sz="2800" spc="-50" dirty="0">
                <a:solidFill>
                  <a:srgbClr val="2E2A1F"/>
                </a:solidFill>
                <a:latin typeface="Calibri"/>
                <a:cs typeface="Calibri"/>
              </a:rPr>
              <a:t>t</a:t>
            </a:r>
            <a:r>
              <a:rPr sz="2800" dirty="0">
                <a:solidFill>
                  <a:srgbClr val="2E2A1F"/>
                </a:solidFill>
                <a:latin typeface="Calibri"/>
                <a:cs typeface="Calibri"/>
              </a:rPr>
              <a:t>h</a:t>
            </a:r>
            <a:r>
              <a:rPr sz="2800" dirty="0">
                <a:solidFill>
                  <a:srgbClr val="2E2A1F"/>
                </a:solidFill>
                <a:latin typeface="Times New Roman"/>
                <a:cs typeface="Times New Roman"/>
              </a:rPr>
              <a:t> </a:t>
            </a:r>
            <a:r>
              <a:rPr sz="2800" spc="25" dirty="0">
                <a:solidFill>
                  <a:srgbClr val="2E2A1F"/>
                </a:solidFill>
                <a:latin typeface="Calibri"/>
                <a:cs typeface="Calibri"/>
              </a:rPr>
              <a:t>p</a:t>
            </a:r>
            <a:r>
              <a:rPr sz="2800" spc="-45" dirty="0">
                <a:solidFill>
                  <a:srgbClr val="2E2A1F"/>
                </a:solidFill>
                <a:latin typeface="Calibri"/>
                <a:cs typeface="Calibri"/>
              </a:rPr>
              <a:t>a</a:t>
            </a:r>
            <a:r>
              <a:rPr sz="2800" spc="5" dirty="0">
                <a:solidFill>
                  <a:srgbClr val="2E2A1F"/>
                </a:solidFill>
                <a:latin typeface="Calibri"/>
                <a:cs typeface="Calibri"/>
              </a:rPr>
              <a:t>r</a:t>
            </a:r>
            <a:r>
              <a:rPr sz="2800" spc="-10" dirty="0">
                <a:solidFill>
                  <a:srgbClr val="2E2A1F"/>
                </a:solidFill>
                <a:latin typeface="Calibri"/>
                <a:cs typeface="Calibri"/>
              </a:rPr>
              <a:t>e</a:t>
            </a:r>
            <a:r>
              <a:rPr sz="2800" spc="25" dirty="0">
                <a:solidFill>
                  <a:srgbClr val="2E2A1F"/>
                </a:solidFill>
                <a:latin typeface="Calibri"/>
                <a:cs typeface="Calibri"/>
              </a:rPr>
              <a:t>n</a:t>
            </a:r>
            <a:r>
              <a:rPr sz="2800" spc="-50" dirty="0">
                <a:solidFill>
                  <a:srgbClr val="2E2A1F"/>
                </a:solidFill>
                <a:latin typeface="Calibri"/>
                <a:cs typeface="Calibri"/>
              </a:rPr>
              <a:t>t</a:t>
            </a:r>
            <a:r>
              <a:rPr sz="2800" spc="25" dirty="0">
                <a:solidFill>
                  <a:srgbClr val="2E2A1F"/>
                </a:solidFill>
                <a:latin typeface="Calibri"/>
                <a:cs typeface="Calibri"/>
              </a:rPr>
              <a:t>h</a:t>
            </a:r>
            <a:r>
              <a:rPr sz="2800" spc="-10" dirty="0">
                <a:solidFill>
                  <a:srgbClr val="2E2A1F"/>
                </a:solidFill>
                <a:latin typeface="Calibri"/>
                <a:cs typeface="Calibri"/>
              </a:rPr>
              <a:t>e</a:t>
            </a:r>
            <a:r>
              <a:rPr sz="2800" dirty="0">
                <a:solidFill>
                  <a:srgbClr val="2E2A1F"/>
                </a:solidFill>
                <a:latin typeface="Calibri"/>
                <a:cs typeface="Calibri"/>
              </a:rPr>
              <a:t>s</a:t>
            </a:r>
            <a:r>
              <a:rPr sz="2800" spc="-10" dirty="0">
                <a:solidFill>
                  <a:srgbClr val="2E2A1F"/>
                </a:solidFill>
                <a:latin typeface="Calibri"/>
                <a:cs typeface="Calibri"/>
              </a:rPr>
              <a:t>e</a:t>
            </a:r>
            <a:r>
              <a:rPr sz="2800" dirty="0">
                <a:solidFill>
                  <a:srgbClr val="2E2A1F"/>
                </a:solidFill>
                <a:latin typeface="Calibri"/>
                <a:cs typeface="Calibri"/>
              </a:rPr>
              <a:t>s)</a:t>
            </a:r>
            <a:endParaRPr sz="2800" dirty="0">
              <a:latin typeface="Calibri"/>
              <a:cs typeface="Calibri"/>
            </a:endParaRPr>
          </a:p>
          <a:p>
            <a:pPr marL="1091565" indent="76200">
              <a:lnSpc>
                <a:spcPct val="100000"/>
              </a:lnSpc>
              <a:spcBef>
                <a:spcPts val="840"/>
              </a:spcBef>
            </a:pPr>
            <a:r>
              <a:rPr sz="2200" b="1" spc="-20" dirty="0">
                <a:solidFill>
                  <a:srgbClr val="2E2A1F"/>
                </a:solidFill>
                <a:latin typeface="Courier New"/>
                <a:cs typeface="Courier New"/>
              </a:rPr>
              <a:t>2*(3</a:t>
            </a:r>
            <a:r>
              <a:rPr sz="2200" b="1" spc="80" dirty="0">
                <a:solidFill>
                  <a:srgbClr val="2E2A1F"/>
                </a:solidFill>
                <a:latin typeface="Courier New"/>
                <a:cs typeface="Courier New"/>
              </a:rPr>
              <a:t>+</a:t>
            </a:r>
            <a:r>
              <a:rPr sz="2200" b="1" spc="-20" dirty="0">
                <a:solidFill>
                  <a:srgbClr val="2E2A1F"/>
                </a:solidFill>
                <a:latin typeface="Courier New"/>
                <a:cs typeface="Courier New"/>
              </a:rPr>
              <a:t>4)/</a:t>
            </a:r>
            <a:r>
              <a:rPr sz="2200" b="1" dirty="0">
                <a:solidFill>
                  <a:srgbClr val="2E2A1F"/>
                </a:solidFill>
                <a:latin typeface="Courier New"/>
                <a:cs typeface="Courier New"/>
              </a:rPr>
              <a:t>5</a:t>
            </a:r>
            <a:endParaRPr sz="2200" dirty="0">
              <a:latin typeface="Courier New"/>
              <a:cs typeface="Courier New"/>
            </a:endParaRPr>
          </a:p>
          <a:p>
            <a:pPr marL="1091565">
              <a:lnSpc>
                <a:spcPct val="100000"/>
              </a:lnSpc>
              <a:spcBef>
                <a:spcPts val="1960"/>
              </a:spcBef>
            </a:pPr>
            <a:r>
              <a:rPr sz="2200" b="1" spc="-20" dirty="0">
                <a:solidFill>
                  <a:srgbClr val="2E2A1F"/>
                </a:solidFill>
                <a:latin typeface="Courier New"/>
                <a:cs typeface="Courier New"/>
              </a:rPr>
              <a:t>((2*</a:t>
            </a:r>
            <a:r>
              <a:rPr sz="2200" b="1" spc="80" dirty="0">
                <a:solidFill>
                  <a:srgbClr val="2E2A1F"/>
                </a:solidFill>
                <a:latin typeface="Courier New"/>
                <a:cs typeface="Courier New"/>
              </a:rPr>
              <a:t>(</a:t>
            </a:r>
            <a:r>
              <a:rPr sz="2200" b="1" spc="-20" dirty="0">
                <a:solidFill>
                  <a:srgbClr val="2E2A1F"/>
                </a:solidFill>
                <a:latin typeface="Courier New"/>
                <a:cs typeface="Courier New"/>
              </a:rPr>
              <a:t>3+4</a:t>
            </a:r>
            <a:r>
              <a:rPr sz="2200" b="1" spc="80" dirty="0">
                <a:solidFill>
                  <a:srgbClr val="2E2A1F"/>
                </a:solidFill>
                <a:latin typeface="Courier New"/>
                <a:cs typeface="Courier New"/>
              </a:rPr>
              <a:t>)</a:t>
            </a:r>
            <a:r>
              <a:rPr sz="2200" b="1" spc="-20" dirty="0">
                <a:solidFill>
                  <a:srgbClr val="2E2A1F"/>
                </a:solidFill>
                <a:latin typeface="Courier New"/>
                <a:cs typeface="Courier New"/>
              </a:rPr>
              <a:t>+5)</a:t>
            </a:r>
            <a:r>
              <a:rPr sz="2200" b="1" spc="80" dirty="0">
                <a:solidFill>
                  <a:srgbClr val="2E2A1F"/>
                </a:solidFill>
                <a:latin typeface="Courier New"/>
                <a:cs typeface="Courier New"/>
              </a:rPr>
              <a:t>*</a:t>
            </a:r>
            <a:r>
              <a:rPr sz="2200" b="1" spc="-20" dirty="0">
                <a:solidFill>
                  <a:srgbClr val="2E2A1F"/>
                </a:solidFill>
                <a:latin typeface="Courier New"/>
                <a:cs typeface="Courier New"/>
              </a:rPr>
              <a:t>6+7</a:t>
            </a:r>
            <a:r>
              <a:rPr sz="2200" b="1" spc="80" dirty="0">
                <a:solidFill>
                  <a:srgbClr val="2E2A1F"/>
                </a:solidFill>
                <a:latin typeface="Courier New"/>
                <a:cs typeface="Courier New"/>
              </a:rPr>
              <a:t>*</a:t>
            </a:r>
            <a:r>
              <a:rPr sz="2200" b="1" spc="-20" dirty="0">
                <a:solidFill>
                  <a:srgbClr val="2E2A1F"/>
                </a:solidFill>
                <a:latin typeface="Courier New"/>
                <a:cs typeface="Courier New"/>
              </a:rPr>
              <a:t>8)*</a:t>
            </a:r>
            <a:r>
              <a:rPr sz="2200" b="1" dirty="0">
                <a:solidFill>
                  <a:srgbClr val="2E2A1F"/>
                </a:solidFill>
                <a:latin typeface="Courier New"/>
                <a:cs typeface="Courier New"/>
              </a:rPr>
              <a:t>9</a:t>
            </a:r>
            <a:endParaRPr sz="2200" dirty="0">
              <a:latin typeface="Courier New"/>
              <a:cs typeface="Courier New"/>
            </a:endParaRPr>
          </a:p>
          <a:p>
            <a:pPr>
              <a:lnSpc>
                <a:spcPct val="100000"/>
              </a:lnSpc>
              <a:spcBef>
                <a:spcPts val="0"/>
              </a:spcBef>
            </a:pPr>
            <a:endParaRPr sz="1800" dirty="0">
              <a:latin typeface="Times New Roman"/>
              <a:cs typeface="Times New Roman"/>
            </a:endParaRPr>
          </a:p>
          <a:p>
            <a:pPr marL="241300" marR="5080" indent="-228600">
              <a:lnSpc>
                <a:spcPct val="99700"/>
              </a:lnSpc>
              <a:buClr>
                <a:srgbClr val="A9A57B"/>
              </a:buClr>
              <a:buFont typeface="Arial"/>
              <a:buChar char="•"/>
              <a:tabLst>
                <a:tab pos="241300" algn="l"/>
              </a:tabLst>
            </a:pPr>
            <a:r>
              <a:rPr sz="2800" spc="-30" dirty="0">
                <a:solidFill>
                  <a:srgbClr val="2E2A1F"/>
                </a:solidFill>
                <a:latin typeface="Calibri"/>
                <a:cs typeface="Calibri"/>
              </a:rPr>
              <a:t>N</a:t>
            </a:r>
            <a:r>
              <a:rPr sz="2800" spc="-10" dirty="0">
                <a:solidFill>
                  <a:srgbClr val="2E2A1F"/>
                </a:solidFill>
                <a:latin typeface="Calibri"/>
                <a:cs typeface="Calibri"/>
              </a:rPr>
              <a:t>ee</a:t>
            </a:r>
            <a:r>
              <a:rPr sz="2800" dirty="0">
                <a:solidFill>
                  <a:srgbClr val="2E2A1F"/>
                </a:solidFill>
                <a:latin typeface="Calibri"/>
                <a:cs typeface="Calibri"/>
              </a:rPr>
              <a:t>d</a:t>
            </a:r>
            <a:r>
              <a:rPr sz="2800" spc="-75" dirty="0">
                <a:solidFill>
                  <a:srgbClr val="2E2A1F"/>
                </a:solidFill>
                <a:latin typeface="Times New Roman"/>
                <a:cs typeface="Times New Roman"/>
              </a:rPr>
              <a:t> </a:t>
            </a:r>
            <a:r>
              <a:rPr sz="2800" dirty="0">
                <a:solidFill>
                  <a:srgbClr val="2E2A1F"/>
                </a:solidFill>
                <a:latin typeface="Calibri"/>
                <a:cs typeface="Calibri"/>
              </a:rPr>
              <a:t>a</a:t>
            </a:r>
            <a:r>
              <a:rPr sz="2800" spc="-45" dirty="0">
                <a:solidFill>
                  <a:srgbClr val="2E2A1F"/>
                </a:solidFill>
                <a:latin typeface="Times New Roman"/>
                <a:cs typeface="Times New Roman"/>
              </a:rPr>
              <a:t> </a:t>
            </a:r>
            <a:r>
              <a:rPr sz="2800" spc="-65" dirty="0">
                <a:solidFill>
                  <a:srgbClr val="2E2A1F"/>
                </a:solidFill>
                <a:latin typeface="Calibri"/>
                <a:cs typeface="Calibri"/>
              </a:rPr>
              <a:t>m</a:t>
            </a:r>
            <a:r>
              <a:rPr sz="2800" spc="-45" dirty="0">
                <a:solidFill>
                  <a:srgbClr val="2E2A1F"/>
                </a:solidFill>
                <a:latin typeface="Calibri"/>
                <a:cs typeface="Calibri"/>
              </a:rPr>
              <a:t>a</a:t>
            </a:r>
            <a:r>
              <a:rPr sz="2800" spc="-50" dirty="0">
                <a:solidFill>
                  <a:srgbClr val="2E2A1F"/>
                </a:solidFill>
                <a:latin typeface="Calibri"/>
                <a:cs typeface="Calibri"/>
              </a:rPr>
              <a:t>t</a:t>
            </a:r>
            <a:r>
              <a:rPr sz="2800" spc="25" dirty="0">
                <a:solidFill>
                  <a:srgbClr val="2E2A1F"/>
                </a:solidFill>
                <a:latin typeface="Calibri"/>
                <a:cs typeface="Calibri"/>
              </a:rPr>
              <a:t>h</a:t>
            </a:r>
            <a:r>
              <a:rPr sz="2800" spc="-10" dirty="0">
                <a:solidFill>
                  <a:srgbClr val="2E2A1F"/>
                </a:solidFill>
                <a:latin typeface="Calibri"/>
                <a:cs typeface="Calibri"/>
              </a:rPr>
              <a:t>e</a:t>
            </a:r>
            <a:r>
              <a:rPr sz="2800" spc="-65" dirty="0">
                <a:solidFill>
                  <a:srgbClr val="2E2A1F"/>
                </a:solidFill>
                <a:latin typeface="Calibri"/>
                <a:cs typeface="Calibri"/>
              </a:rPr>
              <a:t>m</a:t>
            </a:r>
            <a:r>
              <a:rPr sz="2800" spc="-45" dirty="0">
                <a:solidFill>
                  <a:srgbClr val="2E2A1F"/>
                </a:solidFill>
                <a:latin typeface="Calibri"/>
                <a:cs typeface="Calibri"/>
              </a:rPr>
              <a:t>a</a:t>
            </a:r>
            <a:r>
              <a:rPr sz="2800" spc="-50" dirty="0">
                <a:solidFill>
                  <a:srgbClr val="2E2A1F"/>
                </a:solidFill>
                <a:latin typeface="Calibri"/>
                <a:cs typeface="Calibri"/>
              </a:rPr>
              <a:t>t</a:t>
            </a:r>
            <a:r>
              <a:rPr sz="2800" spc="-45" dirty="0">
                <a:solidFill>
                  <a:srgbClr val="2E2A1F"/>
                </a:solidFill>
                <a:latin typeface="Calibri"/>
                <a:cs typeface="Calibri"/>
              </a:rPr>
              <a:t>i</a:t>
            </a:r>
            <a:r>
              <a:rPr sz="2800" dirty="0">
                <a:solidFill>
                  <a:srgbClr val="2E2A1F"/>
                </a:solidFill>
                <a:latin typeface="Calibri"/>
                <a:cs typeface="Calibri"/>
              </a:rPr>
              <a:t>c</a:t>
            </a:r>
            <a:r>
              <a:rPr sz="2800" spc="-45" dirty="0">
                <a:solidFill>
                  <a:srgbClr val="2E2A1F"/>
                </a:solidFill>
                <a:latin typeface="Calibri"/>
                <a:cs typeface="Calibri"/>
              </a:rPr>
              <a:t>a</a:t>
            </a:r>
            <a:r>
              <a:rPr sz="2800" dirty="0">
                <a:solidFill>
                  <a:srgbClr val="2E2A1F"/>
                </a:solidFill>
                <a:latin typeface="Calibri"/>
                <a:cs typeface="Calibri"/>
              </a:rPr>
              <a:t>l</a:t>
            </a:r>
            <a:r>
              <a:rPr sz="2800" spc="55" dirty="0">
                <a:solidFill>
                  <a:srgbClr val="2E2A1F"/>
                </a:solidFill>
                <a:latin typeface="Times New Roman"/>
                <a:cs typeface="Times New Roman"/>
              </a:rPr>
              <a:t> </a:t>
            </a:r>
            <a:r>
              <a:rPr sz="2800" spc="25" dirty="0">
                <a:solidFill>
                  <a:srgbClr val="2E2A1F"/>
                </a:solidFill>
                <a:latin typeface="Calibri"/>
                <a:cs typeface="Calibri"/>
              </a:rPr>
              <a:t>n</a:t>
            </a:r>
            <a:r>
              <a:rPr sz="2800" spc="20" dirty="0">
                <a:solidFill>
                  <a:srgbClr val="2E2A1F"/>
                </a:solidFill>
                <a:latin typeface="Calibri"/>
                <a:cs typeface="Calibri"/>
              </a:rPr>
              <a:t>o</a:t>
            </a:r>
            <a:r>
              <a:rPr sz="2800" spc="-50" dirty="0">
                <a:solidFill>
                  <a:srgbClr val="2E2A1F"/>
                </a:solidFill>
                <a:latin typeface="Calibri"/>
                <a:cs typeface="Calibri"/>
              </a:rPr>
              <a:t>t</a:t>
            </a:r>
            <a:r>
              <a:rPr sz="2800" spc="-45" dirty="0">
                <a:solidFill>
                  <a:srgbClr val="2E2A1F"/>
                </a:solidFill>
                <a:latin typeface="Calibri"/>
                <a:cs typeface="Calibri"/>
              </a:rPr>
              <a:t>a</a:t>
            </a:r>
            <a:r>
              <a:rPr sz="2800" spc="-50" dirty="0">
                <a:solidFill>
                  <a:srgbClr val="2E2A1F"/>
                </a:solidFill>
                <a:latin typeface="Calibri"/>
                <a:cs typeface="Calibri"/>
              </a:rPr>
              <a:t>t</a:t>
            </a:r>
            <a:r>
              <a:rPr sz="2800" spc="-45" dirty="0">
                <a:solidFill>
                  <a:srgbClr val="2E2A1F"/>
                </a:solidFill>
                <a:latin typeface="Calibri"/>
                <a:cs typeface="Calibri"/>
              </a:rPr>
              <a:t>i</a:t>
            </a:r>
            <a:r>
              <a:rPr sz="2800" spc="20" dirty="0">
                <a:solidFill>
                  <a:srgbClr val="2E2A1F"/>
                </a:solidFill>
                <a:latin typeface="Calibri"/>
                <a:cs typeface="Calibri"/>
              </a:rPr>
              <a:t>o</a:t>
            </a:r>
            <a:r>
              <a:rPr sz="2800" dirty="0">
                <a:solidFill>
                  <a:srgbClr val="2E2A1F"/>
                </a:solidFill>
                <a:latin typeface="Calibri"/>
                <a:cs typeface="Calibri"/>
              </a:rPr>
              <a:t>n</a:t>
            </a:r>
            <a:r>
              <a:rPr sz="2800" spc="25" dirty="0">
                <a:solidFill>
                  <a:srgbClr val="2E2A1F"/>
                </a:solidFill>
                <a:latin typeface="Times New Roman"/>
                <a:cs typeface="Times New Roman"/>
              </a:rPr>
              <a:t> </a:t>
            </a:r>
            <a:r>
              <a:rPr sz="2800" spc="-50" dirty="0">
                <a:solidFill>
                  <a:srgbClr val="2E2A1F"/>
                </a:solidFill>
                <a:latin typeface="Calibri"/>
                <a:cs typeface="Calibri"/>
              </a:rPr>
              <a:t>t</a:t>
            </a:r>
            <a:r>
              <a:rPr sz="2800" spc="25" dirty="0">
                <a:solidFill>
                  <a:srgbClr val="2E2A1F"/>
                </a:solidFill>
                <a:latin typeface="Calibri"/>
                <a:cs typeface="Calibri"/>
              </a:rPr>
              <a:t>h</a:t>
            </a:r>
            <a:r>
              <a:rPr sz="2800" spc="-45" dirty="0">
                <a:solidFill>
                  <a:srgbClr val="2E2A1F"/>
                </a:solidFill>
                <a:latin typeface="Calibri"/>
                <a:cs typeface="Calibri"/>
              </a:rPr>
              <a:t>a</a:t>
            </a:r>
            <a:r>
              <a:rPr sz="2800" spc="-10" dirty="0">
                <a:solidFill>
                  <a:srgbClr val="2E2A1F"/>
                </a:solidFill>
                <a:latin typeface="Calibri"/>
                <a:cs typeface="Calibri"/>
              </a:rPr>
              <a:t>t</a:t>
            </a:r>
            <a:r>
              <a:rPr sz="2800" spc="-40" dirty="0">
                <a:solidFill>
                  <a:srgbClr val="2E2A1F"/>
                </a:solidFill>
                <a:latin typeface="Times New Roman"/>
                <a:cs typeface="Times New Roman"/>
              </a:rPr>
              <a:t> </a:t>
            </a:r>
            <a:r>
              <a:rPr sz="2800" spc="-45" dirty="0">
                <a:solidFill>
                  <a:srgbClr val="2E2A1F"/>
                </a:solidFill>
                <a:latin typeface="Calibri"/>
                <a:cs typeface="Calibri"/>
              </a:rPr>
              <a:t>all</a:t>
            </a:r>
            <a:r>
              <a:rPr sz="2800" spc="20" dirty="0">
                <a:solidFill>
                  <a:srgbClr val="2E2A1F"/>
                </a:solidFill>
                <a:latin typeface="Calibri"/>
                <a:cs typeface="Calibri"/>
              </a:rPr>
              <a:t>o</a:t>
            </a:r>
            <a:r>
              <a:rPr sz="2800" spc="-25" dirty="0">
                <a:solidFill>
                  <a:srgbClr val="2E2A1F"/>
                </a:solidFill>
                <a:latin typeface="Calibri"/>
                <a:cs typeface="Calibri"/>
              </a:rPr>
              <a:t>w</a:t>
            </a:r>
            <a:r>
              <a:rPr sz="2800" dirty="0">
                <a:solidFill>
                  <a:srgbClr val="2E2A1F"/>
                </a:solidFill>
                <a:latin typeface="Calibri"/>
                <a:cs typeface="Calibri"/>
              </a:rPr>
              <a:t>s</a:t>
            </a:r>
            <a:r>
              <a:rPr sz="2800" spc="-100" dirty="0">
                <a:solidFill>
                  <a:srgbClr val="2E2A1F"/>
                </a:solidFill>
                <a:latin typeface="Times New Roman"/>
                <a:cs typeface="Times New Roman"/>
              </a:rPr>
              <a:t> </a:t>
            </a:r>
            <a:r>
              <a:rPr sz="2800" spc="-50" dirty="0">
                <a:solidFill>
                  <a:srgbClr val="2E2A1F"/>
                </a:solidFill>
                <a:latin typeface="Calibri"/>
                <a:cs typeface="Calibri"/>
              </a:rPr>
              <a:t>t</a:t>
            </a:r>
            <a:r>
              <a:rPr sz="2800" dirty="0">
                <a:solidFill>
                  <a:srgbClr val="2E2A1F"/>
                </a:solidFill>
                <a:latin typeface="Calibri"/>
                <a:cs typeface="Calibri"/>
              </a:rPr>
              <a:t>o</a:t>
            </a:r>
            <a:r>
              <a:rPr sz="2800" dirty="0">
                <a:solidFill>
                  <a:srgbClr val="2E2A1F"/>
                </a:solidFill>
                <a:latin typeface="Times New Roman"/>
                <a:cs typeface="Times New Roman"/>
              </a:rPr>
              <a:t> </a:t>
            </a:r>
            <a:r>
              <a:rPr sz="2800" b="1" spc="-20" dirty="0">
                <a:solidFill>
                  <a:srgbClr val="00B04F"/>
                </a:solidFill>
                <a:latin typeface="Calibri"/>
                <a:cs typeface="Calibri"/>
              </a:rPr>
              <a:t>p</a:t>
            </a:r>
            <a:r>
              <a:rPr sz="2800" b="1" dirty="0">
                <a:solidFill>
                  <a:srgbClr val="00B04F"/>
                </a:solidFill>
                <a:latin typeface="Calibri"/>
                <a:cs typeface="Calibri"/>
              </a:rPr>
              <a:t>ar</a:t>
            </a:r>
            <a:r>
              <a:rPr sz="2800" b="1" spc="-15" dirty="0">
                <a:solidFill>
                  <a:srgbClr val="00B04F"/>
                </a:solidFill>
                <a:latin typeface="Calibri"/>
                <a:cs typeface="Calibri"/>
              </a:rPr>
              <a:t>e</a:t>
            </a:r>
            <a:r>
              <a:rPr sz="2800" b="1" spc="-20" dirty="0">
                <a:solidFill>
                  <a:srgbClr val="00B04F"/>
                </a:solidFill>
                <a:latin typeface="Calibri"/>
                <a:cs typeface="Calibri"/>
              </a:rPr>
              <a:t>n</a:t>
            </a:r>
            <a:r>
              <a:rPr sz="2800" b="1" spc="20" dirty="0">
                <a:solidFill>
                  <a:srgbClr val="00B04F"/>
                </a:solidFill>
                <a:latin typeface="Calibri"/>
                <a:cs typeface="Calibri"/>
              </a:rPr>
              <a:t>t</a:t>
            </a:r>
            <a:r>
              <a:rPr sz="2800" b="1" spc="-20" dirty="0">
                <a:solidFill>
                  <a:srgbClr val="00B04F"/>
                </a:solidFill>
                <a:latin typeface="Calibri"/>
                <a:cs typeface="Calibri"/>
              </a:rPr>
              <a:t>h</a:t>
            </a:r>
            <a:r>
              <a:rPr sz="2800" b="1" spc="-15" dirty="0">
                <a:solidFill>
                  <a:srgbClr val="00B04F"/>
                </a:solidFill>
                <a:latin typeface="Calibri"/>
                <a:cs typeface="Calibri"/>
              </a:rPr>
              <a:t>e</a:t>
            </a:r>
            <a:r>
              <a:rPr sz="2800" b="1" spc="-35" dirty="0">
                <a:solidFill>
                  <a:srgbClr val="00B04F"/>
                </a:solidFill>
                <a:latin typeface="Calibri"/>
                <a:cs typeface="Calibri"/>
              </a:rPr>
              <a:t>s</a:t>
            </a:r>
            <a:r>
              <a:rPr sz="2800" b="1" dirty="0">
                <a:solidFill>
                  <a:srgbClr val="00B04F"/>
                </a:solidFill>
                <a:latin typeface="Calibri"/>
                <a:cs typeface="Calibri"/>
              </a:rPr>
              <a:t>i</a:t>
            </a:r>
            <a:r>
              <a:rPr sz="2800" b="1" spc="-35" dirty="0">
                <a:solidFill>
                  <a:srgbClr val="00B04F"/>
                </a:solidFill>
                <a:latin typeface="Calibri"/>
                <a:cs typeface="Calibri"/>
              </a:rPr>
              <a:t>s</a:t>
            </a:r>
            <a:r>
              <a:rPr sz="2800" b="1" spc="40" dirty="0">
                <a:solidFill>
                  <a:srgbClr val="00B04F"/>
                </a:solidFill>
                <a:latin typeface="Calibri"/>
                <a:cs typeface="Calibri"/>
              </a:rPr>
              <a:t>-</a:t>
            </a:r>
            <a:r>
              <a:rPr sz="2800" b="1" spc="10" dirty="0">
                <a:solidFill>
                  <a:srgbClr val="00B04F"/>
                </a:solidFill>
                <a:latin typeface="Calibri"/>
                <a:cs typeface="Calibri"/>
              </a:rPr>
              <a:t>f</a:t>
            </a:r>
            <a:r>
              <a:rPr sz="2800" b="1" dirty="0">
                <a:solidFill>
                  <a:srgbClr val="00B04F"/>
                </a:solidFill>
                <a:latin typeface="Calibri"/>
                <a:cs typeface="Calibri"/>
              </a:rPr>
              <a:t>r</a:t>
            </a:r>
            <a:r>
              <a:rPr sz="2800" b="1" spc="-15" dirty="0">
                <a:solidFill>
                  <a:srgbClr val="00B04F"/>
                </a:solidFill>
                <a:latin typeface="Calibri"/>
                <a:cs typeface="Calibri"/>
              </a:rPr>
              <a:t>e</a:t>
            </a:r>
            <a:r>
              <a:rPr sz="2800" b="1" dirty="0">
                <a:solidFill>
                  <a:srgbClr val="00B04F"/>
                </a:solidFill>
                <a:latin typeface="Calibri"/>
                <a:cs typeface="Calibri"/>
              </a:rPr>
              <a:t>e</a:t>
            </a:r>
            <a:r>
              <a:rPr sz="2800" b="1" spc="-210" dirty="0">
                <a:solidFill>
                  <a:srgbClr val="00B04F"/>
                </a:solidFill>
                <a:latin typeface="Times New Roman"/>
                <a:cs typeface="Times New Roman"/>
              </a:rPr>
              <a:t> </a:t>
            </a:r>
            <a:r>
              <a:rPr sz="2800" spc="5" dirty="0">
                <a:solidFill>
                  <a:srgbClr val="2E2A1F"/>
                </a:solidFill>
                <a:latin typeface="Calibri"/>
                <a:cs typeface="Calibri"/>
              </a:rPr>
              <a:t>r</a:t>
            </a:r>
            <a:r>
              <a:rPr sz="2800" spc="-10" dirty="0">
                <a:solidFill>
                  <a:srgbClr val="2E2A1F"/>
                </a:solidFill>
                <a:latin typeface="Calibri"/>
                <a:cs typeface="Calibri"/>
              </a:rPr>
              <a:t>e</a:t>
            </a:r>
            <a:r>
              <a:rPr sz="2800" spc="25" dirty="0">
                <a:solidFill>
                  <a:srgbClr val="2E2A1F"/>
                </a:solidFill>
                <a:latin typeface="Calibri"/>
                <a:cs typeface="Calibri"/>
              </a:rPr>
              <a:t>p</a:t>
            </a:r>
            <a:r>
              <a:rPr sz="2800" spc="5" dirty="0">
                <a:solidFill>
                  <a:srgbClr val="2E2A1F"/>
                </a:solidFill>
                <a:latin typeface="Calibri"/>
                <a:cs typeface="Calibri"/>
              </a:rPr>
              <a:t>r</a:t>
            </a:r>
            <a:r>
              <a:rPr sz="2800" spc="-10" dirty="0">
                <a:solidFill>
                  <a:srgbClr val="2E2A1F"/>
                </a:solidFill>
                <a:latin typeface="Calibri"/>
                <a:cs typeface="Calibri"/>
              </a:rPr>
              <a:t>e</a:t>
            </a:r>
            <a:r>
              <a:rPr sz="2800" dirty="0">
                <a:solidFill>
                  <a:srgbClr val="2E2A1F"/>
                </a:solidFill>
                <a:latin typeface="Calibri"/>
                <a:cs typeface="Calibri"/>
              </a:rPr>
              <a:t>s</a:t>
            </a:r>
            <a:r>
              <a:rPr sz="2800" spc="-10" dirty="0">
                <a:solidFill>
                  <a:srgbClr val="2E2A1F"/>
                </a:solidFill>
                <a:latin typeface="Calibri"/>
                <a:cs typeface="Calibri"/>
              </a:rPr>
              <a:t>e</a:t>
            </a:r>
            <a:r>
              <a:rPr sz="2800" spc="25" dirty="0">
                <a:solidFill>
                  <a:srgbClr val="2E2A1F"/>
                </a:solidFill>
                <a:latin typeface="Calibri"/>
                <a:cs typeface="Calibri"/>
              </a:rPr>
              <a:t>n</a:t>
            </a:r>
            <a:r>
              <a:rPr sz="2800" spc="-10" dirty="0">
                <a:solidFill>
                  <a:srgbClr val="2E2A1F"/>
                </a:solidFill>
                <a:latin typeface="Calibri"/>
                <a:cs typeface="Calibri"/>
              </a:rPr>
              <a:t>t</a:t>
            </a:r>
            <a:r>
              <a:rPr sz="2800" spc="-240" dirty="0">
                <a:solidFill>
                  <a:srgbClr val="2E2A1F"/>
                </a:solidFill>
                <a:latin typeface="Times New Roman"/>
                <a:cs typeface="Times New Roman"/>
              </a:rPr>
              <a:t> </a:t>
            </a:r>
            <a:r>
              <a:rPr sz="2800" spc="-10" dirty="0">
                <a:solidFill>
                  <a:srgbClr val="2E2A1F"/>
                </a:solidFill>
                <a:latin typeface="Calibri"/>
                <a:cs typeface="Calibri"/>
              </a:rPr>
              <a:t>e</a:t>
            </a:r>
            <a:r>
              <a:rPr sz="2800" spc="-15" dirty="0">
                <a:solidFill>
                  <a:srgbClr val="2E2A1F"/>
                </a:solidFill>
                <a:latin typeface="Calibri"/>
                <a:cs typeface="Calibri"/>
              </a:rPr>
              <a:t>x</a:t>
            </a:r>
            <a:r>
              <a:rPr sz="2800" spc="25" dirty="0">
                <a:solidFill>
                  <a:srgbClr val="2E2A1F"/>
                </a:solidFill>
                <a:latin typeface="Calibri"/>
                <a:cs typeface="Calibri"/>
              </a:rPr>
              <a:t>p</a:t>
            </a:r>
            <a:r>
              <a:rPr sz="2800" spc="5" dirty="0">
                <a:solidFill>
                  <a:srgbClr val="2E2A1F"/>
                </a:solidFill>
                <a:latin typeface="Calibri"/>
                <a:cs typeface="Calibri"/>
              </a:rPr>
              <a:t>r</a:t>
            </a:r>
            <a:r>
              <a:rPr sz="2800" spc="-10" dirty="0">
                <a:solidFill>
                  <a:srgbClr val="2E2A1F"/>
                </a:solidFill>
                <a:latin typeface="Calibri"/>
                <a:cs typeface="Calibri"/>
              </a:rPr>
              <a:t>e</a:t>
            </a:r>
            <a:r>
              <a:rPr sz="2800" dirty="0">
                <a:solidFill>
                  <a:srgbClr val="2E2A1F"/>
                </a:solidFill>
                <a:latin typeface="Calibri"/>
                <a:cs typeface="Calibri"/>
              </a:rPr>
              <a:t>ss</a:t>
            </a:r>
            <a:r>
              <a:rPr sz="2800" spc="-45" dirty="0">
                <a:solidFill>
                  <a:srgbClr val="2E2A1F"/>
                </a:solidFill>
                <a:latin typeface="Calibri"/>
                <a:cs typeface="Calibri"/>
              </a:rPr>
              <a:t>i</a:t>
            </a:r>
            <a:r>
              <a:rPr sz="2800" spc="20" dirty="0">
                <a:solidFill>
                  <a:srgbClr val="2E2A1F"/>
                </a:solidFill>
                <a:latin typeface="Calibri"/>
                <a:cs typeface="Calibri"/>
              </a:rPr>
              <a:t>o</a:t>
            </a:r>
            <a:r>
              <a:rPr sz="2800" spc="25" dirty="0">
                <a:solidFill>
                  <a:srgbClr val="2E2A1F"/>
                </a:solidFill>
                <a:latin typeface="Calibri"/>
                <a:cs typeface="Calibri"/>
              </a:rPr>
              <a:t>n</a:t>
            </a:r>
            <a:r>
              <a:rPr sz="2800" dirty="0">
                <a:solidFill>
                  <a:srgbClr val="2E2A1F"/>
                </a:solidFill>
                <a:latin typeface="Calibri"/>
                <a:cs typeface="Calibri"/>
              </a:rPr>
              <a:t>s</a:t>
            </a:r>
            <a:r>
              <a:rPr sz="2800" spc="-300" dirty="0">
                <a:solidFill>
                  <a:srgbClr val="2E2A1F"/>
                </a:solidFill>
                <a:latin typeface="Times New Roman"/>
                <a:cs typeface="Times New Roman"/>
              </a:rPr>
              <a:t> </a:t>
            </a:r>
            <a:r>
              <a:rPr lang="en-US" sz="2800" spc="-300" dirty="0" smtClean="0">
                <a:solidFill>
                  <a:srgbClr val="2E2A1F"/>
                </a:solidFill>
                <a:latin typeface="Times New Roman"/>
                <a:cs typeface="Times New Roman"/>
                <a:sym typeface="Wingdings" panose="05000000000000000000" pitchFamily="2" charset="2"/>
              </a:rPr>
              <a:t></a:t>
            </a:r>
            <a:r>
              <a:rPr sz="2800" spc="-45" dirty="0" smtClean="0">
                <a:solidFill>
                  <a:srgbClr val="2E2A1F"/>
                </a:solidFill>
                <a:latin typeface="Times New Roman"/>
                <a:cs typeface="Times New Roman"/>
              </a:rPr>
              <a:t> </a:t>
            </a:r>
            <a:r>
              <a:rPr sz="2800" b="1" spc="5" dirty="0">
                <a:solidFill>
                  <a:srgbClr val="00B04F"/>
                </a:solidFill>
                <a:latin typeface="Calibri"/>
                <a:cs typeface="Calibri"/>
              </a:rPr>
              <a:t>P</a:t>
            </a:r>
            <a:r>
              <a:rPr sz="2800" b="1" spc="-20" dirty="0">
                <a:solidFill>
                  <a:srgbClr val="00B04F"/>
                </a:solidFill>
                <a:latin typeface="Calibri"/>
                <a:cs typeface="Calibri"/>
              </a:rPr>
              <a:t>o</a:t>
            </a:r>
            <a:r>
              <a:rPr sz="2800" b="1" dirty="0">
                <a:solidFill>
                  <a:srgbClr val="00B04F"/>
                </a:solidFill>
                <a:latin typeface="Calibri"/>
                <a:cs typeface="Calibri"/>
              </a:rPr>
              <a:t>li</a:t>
            </a:r>
            <a:r>
              <a:rPr sz="2800" b="1" spc="-35" dirty="0">
                <a:solidFill>
                  <a:srgbClr val="00B04F"/>
                </a:solidFill>
                <a:latin typeface="Calibri"/>
                <a:cs typeface="Calibri"/>
              </a:rPr>
              <a:t>s</a:t>
            </a:r>
            <a:r>
              <a:rPr sz="2800" b="1" spc="-15" dirty="0">
                <a:solidFill>
                  <a:srgbClr val="00B04F"/>
                </a:solidFill>
                <a:latin typeface="Calibri"/>
                <a:cs typeface="Calibri"/>
              </a:rPr>
              <a:t>h</a:t>
            </a:r>
            <a:r>
              <a:rPr sz="2800" b="1" spc="-10" dirty="0">
                <a:solidFill>
                  <a:srgbClr val="00B04F"/>
                </a:solidFill>
                <a:latin typeface="Times New Roman"/>
                <a:cs typeface="Times New Roman"/>
              </a:rPr>
              <a:t> </a:t>
            </a:r>
            <a:r>
              <a:rPr sz="2800" b="1" spc="-20" dirty="0">
                <a:solidFill>
                  <a:srgbClr val="00B04F"/>
                </a:solidFill>
                <a:latin typeface="Calibri"/>
                <a:cs typeface="Calibri"/>
              </a:rPr>
              <a:t>no</a:t>
            </a:r>
            <a:r>
              <a:rPr sz="2800" b="1" spc="20" dirty="0">
                <a:solidFill>
                  <a:srgbClr val="00B04F"/>
                </a:solidFill>
                <a:latin typeface="Calibri"/>
                <a:cs typeface="Calibri"/>
              </a:rPr>
              <a:t>t</a:t>
            </a:r>
            <a:r>
              <a:rPr sz="2800" b="1" dirty="0">
                <a:solidFill>
                  <a:srgbClr val="00B04F"/>
                </a:solidFill>
                <a:latin typeface="Calibri"/>
                <a:cs typeface="Calibri"/>
              </a:rPr>
              <a:t>a</a:t>
            </a:r>
            <a:r>
              <a:rPr sz="2800" b="1" spc="20" dirty="0">
                <a:solidFill>
                  <a:srgbClr val="00B04F"/>
                </a:solidFill>
                <a:latin typeface="Calibri"/>
                <a:cs typeface="Calibri"/>
              </a:rPr>
              <a:t>t</a:t>
            </a:r>
            <a:r>
              <a:rPr sz="2800" b="1" dirty="0">
                <a:solidFill>
                  <a:srgbClr val="00B04F"/>
                </a:solidFill>
                <a:latin typeface="Calibri"/>
                <a:cs typeface="Calibri"/>
              </a:rPr>
              <a:t>i</a:t>
            </a:r>
            <a:r>
              <a:rPr sz="2800" b="1" spc="-20" dirty="0">
                <a:solidFill>
                  <a:srgbClr val="00B04F"/>
                </a:solidFill>
                <a:latin typeface="Calibri"/>
                <a:cs typeface="Calibri"/>
              </a:rPr>
              <a:t>on</a:t>
            </a:r>
            <a:r>
              <a:rPr sz="2800" b="1" spc="-10" dirty="0">
                <a:solidFill>
                  <a:srgbClr val="00B04F"/>
                </a:solidFill>
                <a:latin typeface="Calibri"/>
                <a:cs typeface="Calibri"/>
              </a:rPr>
              <a:t>:</a:t>
            </a:r>
            <a:endParaRPr sz="2800" dirty="0">
              <a:latin typeface="Calibri"/>
              <a:cs typeface="Calibri"/>
            </a:endParaRPr>
          </a:p>
          <a:p>
            <a:pPr marL="241300" indent="-228600">
              <a:lnSpc>
                <a:spcPct val="100000"/>
              </a:lnSpc>
              <a:spcBef>
                <a:spcPts val="40"/>
              </a:spcBef>
              <a:buClr>
                <a:srgbClr val="A9A57B"/>
              </a:buClr>
              <a:buFont typeface="Arial"/>
              <a:buChar char="•"/>
              <a:tabLst>
                <a:tab pos="241300" algn="l"/>
                <a:tab pos="1726564" algn="l"/>
                <a:tab pos="4025265" algn="l"/>
              </a:tabLst>
            </a:pPr>
            <a:r>
              <a:rPr sz="2800" spc="-65" dirty="0">
                <a:solidFill>
                  <a:srgbClr val="2E2A1F"/>
                </a:solidFill>
                <a:latin typeface="Calibri"/>
                <a:cs typeface="Calibri"/>
              </a:rPr>
              <a:t>P</a:t>
            </a:r>
            <a:r>
              <a:rPr sz="2800" spc="5" dirty="0">
                <a:solidFill>
                  <a:srgbClr val="2E2A1F"/>
                </a:solidFill>
                <a:latin typeface="Calibri"/>
                <a:cs typeface="Calibri"/>
              </a:rPr>
              <a:t>r</a:t>
            </a:r>
            <a:r>
              <a:rPr sz="2800" spc="-10" dirty="0">
                <a:solidFill>
                  <a:srgbClr val="2E2A1F"/>
                </a:solidFill>
                <a:latin typeface="Calibri"/>
                <a:cs typeface="Calibri"/>
              </a:rPr>
              <a:t>e</a:t>
            </a:r>
            <a:r>
              <a:rPr sz="2800" spc="45" dirty="0">
                <a:solidFill>
                  <a:srgbClr val="2E2A1F"/>
                </a:solidFill>
                <a:latin typeface="Calibri"/>
                <a:cs typeface="Calibri"/>
              </a:rPr>
              <a:t>f</a:t>
            </a:r>
            <a:r>
              <a:rPr sz="2800" spc="-45" dirty="0">
                <a:solidFill>
                  <a:srgbClr val="2E2A1F"/>
                </a:solidFill>
                <a:latin typeface="Calibri"/>
                <a:cs typeface="Calibri"/>
              </a:rPr>
              <a:t>i</a:t>
            </a:r>
            <a:r>
              <a:rPr sz="2800" spc="-15" dirty="0">
                <a:solidFill>
                  <a:srgbClr val="2E2A1F"/>
                </a:solidFill>
                <a:latin typeface="Calibri"/>
                <a:cs typeface="Calibri"/>
              </a:rPr>
              <a:t>x</a:t>
            </a:r>
            <a:r>
              <a:rPr sz="2800" spc="-10" dirty="0">
                <a:solidFill>
                  <a:srgbClr val="2E2A1F"/>
                </a:solidFill>
                <a:latin typeface="Calibri"/>
                <a:cs typeface="Calibri"/>
              </a:rPr>
              <a:t>:</a:t>
            </a:r>
            <a:r>
              <a:rPr sz="2800" dirty="0">
                <a:solidFill>
                  <a:srgbClr val="2E2A1F"/>
                </a:solidFill>
                <a:latin typeface="Times New Roman"/>
                <a:cs typeface="Times New Roman"/>
              </a:rPr>
              <a:t>	</a:t>
            </a:r>
            <a:r>
              <a:rPr sz="2800" b="1" spc="-20" dirty="0">
                <a:solidFill>
                  <a:srgbClr val="C00000"/>
                </a:solidFill>
                <a:latin typeface="Calibri"/>
                <a:cs typeface="Calibri"/>
              </a:rPr>
              <a:t>o</a:t>
            </a:r>
            <a:r>
              <a:rPr sz="2800" b="1" spc="-15" dirty="0">
                <a:solidFill>
                  <a:srgbClr val="C00000"/>
                </a:solidFill>
                <a:latin typeface="Calibri"/>
                <a:cs typeface="Calibri"/>
              </a:rPr>
              <a:t>p</a:t>
            </a:r>
            <a:r>
              <a:rPr sz="2800" b="1" spc="-105" dirty="0">
                <a:solidFill>
                  <a:srgbClr val="C00000"/>
                </a:solidFill>
                <a:latin typeface="Times New Roman"/>
                <a:cs typeface="Times New Roman"/>
              </a:rPr>
              <a:t> </a:t>
            </a:r>
            <a:r>
              <a:rPr sz="2800" spc="-45" dirty="0">
                <a:solidFill>
                  <a:srgbClr val="0000FF"/>
                </a:solidFill>
                <a:latin typeface="Calibri"/>
                <a:cs typeface="Calibri"/>
              </a:rPr>
              <a:t>a</a:t>
            </a:r>
            <a:r>
              <a:rPr sz="2800" spc="5" dirty="0">
                <a:solidFill>
                  <a:srgbClr val="0000FF"/>
                </a:solidFill>
                <a:latin typeface="Calibri"/>
                <a:cs typeface="Calibri"/>
              </a:rPr>
              <a:t>r</a:t>
            </a:r>
            <a:r>
              <a:rPr sz="2800" spc="-35" dirty="0">
                <a:solidFill>
                  <a:srgbClr val="0000FF"/>
                </a:solidFill>
                <a:latin typeface="Calibri"/>
                <a:cs typeface="Calibri"/>
              </a:rPr>
              <a:t>g</a:t>
            </a:r>
            <a:r>
              <a:rPr sz="2800" spc="-15" dirty="0">
                <a:solidFill>
                  <a:srgbClr val="0000FF"/>
                </a:solidFill>
                <a:latin typeface="Calibri"/>
                <a:cs typeface="Calibri"/>
              </a:rPr>
              <a:t>1</a:t>
            </a:r>
            <a:r>
              <a:rPr sz="2800" spc="-20" dirty="0">
                <a:solidFill>
                  <a:srgbClr val="0000FF"/>
                </a:solidFill>
                <a:latin typeface="Times New Roman"/>
                <a:cs typeface="Times New Roman"/>
              </a:rPr>
              <a:t> </a:t>
            </a:r>
            <a:r>
              <a:rPr sz="2800" spc="-45" dirty="0">
                <a:solidFill>
                  <a:srgbClr val="0000FF"/>
                </a:solidFill>
                <a:latin typeface="Calibri"/>
                <a:cs typeface="Calibri"/>
              </a:rPr>
              <a:t>a</a:t>
            </a:r>
            <a:r>
              <a:rPr sz="2800" spc="5" dirty="0">
                <a:solidFill>
                  <a:srgbClr val="0000FF"/>
                </a:solidFill>
                <a:latin typeface="Calibri"/>
                <a:cs typeface="Calibri"/>
              </a:rPr>
              <a:t>r</a:t>
            </a:r>
            <a:r>
              <a:rPr sz="2800" spc="-35" dirty="0">
                <a:solidFill>
                  <a:srgbClr val="0000FF"/>
                </a:solidFill>
                <a:latin typeface="Calibri"/>
                <a:cs typeface="Calibri"/>
              </a:rPr>
              <a:t>g</a:t>
            </a:r>
            <a:r>
              <a:rPr sz="2800" spc="-15" dirty="0">
                <a:solidFill>
                  <a:srgbClr val="0000FF"/>
                </a:solidFill>
                <a:latin typeface="Calibri"/>
                <a:cs typeface="Calibri"/>
              </a:rPr>
              <a:t>2</a:t>
            </a:r>
            <a:r>
              <a:rPr sz="2800" dirty="0">
                <a:solidFill>
                  <a:srgbClr val="0000FF"/>
                </a:solidFill>
                <a:latin typeface="Times New Roman"/>
                <a:cs typeface="Times New Roman"/>
              </a:rPr>
              <a:t>	</a:t>
            </a:r>
            <a:r>
              <a:rPr sz="2800" b="1" spc="-15" dirty="0">
                <a:solidFill>
                  <a:srgbClr val="00B04F"/>
                </a:solidFill>
                <a:latin typeface="Calibri"/>
                <a:cs typeface="Calibri"/>
              </a:rPr>
              <a:t>/</a:t>
            </a:r>
            <a:r>
              <a:rPr sz="2800" b="1" spc="-5" dirty="0">
                <a:solidFill>
                  <a:srgbClr val="00B04F"/>
                </a:solidFill>
                <a:latin typeface="Times New Roman"/>
                <a:cs typeface="Times New Roman"/>
              </a:rPr>
              <a:t> </a:t>
            </a:r>
            <a:r>
              <a:rPr sz="2800" b="1" dirty="0">
                <a:solidFill>
                  <a:srgbClr val="00B04F"/>
                </a:solidFill>
                <a:latin typeface="Calibri"/>
                <a:cs typeface="Calibri"/>
              </a:rPr>
              <a:t>*</a:t>
            </a:r>
            <a:r>
              <a:rPr sz="2800" b="1" spc="-95" dirty="0">
                <a:solidFill>
                  <a:srgbClr val="00B04F"/>
                </a:solidFill>
                <a:latin typeface="Times New Roman"/>
                <a:cs typeface="Times New Roman"/>
              </a:rPr>
              <a:t> </a:t>
            </a:r>
            <a:r>
              <a:rPr sz="2800" b="1" spc="-15" dirty="0">
                <a:solidFill>
                  <a:srgbClr val="00B04F"/>
                </a:solidFill>
                <a:latin typeface="Calibri"/>
                <a:cs typeface="Calibri"/>
              </a:rPr>
              <a:t>2</a:t>
            </a:r>
            <a:r>
              <a:rPr sz="2800" b="1" spc="-20" dirty="0">
                <a:solidFill>
                  <a:srgbClr val="00B04F"/>
                </a:solidFill>
                <a:latin typeface="Times New Roman"/>
                <a:cs typeface="Times New Roman"/>
              </a:rPr>
              <a:t> </a:t>
            </a:r>
            <a:r>
              <a:rPr sz="2800" b="1" dirty="0">
                <a:solidFill>
                  <a:srgbClr val="00B04F"/>
                </a:solidFill>
                <a:latin typeface="Calibri"/>
                <a:cs typeface="Calibri"/>
              </a:rPr>
              <a:t>+</a:t>
            </a:r>
            <a:r>
              <a:rPr sz="2800" b="1" spc="-95" dirty="0">
                <a:solidFill>
                  <a:srgbClr val="00B04F"/>
                </a:solidFill>
                <a:latin typeface="Times New Roman"/>
                <a:cs typeface="Times New Roman"/>
              </a:rPr>
              <a:t> </a:t>
            </a:r>
            <a:r>
              <a:rPr sz="2800" b="1" spc="-15" dirty="0">
                <a:solidFill>
                  <a:srgbClr val="00B04F"/>
                </a:solidFill>
                <a:latin typeface="Calibri"/>
                <a:cs typeface="Calibri"/>
              </a:rPr>
              <a:t>3</a:t>
            </a:r>
            <a:r>
              <a:rPr sz="2800" b="1" spc="-20" dirty="0">
                <a:solidFill>
                  <a:srgbClr val="00B04F"/>
                </a:solidFill>
                <a:latin typeface="Times New Roman"/>
                <a:cs typeface="Times New Roman"/>
              </a:rPr>
              <a:t> </a:t>
            </a:r>
            <a:r>
              <a:rPr sz="2800" b="1" spc="-15" dirty="0">
                <a:solidFill>
                  <a:srgbClr val="00B04F"/>
                </a:solidFill>
                <a:latin typeface="Calibri"/>
                <a:cs typeface="Calibri"/>
              </a:rPr>
              <a:t>4</a:t>
            </a:r>
            <a:r>
              <a:rPr sz="2800" b="1" spc="-120" dirty="0">
                <a:solidFill>
                  <a:srgbClr val="00B04F"/>
                </a:solidFill>
                <a:latin typeface="Times New Roman"/>
                <a:cs typeface="Times New Roman"/>
              </a:rPr>
              <a:t> </a:t>
            </a:r>
            <a:r>
              <a:rPr sz="2800" b="1" spc="-15" dirty="0">
                <a:solidFill>
                  <a:srgbClr val="00B04F"/>
                </a:solidFill>
                <a:latin typeface="Calibri"/>
                <a:cs typeface="Calibri"/>
              </a:rPr>
              <a:t>5</a:t>
            </a:r>
            <a:endParaRPr sz="2800" dirty="0">
              <a:latin typeface="Calibri"/>
              <a:cs typeface="Calibri"/>
            </a:endParaRPr>
          </a:p>
        </p:txBody>
      </p:sp>
      <p:sp>
        <p:nvSpPr>
          <p:cNvPr id="5" name="object 5"/>
          <p:cNvSpPr txBox="1"/>
          <p:nvPr/>
        </p:nvSpPr>
        <p:spPr>
          <a:xfrm>
            <a:off x="1042790" y="6011733"/>
            <a:ext cx="1301750" cy="389255"/>
          </a:xfrm>
          <a:prstGeom prst="rect">
            <a:avLst/>
          </a:prstGeom>
        </p:spPr>
        <p:txBody>
          <a:bodyPr vert="horz" wrap="square" lIns="0" tIns="0" rIns="0" bIns="0" rtlCol="0">
            <a:spAutoFit/>
          </a:bodyPr>
          <a:lstStyle/>
          <a:p>
            <a:pPr marL="12700">
              <a:lnSpc>
                <a:spcPct val="100000"/>
              </a:lnSpc>
            </a:pPr>
            <a:r>
              <a:rPr sz="2800" dirty="0">
                <a:solidFill>
                  <a:srgbClr val="A9A57B"/>
                </a:solidFill>
                <a:latin typeface="Arial"/>
                <a:cs typeface="Arial"/>
              </a:rPr>
              <a:t>•</a:t>
            </a:r>
            <a:r>
              <a:rPr sz="2800" spc="40" dirty="0">
                <a:solidFill>
                  <a:srgbClr val="A9A57B"/>
                </a:solidFill>
                <a:latin typeface="Arial"/>
                <a:cs typeface="Arial"/>
              </a:rPr>
              <a:t> </a:t>
            </a:r>
            <a:r>
              <a:rPr sz="2800" spc="-165" dirty="0">
                <a:solidFill>
                  <a:srgbClr val="2E2A1F"/>
                </a:solidFill>
                <a:latin typeface="Calibri"/>
                <a:cs typeface="Calibri"/>
              </a:rPr>
              <a:t>P</a:t>
            </a:r>
            <a:r>
              <a:rPr sz="2800" spc="20" dirty="0">
                <a:solidFill>
                  <a:srgbClr val="2E2A1F"/>
                </a:solidFill>
                <a:latin typeface="Calibri"/>
                <a:cs typeface="Calibri"/>
              </a:rPr>
              <a:t>o</a:t>
            </a:r>
            <a:r>
              <a:rPr sz="2800" dirty="0">
                <a:solidFill>
                  <a:srgbClr val="2E2A1F"/>
                </a:solidFill>
                <a:latin typeface="Calibri"/>
                <a:cs typeface="Calibri"/>
              </a:rPr>
              <a:t>s</a:t>
            </a:r>
            <a:r>
              <a:rPr sz="2800" spc="-50" dirty="0">
                <a:solidFill>
                  <a:srgbClr val="2E2A1F"/>
                </a:solidFill>
                <a:latin typeface="Calibri"/>
                <a:cs typeface="Calibri"/>
              </a:rPr>
              <a:t>t</a:t>
            </a:r>
            <a:r>
              <a:rPr sz="2800" spc="45" dirty="0">
                <a:solidFill>
                  <a:srgbClr val="2E2A1F"/>
                </a:solidFill>
                <a:latin typeface="Calibri"/>
                <a:cs typeface="Calibri"/>
              </a:rPr>
              <a:t>f</a:t>
            </a:r>
            <a:r>
              <a:rPr sz="2800" spc="-45" dirty="0">
                <a:solidFill>
                  <a:srgbClr val="2E2A1F"/>
                </a:solidFill>
                <a:latin typeface="Calibri"/>
                <a:cs typeface="Calibri"/>
              </a:rPr>
              <a:t>i</a:t>
            </a:r>
            <a:r>
              <a:rPr sz="2800" spc="-15" dirty="0">
                <a:solidFill>
                  <a:srgbClr val="2E2A1F"/>
                </a:solidFill>
                <a:latin typeface="Calibri"/>
                <a:cs typeface="Calibri"/>
              </a:rPr>
              <a:t>x</a:t>
            </a:r>
            <a:r>
              <a:rPr sz="2800" spc="-10" dirty="0">
                <a:solidFill>
                  <a:srgbClr val="2E2A1F"/>
                </a:solidFill>
                <a:latin typeface="Calibri"/>
                <a:cs typeface="Calibri"/>
              </a:rPr>
              <a:t>:</a:t>
            </a:r>
            <a:endParaRPr sz="2800">
              <a:latin typeface="Calibri"/>
              <a:cs typeface="Calibri"/>
            </a:endParaRPr>
          </a:p>
        </p:txBody>
      </p:sp>
      <p:sp>
        <p:nvSpPr>
          <p:cNvPr id="6" name="object 6"/>
          <p:cNvSpPr txBox="1"/>
          <p:nvPr/>
        </p:nvSpPr>
        <p:spPr>
          <a:xfrm>
            <a:off x="2757286" y="6019798"/>
            <a:ext cx="1842135" cy="381000"/>
          </a:xfrm>
          <a:prstGeom prst="rect">
            <a:avLst/>
          </a:prstGeom>
        </p:spPr>
        <p:txBody>
          <a:bodyPr vert="horz" wrap="square" lIns="0" tIns="0" rIns="0" bIns="0" rtlCol="0">
            <a:spAutoFit/>
          </a:bodyPr>
          <a:lstStyle/>
          <a:p>
            <a:pPr marL="12700">
              <a:lnSpc>
                <a:spcPct val="100000"/>
              </a:lnSpc>
            </a:pPr>
            <a:r>
              <a:rPr sz="2800" spc="-45" dirty="0">
                <a:solidFill>
                  <a:srgbClr val="0000FF"/>
                </a:solidFill>
                <a:latin typeface="Calibri"/>
                <a:cs typeface="Calibri"/>
              </a:rPr>
              <a:t>a</a:t>
            </a:r>
            <a:r>
              <a:rPr sz="2800" spc="5" dirty="0">
                <a:solidFill>
                  <a:srgbClr val="0000FF"/>
                </a:solidFill>
                <a:latin typeface="Calibri"/>
                <a:cs typeface="Calibri"/>
              </a:rPr>
              <a:t>r</a:t>
            </a:r>
            <a:r>
              <a:rPr sz="2800" spc="-35" dirty="0">
                <a:solidFill>
                  <a:srgbClr val="0000FF"/>
                </a:solidFill>
                <a:latin typeface="Calibri"/>
                <a:cs typeface="Calibri"/>
              </a:rPr>
              <a:t>g</a:t>
            </a:r>
            <a:r>
              <a:rPr sz="2800" spc="-15" dirty="0">
                <a:solidFill>
                  <a:srgbClr val="0000FF"/>
                </a:solidFill>
                <a:latin typeface="Calibri"/>
                <a:cs typeface="Calibri"/>
              </a:rPr>
              <a:t>1</a:t>
            </a:r>
            <a:r>
              <a:rPr sz="2800" spc="-120" dirty="0">
                <a:solidFill>
                  <a:srgbClr val="0000FF"/>
                </a:solidFill>
                <a:latin typeface="Times New Roman"/>
                <a:cs typeface="Times New Roman"/>
              </a:rPr>
              <a:t> </a:t>
            </a:r>
            <a:r>
              <a:rPr sz="2800" spc="-45" dirty="0">
                <a:solidFill>
                  <a:srgbClr val="0000FF"/>
                </a:solidFill>
                <a:latin typeface="Calibri"/>
                <a:cs typeface="Calibri"/>
              </a:rPr>
              <a:t>a</a:t>
            </a:r>
            <a:r>
              <a:rPr sz="2800" spc="5" dirty="0">
                <a:solidFill>
                  <a:srgbClr val="0000FF"/>
                </a:solidFill>
                <a:latin typeface="Calibri"/>
                <a:cs typeface="Calibri"/>
              </a:rPr>
              <a:t>r</a:t>
            </a:r>
            <a:r>
              <a:rPr sz="2800" spc="-35" dirty="0">
                <a:solidFill>
                  <a:srgbClr val="0000FF"/>
                </a:solidFill>
                <a:latin typeface="Calibri"/>
                <a:cs typeface="Calibri"/>
              </a:rPr>
              <a:t>g</a:t>
            </a:r>
            <a:r>
              <a:rPr sz="2800" spc="-15" dirty="0">
                <a:solidFill>
                  <a:srgbClr val="0000FF"/>
                </a:solidFill>
                <a:latin typeface="Calibri"/>
                <a:cs typeface="Calibri"/>
              </a:rPr>
              <a:t>2</a:t>
            </a:r>
            <a:r>
              <a:rPr sz="2800" spc="-25" dirty="0">
                <a:solidFill>
                  <a:srgbClr val="0000FF"/>
                </a:solidFill>
                <a:latin typeface="Times New Roman"/>
                <a:cs typeface="Times New Roman"/>
              </a:rPr>
              <a:t> </a:t>
            </a:r>
            <a:r>
              <a:rPr sz="2800" b="1" spc="-20" dirty="0">
                <a:solidFill>
                  <a:srgbClr val="C00000"/>
                </a:solidFill>
                <a:latin typeface="Calibri"/>
                <a:cs typeface="Calibri"/>
              </a:rPr>
              <a:t>o</a:t>
            </a:r>
            <a:r>
              <a:rPr sz="2800" b="1" spc="-15" dirty="0">
                <a:solidFill>
                  <a:srgbClr val="C00000"/>
                </a:solidFill>
                <a:latin typeface="Calibri"/>
                <a:cs typeface="Calibri"/>
              </a:rPr>
              <a:t>p</a:t>
            </a:r>
            <a:endParaRPr sz="2800">
              <a:latin typeface="Calibri"/>
              <a:cs typeface="Calibri"/>
            </a:endParaRPr>
          </a:p>
        </p:txBody>
      </p:sp>
      <p:sp>
        <p:nvSpPr>
          <p:cNvPr id="7" name="object 7"/>
          <p:cNvSpPr txBox="1"/>
          <p:nvPr/>
        </p:nvSpPr>
        <p:spPr>
          <a:xfrm>
            <a:off x="4979788" y="6019798"/>
            <a:ext cx="1740535" cy="381000"/>
          </a:xfrm>
          <a:prstGeom prst="rect">
            <a:avLst/>
          </a:prstGeom>
        </p:spPr>
        <p:txBody>
          <a:bodyPr vert="horz" wrap="square" lIns="0" tIns="0" rIns="0" bIns="0" rtlCol="0">
            <a:spAutoFit/>
          </a:bodyPr>
          <a:lstStyle/>
          <a:p>
            <a:pPr marL="12700">
              <a:lnSpc>
                <a:spcPct val="100000"/>
              </a:lnSpc>
            </a:pPr>
            <a:r>
              <a:rPr sz="2800" b="1" spc="-15" dirty="0">
                <a:solidFill>
                  <a:srgbClr val="00B04F"/>
                </a:solidFill>
                <a:latin typeface="Calibri"/>
                <a:cs typeface="Calibri"/>
              </a:rPr>
              <a:t>2</a:t>
            </a:r>
            <a:r>
              <a:rPr sz="2800" b="1" spc="-120" dirty="0">
                <a:solidFill>
                  <a:srgbClr val="00B04F"/>
                </a:solidFill>
                <a:latin typeface="Times New Roman"/>
                <a:cs typeface="Times New Roman"/>
              </a:rPr>
              <a:t> </a:t>
            </a:r>
            <a:r>
              <a:rPr sz="2800" b="1" spc="-15" dirty="0">
                <a:solidFill>
                  <a:srgbClr val="00B04F"/>
                </a:solidFill>
                <a:latin typeface="Calibri"/>
                <a:cs typeface="Calibri"/>
              </a:rPr>
              <a:t>3</a:t>
            </a:r>
            <a:r>
              <a:rPr sz="2800" b="1" spc="-20" dirty="0">
                <a:solidFill>
                  <a:srgbClr val="00B04F"/>
                </a:solidFill>
                <a:latin typeface="Times New Roman"/>
                <a:cs typeface="Times New Roman"/>
              </a:rPr>
              <a:t> </a:t>
            </a:r>
            <a:r>
              <a:rPr sz="2800" b="1" spc="-15" dirty="0">
                <a:solidFill>
                  <a:srgbClr val="00B04F"/>
                </a:solidFill>
                <a:latin typeface="Calibri"/>
                <a:cs typeface="Calibri"/>
              </a:rPr>
              <a:t>4</a:t>
            </a:r>
            <a:r>
              <a:rPr sz="2800" b="1" spc="-20" dirty="0">
                <a:solidFill>
                  <a:srgbClr val="00B04F"/>
                </a:solidFill>
                <a:latin typeface="Times New Roman"/>
                <a:cs typeface="Times New Roman"/>
              </a:rPr>
              <a:t> </a:t>
            </a:r>
            <a:r>
              <a:rPr sz="2800" b="1" dirty="0">
                <a:solidFill>
                  <a:srgbClr val="00B04F"/>
                </a:solidFill>
                <a:latin typeface="Calibri"/>
                <a:cs typeface="Calibri"/>
              </a:rPr>
              <a:t>+</a:t>
            </a:r>
            <a:r>
              <a:rPr sz="2800" b="1" spc="-95" dirty="0">
                <a:solidFill>
                  <a:srgbClr val="00B04F"/>
                </a:solidFill>
                <a:latin typeface="Times New Roman"/>
                <a:cs typeface="Times New Roman"/>
              </a:rPr>
              <a:t> </a:t>
            </a:r>
            <a:r>
              <a:rPr sz="2800" b="1" dirty="0">
                <a:solidFill>
                  <a:srgbClr val="00B04F"/>
                </a:solidFill>
                <a:latin typeface="Calibri"/>
                <a:cs typeface="Calibri"/>
              </a:rPr>
              <a:t>*</a:t>
            </a:r>
            <a:r>
              <a:rPr sz="2800" b="1" spc="-95" dirty="0">
                <a:solidFill>
                  <a:srgbClr val="00B04F"/>
                </a:solidFill>
                <a:latin typeface="Times New Roman"/>
                <a:cs typeface="Times New Roman"/>
              </a:rPr>
              <a:t> </a:t>
            </a:r>
            <a:r>
              <a:rPr sz="2800" b="1" spc="-15" dirty="0">
                <a:solidFill>
                  <a:srgbClr val="00B04F"/>
                </a:solidFill>
                <a:latin typeface="Calibri"/>
                <a:cs typeface="Calibri"/>
              </a:rPr>
              <a:t>5</a:t>
            </a:r>
            <a:r>
              <a:rPr sz="2800" b="1" spc="-20" dirty="0">
                <a:solidFill>
                  <a:srgbClr val="00B04F"/>
                </a:solidFill>
                <a:latin typeface="Times New Roman"/>
                <a:cs typeface="Times New Roman"/>
              </a:rPr>
              <a:t> </a:t>
            </a:r>
            <a:r>
              <a:rPr sz="2800" b="1" spc="-15" dirty="0">
                <a:solidFill>
                  <a:srgbClr val="00B04F"/>
                </a:solidFill>
                <a:latin typeface="Calibri"/>
                <a:cs typeface="Calibri"/>
              </a:rPr>
              <a:t>/</a:t>
            </a:r>
            <a:endParaRPr sz="280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1300">
              <a:lnSpc>
                <a:spcPts val="5470"/>
              </a:lnSpc>
            </a:pPr>
            <a:r>
              <a:rPr spc="-245" dirty="0"/>
              <a:t>P</a:t>
            </a:r>
            <a:r>
              <a:rPr spc="-170" dirty="0"/>
              <a:t>o</a:t>
            </a:r>
            <a:r>
              <a:rPr spc="-155" dirty="0"/>
              <a:t>l</a:t>
            </a:r>
            <a:r>
              <a:rPr spc="-100" dirty="0"/>
              <a:t>is</a:t>
            </a:r>
            <a:r>
              <a:rPr spc="-30" dirty="0"/>
              <a:t>h</a:t>
            </a:r>
            <a:r>
              <a:rPr spc="-290" dirty="0">
                <a:latin typeface="Times New Roman"/>
                <a:cs typeface="Times New Roman"/>
              </a:rPr>
              <a:t> </a:t>
            </a:r>
            <a:r>
              <a:rPr spc="-150" dirty="0"/>
              <a:t>E</a:t>
            </a:r>
            <a:r>
              <a:rPr spc="-130" dirty="0"/>
              <a:t>x</a:t>
            </a:r>
            <a:r>
              <a:rPr spc="-60" dirty="0"/>
              <a:t>p</a:t>
            </a:r>
            <a:r>
              <a:rPr spc="-225" dirty="0"/>
              <a:t>r</a:t>
            </a:r>
            <a:r>
              <a:rPr spc="-170" dirty="0"/>
              <a:t>e</a:t>
            </a:r>
            <a:r>
              <a:rPr spc="-100" dirty="0"/>
              <a:t>ssi</a:t>
            </a:r>
            <a:r>
              <a:rPr spc="-170" dirty="0"/>
              <a:t>o</a:t>
            </a:r>
            <a:r>
              <a:rPr dirty="0"/>
              <a:t>n</a:t>
            </a:r>
            <a:r>
              <a:rPr spc="-220" dirty="0">
                <a:latin typeface="Times New Roman"/>
                <a:cs typeface="Times New Roman"/>
              </a:rPr>
              <a:t> </a:t>
            </a:r>
            <a:r>
              <a:rPr spc="-114" dirty="0"/>
              <a:t>[</a:t>
            </a:r>
            <a:r>
              <a:rPr spc="-180" dirty="0"/>
              <a:t>2</a:t>
            </a:r>
            <a:r>
              <a:rPr dirty="0"/>
              <a:t>]</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88900">
              <a:lnSpc>
                <a:spcPct val="100000"/>
              </a:lnSpc>
            </a:pPr>
            <a:fld id="{81D60167-4931-47E6-BA6A-407CBD079E47}" type="slidenum">
              <a:rPr dirty="0"/>
              <a:t>9</a:t>
            </a:fld>
            <a:endParaRPr dirty="0"/>
          </a:p>
        </p:txBody>
      </p:sp>
      <p:sp>
        <p:nvSpPr>
          <p:cNvPr id="3" name="object 3"/>
          <p:cNvSpPr txBox="1"/>
          <p:nvPr/>
        </p:nvSpPr>
        <p:spPr>
          <a:xfrm>
            <a:off x="1042790" y="1757230"/>
            <a:ext cx="7465695" cy="3551554"/>
          </a:xfrm>
          <a:prstGeom prst="rect">
            <a:avLst/>
          </a:prstGeom>
        </p:spPr>
        <p:txBody>
          <a:bodyPr vert="horz" wrap="square" lIns="0" tIns="0" rIns="0" bIns="0" rtlCol="0">
            <a:spAutoFit/>
          </a:bodyPr>
          <a:lstStyle/>
          <a:p>
            <a:pPr marL="241300" marR="5080" indent="-228600">
              <a:lnSpc>
                <a:spcPct val="99700"/>
              </a:lnSpc>
              <a:buClr>
                <a:srgbClr val="A9A57B"/>
              </a:buClr>
              <a:buFont typeface="Arial"/>
              <a:buChar char="•"/>
              <a:tabLst>
                <a:tab pos="241300" algn="l"/>
              </a:tabLst>
            </a:pPr>
            <a:r>
              <a:rPr sz="2800" spc="-165" dirty="0">
                <a:solidFill>
                  <a:srgbClr val="2E2A1F"/>
                </a:solidFill>
                <a:latin typeface="Calibri"/>
                <a:cs typeface="Calibri"/>
              </a:rPr>
              <a:t>P</a:t>
            </a:r>
            <a:r>
              <a:rPr sz="2800" spc="20" dirty="0">
                <a:solidFill>
                  <a:srgbClr val="2E2A1F"/>
                </a:solidFill>
                <a:latin typeface="Calibri"/>
                <a:cs typeface="Calibri"/>
              </a:rPr>
              <a:t>o</a:t>
            </a:r>
            <a:r>
              <a:rPr sz="2800" dirty="0">
                <a:solidFill>
                  <a:srgbClr val="2E2A1F"/>
                </a:solidFill>
                <a:latin typeface="Calibri"/>
                <a:cs typeface="Calibri"/>
              </a:rPr>
              <a:t>s</a:t>
            </a:r>
            <a:r>
              <a:rPr sz="2800" spc="-50" dirty="0">
                <a:solidFill>
                  <a:srgbClr val="2E2A1F"/>
                </a:solidFill>
                <a:latin typeface="Calibri"/>
                <a:cs typeface="Calibri"/>
              </a:rPr>
              <a:t>t</a:t>
            </a:r>
            <a:r>
              <a:rPr sz="2800" spc="45" dirty="0">
                <a:solidFill>
                  <a:srgbClr val="2E2A1F"/>
                </a:solidFill>
                <a:latin typeface="Calibri"/>
                <a:cs typeface="Calibri"/>
              </a:rPr>
              <a:t>f</a:t>
            </a:r>
            <a:r>
              <a:rPr sz="2800" spc="-45" dirty="0">
                <a:solidFill>
                  <a:srgbClr val="2E2A1F"/>
                </a:solidFill>
                <a:latin typeface="Calibri"/>
                <a:cs typeface="Calibri"/>
              </a:rPr>
              <a:t>i</a:t>
            </a:r>
            <a:r>
              <a:rPr sz="2800" dirty="0">
                <a:solidFill>
                  <a:srgbClr val="2E2A1F"/>
                </a:solidFill>
                <a:latin typeface="Calibri"/>
                <a:cs typeface="Calibri"/>
              </a:rPr>
              <a:t>x</a:t>
            </a:r>
            <a:r>
              <a:rPr sz="2800" spc="-15" dirty="0">
                <a:solidFill>
                  <a:srgbClr val="2E2A1F"/>
                </a:solidFill>
                <a:latin typeface="Times New Roman"/>
                <a:cs typeface="Times New Roman"/>
              </a:rPr>
              <a:t> </a:t>
            </a:r>
            <a:r>
              <a:rPr sz="2800" spc="25" dirty="0">
                <a:solidFill>
                  <a:srgbClr val="2E2A1F"/>
                </a:solidFill>
                <a:latin typeface="Calibri"/>
                <a:cs typeface="Calibri"/>
              </a:rPr>
              <a:t>n</a:t>
            </a:r>
            <a:r>
              <a:rPr sz="2800" spc="20" dirty="0">
                <a:solidFill>
                  <a:srgbClr val="2E2A1F"/>
                </a:solidFill>
                <a:latin typeface="Calibri"/>
                <a:cs typeface="Calibri"/>
              </a:rPr>
              <a:t>o</a:t>
            </a:r>
            <a:r>
              <a:rPr sz="2800" spc="-50" dirty="0">
                <a:solidFill>
                  <a:srgbClr val="2E2A1F"/>
                </a:solidFill>
                <a:latin typeface="Calibri"/>
                <a:cs typeface="Calibri"/>
              </a:rPr>
              <a:t>t</a:t>
            </a:r>
            <a:r>
              <a:rPr sz="2800" spc="-45" dirty="0">
                <a:solidFill>
                  <a:srgbClr val="2E2A1F"/>
                </a:solidFill>
                <a:latin typeface="Calibri"/>
                <a:cs typeface="Calibri"/>
              </a:rPr>
              <a:t>a</a:t>
            </a:r>
            <a:r>
              <a:rPr sz="2800" spc="-50" dirty="0">
                <a:solidFill>
                  <a:srgbClr val="2E2A1F"/>
                </a:solidFill>
                <a:latin typeface="Calibri"/>
                <a:cs typeface="Calibri"/>
              </a:rPr>
              <a:t>t</a:t>
            </a:r>
            <a:r>
              <a:rPr sz="2800" spc="-45" dirty="0">
                <a:solidFill>
                  <a:srgbClr val="2E2A1F"/>
                </a:solidFill>
                <a:latin typeface="Calibri"/>
                <a:cs typeface="Calibri"/>
              </a:rPr>
              <a:t>i</a:t>
            </a:r>
            <a:r>
              <a:rPr sz="2800" spc="20" dirty="0">
                <a:solidFill>
                  <a:srgbClr val="2E2A1F"/>
                </a:solidFill>
                <a:latin typeface="Calibri"/>
                <a:cs typeface="Calibri"/>
              </a:rPr>
              <a:t>o</a:t>
            </a:r>
            <a:r>
              <a:rPr sz="2800" dirty="0">
                <a:solidFill>
                  <a:srgbClr val="2E2A1F"/>
                </a:solidFill>
                <a:latin typeface="Calibri"/>
                <a:cs typeface="Calibri"/>
              </a:rPr>
              <a:t>n</a:t>
            </a:r>
            <a:r>
              <a:rPr sz="2800" spc="-75" dirty="0">
                <a:solidFill>
                  <a:srgbClr val="2E2A1F"/>
                </a:solidFill>
                <a:latin typeface="Times New Roman"/>
                <a:cs typeface="Times New Roman"/>
              </a:rPr>
              <a:t> </a:t>
            </a:r>
            <a:r>
              <a:rPr sz="2800" spc="-45" dirty="0">
                <a:solidFill>
                  <a:srgbClr val="2E2A1F"/>
                </a:solidFill>
                <a:latin typeface="Calibri"/>
                <a:cs typeface="Calibri"/>
              </a:rPr>
              <a:t>i</a:t>
            </a:r>
            <a:r>
              <a:rPr sz="2800" dirty="0">
                <a:solidFill>
                  <a:srgbClr val="2E2A1F"/>
                </a:solidFill>
                <a:latin typeface="Calibri"/>
                <a:cs typeface="Calibri"/>
              </a:rPr>
              <a:t>s</a:t>
            </a:r>
            <a:r>
              <a:rPr sz="2800" dirty="0">
                <a:solidFill>
                  <a:srgbClr val="2E2A1F"/>
                </a:solidFill>
                <a:latin typeface="Times New Roman"/>
                <a:cs typeface="Times New Roman"/>
              </a:rPr>
              <a:t> </a:t>
            </a:r>
            <a:r>
              <a:rPr sz="2800" spc="25" dirty="0">
                <a:solidFill>
                  <a:srgbClr val="2E2A1F"/>
                </a:solidFill>
                <a:latin typeface="Calibri"/>
                <a:cs typeface="Calibri"/>
              </a:rPr>
              <a:t>u</a:t>
            </a:r>
            <a:r>
              <a:rPr sz="2800" dirty="0">
                <a:solidFill>
                  <a:srgbClr val="2E2A1F"/>
                </a:solidFill>
                <a:latin typeface="Calibri"/>
                <a:cs typeface="Calibri"/>
              </a:rPr>
              <a:t>s</a:t>
            </a:r>
            <a:r>
              <a:rPr sz="2800" spc="-10" dirty="0">
                <a:solidFill>
                  <a:srgbClr val="2E2A1F"/>
                </a:solidFill>
                <a:latin typeface="Calibri"/>
                <a:cs typeface="Calibri"/>
              </a:rPr>
              <a:t>e</a:t>
            </a:r>
            <a:r>
              <a:rPr sz="2800" dirty="0">
                <a:solidFill>
                  <a:srgbClr val="2E2A1F"/>
                </a:solidFill>
                <a:latin typeface="Calibri"/>
                <a:cs typeface="Calibri"/>
              </a:rPr>
              <a:t>d</a:t>
            </a:r>
            <a:r>
              <a:rPr sz="2800" spc="-75" dirty="0">
                <a:solidFill>
                  <a:srgbClr val="2E2A1F"/>
                </a:solidFill>
                <a:latin typeface="Times New Roman"/>
                <a:cs typeface="Times New Roman"/>
              </a:rPr>
              <a:t> </a:t>
            </a:r>
            <a:r>
              <a:rPr sz="2800" spc="-50" dirty="0">
                <a:solidFill>
                  <a:srgbClr val="2E2A1F"/>
                </a:solidFill>
                <a:latin typeface="Calibri"/>
                <a:cs typeface="Calibri"/>
              </a:rPr>
              <a:t>t</a:t>
            </a:r>
            <a:r>
              <a:rPr sz="2800" dirty="0">
                <a:solidFill>
                  <a:srgbClr val="2E2A1F"/>
                </a:solidFill>
                <a:latin typeface="Calibri"/>
                <a:cs typeface="Calibri"/>
              </a:rPr>
              <a:t>o</a:t>
            </a:r>
            <a:r>
              <a:rPr sz="2800" spc="-80" dirty="0">
                <a:solidFill>
                  <a:srgbClr val="2E2A1F"/>
                </a:solidFill>
                <a:latin typeface="Times New Roman"/>
                <a:cs typeface="Times New Roman"/>
              </a:rPr>
              <a:t> </a:t>
            </a:r>
            <a:r>
              <a:rPr sz="2800" spc="5" dirty="0">
                <a:solidFill>
                  <a:srgbClr val="2E2A1F"/>
                </a:solidFill>
                <a:latin typeface="Calibri"/>
                <a:cs typeface="Calibri"/>
              </a:rPr>
              <a:t>r</a:t>
            </a:r>
            <a:r>
              <a:rPr sz="2800" spc="-10" dirty="0">
                <a:solidFill>
                  <a:srgbClr val="2E2A1F"/>
                </a:solidFill>
                <a:latin typeface="Calibri"/>
                <a:cs typeface="Calibri"/>
              </a:rPr>
              <a:t>e</a:t>
            </a:r>
            <a:r>
              <a:rPr sz="2800" spc="25" dirty="0">
                <a:solidFill>
                  <a:srgbClr val="2E2A1F"/>
                </a:solidFill>
                <a:latin typeface="Calibri"/>
                <a:cs typeface="Calibri"/>
              </a:rPr>
              <a:t>du</a:t>
            </a:r>
            <a:r>
              <a:rPr sz="2800" dirty="0">
                <a:solidFill>
                  <a:srgbClr val="2E2A1F"/>
                </a:solidFill>
                <a:latin typeface="Calibri"/>
                <a:cs typeface="Calibri"/>
              </a:rPr>
              <a:t>c</a:t>
            </a:r>
            <a:r>
              <a:rPr sz="2800" spc="-15" dirty="0">
                <a:solidFill>
                  <a:srgbClr val="2E2A1F"/>
                </a:solidFill>
                <a:latin typeface="Calibri"/>
                <a:cs typeface="Calibri"/>
              </a:rPr>
              <a:t>e</a:t>
            </a:r>
            <a:r>
              <a:rPr sz="2800" spc="-195" dirty="0">
                <a:solidFill>
                  <a:srgbClr val="2E2A1F"/>
                </a:solidFill>
                <a:latin typeface="Times New Roman"/>
                <a:cs typeface="Times New Roman"/>
              </a:rPr>
              <a:t> </a:t>
            </a:r>
            <a:r>
              <a:rPr sz="2800" dirty="0">
                <a:solidFill>
                  <a:srgbClr val="2E2A1F"/>
                </a:solidFill>
                <a:latin typeface="Calibri"/>
                <a:cs typeface="Calibri"/>
              </a:rPr>
              <a:t>c</a:t>
            </a:r>
            <a:r>
              <a:rPr sz="2800" spc="20" dirty="0">
                <a:solidFill>
                  <a:srgbClr val="2E2A1F"/>
                </a:solidFill>
                <a:latin typeface="Calibri"/>
                <a:cs typeface="Calibri"/>
              </a:rPr>
              <a:t>o</a:t>
            </a:r>
            <a:r>
              <a:rPr sz="2800" spc="-65" dirty="0">
                <a:solidFill>
                  <a:srgbClr val="2E2A1F"/>
                </a:solidFill>
                <a:latin typeface="Calibri"/>
                <a:cs typeface="Calibri"/>
              </a:rPr>
              <a:t>m</a:t>
            </a:r>
            <a:r>
              <a:rPr sz="2800" spc="25" dirty="0">
                <a:solidFill>
                  <a:srgbClr val="2E2A1F"/>
                </a:solidFill>
                <a:latin typeface="Calibri"/>
                <a:cs typeface="Calibri"/>
              </a:rPr>
              <a:t>pu</a:t>
            </a:r>
            <a:r>
              <a:rPr sz="2800" spc="-50" dirty="0">
                <a:solidFill>
                  <a:srgbClr val="2E2A1F"/>
                </a:solidFill>
                <a:latin typeface="Calibri"/>
                <a:cs typeface="Calibri"/>
              </a:rPr>
              <a:t>t</a:t>
            </a:r>
            <a:r>
              <a:rPr sz="2800" spc="-10" dirty="0">
                <a:solidFill>
                  <a:srgbClr val="2E2A1F"/>
                </a:solidFill>
                <a:latin typeface="Calibri"/>
                <a:cs typeface="Calibri"/>
              </a:rPr>
              <a:t>er</a:t>
            </a:r>
            <a:r>
              <a:rPr sz="2800" spc="-10" dirty="0">
                <a:solidFill>
                  <a:srgbClr val="2E2A1F"/>
                </a:solidFill>
                <a:latin typeface="Times New Roman"/>
                <a:cs typeface="Times New Roman"/>
              </a:rPr>
              <a:t> </a:t>
            </a:r>
            <a:r>
              <a:rPr sz="2800" spc="-65" dirty="0">
                <a:solidFill>
                  <a:srgbClr val="2E2A1F"/>
                </a:solidFill>
                <a:latin typeface="Calibri"/>
                <a:cs typeface="Calibri"/>
              </a:rPr>
              <a:t>m</a:t>
            </a:r>
            <a:r>
              <a:rPr sz="2800" spc="-10" dirty="0">
                <a:solidFill>
                  <a:srgbClr val="2E2A1F"/>
                </a:solidFill>
                <a:latin typeface="Calibri"/>
                <a:cs typeface="Calibri"/>
              </a:rPr>
              <a:t>e</a:t>
            </a:r>
            <a:r>
              <a:rPr sz="2800" spc="-65" dirty="0">
                <a:solidFill>
                  <a:srgbClr val="2E2A1F"/>
                </a:solidFill>
                <a:latin typeface="Calibri"/>
                <a:cs typeface="Calibri"/>
              </a:rPr>
              <a:t>m</a:t>
            </a:r>
            <a:r>
              <a:rPr sz="2800" spc="20" dirty="0">
                <a:solidFill>
                  <a:srgbClr val="2E2A1F"/>
                </a:solidFill>
                <a:latin typeface="Calibri"/>
                <a:cs typeface="Calibri"/>
              </a:rPr>
              <a:t>o</a:t>
            </a:r>
            <a:r>
              <a:rPr sz="2800" spc="5" dirty="0">
                <a:solidFill>
                  <a:srgbClr val="2E2A1F"/>
                </a:solidFill>
                <a:latin typeface="Calibri"/>
                <a:cs typeface="Calibri"/>
              </a:rPr>
              <a:t>r</a:t>
            </a:r>
            <a:r>
              <a:rPr sz="2800" spc="-15" dirty="0">
                <a:solidFill>
                  <a:srgbClr val="2E2A1F"/>
                </a:solidFill>
                <a:latin typeface="Calibri"/>
                <a:cs typeface="Calibri"/>
              </a:rPr>
              <a:t>y</a:t>
            </a:r>
            <a:r>
              <a:rPr sz="2800" spc="-70" dirty="0">
                <a:solidFill>
                  <a:srgbClr val="2E2A1F"/>
                </a:solidFill>
                <a:latin typeface="Times New Roman"/>
                <a:cs typeface="Times New Roman"/>
              </a:rPr>
              <a:t> </a:t>
            </a:r>
            <a:r>
              <a:rPr sz="2800" spc="-45" dirty="0">
                <a:solidFill>
                  <a:srgbClr val="2E2A1F"/>
                </a:solidFill>
                <a:latin typeface="Calibri"/>
                <a:cs typeface="Calibri"/>
              </a:rPr>
              <a:t>a</a:t>
            </a:r>
            <a:r>
              <a:rPr sz="2800" dirty="0">
                <a:solidFill>
                  <a:srgbClr val="2E2A1F"/>
                </a:solidFill>
                <a:latin typeface="Calibri"/>
                <a:cs typeface="Calibri"/>
              </a:rPr>
              <a:t>cc</a:t>
            </a:r>
            <a:r>
              <a:rPr sz="2800" spc="-10" dirty="0">
                <a:solidFill>
                  <a:srgbClr val="2E2A1F"/>
                </a:solidFill>
                <a:latin typeface="Calibri"/>
                <a:cs typeface="Calibri"/>
              </a:rPr>
              <a:t>e</a:t>
            </a:r>
            <a:r>
              <a:rPr sz="2800" dirty="0">
                <a:solidFill>
                  <a:srgbClr val="2E2A1F"/>
                </a:solidFill>
                <a:latin typeface="Calibri"/>
                <a:cs typeface="Calibri"/>
              </a:rPr>
              <a:t>ss</a:t>
            </a:r>
            <a:r>
              <a:rPr sz="2800" dirty="0">
                <a:solidFill>
                  <a:srgbClr val="2E2A1F"/>
                </a:solidFill>
                <a:latin typeface="Times New Roman"/>
                <a:cs typeface="Times New Roman"/>
              </a:rPr>
              <a:t> </a:t>
            </a:r>
            <a:r>
              <a:rPr sz="2800" spc="-45" dirty="0">
                <a:solidFill>
                  <a:srgbClr val="2E2A1F"/>
                </a:solidFill>
                <a:latin typeface="Calibri"/>
                <a:cs typeface="Calibri"/>
              </a:rPr>
              <a:t>a</a:t>
            </a:r>
            <a:r>
              <a:rPr sz="2800" spc="25" dirty="0">
                <a:solidFill>
                  <a:srgbClr val="2E2A1F"/>
                </a:solidFill>
                <a:latin typeface="Calibri"/>
                <a:cs typeface="Calibri"/>
              </a:rPr>
              <a:t>n</a:t>
            </a:r>
            <a:r>
              <a:rPr sz="2800" dirty="0">
                <a:solidFill>
                  <a:srgbClr val="2E2A1F"/>
                </a:solidFill>
                <a:latin typeface="Calibri"/>
                <a:cs typeface="Calibri"/>
              </a:rPr>
              <a:t>d</a:t>
            </a:r>
            <a:r>
              <a:rPr sz="2800" spc="-75" dirty="0">
                <a:solidFill>
                  <a:srgbClr val="2E2A1F"/>
                </a:solidFill>
                <a:latin typeface="Times New Roman"/>
                <a:cs typeface="Times New Roman"/>
              </a:rPr>
              <a:t> </a:t>
            </a:r>
            <a:r>
              <a:rPr sz="2800" spc="-50" dirty="0">
                <a:solidFill>
                  <a:srgbClr val="2E2A1F"/>
                </a:solidFill>
                <a:latin typeface="Calibri"/>
                <a:cs typeface="Calibri"/>
              </a:rPr>
              <a:t>t</a:t>
            </a:r>
            <a:r>
              <a:rPr sz="2800" spc="-45" dirty="0">
                <a:solidFill>
                  <a:srgbClr val="2E2A1F"/>
                </a:solidFill>
                <a:latin typeface="Calibri"/>
                <a:cs typeface="Calibri"/>
              </a:rPr>
              <a:t>i</a:t>
            </a:r>
            <a:r>
              <a:rPr sz="2800" spc="-65" dirty="0">
                <a:solidFill>
                  <a:srgbClr val="2E2A1F"/>
                </a:solidFill>
                <a:latin typeface="Calibri"/>
                <a:cs typeface="Calibri"/>
              </a:rPr>
              <a:t>m</a:t>
            </a:r>
            <a:r>
              <a:rPr sz="2800" spc="-15" dirty="0">
                <a:solidFill>
                  <a:srgbClr val="2E2A1F"/>
                </a:solidFill>
                <a:latin typeface="Calibri"/>
                <a:cs typeface="Calibri"/>
              </a:rPr>
              <a:t>e</a:t>
            </a:r>
            <a:r>
              <a:rPr sz="2800" spc="5" dirty="0">
                <a:solidFill>
                  <a:srgbClr val="2E2A1F"/>
                </a:solidFill>
                <a:latin typeface="Times New Roman"/>
                <a:cs typeface="Times New Roman"/>
              </a:rPr>
              <a:t> </a:t>
            </a:r>
            <a:r>
              <a:rPr sz="2800" spc="-55" dirty="0">
                <a:solidFill>
                  <a:srgbClr val="2E2A1F"/>
                </a:solidFill>
                <a:latin typeface="Calibri"/>
                <a:cs typeface="Calibri"/>
              </a:rPr>
              <a:t>f</a:t>
            </a:r>
            <a:r>
              <a:rPr sz="2800" spc="20" dirty="0">
                <a:solidFill>
                  <a:srgbClr val="2E2A1F"/>
                </a:solidFill>
                <a:latin typeface="Calibri"/>
                <a:cs typeface="Calibri"/>
              </a:rPr>
              <a:t>o</a:t>
            </a:r>
            <a:r>
              <a:rPr sz="2800" spc="-10" dirty="0">
                <a:solidFill>
                  <a:srgbClr val="2E2A1F"/>
                </a:solidFill>
                <a:latin typeface="Calibri"/>
                <a:cs typeface="Calibri"/>
              </a:rPr>
              <a:t>r</a:t>
            </a:r>
            <a:r>
              <a:rPr sz="2800" spc="-80" dirty="0">
                <a:solidFill>
                  <a:srgbClr val="2E2A1F"/>
                </a:solidFill>
                <a:latin typeface="Times New Roman"/>
                <a:cs typeface="Times New Roman"/>
              </a:rPr>
              <a:t> </a:t>
            </a:r>
            <a:r>
              <a:rPr sz="2800" spc="-10" dirty="0">
                <a:solidFill>
                  <a:srgbClr val="2E2A1F"/>
                </a:solidFill>
                <a:latin typeface="Calibri"/>
                <a:cs typeface="Calibri"/>
              </a:rPr>
              <a:t>e</a:t>
            </a:r>
            <a:r>
              <a:rPr sz="2800" spc="20" dirty="0">
                <a:solidFill>
                  <a:srgbClr val="2E2A1F"/>
                </a:solidFill>
                <a:latin typeface="Calibri"/>
                <a:cs typeface="Calibri"/>
              </a:rPr>
              <a:t>v</a:t>
            </a:r>
            <a:r>
              <a:rPr sz="2800" spc="-45" dirty="0">
                <a:solidFill>
                  <a:srgbClr val="2E2A1F"/>
                </a:solidFill>
                <a:latin typeface="Calibri"/>
                <a:cs typeface="Calibri"/>
              </a:rPr>
              <a:t>al</a:t>
            </a:r>
            <a:r>
              <a:rPr sz="2800" spc="25" dirty="0">
                <a:solidFill>
                  <a:srgbClr val="2E2A1F"/>
                </a:solidFill>
                <a:latin typeface="Calibri"/>
                <a:cs typeface="Calibri"/>
              </a:rPr>
              <a:t>u</a:t>
            </a:r>
            <a:r>
              <a:rPr sz="2800" spc="-45" dirty="0">
                <a:solidFill>
                  <a:srgbClr val="2E2A1F"/>
                </a:solidFill>
                <a:latin typeface="Calibri"/>
                <a:cs typeface="Calibri"/>
              </a:rPr>
              <a:t>a</a:t>
            </a:r>
            <a:r>
              <a:rPr sz="2800" spc="-50" dirty="0">
                <a:solidFill>
                  <a:srgbClr val="2E2A1F"/>
                </a:solidFill>
                <a:latin typeface="Calibri"/>
                <a:cs typeface="Calibri"/>
              </a:rPr>
              <a:t>t</a:t>
            </a:r>
            <a:r>
              <a:rPr sz="2800" spc="-45" dirty="0">
                <a:solidFill>
                  <a:srgbClr val="2E2A1F"/>
                </a:solidFill>
                <a:latin typeface="Calibri"/>
                <a:cs typeface="Calibri"/>
              </a:rPr>
              <a:t>i</a:t>
            </a:r>
            <a:r>
              <a:rPr sz="2800" spc="25" dirty="0">
                <a:solidFill>
                  <a:srgbClr val="2E2A1F"/>
                </a:solidFill>
                <a:latin typeface="Calibri"/>
                <a:cs typeface="Calibri"/>
              </a:rPr>
              <a:t>n</a:t>
            </a:r>
            <a:r>
              <a:rPr sz="2800" spc="-15" dirty="0">
                <a:solidFill>
                  <a:srgbClr val="2E2A1F"/>
                </a:solidFill>
                <a:latin typeface="Calibri"/>
                <a:cs typeface="Calibri"/>
              </a:rPr>
              <a:t>g</a:t>
            </a:r>
            <a:r>
              <a:rPr sz="2800" spc="-20" dirty="0">
                <a:solidFill>
                  <a:srgbClr val="2E2A1F"/>
                </a:solidFill>
                <a:latin typeface="Times New Roman"/>
                <a:cs typeface="Times New Roman"/>
              </a:rPr>
              <a:t> </a:t>
            </a:r>
            <a:r>
              <a:rPr sz="2800" spc="-45" dirty="0">
                <a:solidFill>
                  <a:srgbClr val="2E2A1F"/>
                </a:solidFill>
                <a:latin typeface="Calibri"/>
                <a:cs typeface="Calibri"/>
              </a:rPr>
              <a:t>a</a:t>
            </a:r>
            <a:r>
              <a:rPr sz="2800" spc="5" dirty="0">
                <a:solidFill>
                  <a:srgbClr val="2E2A1F"/>
                </a:solidFill>
                <a:latin typeface="Calibri"/>
                <a:cs typeface="Calibri"/>
              </a:rPr>
              <a:t>r</a:t>
            </a:r>
            <a:r>
              <a:rPr sz="2800" spc="-45" dirty="0">
                <a:solidFill>
                  <a:srgbClr val="2E2A1F"/>
                </a:solidFill>
                <a:latin typeface="Calibri"/>
                <a:cs typeface="Calibri"/>
              </a:rPr>
              <a:t>i</a:t>
            </a:r>
            <a:r>
              <a:rPr sz="2800" spc="-50" dirty="0">
                <a:solidFill>
                  <a:srgbClr val="2E2A1F"/>
                </a:solidFill>
                <a:latin typeface="Calibri"/>
                <a:cs typeface="Calibri"/>
              </a:rPr>
              <a:t>t</a:t>
            </a:r>
            <a:r>
              <a:rPr sz="2800" spc="25" dirty="0">
                <a:solidFill>
                  <a:srgbClr val="2E2A1F"/>
                </a:solidFill>
                <a:latin typeface="Calibri"/>
                <a:cs typeface="Calibri"/>
              </a:rPr>
              <a:t>h</a:t>
            </a:r>
            <a:r>
              <a:rPr sz="2800" spc="-65" dirty="0">
                <a:solidFill>
                  <a:srgbClr val="2E2A1F"/>
                </a:solidFill>
                <a:latin typeface="Calibri"/>
                <a:cs typeface="Calibri"/>
              </a:rPr>
              <a:t>m</a:t>
            </a:r>
            <a:r>
              <a:rPr sz="2800" spc="-10" dirty="0">
                <a:solidFill>
                  <a:srgbClr val="2E2A1F"/>
                </a:solidFill>
                <a:latin typeface="Calibri"/>
                <a:cs typeface="Calibri"/>
              </a:rPr>
              <a:t>e</a:t>
            </a:r>
            <a:r>
              <a:rPr sz="2800" spc="-50" dirty="0">
                <a:solidFill>
                  <a:srgbClr val="2E2A1F"/>
                </a:solidFill>
                <a:latin typeface="Calibri"/>
                <a:cs typeface="Calibri"/>
              </a:rPr>
              <a:t>t</a:t>
            </a:r>
            <a:r>
              <a:rPr sz="2800" spc="-45" dirty="0">
                <a:solidFill>
                  <a:srgbClr val="2E2A1F"/>
                </a:solidFill>
                <a:latin typeface="Calibri"/>
                <a:cs typeface="Calibri"/>
              </a:rPr>
              <a:t>i</a:t>
            </a:r>
            <a:r>
              <a:rPr sz="2800" spc="-15" dirty="0">
                <a:solidFill>
                  <a:srgbClr val="2E2A1F"/>
                </a:solidFill>
                <a:latin typeface="Calibri"/>
                <a:cs typeface="Calibri"/>
              </a:rPr>
              <a:t>c</a:t>
            </a:r>
            <a:r>
              <a:rPr sz="2800" spc="-10" dirty="0">
                <a:solidFill>
                  <a:srgbClr val="2E2A1F"/>
                </a:solidFill>
                <a:latin typeface="Times New Roman"/>
                <a:cs typeface="Times New Roman"/>
              </a:rPr>
              <a:t> </a:t>
            </a:r>
            <a:r>
              <a:rPr sz="2800" spc="-10" dirty="0">
                <a:solidFill>
                  <a:srgbClr val="2E2A1F"/>
                </a:solidFill>
                <a:latin typeface="Calibri"/>
                <a:cs typeface="Calibri"/>
              </a:rPr>
              <a:t>e</a:t>
            </a:r>
            <a:r>
              <a:rPr sz="2800" spc="-15" dirty="0">
                <a:solidFill>
                  <a:srgbClr val="2E2A1F"/>
                </a:solidFill>
                <a:latin typeface="Calibri"/>
                <a:cs typeface="Calibri"/>
              </a:rPr>
              <a:t>x</a:t>
            </a:r>
            <a:r>
              <a:rPr sz="2800" spc="25" dirty="0">
                <a:solidFill>
                  <a:srgbClr val="2E2A1F"/>
                </a:solidFill>
                <a:latin typeface="Calibri"/>
                <a:cs typeface="Calibri"/>
              </a:rPr>
              <a:t>p</a:t>
            </a:r>
            <a:r>
              <a:rPr sz="2800" spc="5" dirty="0">
                <a:solidFill>
                  <a:srgbClr val="2E2A1F"/>
                </a:solidFill>
                <a:latin typeface="Calibri"/>
                <a:cs typeface="Calibri"/>
              </a:rPr>
              <a:t>r</a:t>
            </a:r>
            <a:r>
              <a:rPr sz="2800" spc="-10" dirty="0">
                <a:solidFill>
                  <a:srgbClr val="2E2A1F"/>
                </a:solidFill>
                <a:latin typeface="Calibri"/>
                <a:cs typeface="Calibri"/>
              </a:rPr>
              <a:t>e</a:t>
            </a:r>
            <a:r>
              <a:rPr sz="2800" dirty="0">
                <a:solidFill>
                  <a:srgbClr val="2E2A1F"/>
                </a:solidFill>
                <a:latin typeface="Calibri"/>
                <a:cs typeface="Calibri"/>
              </a:rPr>
              <a:t>ss</a:t>
            </a:r>
            <a:r>
              <a:rPr sz="2800" spc="-45" dirty="0">
                <a:solidFill>
                  <a:srgbClr val="2E2A1F"/>
                </a:solidFill>
                <a:latin typeface="Calibri"/>
                <a:cs typeface="Calibri"/>
              </a:rPr>
              <a:t>i</a:t>
            </a:r>
            <a:r>
              <a:rPr sz="2800" spc="20" dirty="0">
                <a:solidFill>
                  <a:srgbClr val="2E2A1F"/>
                </a:solidFill>
                <a:latin typeface="Calibri"/>
                <a:cs typeface="Calibri"/>
              </a:rPr>
              <a:t>o</a:t>
            </a:r>
            <a:r>
              <a:rPr sz="2800" spc="25" dirty="0">
                <a:solidFill>
                  <a:srgbClr val="2E2A1F"/>
                </a:solidFill>
                <a:latin typeface="Calibri"/>
                <a:cs typeface="Calibri"/>
              </a:rPr>
              <a:t>n</a:t>
            </a:r>
            <a:r>
              <a:rPr sz="2800" dirty="0">
                <a:solidFill>
                  <a:srgbClr val="2E2A1F"/>
                </a:solidFill>
                <a:latin typeface="Calibri"/>
                <a:cs typeface="Calibri"/>
              </a:rPr>
              <a:t>.</a:t>
            </a:r>
            <a:endParaRPr sz="2800">
              <a:latin typeface="Calibri"/>
              <a:cs typeface="Calibri"/>
            </a:endParaRPr>
          </a:p>
          <a:p>
            <a:pPr>
              <a:lnSpc>
                <a:spcPct val="100000"/>
              </a:lnSpc>
              <a:spcBef>
                <a:spcPts val="47"/>
              </a:spcBef>
              <a:buClr>
                <a:srgbClr val="A9A57B"/>
              </a:buClr>
              <a:buFont typeface="Arial"/>
              <a:buChar char="•"/>
            </a:pPr>
            <a:endParaRPr sz="2950">
              <a:latin typeface="Times New Roman"/>
              <a:cs typeface="Times New Roman"/>
            </a:endParaRPr>
          </a:p>
          <a:p>
            <a:pPr marL="241300" indent="-228600">
              <a:lnSpc>
                <a:spcPts val="3329"/>
              </a:lnSpc>
              <a:buClr>
                <a:srgbClr val="A9A57B"/>
              </a:buClr>
              <a:buFont typeface="Arial"/>
              <a:buChar char="•"/>
              <a:tabLst>
                <a:tab pos="241300" algn="l"/>
              </a:tabLst>
            </a:pPr>
            <a:r>
              <a:rPr sz="2800" spc="10" dirty="0">
                <a:solidFill>
                  <a:srgbClr val="2E2A1F"/>
                </a:solidFill>
                <a:latin typeface="Calibri"/>
                <a:cs typeface="Calibri"/>
              </a:rPr>
              <a:t>S</a:t>
            </a:r>
            <a:r>
              <a:rPr sz="2800" spc="-50" dirty="0">
                <a:solidFill>
                  <a:srgbClr val="2E2A1F"/>
                </a:solidFill>
                <a:latin typeface="Calibri"/>
                <a:cs typeface="Calibri"/>
              </a:rPr>
              <a:t>t</a:t>
            </a:r>
            <a:r>
              <a:rPr sz="2800" spc="-45" dirty="0">
                <a:solidFill>
                  <a:srgbClr val="2E2A1F"/>
                </a:solidFill>
                <a:latin typeface="Calibri"/>
                <a:cs typeface="Calibri"/>
              </a:rPr>
              <a:t>a</a:t>
            </a:r>
            <a:r>
              <a:rPr sz="2800" dirty="0">
                <a:solidFill>
                  <a:srgbClr val="2E2A1F"/>
                </a:solidFill>
                <a:latin typeface="Calibri"/>
                <a:cs typeface="Calibri"/>
              </a:rPr>
              <a:t>c</a:t>
            </a:r>
            <a:r>
              <a:rPr sz="2800" spc="-15" dirty="0">
                <a:solidFill>
                  <a:srgbClr val="2E2A1F"/>
                </a:solidFill>
                <a:latin typeface="Calibri"/>
                <a:cs typeface="Calibri"/>
              </a:rPr>
              <a:t>k</a:t>
            </a:r>
            <a:r>
              <a:rPr sz="2800" spc="-75" dirty="0">
                <a:solidFill>
                  <a:srgbClr val="2E2A1F"/>
                </a:solidFill>
                <a:latin typeface="Times New Roman"/>
                <a:cs typeface="Times New Roman"/>
              </a:rPr>
              <a:t> </a:t>
            </a:r>
            <a:r>
              <a:rPr sz="2800" dirty="0">
                <a:solidFill>
                  <a:srgbClr val="2E2A1F"/>
                </a:solidFill>
                <a:latin typeface="Calibri"/>
                <a:cs typeface="Calibri"/>
              </a:rPr>
              <a:t>c</a:t>
            </a:r>
            <a:r>
              <a:rPr sz="2800" spc="-45" dirty="0">
                <a:solidFill>
                  <a:srgbClr val="2E2A1F"/>
                </a:solidFill>
                <a:latin typeface="Calibri"/>
                <a:cs typeface="Calibri"/>
              </a:rPr>
              <a:t>a</a:t>
            </a:r>
            <a:r>
              <a:rPr sz="2800" dirty="0">
                <a:solidFill>
                  <a:srgbClr val="2E2A1F"/>
                </a:solidFill>
                <a:latin typeface="Calibri"/>
                <a:cs typeface="Calibri"/>
              </a:rPr>
              <a:t>n</a:t>
            </a:r>
            <a:r>
              <a:rPr sz="2800" spc="-75" dirty="0">
                <a:solidFill>
                  <a:srgbClr val="2E2A1F"/>
                </a:solidFill>
                <a:latin typeface="Times New Roman"/>
                <a:cs typeface="Times New Roman"/>
              </a:rPr>
              <a:t> </a:t>
            </a:r>
            <a:r>
              <a:rPr sz="2800" spc="25" dirty="0">
                <a:solidFill>
                  <a:srgbClr val="2E2A1F"/>
                </a:solidFill>
                <a:latin typeface="Calibri"/>
                <a:cs typeface="Calibri"/>
              </a:rPr>
              <a:t>b</a:t>
            </a:r>
            <a:r>
              <a:rPr sz="2800" spc="-15" dirty="0">
                <a:solidFill>
                  <a:srgbClr val="2E2A1F"/>
                </a:solidFill>
                <a:latin typeface="Calibri"/>
                <a:cs typeface="Calibri"/>
              </a:rPr>
              <a:t>e</a:t>
            </a:r>
            <a:r>
              <a:rPr sz="2800" spc="-95" dirty="0">
                <a:solidFill>
                  <a:srgbClr val="2E2A1F"/>
                </a:solidFill>
                <a:latin typeface="Times New Roman"/>
                <a:cs typeface="Times New Roman"/>
              </a:rPr>
              <a:t> </a:t>
            </a:r>
            <a:r>
              <a:rPr sz="2800" spc="25" dirty="0">
                <a:solidFill>
                  <a:srgbClr val="2E2A1F"/>
                </a:solidFill>
                <a:latin typeface="Calibri"/>
                <a:cs typeface="Calibri"/>
              </a:rPr>
              <a:t>u</a:t>
            </a:r>
            <a:r>
              <a:rPr sz="2800" dirty="0">
                <a:solidFill>
                  <a:srgbClr val="2E2A1F"/>
                </a:solidFill>
                <a:latin typeface="Calibri"/>
                <a:cs typeface="Calibri"/>
              </a:rPr>
              <a:t>s</a:t>
            </a:r>
            <a:r>
              <a:rPr sz="2800" spc="-10" dirty="0">
                <a:solidFill>
                  <a:srgbClr val="2E2A1F"/>
                </a:solidFill>
                <a:latin typeface="Calibri"/>
                <a:cs typeface="Calibri"/>
              </a:rPr>
              <a:t>e</a:t>
            </a:r>
            <a:r>
              <a:rPr sz="2800" dirty="0">
                <a:solidFill>
                  <a:srgbClr val="2E2A1F"/>
                </a:solidFill>
                <a:latin typeface="Calibri"/>
                <a:cs typeface="Calibri"/>
              </a:rPr>
              <a:t>d</a:t>
            </a:r>
            <a:r>
              <a:rPr sz="2800" spc="-75" dirty="0">
                <a:solidFill>
                  <a:srgbClr val="2E2A1F"/>
                </a:solidFill>
                <a:latin typeface="Times New Roman"/>
                <a:cs typeface="Times New Roman"/>
              </a:rPr>
              <a:t> </a:t>
            </a:r>
            <a:r>
              <a:rPr sz="2800" spc="-50" dirty="0">
                <a:solidFill>
                  <a:srgbClr val="2E2A1F"/>
                </a:solidFill>
                <a:latin typeface="Calibri"/>
                <a:cs typeface="Calibri"/>
              </a:rPr>
              <a:t>t</a:t>
            </a:r>
            <a:r>
              <a:rPr sz="2800" spc="20" dirty="0">
                <a:solidFill>
                  <a:srgbClr val="2E2A1F"/>
                </a:solidFill>
                <a:latin typeface="Calibri"/>
                <a:cs typeface="Calibri"/>
              </a:rPr>
              <a:t>o</a:t>
            </a:r>
            <a:r>
              <a:rPr sz="2800" spc="-10" dirty="0">
                <a:solidFill>
                  <a:srgbClr val="2E2A1F"/>
                </a:solidFill>
                <a:latin typeface="Calibri"/>
                <a:cs typeface="Calibri"/>
              </a:rPr>
              <a:t>:</a:t>
            </a:r>
            <a:endParaRPr sz="2800">
              <a:latin typeface="Calibri"/>
              <a:cs typeface="Calibri"/>
            </a:endParaRPr>
          </a:p>
          <a:p>
            <a:pPr marL="533400" marR="732155" lvl="1" indent="-228600">
              <a:lnSpc>
                <a:spcPts val="2900"/>
              </a:lnSpc>
              <a:spcBef>
                <a:spcPts val="50"/>
              </a:spcBef>
              <a:buClr>
                <a:srgbClr val="9CBEBD"/>
              </a:buClr>
              <a:buFont typeface="Arial"/>
              <a:buChar char="•"/>
              <a:tabLst>
                <a:tab pos="533400" algn="l"/>
              </a:tabLst>
            </a:pPr>
            <a:r>
              <a:rPr sz="2400" spc="15" dirty="0">
                <a:solidFill>
                  <a:srgbClr val="2E2A1F"/>
                </a:solidFill>
                <a:latin typeface="Calibri"/>
                <a:cs typeface="Calibri"/>
              </a:rPr>
              <a:t>C</a:t>
            </a:r>
            <a:r>
              <a:rPr sz="2400" spc="30" dirty="0">
                <a:solidFill>
                  <a:srgbClr val="2E2A1F"/>
                </a:solidFill>
                <a:latin typeface="Calibri"/>
                <a:cs typeface="Calibri"/>
              </a:rPr>
              <a:t>o</a:t>
            </a:r>
            <a:r>
              <a:rPr sz="2400" spc="35" dirty="0">
                <a:solidFill>
                  <a:srgbClr val="2E2A1F"/>
                </a:solidFill>
                <a:latin typeface="Calibri"/>
                <a:cs typeface="Calibri"/>
              </a:rPr>
              <a:t>n</a:t>
            </a:r>
            <a:r>
              <a:rPr sz="2400" dirty="0">
                <a:solidFill>
                  <a:srgbClr val="2E2A1F"/>
                </a:solidFill>
                <a:latin typeface="Calibri"/>
                <a:cs typeface="Calibri"/>
              </a:rPr>
              <a:t>v</a:t>
            </a:r>
            <a:r>
              <a:rPr sz="2400" spc="-10" dirty="0">
                <a:solidFill>
                  <a:srgbClr val="2E2A1F"/>
                </a:solidFill>
                <a:latin typeface="Calibri"/>
                <a:cs typeface="Calibri"/>
              </a:rPr>
              <a:t>e</a:t>
            </a:r>
            <a:r>
              <a:rPr sz="2400" spc="-50" dirty="0">
                <a:solidFill>
                  <a:srgbClr val="2E2A1F"/>
                </a:solidFill>
                <a:latin typeface="Calibri"/>
                <a:cs typeface="Calibri"/>
              </a:rPr>
              <a:t>r</a:t>
            </a:r>
            <a:r>
              <a:rPr sz="2400" spc="-10" dirty="0">
                <a:solidFill>
                  <a:srgbClr val="2E2A1F"/>
                </a:solidFill>
                <a:latin typeface="Calibri"/>
                <a:cs typeface="Calibri"/>
              </a:rPr>
              <a:t>t</a:t>
            </a:r>
            <a:r>
              <a:rPr sz="2400" spc="-204" dirty="0">
                <a:solidFill>
                  <a:srgbClr val="2E2A1F"/>
                </a:solidFill>
                <a:latin typeface="Times New Roman"/>
                <a:cs typeface="Times New Roman"/>
              </a:rPr>
              <a:t> </a:t>
            </a:r>
            <a:r>
              <a:rPr sz="2400" spc="50" dirty="0">
                <a:solidFill>
                  <a:srgbClr val="2E2A1F"/>
                </a:solidFill>
                <a:latin typeface="Calibri"/>
                <a:cs typeface="Calibri"/>
              </a:rPr>
              <a:t>a</a:t>
            </a:r>
            <a:r>
              <a:rPr sz="2400" dirty="0">
                <a:solidFill>
                  <a:srgbClr val="2E2A1F"/>
                </a:solidFill>
                <a:latin typeface="Calibri"/>
                <a:cs typeface="Calibri"/>
              </a:rPr>
              <a:t>n</a:t>
            </a:r>
            <a:r>
              <a:rPr sz="2400" spc="-165" dirty="0">
                <a:solidFill>
                  <a:srgbClr val="2E2A1F"/>
                </a:solidFill>
                <a:latin typeface="Times New Roman"/>
                <a:cs typeface="Times New Roman"/>
              </a:rPr>
              <a:t> </a:t>
            </a:r>
            <a:r>
              <a:rPr sz="2400" spc="35" dirty="0">
                <a:solidFill>
                  <a:srgbClr val="2E2A1F"/>
                </a:solidFill>
                <a:latin typeface="Calibri"/>
                <a:cs typeface="Calibri"/>
              </a:rPr>
              <a:t>n</a:t>
            </a:r>
            <a:r>
              <a:rPr sz="2400" spc="30" dirty="0">
                <a:solidFill>
                  <a:srgbClr val="2E2A1F"/>
                </a:solidFill>
                <a:latin typeface="Calibri"/>
                <a:cs typeface="Calibri"/>
              </a:rPr>
              <a:t>o</a:t>
            </a:r>
            <a:r>
              <a:rPr sz="2400" spc="-50" dirty="0">
                <a:solidFill>
                  <a:srgbClr val="2E2A1F"/>
                </a:solidFill>
                <a:latin typeface="Calibri"/>
                <a:cs typeface="Calibri"/>
              </a:rPr>
              <a:t>r</a:t>
            </a:r>
            <a:r>
              <a:rPr sz="2400" spc="-40" dirty="0">
                <a:solidFill>
                  <a:srgbClr val="2E2A1F"/>
                </a:solidFill>
                <a:latin typeface="Calibri"/>
                <a:cs typeface="Calibri"/>
              </a:rPr>
              <a:t>m</a:t>
            </a:r>
            <a:r>
              <a:rPr sz="2400" spc="50" dirty="0">
                <a:solidFill>
                  <a:srgbClr val="2E2A1F"/>
                </a:solidFill>
                <a:latin typeface="Calibri"/>
                <a:cs typeface="Calibri"/>
              </a:rPr>
              <a:t>a</a:t>
            </a:r>
            <a:r>
              <a:rPr sz="2400" dirty="0">
                <a:solidFill>
                  <a:srgbClr val="2E2A1F"/>
                </a:solidFill>
                <a:latin typeface="Calibri"/>
                <a:cs typeface="Calibri"/>
              </a:rPr>
              <a:t>l</a:t>
            </a:r>
            <a:r>
              <a:rPr sz="2400" spc="-55" dirty="0">
                <a:solidFill>
                  <a:srgbClr val="2E2A1F"/>
                </a:solidFill>
                <a:latin typeface="Times New Roman"/>
                <a:cs typeface="Times New Roman"/>
              </a:rPr>
              <a:t> </a:t>
            </a:r>
            <a:r>
              <a:rPr sz="2400" spc="-10" dirty="0">
                <a:solidFill>
                  <a:srgbClr val="2E2A1F"/>
                </a:solidFill>
                <a:latin typeface="Calibri"/>
                <a:cs typeface="Calibri"/>
              </a:rPr>
              <a:t>e</a:t>
            </a:r>
            <a:r>
              <a:rPr sz="2400" spc="-40" dirty="0">
                <a:solidFill>
                  <a:srgbClr val="2E2A1F"/>
                </a:solidFill>
                <a:latin typeface="Calibri"/>
                <a:cs typeface="Calibri"/>
              </a:rPr>
              <a:t>x</a:t>
            </a:r>
            <a:r>
              <a:rPr sz="2400" spc="35" dirty="0">
                <a:solidFill>
                  <a:srgbClr val="2E2A1F"/>
                </a:solidFill>
                <a:latin typeface="Calibri"/>
                <a:cs typeface="Calibri"/>
              </a:rPr>
              <a:t>p</a:t>
            </a:r>
            <a:r>
              <a:rPr sz="2400" spc="-50" dirty="0">
                <a:solidFill>
                  <a:srgbClr val="2E2A1F"/>
                </a:solidFill>
                <a:latin typeface="Calibri"/>
                <a:cs typeface="Calibri"/>
              </a:rPr>
              <a:t>r</a:t>
            </a:r>
            <a:r>
              <a:rPr sz="2400" spc="-10" dirty="0">
                <a:solidFill>
                  <a:srgbClr val="2E2A1F"/>
                </a:solidFill>
                <a:latin typeface="Calibri"/>
                <a:cs typeface="Calibri"/>
              </a:rPr>
              <a:t>e</a:t>
            </a:r>
            <a:r>
              <a:rPr sz="2400" spc="-40" dirty="0">
                <a:solidFill>
                  <a:srgbClr val="2E2A1F"/>
                </a:solidFill>
                <a:latin typeface="Calibri"/>
                <a:cs typeface="Calibri"/>
              </a:rPr>
              <a:t>ss</a:t>
            </a:r>
            <a:r>
              <a:rPr sz="2400" spc="45" dirty="0">
                <a:solidFill>
                  <a:srgbClr val="2E2A1F"/>
                </a:solidFill>
                <a:latin typeface="Calibri"/>
                <a:cs typeface="Calibri"/>
              </a:rPr>
              <a:t>i</a:t>
            </a:r>
            <a:r>
              <a:rPr sz="2400" spc="30" dirty="0">
                <a:solidFill>
                  <a:srgbClr val="2E2A1F"/>
                </a:solidFill>
                <a:latin typeface="Calibri"/>
                <a:cs typeface="Calibri"/>
              </a:rPr>
              <a:t>o</a:t>
            </a:r>
            <a:r>
              <a:rPr sz="2400" dirty="0">
                <a:solidFill>
                  <a:srgbClr val="2E2A1F"/>
                </a:solidFill>
                <a:latin typeface="Calibri"/>
                <a:cs typeface="Calibri"/>
              </a:rPr>
              <a:t>n</a:t>
            </a:r>
            <a:r>
              <a:rPr sz="2400" spc="-165" dirty="0">
                <a:solidFill>
                  <a:srgbClr val="2E2A1F"/>
                </a:solidFill>
                <a:latin typeface="Times New Roman"/>
                <a:cs typeface="Times New Roman"/>
              </a:rPr>
              <a:t> </a:t>
            </a:r>
            <a:r>
              <a:rPr sz="2400" spc="-30" dirty="0">
                <a:solidFill>
                  <a:srgbClr val="2E2A1F"/>
                </a:solidFill>
                <a:latin typeface="Calibri"/>
                <a:cs typeface="Calibri"/>
              </a:rPr>
              <a:t>(</a:t>
            </a:r>
            <a:r>
              <a:rPr sz="2400" spc="45" dirty="0">
                <a:solidFill>
                  <a:srgbClr val="2E2A1F"/>
                </a:solidFill>
                <a:latin typeface="Calibri"/>
                <a:cs typeface="Calibri"/>
              </a:rPr>
              <a:t>i</a:t>
            </a:r>
            <a:r>
              <a:rPr sz="2400" spc="35" dirty="0">
                <a:solidFill>
                  <a:srgbClr val="2E2A1F"/>
                </a:solidFill>
                <a:latin typeface="Calibri"/>
                <a:cs typeface="Calibri"/>
              </a:rPr>
              <a:t>n</a:t>
            </a:r>
            <a:r>
              <a:rPr sz="2400" spc="-35" dirty="0">
                <a:solidFill>
                  <a:srgbClr val="2E2A1F"/>
                </a:solidFill>
                <a:latin typeface="Calibri"/>
                <a:cs typeface="Calibri"/>
              </a:rPr>
              <a:t>f</a:t>
            </a:r>
            <a:r>
              <a:rPr sz="2400" spc="45" dirty="0">
                <a:solidFill>
                  <a:srgbClr val="2E2A1F"/>
                </a:solidFill>
                <a:latin typeface="Calibri"/>
                <a:cs typeface="Calibri"/>
              </a:rPr>
              <a:t>i</a:t>
            </a:r>
            <a:r>
              <a:rPr sz="2400" dirty="0">
                <a:solidFill>
                  <a:srgbClr val="2E2A1F"/>
                </a:solidFill>
                <a:latin typeface="Calibri"/>
                <a:cs typeface="Calibri"/>
              </a:rPr>
              <a:t>x</a:t>
            </a:r>
            <a:r>
              <a:rPr sz="2400" spc="-140" dirty="0">
                <a:solidFill>
                  <a:srgbClr val="2E2A1F"/>
                </a:solidFill>
                <a:latin typeface="Times New Roman"/>
                <a:cs typeface="Times New Roman"/>
              </a:rPr>
              <a:t> </a:t>
            </a:r>
            <a:r>
              <a:rPr sz="2400" spc="-10" dirty="0">
                <a:solidFill>
                  <a:srgbClr val="2E2A1F"/>
                </a:solidFill>
                <a:latin typeface="Calibri"/>
                <a:cs typeface="Calibri"/>
              </a:rPr>
              <a:t>e</a:t>
            </a:r>
            <a:r>
              <a:rPr sz="2400" spc="-40" dirty="0">
                <a:solidFill>
                  <a:srgbClr val="2E2A1F"/>
                </a:solidFill>
                <a:latin typeface="Calibri"/>
                <a:cs typeface="Calibri"/>
              </a:rPr>
              <a:t>x</a:t>
            </a:r>
            <a:r>
              <a:rPr sz="2400" spc="35" dirty="0">
                <a:solidFill>
                  <a:srgbClr val="2E2A1F"/>
                </a:solidFill>
                <a:latin typeface="Calibri"/>
                <a:cs typeface="Calibri"/>
              </a:rPr>
              <a:t>p</a:t>
            </a:r>
            <a:r>
              <a:rPr sz="2400" spc="-50" dirty="0">
                <a:solidFill>
                  <a:srgbClr val="2E2A1F"/>
                </a:solidFill>
                <a:latin typeface="Calibri"/>
                <a:cs typeface="Calibri"/>
              </a:rPr>
              <a:t>r</a:t>
            </a:r>
            <a:r>
              <a:rPr sz="2400" spc="-10" dirty="0">
                <a:solidFill>
                  <a:srgbClr val="2E2A1F"/>
                </a:solidFill>
                <a:latin typeface="Calibri"/>
                <a:cs typeface="Calibri"/>
              </a:rPr>
              <a:t>e</a:t>
            </a:r>
            <a:r>
              <a:rPr sz="2400" spc="-40" dirty="0">
                <a:solidFill>
                  <a:srgbClr val="2E2A1F"/>
                </a:solidFill>
                <a:latin typeface="Calibri"/>
                <a:cs typeface="Calibri"/>
              </a:rPr>
              <a:t>ss</a:t>
            </a:r>
            <a:r>
              <a:rPr sz="2400" spc="45" dirty="0">
                <a:solidFill>
                  <a:srgbClr val="2E2A1F"/>
                </a:solidFill>
                <a:latin typeface="Calibri"/>
                <a:cs typeface="Calibri"/>
              </a:rPr>
              <a:t>i</a:t>
            </a:r>
            <a:r>
              <a:rPr sz="2400" spc="30" dirty="0">
                <a:solidFill>
                  <a:srgbClr val="2E2A1F"/>
                </a:solidFill>
                <a:latin typeface="Calibri"/>
                <a:cs typeface="Calibri"/>
              </a:rPr>
              <a:t>o</a:t>
            </a:r>
            <a:r>
              <a:rPr sz="2400" spc="35" dirty="0">
                <a:solidFill>
                  <a:srgbClr val="2E2A1F"/>
                </a:solidFill>
                <a:latin typeface="Calibri"/>
                <a:cs typeface="Calibri"/>
              </a:rPr>
              <a:t>n</a:t>
            </a:r>
            <a:r>
              <a:rPr sz="2400" dirty="0">
                <a:solidFill>
                  <a:srgbClr val="2E2A1F"/>
                </a:solidFill>
                <a:latin typeface="Calibri"/>
                <a:cs typeface="Calibri"/>
              </a:rPr>
              <a:t>)</a:t>
            </a:r>
            <a:r>
              <a:rPr sz="2400" spc="-130" dirty="0">
                <a:solidFill>
                  <a:srgbClr val="2E2A1F"/>
                </a:solidFill>
                <a:latin typeface="Times New Roman"/>
                <a:cs typeface="Times New Roman"/>
              </a:rPr>
              <a:t> </a:t>
            </a:r>
            <a:r>
              <a:rPr sz="2400" spc="-15" dirty="0">
                <a:solidFill>
                  <a:srgbClr val="2E2A1F"/>
                </a:solidFill>
                <a:latin typeface="Calibri"/>
                <a:cs typeface="Calibri"/>
              </a:rPr>
              <a:t>t</a:t>
            </a:r>
            <a:r>
              <a:rPr sz="2400" dirty="0">
                <a:solidFill>
                  <a:srgbClr val="2E2A1F"/>
                </a:solidFill>
                <a:latin typeface="Calibri"/>
                <a:cs typeface="Calibri"/>
              </a:rPr>
              <a:t>o</a:t>
            </a:r>
            <a:r>
              <a:rPr sz="2400" dirty="0">
                <a:solidFill>
                  <a:srgbClr val="2E2A1F"/>
                </a:solidFill>
                <a:latin typeface="Times New Roman"/>
                <a:cs typeface="Times New Roman"/>
              </a:rPr>
              <a:t> </a:t>
            </a:r>
            <a:r>
              <a:rPr sz="2400" spc="35" dirty="0">
                <a:solidFill>
                  <a:srgbClr val="2E2A1F"/>
                </a:solidFill>
                <a:latin typeface="Calibri"/>
                <a:cs typeface="Calibri"/>
              </a:rPr>
              <a:t>p</a:t>
            </a:r>
            <a:r>
              <a:rPr sz="2400" spc="30" dirty="0">
                <a:solidFill>
                  <a:srgbClr val="2E2A1F"/>
                </a:solidFill>
                <a:latin typeface="Calibri"/>
                <a:cs typeface="Calibri"/>
              </a:rPr>
              <a:t>o</a:t>
            </a:r>
            <a:r>
              <a:rPr sz="2400" spc="-40" dirty="0">
                <a:solidFill>
                  <a:srgbClr val="2E2A1F"/>
                </a:solidFill>
                <a:latin typeface="Calibri"/>
                <a:cs typeface="Calibri"/>
              </a:rPr>
              <a:t>s</a:t>
            </a:r>
            <a:r>
              <a:rPr sz="2400" spc="-15" dirty="0">
                <a:solidFill>
                  <a:srgbClr val="2E2A1F"/>
                </a:solidFill>
                <a:latin typeface="Calibri"/>
                <a:cs typeface="Calibri"/>
              </a:rPr>
              <a:t>t</a:t>
            </a:r>
            <a:r>
              <a:rPr sz="2400" spc="-35" dirty="0">
                <a:solidFill>
                  <a:srgbClr val="2E2A1F"/>
                </a:solidFill>
                <a:latin typeface="Calibri"/>
                <a:cs typeface="Calibri"/>
              </a:rPr>
              <a:t>f</a:t>
            </a:r>
            <a:r>
              <a:rPr sz="2400" spc="45" dirty="0">
                <a:solidFill>
                  <a:srgbClr val="2E2A1F"/>
                </a:solidFill>
                <a:latin typeface="Calibri"/>
                <a:cs typeface="Calibri"/>
              </a:rPr>
              <a:t>i</a:t>
            </a:r>
            <a:r>
              <a:rPr sz="2400" dirty="0">
                <a:solidFill>
                  <a:srgbClr val="2E2A1F"/>
                </a:solidFill>
                <a:latin typeface="Calibri"/>
                <a:cs typeface="Calibri"/>
              </a:rPr>
              <a:t>x</a:t>
            </a:r>
            <a:r>
              <a:rPr sz="2400" spc="-140" dirty="0">
                <a:solidFill>
                  <a:srgbClr val="2E2A1F"/>
                </a:solidFill>
                <a:latin typeface="Times New Roman"/>
                <a:cs typeface="Times New Roman"/>
              </a:rPr>
              <a:t> </a:t>
            </a:r>
            <a:r>
              <a:rPr sz="2400" spc="-10" dirty="0">
                <a:solidFill>
                  <a:srgbClr val="2E2A1F"/>
                </a:solidFill>
                <a:latin typeface="Calibri"/>
                <a:cs typeface="Calibri"/>
              </a:rPr>
              <a:t>e</a:t>
            </a:r>
            <a:r>
              <a:rPr sz="2400" spc="-40" dirty="0">
                <a:solidFill>
                  <a:srgbClr val="2E2A1F"/>
                </a:solidFill>
                <a:latin typeface="Calibri"/>
                <a:cs typeface="Calibri"/>
              </a:rPr>
              <a:t>x</a:t>
            </a:r>
            <a:r>
              <a:rPr sz="2400" spc="35" dirty="0">
                <a:solidFill>
                  <a:srgbClr val="2E2A1F"/>
                </a:solidFill>
                <a:latin typeface="Calibri"/>
                <a:cs typeface="Calibri"/>
              </a:rPr>
              <a:t>p</a:t>
            </a:r>
            <a:r>
              <a:rPr sz="2400" spc="-50" dirty="0">
                <a:solidFill>
                  <a:srgbClr val="2E2A1F"/>
                </a:solidFill>
                <a:latin typeface="Calibri"/>
                <a:cs typeface="Calibri"/>
              </a:rPr>
              <a:t>r</a:t>
            </a:r>
            <a:r>
              <a:rPr sz="2400" spc="-10" dirty="0">
                <a:solidFill>
                  <a:srgbClr val="2E2A1F"/>
                </a:solidFill>
                <a:latin typeface="Calibri"/>
                <a:cs typeface="Calibri"/>
              </a:rPr>
              <a:t>e</a:t>
            </a:r>
            <a:r>
              <a:rPr sz="2400" spc="-40" dirty="0">
                <a:solidFill>
                  <a:srgbClr val="2E2A1F"/>
                </a:solidFill>
                <a:latin typeface="Calibri"/>
                <a:cs typeface="Calibri"/>
              </a:rPr>
              <a:t>ss</a:t>
            </a:r>
            <a:r>
              <a:rPr sz="2400" spc="45" dirty="0">
                <a:solidFill>
                  <a:srgbClr val="2E2A1F"/>
                </a:solidFill>
                <a:latin typeface="Calibri"/>
                <a:cs typeface="Calibri"/>
              </a:rPr>
              <a:t>i</a:t>
            </a:r>
            <a:r>
              <a:rPr sz="2400" spc="30" dirty="0">
                <a:solidFill>
                  <a:srgbClr val="2E2A1F"/>
                </a:solidFill>
                <a:latin typeface="Calibri"/>
                <a:cs typeface="Calibri"/>
              </a:rPr>
              <a:t>o</a:t>
            </a:r>
            <a:r>
              <a:rPr sz="2400" spc="35" dirty="0">
                <a:solidFill>
                  <a:srgbClr val="2E2A1F"/>
                </a:solidFill>
                <a:latin typeface="Calibri"/>
                <a:cs typeface="Calibri"/>
              </a:rPr>
              <a:t>n</a:t>
            </a:r>
            <a:r>
              <a:rPr sz="2400" dirty="0">
                <a:solidFill>
                  <a:srgbClr val="2E2A1F"/>
                </a:solidFill>
                <a:latin typeface="Calibri"/>
                <a:cs typeface="Calibri"/>
              </a:rPr>
              <a:t>.</a:t>
            </a:r>
            <a:endParaRPr sz="2400">
              <a:latin typeface="Calibri"/>
              <a:cs typeface="Calibri"/>
            </a:endParaRPr>
          </a:p>
          <a:p>
            <a:pPr lvl="1">
              <a:lnSpc>
                <a:spcPct val="100000"/>
              </a:lnSpc>
              <a:spcBef>
                <a:spcPts val="2"/>
              </a:spcBef>
              <a:buClr>
                <a:srgbClr val="9CBEBD"/>
              </a:buClr>
              <a:buFont typeface="Arial"/>
              <a:buChar char="•"/>
            </a:pPr>
            <a:endParaRPr sz="2450">
              <a:latin typeface="Times New Roman"/>
              <a:cs typeface="Times New Roman"/>
            </a:endParaRPr>
          </a:p>
          <a:p>
            <a:pPr marL="533400" lvl="1" indent="-228600">
              <a:lnSpc>
                <a:spcPct val="100000"/>
              </a:lnSpc>
              <a:buClr>
                <a:srgbClr val="9CBEBD"/>
              </a:buClr>
              <a:buFont typeface="Arial"/>
              <a:buChar char="•"/>
              <a:tabLst>
                <a:tab pos="533400" algn="l"/>
              </a:tabLst>
            </a:pPr>
            <a:r>
              <a:rPr sz="2400" spc="-75" dirty="0">
                <a:solidFill>
                  <a:srgbClr val="2E2A1F"/>
                </a:solidFill>
                <a:latin typeface="Calibri"/>
                <a:cs typeface="Calibri"/>
              </a:rPr>
              <a:t>E</a:t>
            </a:r>
            <a:r>
              <a:rPr sz="2400" dirty="0">
                <a:solidFill>
                  <a:srgbClr val="2E2A1F"/>
                </a:solidFill>
                <a:latin typeface="Calibri"/>
                <a:cs typeface="Calibri"/>
              </a:rPr>
              <a:t>v</a:t>
            </a:r>
            <a:r>
              <a:rPr sz="2400" spc="50" dirty="0">
                <a:solidFill>
                  <a:srgbClr val="2E2A1F"/>
                </a:solidFill>
                <a:latin typeface="Calibri"/>
                <a:cs typeface="Calibri"/>
              </a:rPr>
              <a:t>a</a:t>
            </a:r>
            <a:r>
              <a:rPr sz="2400" spc="45" dirty="0">
                <a:solidFill>
                  <a:srgbClr val="2E2A1F"/>
                </a:solidFill>
                <a:latin typeface="Calibri"/>
                <a:cs typeface="Calibri"/>
              </a:rPr>
              <a:t>l</a:t>
            </a:r>
            <a:r>
              <a:rPr sz="2400" spc="35" dirty="0">
                <a:solidFill>
                  <a:srgbClr val="2E2A1F"/>
                </a:solidFill>
                <a:latin typeface="Calibri"/>
                <a:cs typeface="Calibri"/>
              </a:rPr>
              <a:t>u</a:t>
            </a:r>
            <a:r>
              <a:rPr sz="2400" spc="50" dirty="0">
                <a:solidFill>
                  <a:srgbClr val="2E2A1F"/>
                </a:solidFill>
                <a:latin typeface="Calibri"/>
                <a:cs typeface="Calibri"/>
              </a:rPr>
              <a:t>a</a:t>
            </a:r>
            <a:r>
              <a:rPr sz="2400" spc="-15" dirty="0">
                <a:solidFill>
                  <a:srgbClr val="2E2A1F"/>
                </a:solidFill>
                <a:latin typeface="Calibri"/>
                <a:cs typeface="Calibri"/>
              </a:rPr>
              <a:t>te</a:t>
            </a:r>
            <a:r>
              <a:rPr sz="2400" spc="-295" dirty="0">
                <a:solidFill>
                  <a:srgbClr val="2E2A1F"/>
                </a:solidFill>
                <a:latin typeface="Times New Roman"/>
                <a:cs typeface="Times New Roman"/>
              </a:rPr>
              <a:t> </a:t>
            </a:r>
            <a:r>
              <a:rPr sz="2400" dirty="0">
                <a:solidFill>
                  <a:srgbClr val="2E2A1F"/>
                </a:solidFill>
                <a:latin typeface="Calibri"/>
                <a:cs typeface="Calibri"/>
              </a:rPr>
              <a:t>a</a:t>
            </a:r>
            <a:r>
              <a:rPr sz="2400" spc="-50" dirty="0">
                <a:solidFill>
                  <a:srgbClr val="2E2A1F"/>
                </a:solidFill>
                <a:latin typeface="Times New Roman"/>
                <a:cs typeface="Times New Roman"/>
              </a:rPr>
              <a:t> </a:t>
            </a:r>
            <a:r>
              <a:rPr sz="2400" spc="35" dirty="0">
                <a:solidFill>
                  <a:srgbClr val="2E2A1F"/>
                </a:solidFill>
                <a:latin typeface="Calibri"/>
                <a:cs typeface="Calibri"/>
              </a:rPr>
              <a:t>p</a:t>
            </a:r>
            <a:r>
              <a:rPr sz="2400" spc="30" dirty="0">
                <a:solidFill>
                  <a:srgbClr val="2E2A1F"/>
                </a:solidFill>
                <a:latin typeface="Calibri"/>
                <a:cs typeface="Calibri"/>
              </a:rPr>
              <a:t>o</a:t>
            </a:r>
            <a:r>
              <a:rPr sz="2400" spc="-40" dirty="0">
                <a:solidFill>
                  <a:srgbClr val="2E2A1F"/>
                </a:solidFill>
                <a:latin typeface="Calibri"/>
                <a:cs typeface="Calibri"/>
              </a:rPr>
              <a:t>s</a:t>
            </a:r>
            <a:r>
              <a:rPr sz="2400" spc="-15" dirty="0">
                <a:solidFill>
                  <a:srgbClr val="2E2A1F"/>
                </a:solidFill>
                <a:latin typeface="Calibri"/>
                <a:cs typeface="Calibri"/>
              </a:rPr>
              <a:t>t</a:t>
            </a:r>
            <a:r>
              <a:rPr sz="2400" spc="-35" dirty="0">
                <a:solidFill>
                  <a:srgbClr val="2E2A1F"/>
                </a:solidFill>
                <a:latin typeface="Calibri"/>
                <a:cs typeface="Calibri"/>
              </a:rPr>
              <a:t>f</a:t>
            </a:r>
            <a:r>
              <a:rPr sz="2400" spc="45" dirty="0">
                <a:solidFill>
                  <a:srgbClr val="2E2A1F"/>
                </a:solidFill>
                <a:latin typeface="Calibri"/>
                <a:cs typeface="Calibri"/>
              </a:rPr>
              <a:t>i</a:t>
            </a:r>
            <a:r>
              <a:rPr sz="2400" dirty="0">
                <a:solidFill>
                  <a:srgbClr val="2E2A1F"/>
                </a:solidFill>
                <a:latin typeface="Calibri"/>
                <a:cs typeface="Calibri"/>
              </a:rPr>
              <a:t>x</a:t>
            </a:r>
            <a:r>
              <a:rPr sz="2400" spc="-140" dirty="0">
                <a:solidFill>
                  <a:srgbClr val="2E2A1F"/>
                </a:solidFill>
                <a:latin typeface="Times New Roman"/>
                <a:cs typeface="Times New Roman"/>
              </a:rPr>
              <a:t> </a:t>
            </a:r>
            <a:r>
              <a:rPr sz="2400" spc="-10" dirty="0">
                <a:solidFill>
                  <a:srgbClr val="2E2A1F"/>
                </a:solidFill>
                <a:latin typeface="Calibri"/>
                <a:cs typeface="Calibri"/>
              </a:rPr>
              <a:t>e</a:t>
            </a:r>
            <a:r>
              <a:rPr sz="2400" spc="-40" dirty="0">
                <a:solidFill>
                  <a:srgbClr val="2E2A1F"/>
                </a:solidFill>
                <a:latin typeface="Calibri"/>
                <a:cs typeface="Calibri"/>
              </a:rPr>
              <a:t>x</a:t>
            </a:r>
            <a:r>
              <a:rPr sz="2400" spc="35" dirty="0">
                <a:solidFill>
                  <a:srgbClr val="2E2A1F"/>
                </a:solidFill>
                <a:latin typeface="Calibri"/>
                <a:cs typeface="Calibri"/>
              </a:rPr>
              <a:t>p</a:t>
            </a:r>
            <a:r>
              <a:rPr sz="2400" spc="-50" dirty="0">
                <a:solidFill>
                  <a:srgbClr val="2E2A1F"/>
                </a:solidFill>
                <a:latin typeface="Calibri"/>
                <a:cs typeface="Calibri"/>
              </a:rPr>
              <a:t>r</a:t>
            </a:r>
            <a:r>
              <a:rPr sz="2400" spc="-10" dirty="0">
                <a:solidFill>
                  <a:srgbClr val="2E2A1F"/>
                </a:solidFill>
                <a:latin typeface="Calibri"/>
                <a:cs typeface="Calibri"/>
              </a:rPr>
              <a:t>e</a:t>
            </a:r>
            <a:r>
              <a:rPr sz="2400" spc="-40" dirty="0">
                <a:solidFill>
                  <a:srgbClr val="2E2A1F"/>
                </a:solidFill>
                <a:latin typeface="Calibri"/>
                <a:cs typeface="Calibri"/>
              </a:rPr>
              <a:t>ss</a:t>
            </a:r>
            <a:r>
              <a:rPr sz="2400" spc="45" dirty="0">
                <a:solidFill>
                  <a:srgbClr val="2E2A1F"/>
                </a:solidFill>
                <a:latin typeface="Calibri"/>
                <a:cs typeface="Calibri"/>
              </a:rPr>
              <a:t>i</a:t>
            </a:r>
            <a:r>
              <a:rPr sz="2400" spc="30" dirty="0">
                <a:solidFill>
                  <a:srgbClr val="2E2A1F"/>
                </a:solidFill>
                <a:latin typeface="Calibri"/>
                <a:cs typeface="Calibri"/>
              </a:rPr>
              <a:t>o</a:t>
            </a:r>
            <a:r>
              <a:rPr sz="2400" spc="35" dirty="0">
                <a:solidFill>
                  <a:srgbClr val="2E2A1F"/>
                </a:solidFill>
                <a:latin typeface="Calibri"/>
                <a:cs typeface="Calibri"/>
              </a:rPr>
              <a:t>n</a:t>
            </a:r>
            <a:r>
              <a:rPr sz="2400" dirty="0">
                <a:solidFill>
                  <a:srgbClr val="2E2A1F"/>
                </a:solidFill>
                <a:latin typeface="Calibri"/>
                <a:cs typeface="Calibri"/>
              </a:rPr>
              <a:t>.</a:t>
            </a:r>
            <a:endParaRPr sz="2400">
              <a:latin typeface="Calibri"/>
              <a:cs typeface="Calibri"/>
            </a:endParaRPr>
          </a:p>
        </p:txBody>
      </p:sp>
      <p:sp>
        <p:nvSpPr>
          <p:cNvPr id="4" name="object 4"/>
          <p:cNvSpPr/>
          <p:nvPr/>
        </p:nvSpPr>
        <p:spPr>
          <a:xfrm>
            <a:off x="9297771" y="5994400"/>
            <a:ext cx="571500" cy="419100"/>
          </a:xfrm>
          <a:custGeom>
            <a:avLst/>
            <a:gdLst/>
            <a:ahLst/>
            <a:cxnLst/>
            <a:rect l="l" t="t" r="r" b="b"/>
            <a:pathLst>
              <a:path w="571500" h="419100">
                <a:moveTo>
                  <a:pt x="88910" y="0"/>
                </a:moveTo>
                <a:lnTo>
                  <a:pt x="63520" y="12704"/>
                </a:lnTo>
                <a:lnTo>
                  <a:pt x="50810" y="12704"/>
                </a:lnTo>
                <a:lnTo>
                  <a:pt x="25420" y="25395"/>
                </a:lnTo>
                <a:lnTo>
                  <a:pt x="12710" y="50804"/>
                </a:lnTo>
                <a:lnTo>
                  <a:pt x="12710" y="63495"/>
                </a:lnTo>
                <a:lnTo>
                  <a:pt x="0" y="88904"/>
                </a:lnTo>
                <a:lnTo>
                  <a:pt x="0" y="342899"/>
                </a:lnTo>
                <a:lnTo>
                  <a:pt x="12710" y="368295"/>
                </a:lnTo>
                <a:lnTo>
                  <a:pt x="12710" y="380999"/>
                </a:lnTo>
                <a:lnTo>
                  <a:pt x="50810" y="419099"/>
                </a:lnTo>
                <a:lnTo>
                  <a:pt x="88910" y="419099"/>
                </a:lnTo>
                <a:lnTo>
                  <a:pt x="88910" y="406395"/>
                </a:lnTo>
                <a:lnTo>
                  <a:pt x="38099" y="380999"/>
                </a:lnTo>
                <a:lnTo>
                  <a:pt x="50810" y="380999"/>
                </a:lnTo>
                <a:lnTo>
                  <a:pt x="25420" y="368295"/>
                </a:lnTo>
                <a:lnTo>
                  <a:pt x="25420" y="63495"/>
                </a:lnTo>
                <a:lnTo>
                  <a:pt x="38109" y="50804"/>
                </a:lnTo>
                <a:lnTo>
                  <a:pt x="63520" y="25395"/>
                </a:lnTo>
                <a:lnTo>
                  <a:pt x="88910" y="25395"/>
                </a:lnTo>
                <a:lnTo>
                  <a:pt x="88910" y="0"/>
                </a:lnTo>
                <a:close/>
              </a:path>
              <a:path w="571500" h="419100">
                <a:moveTo>
                  <a:pt x="50810" y="38099"/>
                </a:moveTo>
                <a:lnTo>
                  <a:pt x="38099" y="50804"/>
                </a:lnTo>
                <a:lnTo>
                  <a:pt x="50810" y="38099"/>
                </a:lnTo>
                <a:close/>
              </a:path>
              <a:path w="571500" h="419100">
                <a:moveTo>
                  <a:pt x="558805" y="38099"/>
                </a:moveTo>
                <a:lnTo>
                  <a:pt x="533399" y="38099"/>
                </a:lnTo>
                <a:lnTo>
                  <a:pt x="558820" y="88904"/>
                </a:lnTo>
                <a:lnTo>
                  <a:pt x="558820" y="342899"/>
                </a:lnTo>
                <a:lnTo>
                  <a:pt x="546110" y="368295"/>
                </a:lnTo>
                <a:lnTo>
                  <a:pt x="520720" y="393704"/>
                </a:lnTo>
                <a:lnTo>
                  <a:pt x="495299" y="406395"/>
                </a:lnTo>
                <a:lnTo>
                  <a:pt x="495299" y="419099"/>
                </a:lnTo>
                <a:lnTo>
                  <a:pt x="533399" y="419099"/>
                </a:lnTo>
                <a:lnTo>
                  <a:pt x="546110" y="393704"/>
                </a:lnTo>
                <a:lnTo>
                  <a:pt x="571499" y="380999"/>
                </a:lnTo>
                <a:lnTo>
                  <a:pt x="571499" y="50804"/>
                </a:lnTo>
                <a:lnTo>
                  <a:pt x="558805" y="38099"/>
                </a:lnTo>
                <a:close/>
              </a:path>
              <a:path w="571500" h="419100">
                <a:moveTo>
                  <a:pt x="495299" y="0"/>
                </a:moveTo>
                <a:lnTo>
                  <a:pt x="495299" y="25395"/>
                </a:lnTo>
                <a:lnTo>
                  <a:pt x="520720" y="25395"/>
                </a:lnTo>
                <a:lnTo>
                  <a:pt x="533399" y="50804"/>
                </a:lnTo>
                <a:lnTo>
                  <a:pt x="533399" y="38099"/>
                </a:lnTo>
                <a:lnTo>
                  <a:pt x="558805" y="38099"/>
                </a:lnTo>
                <a:lnTo>
                  <a:pt x="533399" y="12704"/>
                </a:lnTo>
                <a:lnTo>
                  <a:pt x="520720" y="12704"/>
                </a:lnTo>
                <a:lnTo>
                  <a:pt x="495299" y="0"/>
                </a:lnTo>
                <a:close/>
              </a:path>
            </a:pathLst>
          </a:custGeom>
          <a:solidFill>
            <a:srgbClr val="FFFFFF"/>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Theme1" id="{2B484B07-86AA-4714-B621-6C5E4CA007F3}" vid="{CC331748-A8B1-4E0A-B4B5-688777D2C9D7}"/>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1202</TotalTime>
  <Words>1686</Words>
  <Application>Microsoft Office PowerPoint</Application>
  <PresentationFormat>Custom</PresentationFormat>
  <Paragraphs>422</Paragraphs>
  <Slides>46</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Calibri</vt:lpstr>
      <vt:lpstr>Cambria</vt:lpstr>
      <vt:lpstr>Courier New</vt:lpstr>
      <vt:lpstr>Franklin Gothic Book</vt:lpstr>
      <vt:lpstr>Perpetua</vt:lpstr>
      <vt:lpstr>Symbol</vt:lpstr>
      <vt:lpstr>Times New Roman</vt:lpstr>
      <vt:lpstr>Wingdings</vt:lpstr>
      <vt:lpstr>Wingdings 2</vt:lpstr>
      <vt:lpstr>Theme1</vt:lpstr>
      <vt:lpstr>Data structures and algorithms  Spring 2025</vt:lpstr>
      <vt:lpstr>PowerPoint Presentation</vt:lpstr>
      <vt:lpstr>PowerPoint Presentation</vt:lpstr>
      <vt:lpstr>PowerPoint Presentation</vt:lpstr>
      <vt:lpstr>Base Conversion</vt:lpstr>
      <vt:lpstr>PowerPoint Presentation</vt:lpstr>
      <vt:lpstr>PowerPoint Presentation</vt:lpstr>
      <vt:lpstr>Polish Expression [1]</vt:lpstr>
      <vt:lpstr>Polish Expression [2]</vt:lpstr>
      <vt:lpstr>Polish Expression [3]</vt:lpstr>
      <vt:lpstr>Polish Expression [4]</vt:lpstr>
      <vt:lpstr>PowerPoint Presentation</vt:lpstr>
      <vt:lpstr>PowerPoint Presentation</vt:lpstr>
      <vt:lpstr>PowerPoint Presentation</vt:lpstr>
      <vt:lpstr>PowerPoint Presentation</vt:lpstr>
      <vt:lpstr>Evaluation of Postfix Expression [1]</vt:lpstr>
      <vt:lpstr>Evaluation of Postfix Expression [2]</vt:lpstr>
      <vt:lpstr>PowerPoint Presentation</vt:lpstr>
      <vt:lpstr>PowerPoint Presentation</vt:lpstr>
      <vt:lpstr>PowerPoint Presentation</vt:lpstr>
      <vt:lpstr>PowerPoint Presentation</vt:lpstr>
      <vt:lpstr>PowerPoint Presentation</vt:lpstr>
      <vt:lpstr>Job Scheduling</vt:lpstr>
      <vt:lpstr>Search algorithms</vt:lpstr>
      <vt:lpstr>Search algorithms</vt:lpstr>
      <vt:lpstr>Linear search algorithm [1]</vt:lpstr>
      <vt:lpstr>Linear search algorithm [2]</vt:lpstr>
      <vt:lpstr>Binary search algorithm [1]</vt:lpstr>
      <vt:lpstr>Binary search algorithm [2]</vt:lpstr>
      <vt:lpstr>Binary search algorithm [3]</vt:lpstr>
      <vt:lpstr>Binary search algorithm [4]</vt:lpstr>
      <vt:lpstr>Binary search algorithm [5]</vt:lpstr>
      <vt:lpstr>Linear search &amp; Binary search</vt:lpstr>
      <vt:lpstr>Hash table [1]</vt:lpstr>
      <vt:lpstr>Hash table [2]</vt:lpstr>
      <vt:lpstr>Hash table [3]</vt:lpstr>
      <vt:lpstr>Hash table [4]</vt:lpstr>
      <vt:lpstr>Hash table [5]</vt:lpstr>
      <vt:lpstr>Hash table [6]</vt:lpstr>
      <vt:lpstr>Hash table [7]</vt:lpstr>
      <vt:lpstr>Hash table [8]</vt:lpstr>
      <vt:lpstr>Hash table [9]</vt:lpstr>
      <vt:lpstr>Hash table [10]</vt:lpstr>
      <vt:lpstr>Hash table [11]</vt:lpstr>
      <vt:lpstr>Hash table [12]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Luu Ly</cp:lastModifiedBy>
  <cp:revision>148</cp:revision>
  <dcterms:created xsi:type="dcterms:W3CDTF">2019-04-08T05:06:07Z</dcterms:created>
  <dcterms:modified xsi:type="dcterms:W3CDTF">2025-03-02T06:08:43Z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2019-04-08T00:00:00Z</vt:filetime>
  </property>
  <property fmtid="{D5CDD505-2E9C-101B-9397-08002B2CF9AE}" pid="3" name="LastSaved">
    <vt:filetime>2019-04-08T00:00:00Z</vt:filetime>
  </property>
</Properties>
</file>