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559" autoAdjust="0"/>
  </p:normalViewPr>
  <p:slideViewPr>
    <p:cSldViewPr snapToGrid="0">
      <p:cViewPr varScale="1">
        <p:scale>
          <a:sx n="100" d="100"/>
          <a:sy n="100" d="100"/>
        </p:scale>
        <p:origin x="144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6C4AF-C333-41AE-94AC-CF8998A481CA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4ECF7-E102-4ACA-B78B-81338ACEE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consistent patterns in layout; same short-cut keys for similar action; same placement for recurrent menu options.</a:t>
            </a:r>
            <a:r>
              <a:rPr lang="en-US" baseline="0" dirty="0"/>
              <a:t> </a:t>
            </a:r>
            <a:r>
              <a:rPr lang="en-US" dirty="0"/>
              <a:t>Always place the Quit command as the last item in the leftmost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4ECF7-E102-4ACA-B78B-81338ACEE3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9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073FD9-191C-4D75-9BE4-384D9981F84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B89325-243C-4484-8A57-09A5B2F1E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Usability - Learnability</a:t>
            </a:r>
          </a:p>
        </p:txBody>
      </p:sp>
    </p:spTree>
    <p:extLst>
      <p:ext uri="{BB962C8B-B14F-4D97-AF65-F5344CB8AC3E}">
        <p14:creationId xmlns:p14="http://schemas.microsoft.com/office/powerpoint/2010/main" val="87064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Review some design principles </a:t>
            </a:r>
            <a:r>
              <a:rPr lang="en-US"/>
              <a:t>of learnability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The ease that new users can begin effective interaction, achieve maximum performance.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Predictability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Synthesizability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Familiarity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9121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Predict + ability: Using knowledge of the interaction history, user easily determine the result of his future interaction with it.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64" y="3149600"/>
            <a:ext cx="5997031" cy="2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access the effect of past action on current system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07" y="2193481"/>
            <a:ext cx="4037795" cy="406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02" y="2601846"/>
            <a:ext cx="6132597" cy="34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4015" y="1948070"/>
            <a:ext cx="995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extent to which a user's knowledge and experience in other real-world or computer-based domains can be applied when interacting with a new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558" y="2805111"/>
            <a:ext cx="9797122" cy="24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 : likeness in input/output behavior arising from similar situations or task objectives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When come to new system, without consistency principle, how can we navigate to corresponding action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0" y="3009725"/>
            <a:ext cx="5017750" cy="2967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00" y="3009725"/>
            <a:ext cx="5232130" cy="32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specific knowledge interaction within and across applications to other similar situations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37" y="3021495"/>
            <a:ext cx="7746486" cy="22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3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178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Usability - Learnability</vt:lpstr>
      <vt:lpstr>Objective </vt:lpstr>
      <vt:lpstr>Learnability</vt:lpstr>
      <vt:lpstr>Predictability</vt:lpstr>
      <vt:lpstr>Synthesizability</vt:lpstr>
      <vt:lpstr>Familiarity</vt:lpstr>
      <vt:lpstr>Consistency</vt:lpstr>
      <vt:lpstr>Generalizability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camnh</dc:creator>
  <cp:lastModifiedBy>Nguyen Huu Cam (FE Greenwich HN)</cp:lastModifiedBy>
  <cp:revision>66</cp:revision>
  <dcterms:created xsi:type="dcterms:W3CDTF">2016-04-20T03:36:11Z</dcterms:created>
  <dcterms:modified xsi:type="dcterms:W3CDTF">2022-03-05T14:07:46Z</dcterms:modified>
</cp:coreProperties>
</file>