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1"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9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One">
    <p:spTree>
      <p:nvGrpSpPr>
        <p:cNvPr id="1" name=""/>
        <p:cNvGrpSpPr/>
        <p:nvPr/>
      </p:nvGrpSpPr>
      <p:grpSpPr>
        <a:xfrm>
          <a:off x="0" y="0"/>
          <a:ext cx="0" cy="0"/>
          <a:chOff x="0" y="0"/>
          <a:chExt cx="0" cy="0"/>
        </a:xfrm>
      </p:grpSpPr>
      <p:sp>
        <p:nvSpPr>
          <p:cNvPr id="15" name="Page Number"/>
          <p:cNvSpPr txBox="1"/>
          <p:nvPr userDrawn="1">
            <p:custDataLst>
              <p:tags r:id="rId1"/>
            </p:custDataLst>
          </p:nvPr>
        </p:nvSpPr>
        <p:spPr bwMode="gray">
          <a:xfrm>
            <a:off x="8361225" y="6429177"/>
            <a:ext cx="290945" cy="93877"/>
          </a:xfrm>
          <a:prstGeom prst="rect">
            <a:avLst/>
          </a:prstGeom>
          <a:noFill/>
        </p:spPr>
        <p:txBody>
          <a:bodyPr wrap="none" lIns="0" tIns="0" rIns="0" bIns="0" rtlCol="0">
            <a:noAutofit/>
          </a:bodyPr>
          <a:lstStyle/>
          <a:p>
            <a:pPr algn="r" defTabSz="816090">
              <a:lnSpc>
                <a:spcPts val="800"/>
              </a:lnSpc>
            </a:pPr>
            <a:endParaRPr lang="en-GB" sz="700" noProof="1" smtClean="0">
              <a:solidFill>
                <a:srgbClr val="000000"/>
              </a:solidFill>
            </a:endParaRPr>
          </a:p>
        </p:txBody>
      </p:sp>
      <p:sp>
        <p:nvSpPr>
          <p:cNvPr id="20" name="Section Footer"/>
          <p:cNvSpPr txBox="1"/>
          <p:nvPr userDrawn="1">
            <p:custDataLst>
              <p:tags r:id="rId2"/>
            </p:custDataLst>
          </p:nvPr>
        </p:nvSpPr>
        <p:spPr bwMode="gray">
          <a:xfrm>
            <a:off x="481091" y="6311574"/>
            <a:ext cx="4015047" cy="107722"/>
          </a:xfrm>
          <a:prstGeom prst="rect">
            <a:avLst/>
          </a:prstGeom>
          <a:noFill/>
          <a:ln>
            <a:noFill/>
          </a:ln>
        </p:spPr>
        <p:txBody>
          <a:bodyPr wrap="square" lIns="0" tIns="0" rIns="0" bIns="0" rtlCol="0" anchor="b" anchorCtr="0">
            <a:spAutoFit/>
          </a:bodyPr>
          <a:lstStyle/>
          <a:p>
            <a:pPr defTabSz="816090"/>
            <a:endParaRPr lang="en-GB" sz="700" noProof="1" smtClean="0">
              <a:solidFill>
                <a:srgbClr val="000000"/>
              </a:solidFill>
            </a:endParaRPr>
          </a:p>
        </p:txBody>
      </p:sp>
      <p:sp>
        <p:nvSpPr>
          <p:cNvPr id="29" name="Disclaimer" hidden="1"/>
          <p:cNvSpPr txBox="1"/>
          <p:nvPr userDrawn="1">
            <p:custDataLst>
              <p:tags r:id="rId3"/>
            </p:custDataLst>
          </p:nvPr>
        </p:nvSpPr>
        <p:spPr>
          <a:xfrm>
            <a:off x="4638502" y="6435033"/>
            <a:ext cx="2951018" cy="107722"/>
          </a:xfrm>
          <a:prstGeom prst="rect">
            <a:avLst/>
          </a:prstGeom>
          <a:noFill/>
        </p:spPr>
        <p:txBody>
          <a:bodyPr wrap="square" lIns="0" tIns="0" rIns="0" bIns="0" rtlCol="0" anchor="b" anchorCtr="0">
            <a:spAutoFit/>
          </a:bodyPr>
          <a:lstStyle/>
          <a:p>
            <a:pPr defTabSz="816090"/>
            <a:endParaRPr lang="en-GB" sz="700" noProof="1" smtClean="0">
              <a:solidFill>
                <a:srgbClr val="000000"/>
              </a:solidFill>
            </a:endParaRPr>
          </a:p>
        </p:txBody>
      </p:sp>
      <p:sp>
        <p:nvSpPr>
          <p:cNvPr id="19" name="Presentation Disclaimer" hidden="1"/>
          <p:cNvSpPr txBox="1"/>
          <p:nvPr userDrawn="1">
            <p:custDataLst>
              <p:tags r:id="rId4"/>
            </p:custDataLst>
          </p:nvPr>
        </p:nvSpPr>
        <p:spPr>
          <a:xfrm>
            <a:off x="488632" y="6179934"/>
            <a:ext cx="7340138" cy="107722"/>
          </a:xfrm>
          <a:prstGeom prst="rect">
            <a:avLst/>
          </a:prstGeom>
          <a:noFill/>
        </p:spPr>
        <p:txBody>
          <a:bodyPr wrap="square" lIns="0" tIns="0" rIns="0" bIns="0" rtlCol="0" anchor="t" anchorCtr="0">
            <a:spAutoFit/>
          </a:bodyPr>
          <a:lstStyle/>
          <a:p>
            <a:pPr defTabSz="816090"/>
            <a:endParaRPr lang="en-GB" sz="700" noProof="1" smtClean="0">
              <a:solidFill>
                <a:srgbClr val="000000"/>
              </a:solidFill>
            </a:endParaRPr>
          </a:p>
        </p:txBody>
      </p:sp>
      <p:sp>
        <p:nvSpPr>
          <p:cNvPr id="18" name="Executive Summary" hidden="1"/>
          <p:cNvSpPr txBox="1"/>
          <p:nvPr userDrawn="1">
            <p:custDataLst>
              <p:tags r:id="rId5"/>
            </p:custDataLst>
          </p:nvPr>
        </p:nvSpPr>
        <p:spPr>
          <a:xfrm>
            <a:off x="482139" y="6115723"/>
            <a:ext cx="65" cy="166712"/>
          </a:xfrm>
          <a:prstGeom prst="rect">
            <a:avLst/>
          </a:prstGeom>
          <a:noFill/>
        </p:spPr>
        <p:txBody>
          <a:bodyPr wrap="none" lIns="0" tIns="0" rIns="0" bIns="0" rtlCol="0">
            <a:spAutoFit/>
          </a:bodyPr>
          <a:lstStyle/>
          <a:p>
            <a:pPr defTabSz="816090">
              <a:lnSpc>
                <a:spcPts val="1281"/>
              </a:lnSpc>
            </a:pPr>
            <a:endParaRPr lang="en-GB" sz="1300" noProof="1" smtClean="0">
              <a:solidFill>
                <a:srgbClr val="000000"/>
              </a:solidFill>
            </a:endParaRPr>
          </a:p>
        </p:txBody>
      </p:sp>
      <p:sp>
        <p:nvSpPr>
          <p:cNvPr id="16" name="Section Header"/>
          <p:cNvSpPr txBox="1"/>
          <p:nvPr userDrawn="1">
            <p:custDataLst>
              <p:tags r:id="rId6"/>
            </p:custDataLst>
          </p:nvPr>
        </p:nvSpPr>
        <p:spPr bwMode="gray">
          <a:xfrm>
            <a:off x="482138" y="750347"/>
            <a:ext cx="4987636" cy="121024"/>
          </a:xfrm>
          <a:prstGeom prst="rect">
            <a:avLst/>
          </a:prstGeom>
          <a:noFill/>
        </p:spPr>
        <p:txBody>
          <a:bodyPr wrap="square" lIns="0" tIns="0" rIns="0" bIns="0" rtlCol="0" anchor="b" anchorCtr="0">
            <a:noAutofit/>
          </a:bodyPr>
          <a:lstStyle/>
          <a:p>
            <a:pPr defTabSz="816090"/>
            <a:endParaRPr lang="en-GB" sz="700" noProof="1" smtClean="0">
              <a:solidFill>
                <a:srgbClr val="000000"/>
              </a:solidFill>
            </a:endParaRPr>
          </a:p>
        </p:txBody>
      </p:sp>
      <p:sp>
        <p:nvSpPr>
          <p:cNvPr id="23" name="Date/Filepath" hidden="1"/>
          <p:cNvSpPr txBox="1"/>
          <p:nvPr userDrawn="1">
            <p:custDataLst>
              <p:tags r:id="rId7"/>
            </p:custDataLst>
          </p:nvPr>
        </p:nvSpPr>
        <p:spPr>
          <a:xfrm>
            <a:off x="2999515" y="490065"/>
            <a:ext cx="5652655" cy="107722"/>
          </a:xfrm>
          <a:prstGeom prst="rect">
            <a:avLst/>
          </a:prstGeom>
          <a:noFill/>
        </p:spPr>
        <p:txBody>
          <a:bodyPr wrap="square" lIns="0" tIns="0" rIns="0" bIns="0" rtlCol="0" anchor="b" anchorCtr="0">
            <a:spAutoFit/>
          </a:bodyPr>
          <a:lstStyle/>
          <a:p>
            <a:pPr algn="r" defTabSz="816090"/>
            <a:r>
              <a:rPr lang="en-GB" sz="700" noProof="1" smtClean="0">
                <a:solidFill>
                  <a:srgbClr val="000000"/>
                </a:solidFill>
              </a:rPr>
              <a:t>1/21/2015 C:\Users\amalak001\Desktop\SAOC\Benchmark\Benchmark Report\Full Report\Final\21012015_SAOC Benchmark Report.pptx</a:t>
            </a:r>
            <a:endParaRPr lang="en-GB" sz="700" noProof="1">
              <a:solidFill>
                <a:srgbClr val="000000"/>
              </a:solidFill>
            </a:endParaRPr>
          </a:p>
        </p:txBody>
      </p:sp>
      <p:cxnSp>
        <p:nvCxnSpPr>
          <p:cNvPr id="24" name="Frame Line"/>
          <p:cNvCxnSpPr/>
          <p:nvPr userDrawn="1"/>
        </p:nvCxnSpPr>
        <p:spPr bwMode="gray">
          <a:xfrm flipV="1">
            <a:off x="346366" y="906685"/>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174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ontent: One">
    <p:spTree>
      <p:nvGrpSpPr>
        <p:cNvPr id="1" name=""/>
        <p:cNvGrpSpPr/>
        <p:nvPr/>
      </p:nvGrpSpPr>
      <p:grpSpPr>
        <a:xfrm>
          <a:off x="0" y="0"/>
          <a:ext cx="0" cy="0"/>
          <a:chOff x="0" y="0"/>
          <a:chExt cx="0" cy="0"/>
        </a:xfrm>
      </p:grpSpPr>
      <p:sp>
        <p:nvSpPr>
          <p:cNvPr id="22" name="Title 23"/>
          <p:cNvSpPr>
            <a:spLocks noGrp="1"/>
          </p:cNvSpPr>
          <p:nvPr>
            <p:ph type="title" hasCustomPrompt="1"/>
          </p:nvPr>
        </p:nvSpPr>
        <p:spPr bwMode="gray"/>
        <p:txBody>
          <a:bodyPr/>
          <a:lstStyle/>
          <a:p>
            <a:r>
              <a:rPr lang="en-GB" noProof="0" dirty="0" smtClean="0"/>
              <a:t>Insert banner statement here</a:t>
            </a:r>
            <a:endParaRPr lang="en-GB" dirty="0"/>
          </a:p>
        </p:txBody>
      </p:sp>
      <p:sp>
        <p:nvSpPr>
          <p:cNvPr id="34" name="Content Placeholder 2"/>
          <p:cNvSpPr>
            <a:spLocks noGrp="1"/>
          </p:cNvSpPr>
          <p:nvPr>
            <p:ph sz="quarter" idx="24"/>
            <p:custDataLst>
              <p:tags r:id="rId1"/>
            </p:custDataLst>
          </p:nvPr>
        </p:nvSpPr>
        <p:spPr bwMode="gray">
          <a:xfrm>
            <a:off x="482138" y="1952515"/>
            <a:ext cx="8179724" cy="3896957"/>
          </a:xfrm>
        </p:spPr>
        <p:txBody>
          <a:bodyPr tIns="0" bIns="0"/>
          <a:lstStyle>
            <a:lvl5pPr>
              <a:defRPr/>
            </a:lvl5pPr>
            <a:lvl6pPr>
              <a:buAutoNum type="arabicPeriod"/>
              <a:defRPr/>
            </a:lvl6pPr>
            <a:lvl7pPr>
              <a:buAutoNum type="alphaLcPeriod"/>
              <a:defRPr/>
            </a:lvl7pPr>
            <a:lvl8pPr>
              <a:buAutoNum type="romanLcPeriod"/>
              <a:defRPr/>
            </a:lvl8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5" name="Page Number"/>
          <p:cNvSpPr txBox="1"/>
          <p:nvPr userDrawn="1">
            <p:custDataLst>
              <p:tags r:id="rId2"/>
            </p:custDataLst>
          </p:nvPr>
        </p:nvSpPr>
        <p:spPr bwMode="gray">
          <a:xfrm>
            <a:off x="8361225" y="6429177"/>
            <a:ext cx="290945" cy="93877"/>
          </a:xfrm>
          <a:prstGeom prst="rect">
            <a:avLst/>
          </a:prstGeom>
          <a:noFill/>
        </p:spPr>
        <p:txBody>
          <a:bodyPr wrap="none" lIns="0" tIns="0" rIns="0" bIns="0" rtlCol="0">
            <a:noAutofit/>
          </a:bodyPr>
          <a:lstStyle/>
          <a:p>
            <a:pPr algn="r" defTabSz="816090">
              <a:lnSpc>
                <a:spcPts val="800"/>
              </a:lnSpc>
            </a:pPr>
            <a:endParaRPr lang="en-GB" sz="700" noProof="1" smtClean="0">
              <a:solidFill>
                <a:srgbClr val="000000"/>
              </a:solidFill>
            </a:endParaRPr>
          </a:p>
        </p:txBody>
      </p:sp>
      <p:sp>
        <p:nvSpPr>
          <p:cNvPr id="20" name="Section Footer"/>
          <p:cNvSpPr txBox="1"/>
          <p:nvPr userDrawn="1">
            <p:custDataLst>
              <p:tags r:id="rId3"/>
            </p:custDataLst>
          </p:nvPr>
        </p:nvSpPr>
        <p:spPr bwMode="gray">
          <a:xfrm>
            <a:off x="481091" y="6311574"/>
            <a:ext cx="4015047" cy="107722"/>
          </a:xfrm>
          <a:prstGeom prst="rect">
            <a:avLst/>
          </a:prstGeom>
          <a:noFill/>
          <a:ln>
            <a:noFill/>
          </a:ln>
        </p:spPr>
        <p:txBody>
          <a:bodyPr wrap="square" lIns="0" tIns="0" rIns="0" bIns="0" rtlCol="0" anchor="b" anchorCtr="0">
            <a:spAutoFit/>
          </a:bodyPr>
          <a:lstStyle/>
          <a:p>
            <a:pPr defTabSz="816090"/>
            <a:endParaRPr lang="en-GB" sz="700" noProof="1" smtClean="0">
              <a:solidFill>
                <a:srgbClr val="000000"/>
              </a:solidFill>
            </a:endParaRPr>
          </a:p>
        </p:txBody>
      </p:sp>
      <p:sp>
        <p:nvSpPr>
          <p:cNvPr id="29" name="Disclaimer" hidden="1"/>
          <p:cNvSpPr txBox="1"/>
          <p:nvPr userDrawn="1">
            <p:custDataLst>
              <p:tags r:id="rId4"/>
            </p:custDataLst>
          </p:nvPr>
        </p:nvSpPr>
        <p:spPr>
          <a:xfrm>
            <a:off x="4638502" y="6435033"/>
            <a:ext cx="2951018" cy="107722"/>
          </a:xfrm>
          <a:prstGeom prst="rect">
            <a:avLst/>
          </a:prstGeom>
          <a:noFill/>
        </p:spPr>
        <p:txBody>
          <a:bodyPr wrap="square" lIns="0" tIns="0" rIns="0" bIns="0" rtlCol="0" anchor="b" anchorCtr="0">
            <a:spAutoFit/>
          </a:bodyPr>
          <a:lstStyle/>
          <a:p>
            <a:pPr defTabSz="816090"/>
            <a:endParaRPr lang="en-GB" sz="700" noProof="1" smtClean="0">
              <a:solidFill>
                <a:srgbClr val="000000"/>
              </a:solidFill>
            </a:endParaRPr>
          </a:p>
        </p:txBody>
      </p:sp>
      <p:sp>
        <p:nvSpPr>
          <p:cNvPr id="19" name="Presentation Disclaimer" hidden="1"/>
          <p:cNvSpPr txBox="1"/>
          <p:nvPr userDrawn="1">
            <p:custDataLst>
              <p:tags r:id="rId5"/>
            </p:custDataLst>
          </p:nvPr>
        </p:nvSpPr>
        <p:spPr>
          <a:xfrm>
            <a:off x="488632" y="6179934"/>
            <a:ext cx="7340138" cy="107722"/>
          </a:xfrm>
          <a:prstGeom prst="rect">
            <a:avLst/>
          </a:prstGeom>
          <a:noFill/>
        </p:spPr>
        <p:txBody>
          <a:bodyPr wrap="square" lIns="0" tIns="0" rIns="0" bIns="0" rtlCol="0" anchor="t" anchorCtr="0">
            <a:spAutoFit/>
          </a:bodyPr>
          <a:lstStyle/>
          <a:p>
            <a:pPr defTabSz="816090"/>
            <a:endParaRPr lang="en-GB" sz="700" noProof="1" smtClean="0">
              <a:solidFill>
                <a:srgbClr val="000000"/>
              </a:solidFill>
            </a:endParaRPr>
          </a:p>
        </p:txBody>
      </p:sp>
      <p:sp>
        <p:nvSpPr>
          <p:cNvPr id="18" name="Executive Summary" hidden="1"/>
          <p:cNvSpPr txBox="1"/>
          <p:nvPr userDrawn="1">
            <p:custDataLst>
              <p:tags r:id="rId6"/>
            </p:custDataLst>
          </p:nvPr>
        </p:nvSpPr>
        <p:spPr>
          <a:xfrm>
            <a:off x="482139" y="6115723"/>
            <a:ext cx="65" cy="166712"/>
          </a:xfrm>
          <a:prstGeom prst="rect">
            <a:avLst/>
          </a:prstGeom>
          <a:noFill/>
        </p:spPr>
        <p:txBody>
          <a:bodyPr wrap="none" lIns="0" tIns="0" rIns="0" bIns="0" rtlCol="0">
            <a:spAutoFit/>
          </a:bodyPr>
          <a:lstStyle/>
          <a:p>
            <a:pPr defTabSz="816090">
              <a:lnSpc>
                <a:spcPts val="1281"/>
              </a:lnSpc>
            </a:pPr>
            <a:endParaRPr lang="en-GB" sz="1300" noProof="1" smtClean="0">
              <a:solidFill>
                <a:srgbClr val="000000"/>
              </a:solidFill>
            </a:endParaRPr>
          </a:p>
        </p:txBody>
      </p:sp>
      <p:sp>
        <p:nvSpPr>
          <p:cNvPr id="16" name="Section Header"/>
          <p:cNvSpPr txBox="1"/>
          <p:nvPr userDrawn="1">
            <p:custDataLst>
              <p:tags r:id="rId7"/>
            </p:custDataLst>
          </p:nvPr>
        </p:nvSpPr>
        <p:spPr bwMode="gray">
          <a:xfrm>
            <a:off x="482138" y="750347"/>
            <a:ext cx="4987636" cy="121024"/>
          </a:xfrm>
          <a:prstGeom prst="rect">
            <a:avLst/>
          </a:prstGeom>
          <a:noFill/>
        </p:spPr>
        <p:txBody>
          <a:bodyPr wrap="square" lIns="0" tIns="0" rIns="0" bIns="0" rtlCol="0" anchor="b" anchorCtr="0">
            <a:noAutofit/>
          </a:bodyPr>
          <a:lstStyle/>
          <a:p>
            <a:pPr defTabSz="816090"/>
            <a:endParaRPr lang="en-GB" sz="700" noProof="1" smtClean="0">
              <a:solidFill>
                <a:srgbClr val="000000"/>
              </a:solidFill>
            </a:endParaRPr>
          </a:p>
        </p:txBody>
      </p:sp>
      <p:sp>
        <p:nvSpPr>
          <p:cNvPr id="23" name="Date/Filepath" hidden="1"/>
          <p:cNvSpPr txBox="1"/>
          <p:nvPr userDrawn="1">
            <p:custDataLst>
              <p:tags r:id="rId8"/>
            </p:custDataLst>
          </p:nvPr>
        </p:nvSpPr>
        <p:spPr>
          <a:xfrm>
            <a:off x="2999515" y="490065"/>
            <a:ext cx="5652655" cy="107722"/>
          </a:xfrm>
          <a:prstGeom prst="rect">
            <a:avLst/>
          </a:prstGeom>
          <a:noFill/>
        </p:spPr>
        <p:txBody>
          <a:bodyPr wrap="square" lIns="0" tIns="0" rIns="0" bIns="0" rtlCol="0" anchor="b" anchorCtr="0">
            <a:spAutoFit/>
          </a:bodyPr>
          <a:lstStyle/>
          <a:p>
            <a:pPr algn="r" defTabSz="816090"/>
            <a:r>
              <a:rPr lang="en-GB" sz="700" noProof="1" smtClean="0">
                <a:solidFill>
                  <a:srgbClr val="000000"/>
                </a:solidFill>
              </a:rPr>
              <a:t>1/21/2015 C:\Users\amalak001\Desktop\SAOC\Benchmark\Benchmark Report\Full Report\Final\21012015_SAOC Benchmark Report.pptx</a:t>
            </a:r>
            <a:endParaRPr lang="en-GB" sz="700" noProof="1">
              <a:solidFill>
                <a:srgbClr val="000000"/>
              </a:solidFill>
            </a:endParaRPr>
          </a:p>
        </p:txBody>
      </p:sp>
      <p:cxnSp>
        <p:nvCxnSpPr>
          <p:cNvPr id="24" name="Frame Line"/>
          <p:cNvCxnSpPr/>
          <p:nvPr userDrawn="1"/>
        </p:nvCxnSpPr>
        <p:spPr bwMode="gray">
          <a:xfrm flipV="1">
            <a:off x="346366" y="906685"/>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60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ontent: One">
    <p:spTree>
      <p:nvGrpSpPr>
        <p:cNvPr id="1" name=""/>
        <p:cNvGrpSpPr/>
        <p:nvPr/>
      </p:nvGrpSpPr>
      <p:grpSpPr>
        <a:xfrm>
          <a:off x="0" y="0"/>
          <a:ext cx="0" cy="0"/>
          <a:chOff x="0" y="0"/>
          <a:chExt cx="0" cy="0"/>
        </a:xfrm>
      </p:grpSpPr>
      <p:sp>
        <p:nvSpPr>
          <p:cNvPr id="22" name="Title 23"/>
          <p:cNvSpPr>
            <a:spLocks noGrp="1"/>
          </p:cNvSpPr>
          <p:nvPr>
            <p:ph type="title" hasCustomPrompt="1"/>
          </p:nvPr>
        </p:nvSpPr>
        <p:spPr bwMode="gray"/>
        <p:txBody>
          <a:bodyPr/>
          <a:lstStyle/>
          <a:p>
            <a:r>
              <a:rPr lang="en-GB" noProof="0" dirty="0" smtClean="0"/>
              <a:t>Insert banner statement here</a:t>
            </a:r>
            <a:endParaRPr lang="en-GB" dirty="0"/>
          </a:p>
        </p:txBody>
      </p:sp>
      <p:sp>
        <p:nvSpPr>
          <p:cNvPr id="34" name="Content Placeholder 2"/>
          <p:cNvSpPr>
            <a:spLocks noGrp="1"/>
          </p:cNvSpPr>
          <p:nvPr>
            <p:ph sz="quarter" idx="24"/>
            <p:custDataLst>
              <p:tags r:id="rId1"/>
            </p:custDataLst>
          </p:nvPr>
        </p:nvSpPr>
        <p:spPr bwMode="gray">
          <a:xfrm>
            <a:off x="482138" y="1952515"/>
            <a:ext cx="8179724" cy="3896957"/>
          </a:xfrm>
        </p:spPr>
        <p:txBody>
          <a:bodyPr tIns="0" bIns="0"/>
          <a:lstStyle>
            <a:lvl5pPr>
              <a:defRPr/>
            </a:lvl5pPr>
            <a:lvl6pPr>
              <a:buAutoNum type="arabicPeriod"/>
              <a:defRPr/>
            </a:lvl6pPr>
            <a:lvl7pPr>
              <a:buAutoNum type="alphaLcPeriod"/>
              <a:defRPr/>
            </a:lvl7pPr>
            <a:lvl8pPr>
              <a:buAutoNum type="romanLcPeriod"/>
              <a:defRPr/>
            </a:lvl8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5" name="Page Number"/>
          <p:cNvSpPr txBox="1"/>
          <p:nvPr userDrawn="1">
            <p:custDataLst>
              <p:tags r:id="rId2"/>
            </p:custDataLst>
          </p:nvPr>
        </p:nvSpPr>
        <p:spPr bwMode="gray">
          <a:xfrm>
            <a:off x="8361225" y="6429177"/>
            <a:ext cx="290945" cy="93877"/>
          </a:xfrm>
          <a:prstGeom prst="rect">
            <a:avLst/>
          </a:prstGeom>
          <a:noFill/>
        </p:spPr>
        <p:txBody>
          <a:bodyPr wrap="none" lIns="0" tIns="0" rIns="0" bIns="0" rtlCol="0">
            <a:noAutofit/>
          </a:bodyPr>
          <a:lstStyle/>
          <a:p>
            <a:pPr algn="r" defTabSz="816090">
              <a:lnSpc>
                <a:spcPts val="800"/>
              </a:lnSpc>
            </a:pPr>
            <a:endParaRPr lang="en-GB" sz="700" noProof="1" smtClean="0">
              <a:solidFill>
                <a:srgbClr val="000000"/>
              </a:solidFill>
            </a:endParaRPr>
          </a:p>
        </p:txBody>
      </p:sp>
      <p:sp>
        <p:nvSpPr>
          <p:cNvPr id="20" name="Section Footer"/>
          <p:cNvSpPr txBox="1"/>
          <p:nvPr userDrawn="1">
            <p:custDataLst>
              <p:tags r:id="rId3"/>
            </p:custDataLst>
          </p:nvPr>
        </p:nvSpPr>
        <p:spPr bwMode="gray">
          <a:xfrm>
            <a:off x="481091" y="6311574"/>
            <a:ext cx="4015047" cy="107722"/>
          </a:xfrm>
          <a:prstGeom prst="rect">
            <a:avLst/>
          </a:prstGeom>
          <a:noFill/>
          <a:ln>
            <a:noFill/>
          </a:ln>
        </p:spPr>
        <p:txBody>
          <a:bodyPr wrap="square" lIns="0" tIns="0" rIns="0" bIns="0" rtlCol="0" anchor="b" anchorCtr="0">
            <a:spAutoFit/>
          </a:bodyPr>
          <a:lstStyle/>
          <a:p>
            <a:pPr defTabSz="816090"/>
            <a:endParaRPr lang="en-GB" sz="700" noProof="1" smtClean="0">
              <a:solidFill>
                <a:srgbClr val="000000"/>
              </a:solidFill>
            </a:endParaRPr>
          </a:p>
        </p:txBody>
      </p:sp>
      <p:sp>
        <p:nvSpPr>
          <p:cNvPr id="29" name="Disclaimer" hidden="1"/>
          <p:cNvSpPr txBox="1"/>
          <p:nvPr userDrawn="1">
            <p:custDataLst>
              <p:tags r:id="rId4"/>
            </p:custDataLst>
          </p:nvPr>
        </p:nvSpPr>
        <p:spPr>
          <a:xfrm>
            <a:off x="4638502" y="6435033"/>
            <a:ext cx="2951018" cy="107722"/>
          </a:xfrm>
          <a:prstGeom prst="rect">
            <a:avLst/>
          </a:prstGeom>
          <a:noFill/>
        </p:spPr>
        <p:txBody>
          <a:bodyPr wrap="square" lIns="0" tIns="0" rIns="0" bIns="0" rtlCol="0" anchor="b" anchorCtr="0">
            <a:spAutoFit/>
          </a:bodyPr>
          <a:lstStyle/>
          <a:p>
            <a:pPr defTabSz="816090"/>
            <a:endParaRPr lang="en-GB" sz="700" noProof="1" smtClean="0">
              <a:solidFill>
                <a:srgbClr val="000000"/>
              </a:solidFill>
            </a:endParaRPr>
          </a:p>
        </p:txBody>
      </p:sp>
      <p:sp>
        <p:nvSpPr>
          <p:cNvPr id="19" name="Presentation Disclaimer" hidden="1"/>
          <p:cNvSpPr txBox="1"/>
          <p:nvPr userDrawn="1">
            <p:custDataLst>
              <p:tags r:id="rId5"/>
            </p:custDataLst>
          </p:nvPr>
        </p:nvSpPr>
        <p:spPr>
          <a:xfrm>
            <a:off x="488632" y="6179934"/>
            <a:ext cx="7340138" cy="107722"/>
          </a:xfrm>
          <a:prstGeom prst="rect">
            <a:avLst/>
          </a:prstGeom>
          <a:noFill/>
        </p:spPr>
        <p:txBody>
          <a:bodyPr wrap="square" lIns="0" tIns="0" rIns="0" bIns="0" rtlCol="0" anchor="t" anchorCtr="0">
            <a:spAutoFit/>
          </a:bodyPr>
          <a:lstStyle/>
          <a:p>
            <a:pPr defTabSz="816090"/>
            <a:endParaRPr lang="en-GB" sz="700" noProof="1" smtClean="0">
              <a:solidFill>
                <a:srgbClr val="000000"/>
              </a:solidFill>
            </a:endParaRPr>
          </a:p>
        </p:txBody>
      </p:sp>
      <p:sp>
        <p:nvSpPr>
          <p:cNvPr id="18" name="Executive Summary" hidden="1"/>
          <p:cNvSpPr txBox="1"/>
          <p:nvPr userDrawn="1">
            <p:custDataLst>
              <p:tags r:id="rId6"/>
            </p:custDataLst>
          </p:nvPr>
        </p:nvSpPr>
        <p:spPr>
          <a:xfrm>
            <a:off x="482139" y="6115723"/>
            <a:ext cx="65" cy="166712"/>
          </a:xfrm>
          <a:prstGeom prst="rect">
            <a:avLst/>
          </a:prstGeom>
          <a:noFill/>
        </p:spPr>
        <p:txBody>
          <a:bodyPr wrap="none" lIns="0" tIns="0" rIns="0" bIns="0" rtlCol="0">
            <a:spAutoFit/>
          </a:bodyPr>
          <a:lstStyle/>
          <a:p>
            <a:pPr defTabSz="816090">
              <a:lnSpc>
                <a:spcPts val="1281"/>
              </a:lnSpc>
            </a:pPr>
            <a:endParaRPr lang="en-GB" sz="1300" noProof="1" smtClean="0">
              <a:solidFill>
                <a:srgbClr val="000000"/>
              </a:solidFill>
            </a:endParaRPr>
          </a:p>
        </p:txBody>
      </p:sp>
      <p:sp>
        <p:nvSpPr>
          <p:cNvPr id="16" name="Section Header"/>
          <p:cNvSpPr txBox="1"/>
          <p:nvPr userDrawn="1">
            <p:custDataLst>
              <p:tags r:id="rId7"/>
            </p:custDataLst>
          </p:nvPr>
        </p:nvSpPr>
        <p:spPr bwMode="gray">
          <a:xfrm>
            <a:off x="482138" y="750347"/>
            <a:ext cx="4987636" cy="121024"/>
          </a:xfrm>
          <a:prstGeom prst="rect">
            <a:avLst/>
          </a:prstGeom>
          <a:noFill/>
        </p:spPr>
        <p:txBody>
          <a:bodyPr wrap="square" lIns="0" tIns="0" rIns="0" bIns="0" rtlCol="0" anchor="b" anchorCtr="0">
            <a:noAutofit/>
          </a:bodyPr>
          <a:lstStyle/>
          <a:p>
            <a:pPr defTabSz="816090"/>
            <a:endParaRPr lang="en-GB" sz="700" noProof="1" smtClean="0">
              <a:solidFill>
                <a:srgbClr val="000000"/>
              </a:solidFill>
            </a:endParaRPr>
          </a:p>
        </p:txBody>
      </p:sp>
      <p:sp>
        <p:nvSpPr>
          <p:cNvPr id="23" name="Date/Filepath" hidden="1"/>
          <p:cNvSpPr txBox="1"/>
          <p:nvPr userDrawn="1">
            <p:custDataLst>
              <p:tags r:id="rId8"/>
            </p:custDataLst>
          </p:nvPr>
        </p:nvSpPr>
        <p:spPr>
          <a:xfrm>
            <a:off x="2999515" y="490065"/>
            <a:ext cx="5652655" cy="107722"/>
          </a:xfrm>
          <a:prstGeom prst="rect">
            <a:avLst/>
          </a:prstGeom>
          <a:noFill/>
        </p:spPr>
        <p:txBody>
          <a:bodyPr wrap="square" lIns="0" tIns="0" rIns="0" bIns="0" rtlCol="0" anchor="b" anchorCtr="0">
            <a:spAutoFit/>
          </a:bodyPr>
          <a:lstStyle/>
          <a:p>
            <a:pPr algn="r" defTabSz="816090"/>
            <a:r>
              <a:rPr lang="en-GB" sz="700" noProof="1" smtClean="0">
                <a:solidFill>
                  <a:srgbClr val="000000"/>
                </a:solidFill>
              </a:rPr>
              <a:t>1/21/2015 C:\Users\amalak001\Desktop\SAOC\Benchmark\Benchmark Report\Full Report\Final\21012015_SAOC Benchmark Report.pptx</a:t>
            </a:r>
            <a:endParaRPr lang="en-GB" sz="700" noProof="1">
              <a:solidFill>
                <a:srgbClr val="000000"/>
              </a:solidFill>
            </a:endParaRPr>
          </a:p>
        </p:txBody>
      </p:sp>
      <p:cxnSp>
        <p:nvCxnSpPr>
          <p:cNvPr id="24" name="Frame Line"/>
          <p:cNvCxnSpPr/>
          <p:nvPr userDrawn="1"/>
        </p:nvCxnSpPr>
        <p:spPr bwMode="gray">
          <a:xfrm flipV="1">
            <a:off x="346366" y="906685"/>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98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Content: One">
    <p:spTree>
      <p:nvGrpSpPr>
        <p:cNvPr id="1" name=""/>
        <p:cNvGrpSpPr/>
        <p:nvPr/>
      </p:nvGrpSpPr>
      <p:grpSpPr>
        <a:xfrm>
          <a:off x="0" y="0"/>
          <a:ext cx="0" cy="0"/>
          <a:chOff x="0" y="0"/>
          <a:chExt cx="0" cy="0"/>
        </a:xfrm>
      </p:grpSpPr>
      <p:sp>
        <p:nvSpPr>
          <p:cNvPr id="22" name="Title 23"/>
          <p:cNvSpPr>
            <a:spLocks noGrp="1"/>
          </p:cNvSpPr>
          <p:nvPr>
            <p:ph type="title" hasCustomPrompt="1"/>
          </p:nvPr>
        </p:nvSpPr>
        <p:spPr bwMode="gray"/>
        <p:txBody>
          <a:bodyPr/>
          <a:lstStyle/>
          <a:p>
            <a:r>
              <a:rPr lang="en-GB" noProof="0" dirty="0" smtClean="0"/>
              <a:t>Insert banner statement here</a:t>
            </a:r>
            <a:endParaRPr lang="en-GB" dirty="0"/>
          </a:p>
        </p:txBody>
      </p:sp>
      <p:sp>
        <p:nvSpPr>
          <p:cNvPr id="34" name="Content Placeholder 2"/>
          <p:cNvSpPr>
            <a:spLocks noGrp="1"/>
          </p:cNvSpPr>
          <p:nvPr>
            <p:ph sz="quarter" idx="24"/>
            <p:custDataLst>
              <p:tags r:id="rId1"/>
            </p:custDataLst>
          </p:nvPr>
        </p:nvSpPr>
        <p:spPr bwMode="gray">
          <a:xfrm>
            <a:off x="482138" y="1952515"/>
            <a:ext cx="8179724" cy="3896957"/>
          </a:xfrm>
        </p:spPr>
        <p:txBody>
          <a:bodyPr tIns="0" bIns="0"/>
          <a:lstStyle>
            <a:lvl5pPr>
              <a:defRPr/>
            </a:lvl5pPr>
            <a:lvl6pPr>
              <a:buAutoNum type="arabicPeriod"/>
              <a:defRPr/>
            </a:lvl6pPr>
            <a:lvl7pPr>
              <a:buAutoNum type="alphaLcPeriod"/>
              <a:defRPr/>
            </a:lvl7pPr>
            <a:lvl8pPr>
              <a:buAutoNum type="romanLcPeriod"/>
              <a:defRPr/>
            </a:lvl8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5" name="Page Number"/>
          <p:cNvSpPr txBox="1"/>
          <p:nvPr userDrawn="1">
            <p:custDataLst>
              <p:tags r:id="rId2"/>
            </p:custDataLst>
          </p:nvPr>
        </p:nvSpPr>
        <p:spPr bwMode="gray">
          <a:xfrm>
            <a:off x="8361225" y="6429177"/>
            <a:ext cx="290945" cy="93877"/>
          </a:xfrm>
          <a:prstGeom prst="rect">
            <a:avLst/>
          </a:prstGeom>
          <a:noFill/>
        </p:spPr>
        <p:txBody>
          <a:bodyPr wrap="none" lIns="0" tIns="0" rIns="0" bIns="0" rtlCol="0">
            <a:noAutofit/>
          </a:bodyPr>
          <a:lstStyle/>
          <a:p>
            <a:pPr algn="r" defTabSz="816090">
              <a:lnSpc>
                <a:spcPts val="800"/>
              </a:lnSpc>
            </a:pPr>
            <a:endParaRPr lang="en-GB" sz="700" noProof="1" smtClean="0">
              <a:solidFill>
                <a:srgbClr val="000000"/>
              </a:solidFill>
            </a:endParaRPr>
          </a:p>
        </p:txBody>
      </p:sp>
      <p:sp>
        <p:nvSpPr>
          <p:cNvPr id="20" name="Section Footer"/>
          <p:cNvSpPr txBox="1"/>
          <p:nvPr userDrawn="1">
            <p:custDataLst>
              <p:tags r:id="rId3"/>
            </p:custDataLst>
          </p:nvPr>
        </p:nvSpPr>
        <p:spPr bwMode="gray">
          <a:xfrm>
            <a:off x="481091" y="6311574"/>
            <a:ext cx="4015047" cy="107722"/>
          </a:xfrm>
          <a:prstGeom prst="rect">
            <a:avLst/>
          </a:prstGeom>
          <a:noFill/>
          <a:ln>
            <a:noFill/>
          </a:ln>
        </p:spPr>
        <p:txBody>
          <a:bodyPr wrap="square" lIns="0" tIns="0" rIns="0" bIns="0" rtlCol="0" anchor="b" anchorCtr="0">
            <a:spAutoFit/>
          </a:bodyPr>
          <a:lstStyle/>
          <a:p>
            <a:pPr defTabSz="816090"/>
            <a:endParaRPr lang="en-GB" sz="700" noProof="1" smtClean="0">
              <a:solidFill>
                <a:srgbClr val="000000"/>
              </a:solidFill>
            </a:endParaRPr>
          </a:p>
        </p:txBody>
      </p:sp>
      <p:sp>
        <p:nvSpPr>
          <p:cNvPr id="29" name="Disclaimer" hidden="1"/>
          <p:cNvSpPr txBox="1"/>
          <p:nvPr userDrawn="1">
            <p:custDataLst>
              <p:tags r:id="rId4"/>
            </p:custDataLst>
          </p:nvPr>
        </p:nvSpPr>
        <p:spPr>
          <a:xfrm>
            <a:off x="4638502" y="6435033"/>
            <a:ext cx="2951018" cy="107722"/>
          </a:xfrm>
          <a:prstGeom prst="rect">
            <a:avLst/>
          </a:prstGeom>
          <a:noFill/>
        </p:spPr>
        <p:txBody>
          <a:bodyPr wrap="square" lIns="0" tIns="0" rIns="0" bIns="0" rtlCol="0" anchor="b" anchorCtr="0">
            <a:spAutoFit/>
          </a:bodyPr>
          <a:lstStyle/>
          <a:p>
            <a:pPr defTabSz="816090"/>
            <a:endParaRPr lang="en-GB" sz="700" noProof="1" smtClean="0">
              <a:solidFill>
                <a:srgbClr val="000000"/>
              </a:solidFill>
            </a:endParaRPr>
          </a:p>
        </p:txBody>
      </p:sp>
      <p:sp>
        <p:nvSpPr>
          <p:cNvPr id="19" name="Presentation Disclaimer" hidden="1"/>
          <p:cNvSpPr txBox="1"/>
          <p:nvPr userDrawn="1">
            <p:custDataLst>
              <p:tags r:id="rId5"/>
            </p:custDataLst>
          </p:nvPr>
        </p:nvSpPr>
        <p:spPr>
          <a:xfrm>
            <a:off x="488632" y="6179934"/>
            <a:ext cx="7340138" cy="107722"/>
          </a:xfrm>
          <a:prstGeom prst="rect">
            <a:avLst/>
          </a:prstGeom>
          <a:noFill/>
        </p:spPr>
        <p:txBody>
          <a:bodyPr wrap="square" lIns="0" tIns="0" rIns="0" bIns="0" rtlCol="0" anchor="t" anchorCtr="0">
            <a:spAutoFit/>
          </a:bodyPr>
          <a:lstStyle/>
          <a:p>
            <a:pPr defTabSz="816090"/>
            <a:endParaRPr lang="en-GB" sz="700" noProof="1" smtClean="0">
              <a:solidFill>
                <a:srgbClr val="000000"/>
              </a:solidFill>
            </a:endParaRPr>
          </a:p>
        </p:txBody>
      </p:sp>
      <p:sp>
        <p:nvSpPr>
          <p:cNvPr id="18" name="Executive Summary" hidden="1"/>
          <p:cNvSpPr txBox="1"/>
          <p:nvPr userDrawn="1">
            <p:custDataLst>
              <p:tags r:id="rId6"/>
            </p:custDataLst>
          </p:nvPr>
        </p:nvSpPr>
        <p:spPr>
          <a:xfrm>
            <a:off x="482139" y="6115723"/>
            <a:ext cx="65" cy="166712"/>
          </a:xfrm>
          <a:prstGeom prst="rect">
            <a:avLst/>
          </a:prstGeom>
          <a:noFill/>
        </p:spPr>
        <p:txBody>
          <a:bodyPr wrap="none" lIns="0" tIns="0" rIns="0" bIns="0" rtlCol="0">
            <a:spAutoFit/>
          </a:bodyPr>
          <a:lstStyle/>
          <a:p>
            <a:pPr defTabSz="816090">
              <a:lnSpc>
                <a:spcPts val="1281"/>
              </a:lnSpc>
            </a:pPr>
            <a:endParaRPr lang="en-GB" sz="1300" noProof="1" smtClean="0">
              <a:solidFill>
                <a:srgbClr val="000000"/>
              </a:solidFill>
            </a:endParaRPr>
          </a:p>
        </p:txBody>
      </p:sp>
      <p:sp>
        <p:nvSpPr>
          <p:cNvPr id="16" name="Section Header"/>
          <p:cNvSpPr txBox="1"/>
          <p:nvPr userDrawn="1">
            <p:custDataLst>
              <p:tags r:id="rId7"/>
            </p:custDataLst>
          </p:nvPr>
        </p:nvSpPr>
        <p:spPr bwMode="gray">
          <a:xfrm>
            <a:off x="482138" y="750347"/>
            <a:ext cx="4987636" cy="121024"/>
          </a:xfrm>
          <a:prstGeom prst="rect">
            <a:avLst/>
          </a:prstGeom>
          <a:noFill/>
        </p:spPr>
        <p:txBody>
          <a:bodyPr wrap="square" lIns="0" tIns="0" rIns="0" bIns="0" rtlCol="0" anchor="b" anchorCtr="0">
            <a:noAutofit/>
          </a:bodyPr>
          <a:lstStyle/>
          <a:p>
            <a:pPr defTabSz="816090"/>
            <a:endParaRPr lang="en-GB" sz="700" noProof="1" smtClean="0">
              <a:solidFill>
                <a:srgbClr val="000000"/>
              </a:solidFill>
            </a:endParaRPr>
          </a:p>
        </p:txBody>
      </p:sp>
      <p:sp>
        <p:nvSpPr>
          <p:cNvPr id="23" name="Date/Filepath" hidden="1"/>
          <p:cNvSpPr txBox="1"/>
          <p:nvPr userDrawn="1">
            <p:custDataLst>
              <p:tags r:id="rId8"/>
            </p:custDataLst>
          </p:nvPr>
        </p:nvSpPr>
        <p:spPr>
          <a:xfrm>
            <a:off x="2999515" y="490065"/>
            <a:ext cx="5652655" cy="107722"/>
          </a:xfrm>
          <a:prstGeom prst="rect">
            <a:avLst/>
          </a:prstGeom>
          <a:noFill/>
        </p:spPr>
        <p:txBody>
          <a:bodyPr wrap="square" lIns="0" tIns="0" rIns="0" bIns="0" rtlCol="0" anchor="b" anchorCtr="0">
            <a:spAutoFit/>
          </a:bodyPr>
          <a:lstStyle/>
          <a:p>
            <a:pPr algn="r" defTabSz="816090"/>
            <a:r>
              <a:rPr lang="en-GB" sz="700" noProof="1" smtClean="0">
                <a:solidFill>
                  <a:srgbClr val="000000"/>
                </a:solidFill>
              </a:rPr>
              <a:t>1/21/2015 C:\Users\amalak001\Desktop\SAOC\Benchmark\Benchmark Report\Full Report\Final\21012015_SAOC Benchmark Report.pptx</a:t>
            </a:r>
            <a:endParaRPr lang="en-GB" sz="700" noProof="1">
              <a:solidFill>
                <a:srgbClr val="000000"/>
              </a:solidFill>
            </a:endParaRPr>
          </a:p>
        </p:txBody>
      </p:sp>
      <p:cxnSp>
        <p:nvCxnSpPr>
          <p:cNvPr id="24" name="Frame Line"/>
          <p:cNvCxnSpPr/>
          <p:nvPr userDrawn="1"/>
        </p:nvCxnSpPr>
        <p:spPr bwMode="gray">
          <a:xfrm flipV="1">
            <a:off x="346366" y="906685"/>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8867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54" name="grid" hidden="1"/>
          <p:cNvGrpSpPr/>
          <p:nvPr>
            <p:custDataLst>
              <p:tags r:id="rId6"/>
            </p:custDataLst>
          </p:nvPr>
        </p:nvGrpSpPr>
        <p:grpSpPr>
          <a:xfrm>
            <a:off x="482138" y="605118"/>
            <a:ext cx="8179724" cy="5922085"/>
            <a:chOff x="530352" y="685800"/>
            <a:chExt cx="8997696" cy="6711696"/>
          </a:xfrm>
        </p:grpSpPr>
        <p:sp>
          <p:nvSpPr>
            <p:cNvPr id="55" name="Footer block" hidden="1"/>
            <p:cNvSpPr>
              <a:spLocks noChangeArrowheads="1"/>
            </p:cNvSpPr>
            <p:nvPr/>
          </p:nvSpPr>
          <p:spPr bwMode="gray">
            <a:xfrm>
              <a:off x="530352" y="6784848"/>
              <a:ext cx="8988552"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56" name="Title block" hidden="1"/>
            <p:cNvSpPr>
              <a:spLocks noChangeArrowheads="1"/>
            </p:cNvSpPr>
            <p:nvPr/>
          </p:nvSpPr>
          <p:spPr bwMode="gray">
            <a:xfrm>
              <a:off x="530352" y="1143000"/>
              <a:ext cx="8988552"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57" name="Header block" hidden="1"/>
            <p:cNvSpPr>
              <a:spLocks noChangeArrowheads="1"/>
            </p:cNvSpPr>
            <p:nvPr/>
          </p:nvSpPr>
          <p:spPr bwMode="gray">
            <a:xfrm>
              <a:off x="530352" y="685800"/>
              <a:ext cx="8988552"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642161">
                <a:buSzPct val="90000"/>
                <a:defRPr/>
              </a:pPr>
              <a:endParaRPr lang="en-GB" sz="1100" dirty="0">
                <a:solidFill>
                  <a:srgbClr val="A32020"/>
                </a:solidFill>
                <a:cs typeface="Arial" charset="0"/>
              </a:endParaRPr>
            </a:p>
          </p:txBody>
        </p:sp>
        <p:grpSp>
          <p:nvGrpSpPr>
            <p:cNvPr id="58" name="Group 600" hidden="1"/>
            <p:cNvGrpSpPr/>
            <p:nvPr userDrawn="1"/>
          </p:nvGrpSpPr>
          <p:grpSpPr>
            <a:xfrm>
              <a:off x="530352" y="6016752"/>
              <a:ext cx="8997696" cy="609600"/>
              <a:chOff x="530352" y="6016752"/>
              <a:chExt cx="8997696" cy="609600"/>
            </a:xfrm>
          </p:grpSpPr>
          <p:sp>
            <p:nvSpPr>
              <p:cNvPr id="94" name="Content block 606" hidden="1"/>
              <p:cNvSpPr>
                <a:spLocks noChangeArrowheads="1"/>
              </p:cNvSpPr>
              <p:nvPr/>
            </p:nvSpPr>
            <p:spPr bwMode="gray">
              <a:xfrm>
                <a:off x="8156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9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9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97" name="Content block 603" hidden="1"/>
              <p:cNvSpPr>
                <a:spLocks noChangeArrowheads="1"/>
              </p:cNvSpPr>
              <p:nvPr/>
            </p:nvSpPr>
            <p:spPr bwMode="gray">
              <a:xfrm>
                <a:off x="358474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98" name="Content block 602" hidden="1"/>
              <p:cNvSpPr>
                <a:spLocks noChangeArrowheads="1"/>
              </p:cNvSpPr>
              <p:nvPr/>
            </p:nvSpPr>
            <p:spPr bwMode="gray">
              <a:xfrm>
                <a:off x="2057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99" name="Content block 601" hidden="1"/>
              <p:cNvSpPr>
                <a:spLocks noChangeArrowheads="1"/>
              </p:cNvSpPr>
              <p:nvPr/>
            </p:nvSpPr>
            <p:spPr bwMode="gray">
              <a:xfrm>
                <a:off x="530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grpSp>
        <p:grpSp>
          <p:nvGrpSpPr>
            <p:cNvPr id="59" name="Group 500" hidden="1"/>
            <p:cNvGrpSpPr/>
            <p:nvPr userDrawn="1"/>
          </p:nvGrpSpPr>
          <p:grpSpPr>
            <a:xfrm>
              <a:off x="530352" y="5257800"/>
              <a:ext cx="8997696" cy="609600"/>
              <a:chOff x="530352" y="5257800"/>
              <a:chExt cx="8997696" cy="609600"/>
            </a:xfrm>
          </p:grpSpPr>
          <p:sp>
            <p:nvSpPr>
              <p:cNvPr id="88" name="Content block 506" hidden="1"/>
              <p:cNvSpPr>
                <a:spLocks noChangeArrowheads="1"/>
              </p:cNvSpPr>
              <p:nvPr/>
            </p:nvSpPr>
            <p:spPr bwMode="gray">
              <a:xfrm>
                <a:off x="8156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8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9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91" name="Content block 503" hidden="1"/>
              <p:cNvSpPr>
                <a:spLocks noChangeArrowheads="1"/>
              </p:cNvSpPr>
              <p:nvPr/>
            </p:nvSpPr>
            <p:spPr bwMode="gray">
              <a:xfrm>
                <a:off x="358474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92" name="Content block 502" hidden="1"/>
              <p:cNvSpPr>
                <a:spLocks noChangeArrowheads="1"/>
              </p:cNvSpPr>
              <p:nvPr/>
            </p:nvSpPr>
            <p:spPr bwMode="gray">
              <a:xfrm>
                <a:off x="2057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93" name="Content block 501" hidden="1"/>
              <p:cNvSpPr>
                <a:spLocks noChangeArrowheads="1"/>
              </p:cNvSpPr>
              <p:nvPr/>
            </p:nvSpPr>
            <p:spPr bwMode="gray">
              <a:xfrm>
                <a:off x="530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grpSp>
        <p:grpSp>
          <p:nvGrpSpPr>
            <p:cNvPr id="60" name="Group 400" hidden="1"/>
            <p:cNvGrpSpPr/>
            <p:nvPr userDrawn="1"/>
          </p:nvGrpSpPr>
          <p:grpSpPr>
            <a:xfrm>
              <a:off x="530352" y="4498848"/>
              <a:ext cx="8997696" cy="609600"/>
              <a:chOff x="530352" y="4498848"/>
              <a:chExt cx="8997696" cy="609600"/>
            </a:xfrm>
          </p:grpSpPr>
          <p:sp>
            <p:nvSpPr>
              <p:cNvPr id="82" name="Content block 406" hidden="1"/>
              <p:cNvSpPr>
                <a:spLocks noChangeArrowheads="1"/>
              </p:cNvSpPr>
              <p:nvPr/>
            </p:nvSpPr>
            <p:spPr bwMode="gray">
              <a:xfrm>
                <a:off x="8156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8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8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85" name="Content block 403" hidden="1"/>
              <p:cNvSpPr>
                <a:spLocks noChangeArrowheads="1"/>
              </p:cNvSpPr>
              <p:nvPr/>
            </p:nvSpPr>
            <p:spPr bwMode="gray">
              <a:xfrm>
                <a:off x="358474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86" name="Content block 402" hidden="1"/>
              <p:cNvSpPr>
                <a:spLocks noChangeArrowheads="1"/>
              </p:cNvSpPr>
              <p:nvPr/>
            </p:nvSpPr>
            <p:spPr bwMode="gray">
              <a:xfrm>
                <a:off x="2057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87" name="Content block 401" hidden="1"/>
              <p:cNvSpPr>
                <a:spLocks noChangeArrowheads="1"/>
              </p:cNvSpPr>
              <p:nvPr/>
            </p:nvSpPr>
            <p:spPr bwMode="gray">
              <a:xfrm>
                <a:off x="530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grpSp>
        <p:grpSp>
          <p:nvGrpSpPr>
            <p:cNvPr id="61" name="Group 300" hidden="1"/>
            <p:cNvGrpSpPr/>
            <p:nvPr userDrawn="1"/>
          </p:nvGrpSpPr>
          <p:grpSpPr>
            <a:xfrm>
              <a:off x="530352" y="3730752"/>
              <a:ext cx="8997696" cy="609600"/>
              <a:chOff x="530352" y="3730752"/>
              <a:chExt cx="8997696" cy="609600"/>
            </a:xfrm>
          </p:grpSpPr>
          <p:sp>
            <p:nvSpPr>
              <p:cNvPr id="76" name="Content block 306" hidden="1"/>
              <p:cNvSpPr>
                <a:spLocks noChangeArrowheads="1"/>
              </p:cNvSpPr>
              <p:nvPr/>
            </p:nvSpPr>
            <p:spPr bwMode="gray">
              <a:xfrm>
                <a:off x="8156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7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7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79" name="Content block 303" hidden="1"/>
              <p:cNvSpPr>
                <a:spLocks noChangeArrowheads="1"/>
              </p:cNvSpPr>
              <p:nvPr/>
            </p:nvSpPr>
            <p:spPr bwMode="gray">
              <a:xfrm>
                <a:off x="358474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80" name="Content block 302" hidden="1"/>
              <p:cNvSpPr>
                <a:spLocks noChangeArrowheads="1"/>
              </p:cNvSpPr>
              <p:nvPr/>
            </p:nvSpPr>
            <p:spPr bwMode="gray">
              <a:xfrm>
                <a:off x="2057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81" name="Content block 301" hidden="1"/>
              <p:cNvSpPr>
                <a:spLocks noChangeArrowheads="1"/>
              </p:cNvSpPr>
              <p:nvPr/>
            </p:nvSpPr>
            <p:spPr bwMode="gray">
              <a:xfrm>
                <a:off x="530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grpSp>
        <p:grpSp>
          <p:nvGrpSpPr>
            <p:cNvPr id="62" name="Group 200" hidden="1"/>
            <p:cNvGrpSpPr/>
            <p:nvPr userDrawn="1"/>
          </p:nvGrpSpPr>
          <p:grpSpPr>
            <a:xfrm>
              <a:off x="530352" y="2971800"/>
              <a:ext cx="8997696" cy="609600"/>
              <a:chOff x="530352" y="2971800"/>
              <a:chExt cx="8997696" cy="609600"/>
            </a:xfrm>
          </p:grpSpPr>
          <p:sp>
            <p:nvSpPr>
              <p:cNvPr id="70" name="Content block 206" hidden="1"/>
              <p:cNvSpPr>
                <a:spLocks noChangeArrowheads="1"/>
              </p:cNvSpPr>
              <p:nvPr/>
            </p:nvSpPr>
            <p:spPr bwMode="gray">
              <a:xfrm>
                <a:off x="8156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7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7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73" name="Content block 203" hidden="1"/>
              <p:cNvSpPr>
                <a:spLocks noChangeArrowheads="1"/>
              </p:cNvSpPr>
              <p:nvPr/>
            </p:nvSpPr>
            <p:spPr bwMode="gray">
              <a:xfrm>
                <a:off x="358474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74" name="Content block 202" hidden="1"/>
              <p:cNvSpPr>
                <a:spLocks noChangeArrowheads="1"/>
              </p:cNvSpPr>
              <p:nvPr/>
            </p:nvSpPr>
            <p:spPr bwMode="gray">
              <a:xfrm>
                <a:off x="2057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75" name="Content block 201" hidden="1"/>
              <p:cNvSpPr>
                <a:spLocks noChangeArrowheads="1"/>
              </p:cNvSpPr>
              <p:nvPr/>
            </p:nvSpPr>
            <p:spPr bwMode="gray">
              <a:xfrm>
                <a:off x="530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grpSp>
        <p:grpSp>
          <p:nvGrpSpPr>
            <p:cNvPr id="63" name="Group 100" hidden="1"/>
            <p:cNvGrpSpPr/>
            <p:nvPr userDrawn="1"/>
          </p:nvGrpSpPr>
          <p:grpSpPr>
            <a:xfrm>
              <a:off x="530352" y="2212848"/>
              <a:ext cx="8997696" cy="609600"/>
              <a:chOff x="530352" y="2212848"/>
              <a:chExt cx="8997696" cy="609600"/>
            </a:xfrm>
          </p:grpSpPr>
          <p:sp>
            <p:nvSpPr>
              <p:cNvPr id="64" name="Content block 106" hidden="1"/>
              <p:cNvSpPr>
                <a:spLocks noChangeArrowheads="1"/>
              </p:cNvSpPr>
              <p:nvPr/>
            </p:nvSpPr>
            <p:spPr bwMode="gray">
              <a:xfrm>
                <a:off x="8156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6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6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6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68" name="Content block 102" hidden="1"/>
              <p:cNvSpPr>
                <a:spLocks noChangeArrowheads="1"/>
              </p:cNvSpPr>
              <p:nvPr/>
            </p:nvSpPr>
            <p:spPr bwMode="gray">
              <a:xfrm>
                <a:off x="2057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sp>
            <p:nvSpPr>
              <p:cNvPr id="69" name="Content block 101" hidden="1"/>
              <p:cNvSpPr>
                <a:spLocks noChangeArrowheads="1"/>
              </p:cNvSpPr>
              <p:nvPr/>
            </p:nvSpPr>
            <p:spPr bwMode="gray">
              <a:xfrm>
                <a:off x="530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175">
                  <a:defRPr/>
                </a:pPr>
                <a:endParaRPr lang="en-GB" sz="900" dirty="0">
                  <a:solidFill>
                    <a:srgbClr val="000000"/>
                  </a:solidFill>
                </a:endParaRPr>
              </a:p>
            </p:txBody>
          </p:sp>
        </p:grpSp>
      </p:grpSp>
      <p:sp>
        <p:nvSpPr>
          <p:cNvPr id="2" name="Title Placeholder 1"/>
          <p:cNvSpPr>
            <a:spLocks noGrp="1"/>
          </p:cNvSpPr>
          <p:nvPr>
            <p:ph type="title"/>
          </p:nvPr>
        </p:nvSpPr>
        <p:spPr>
          <a:xfrm>
            <a:off x="482138" y="1008529"/>
            <a:ext cx="8179724" cy="806824"/>
          </a:xfrm>
          <a:prstGeom prst="rect">
            <a:avLst/>
          </a:prstGeom>
        </p:spPr>
        <p:txBody>
          <a:bodyPr vert="horz" lIns="0" tIns="0" rIns="0" bIns="0" rtlCol="0" anchor="t" anchorCtr="0">
            <a:noAutofit/>
          </a:bodyPr>
          <a:lstStyle/>
          <a:p>
            <a:r>
              <a:rPr lang="en-GB" noProof="0" dirty="0" smtClean="0"/>
              <a:t>Click to edit Master title style</a:t>
            </a:r>
            <a:endParaRPr lang="en-GB" noProof="0" dirty="0"/>
          </a:p>
        </p:txBody>
      </p:sp>
      <p:sp>
        <p:nvSpPr>
          <p:cNvPr id="3" name="Text Placeholder 2"/>
          <p:cNvSpPr>
            <a:spLocks noGrp="1"/>
          </p:cNvSpPr>
          <p:nvPr>
            <p:ph type="body" idx="1"/>
          </p:nvPr>
        </p:nvSpPr>
        <p:spPr>
          <a:xfrm>
            <a:off x="482138" y="1952515"/>
            <a:ext cx="8179724" cy="3896957"/>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6" name="Slide Number Placeholder 5"/>
          <p:cNvSpPr>
            <a:spLocks noGrp="1"/>
          </p:cNvSpPr>
          <p:nvPr>
            <p:ph type="sldNum" sz="quarter" idx="4"/>
          </p:nvPr>
        </p:nvSpPr>
        <p:spPr>
          <a:xfrm>
            <a:off x="7132323" y="6390043"/>
            <a:ext cx="1521229" cy="137160"/>
          </a:xfrm>
          <a:prstGeom prst="rect">
            <a:avLst/>
          </a:prstGeom>
        </p:spPr>
        <p:txBody>
          <a:bodyPr vert="horz" lIns="81610" tIns="40804" rIns="81610" bIns="40804" rtlCol="0" anchor="ctr"/>
          <a:lstStyle>
            <a:lvl1pPr algn="r">
              <a:defRPr sz="700">
                <a:solidFill>
                  <a:schemeClr val="tx1">
                    <a:tint val="75000"/>
                  </a:schemeClr>
                </a:solidFill>
                <a:latin typeface="Arial" pitchFamily="34" charset="0"/>
                <a:cs typeface="Arial" pitchFamily="34" charset="0"/>
              </a:defRPr>
            </a:lvl1pPr>
          </a:lstStyle>
          <a:p>
            <a:pPr defTabSz="816090"/>
            <a:fld id="{4D5A39AF-FEF5-47AB-AA80-4C0BD4A8B092}" type="slidenum">
              <a:rPr lang="en-GB" smtClean="0">
                <a:solidFill>
                  <a:srgbClr val="000000">
                    <a:tint val="75000"/>
                  </a:srgbClr>
                </a:solidFill>
              </a:rPr>
              <a:pPr defTabSz="816090"/>
              <a:t>‹#›</a:t>
            </a:fld>
            <a:endParaRPr lang="en-GB" dirty="0">
              <a:solidFill>
                <a:srgbClr val="000000">
                  <a:tint val="75000"/>
                </a:srgbClr>
              </a:solidFill>
            </a:endParaRPr>
          </a:p>
        </p:txBody>
      </p:sp>
    </p:spTree>
    <p:extLst>
      <p:ext uri="{BB962C8B-B14F-4D97-AF65-F5344CB8AC3E}">
        <p14:creationId xmlns:p14="http://schemas.microsoft.com/office/powerpoint/2010/main" val="30256426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xStyles>
    <p:titleStyle>
      <a:lvl1pPr algn="l" defTabSz="816090" rtl="0" eaLnBrk="1" latinLnBrk="0" hangingPunct="1">
        <a:spcBef>
          <a:spcPct val="0"/>
        </a:spcBef>
        <a:buNone/>
        <a:defRPr sz="1400" b="1" i="1" kern="1200">
          <a:solidFill>
            <a:schemeClr val="tx1"/>
          </a:solidFill>
          <a:latin typeface="+mj-lt"/>
          <a:ea typeface="+mj-ea"/>
          <a:cs typeface="+mj-cs"/>
        </a:defRPr>
      </a:lvl1pPr>
    </p:titleStyle>
    <p:bodyStyle>
      <a:lvl1pPr marL="0" marR="0" indent="0" algn="l" defTabSz="816372" rtl="0" eaLnBrk="1" fontAlgn="base" latinLnBrk="0" hangingPunct="1">
        <a:lnSpc>
          <a:spcPct val="100000"/>
        </a:lnSpc>
        <a:spcBef>
          <a:spcPts val="0"/>
        </a:spcBef>
        <a:spcAft>
          <a:spcPts val="481"/>
        </a:spcAft>
        <a:buClr>
          <a:srgbClr val="000000"/>
        </a:buClr>
        <a:buSzTx/>
        <a:buFont typeface="Wingdings" pitchFamily="2" charset="2"/>
        <a:buNone/>
        <a:tabLst/>
        <a:defRPr sz="900" kern="1200">
          <a:solidFill>
            <a:schemeClr val="tx1"/>
          </a:solidFill>
          <a:latin typeface="Georgia" pitchFamily="18" charset="0"/>
          <a:ea typeface="+mn-ea"/>
          <a:cs typeface="+mn-cs"/>
        </a:defRPr>
      </a:lvl1pPr>
      <a:lvl2pPr marL="188198" marR="0" indent="-183111" algn="l" defTabSz="816372" rtl="0" eaLnBrk="1" fontAlgn="base" latinLnBrk="0" hangingPunct="1">
        <a:lnSpc>
          <a:spcPct val="100000"/>
        </a:lnSpc>
        <a:spcBef>
          <a:spcPts val="0"/>
        </a:spcBef>
        <a:spcAft>
          <a:spcPts val="481"/>
        </a:spcAft>
        <a:buClr>
          <a:srgbClr val="000000"/>
        </a:buClr>
        <a:buSzTx/>
        <a:buFont typeface="Times New Roman" pitchFamily="18" charset="0"/>
        <a:buChar char="•"/>
        <a:tabLst/>
        <a:defRPr sz="900" kern="1200">
          <a:solidFill>
            <a:schemeClr val="tx1"/>
          </a:solidFill>
          <a:latin typeface="Georgia" pitchFamily="18" charset="0"/>
          <a:ea typeface="+mn-ea"/>
          <a:cs typeface="+mn-cs"/>
        </a:defRPr>
      </a:lvl2pPr>
      <a:lvl3pPr marL="374874" marR="0" indent="-184553" algn="l" defTabSz="816372" rtl="0" eaLnBrk="1" fontAlgn="base" latinLnBrk="0" hangingPunct="1">
        <a:lnSpc>
          <a:spcPct val="100000"/>
        </a:lnSpc>
        <a:spcBef>
          <a:spcPts val="0"/>
        </a:spcBef>
        <a:spcAft>
          <a:spcPts val="481"/>
        </a:spcAft>
        <a:buClr>
          <a:srgbClr val="000000"/>
        </a:buClr>
        <a:buSzTx/>
        <a:buFont typeface="Arial" pitchFamily="34" charset="0"/>
        <a:buChar char="-"/>
        <a:tabLst/>
        <a:defRPr sz="900" kern="1200">
          <a:solidFill>
            <a:schemeClr val="tx1"/>
          </a:solidFill>
          <a:latin typeface="Georgia" pitchFamily="18" charset="0"/>
          <a:ea typeface="+mn-ea"/>
          <a:cs typeface="+mn-cs"/>
        </a:defRPr>
      </a:lvl3pPr>
      <a:lvl4pPr marL="556544" marR="0" indent="-184553" algn="l" defTabSz="816372" rtl="0" eaLnBrk="1" fontAlgn="base" latinLnBrk="0" hangingPunct="1">
        <a:lnSpc>
          <a:spcPct val="100000"/>
        </a:lnSpc>
        <a:spcBef>
          <a:spcPts val="0"/>
        </a:spcBef>
        <a:spcAft>
          <a:spcPts val="481"/>
        </a:spcAft>
        <a:buClr>
          <a:srgbClr val="000000"/>
        </a:buClr>
        <a:buSzTx/>
        <a:buFont typeface="Georgia" pitchFamily="18" charset="0"/>
        <a:buChar char="◦"/>
        <a:tabLst/>
        <a:defRPr sz="900" kern="1200">
          <a:solidFill>
            <a:schemeClr val="tx1"/>
          </a:solidFill>
          <a:latin typeface="Georgia" pitchFamily="18" charset="0"/>
          <a:ea typeface="+mn-ea"/>
          <a:cs typeface="+mn-cs"/>
        </a:defRPr>
      </a:lvl4pPr>
      <a:lvl5pPr marL="732445" marR="0" indent="-183111" algn="l" defTabSz="816372" rtl="0" eaLnBrk="1" fontAlgn="base" latinLnBrk="0" hangingPunct="1">
        <a:lnSpc>
          <a:spcPct val="100000"/>
        </a:lnSpc>
        <a:spcBef>
          <a:spcPts val="0"/>
        </a:spcBef>
        <a:spcAft>
          <a:spcPts val="481"/>
        </a:spcAft>
        <a:buClr>
          <a:srgbClr val="000000"/>
        </a:buClr>
        <a:buSzTx/>
        <a:buFont typeface="Georgia" pitchFamily="18" charset="0"/>
        <a:buChar char="›"/>
        <a:tabLst/>
        <a:defRPr sz="900" kern="1200" baseline="0">
          <a:solidFill>
            <a:schemeClr val="tx1"/>
          </a:solidFill>
          <a:latin typeface="Georgia" pitchFamily="18" charset="0"/>
          <a:ea typeface="+mn-ea"/>
          <a:cs typeface="+mn-cs"/>
        </a:defRPr>
      </a:lvl5pPr>
      <a:lvl6pPr marL="187437" indent="-184553" algn="l" defTabSz="816090" rtl="0" eaLnBrk="1" latinLnBrk="0" hangingPunct="1">
        <a:lnSpc>
          <a:spcPct val="100000"/>
        </a:lnSpc>
        <a:spcBef>
          <a:spcPts val="0"/>
        </a:spcBef>
        <a:spcAft>
          <a:spcPts val="0"/>
        </a:spcAft>
        <a:buFont typeface="+mj-lt"/>
        <a:buAutoNum type="arabicPeriod"/>
        <a:defRPr lang="en-GB" sz="900" kern="1200" baseline="0" noProof="0" dirty="0" smtClean="0">
          <a:solidFill>
            <a:schemeClr val="tx1"/>
          </a:solidFill>
          <a:latin typeface="Georgia" pitchFamily="18" charset="0"/>
          <a:ea typeface="+mn-ea"/>
          <a:cs typeface="+mn-cs"/>
        </a:defRPr>
      </a:lvl6pPr>
      <a:lvl7pPr marL="374874" indent="-183111" algn="l" defTabSz="816090" rtl="0" eaLnBrk="1" latinLnBrk="0" hangingPunct="1">
        <a:lnSpc>
          <a:spcPct val="100000"/>
        </a:lnSpc>
        <a:spcBef>
          <a:spcPts val="0"/>
        </a:spcBef>
        <a:spcAft>
          <a:spcPts val="0"/>
        </a:spcAft>
        <a:buFont typeface="+mj-lt"/>
        <a:buAutoNum type="alphaLcPeriod"/>
        <a:defRPr lang="en-GB" sz="900" kern="1200" baseline="0" noProof="0" dirty="0" smtClean="0">
          <a:solidFill>
            <a:schemeClr val="tx1"/>
          </a:solidFill>
          <a:latin typeface="Georgia" pitchFamily="18" charset="0"/>
          <a:ea typeface="+mn-ea"/>
          <a:cs typeface="+mn-cs"/>
        </a:defRPr>
      </a:lvl7pPr>
      <a:lvl8pPr marL="556544" indent="-183111" algn="l" defTabSz="816090" rtl="0" eaLnBrk="1" latinLnBrk="0" hangingPunct="1">
        <a:lnSpc>
          <a:spcPct val="100000"/>
        </a:lnSpc>
        <a:spcBef>
          <a:spcPts val="0"/>
        </a:spcBef>
        <a:spcAft>
          <a:spcPts val="0"/>
        </a:spcAft>
        <a:buFont typeface="+mj-lt"/>
        <a:buAutoNum type="romanLcPeriod"/>
        <a:defRPr lang="en-GB" sz="900" kern="1200" baseline="0" noProof="0" dirty="0" smtClean="0">
          <a:solidFill>
            <a:schemeClr val="tx1"/>
          </a:solidFill>
          <a:latin typeface="Georgia" pitchFamily="18" charset="0"/>
          <a:ea typeface="+mn-ea"/>
          <a:cs typeface="+mn-cs"/>
        </a:defRPr>
      </a:lvl8pPr>
      <a:lvl9pPr marL="0" indent="0" algn="l" defTabSz="816090" rtl="0" eaLnBrk="1" latinLnBrk="0" hangingPunct="1">
        <a:lnSpc>
          <a:spcPct val="100000"/>
        </a:lnSpc>
        <a:spcBef>
          <a:spcPts val="0"/>
        </a:spcBef>
        <a:spcAft>
          <a:spcPts val="481"/>
        </a:spcAft>
        <a:buFont typeface="Arial" pitchFamily="34" charset="0"/>
        <a:buNone/>
        <a:defRPr lang="en-GB" sz="900" b="1" kern="1200" baseline="0" noProof="0" dirty="0" smtClean="0">
          <a:solidFill>
            <a:schemeClr val="tx2"/>
          </a:solidFill>
          <a:latin typeface="Georgia" pitchFamily="18" charset="0"/>
          <a:ea typeface="+mn-ea"/>
          <a:cs typeface="+mn-cs"/>
        </a:defRPr>
      </a:lvl9pPr>
    </p:bodyStyle>
    <p:otherStyle>
      <a:defPPr>
        <a:defRPr lang="en-US"/>
      </a:defPPr>
      <a:lvl1pPr marL="0" algn="l" defTabSz="816090" rtl="0" eaLnBrk="1" latinLnBrk="0" hangingPunct="1">
        <a:defRPr sz="1600" kern="1200">
          <a:solidFill>
            <a:schemeClr val="tx1"/>
          </a:solidFill>
          <a:latin typeface="+mn-lt"/>
          <a:ea typeface="+mn-ea"/>
          <a:cs typeface="+mn-cs"/>
        </a:defRPr>
      </a:lvl1pPr>
      <a:lvl2pPr marL="408046" algn="l" defTabSz="816090" rtl="0" eaLnBrk="1" latinLnBrk="0" hangingPunct="1">
        <a:defRPr sz="1600" kern="1200">
          <a:solidFill>
            <a:schemeClr val="tx1"/>
          </a:solidFill>
          <a:latin typeface="+mn-lt"/>
          <a:ea typeface="+mn-ea"/>
          <a:cs typeface="+mn-cs"/>
        </a:defRPr>
      </a:lvl2pPr>
      <a:lvl3pPr marL="816090" algn="l" defTabSz="816090" rtl="0" eaLnBrk="1" latinLnBrk="0" hangingPunct="1">
        <a:defRPr sz="1600" kern="1200">
          <a:solidFill>
            <a:schemeClr val="tx1"/>
          </a:solidFill>
          <a:latin typeface="+mn-lt"/>
          <a:ea typeface="+mn-ea"/>
          <a:cs typeface="+mn-cs"/>
        </a:defRPr>
      </a:lvl3pPr>
      <a:lvl4pPr marL="1224137" algn="l" defTabSz="816090" rtl="0" eaLnBrk="1" latinLnBrk="0" hangingPunct="1">
        <a:defRPr sz="1600" kern="1200">
          <a:solidFill>
            <a:schemeClr val="tx1"/>
          </a:solidFill>
          <a:latin typeface="+mn-lt"/>
          <a:ea typeface="+mn-ea"/>
          <a:cs typeface="+mn-cs"/>
        </a:defRPr>
      </a:lvl4pPr>
      <a:lvl5pPr marL="1632182" algn="l" defTabSz="816090" rtl="0" eaLnBrk="1" latinLnBrk="0" hangingPunct="1">
        <a:defRPr sz="1600" kern="1200">
          <a:solidFill>
            <a:schemeClr val="tx1"/>
          </a:solidFill>
          <a:latin typeface="+mn-lt"/>
          <a:ea typeface="+mn-ea"/>
          <a:cs typeface="+mn-cs"/>
        </a:defRPr>
      </a:lvl5pPr>
      <a:lvl6pPr marL="2040228" algn="l" defTabSz="816090" rtl="0" eaLnBrk="1" latinLnBrk="0" hangingPunct="1">
        <a:defRPr sz="1600" kern="1200">
          <a:solidFill>
            <a:schemeClr val="tx1"/>
          </a:solidFill>
          <a:latin typeface="+mn-lt"/>
          <a:ea typeface="+mn-ea"/>
          <a:cs typeface="+mn-cs"/>
        </a:defRPr>
      </a:lvl6pPr>
      <a:lvl7pPr marL="2448272" algn="l" defTabSz="816090" rtl="0" eaLnBrk="1" latinLnBrk="0" hangingPunct="1">
        <a:defRPr sz="1600" kern="1200">
          <a:solidFill>
            <a:schemeClr val="tx1"/>
          </a:solidFill>
          <a:latin typeface="+mn-lt"/>
          <a:ea typeface="+mn-ea"/>
          <a:cs typeface="+mn-cs"/>
        </a:defRPr>
      </a:lvl7pPr>
      <a:lvl8pPr marL="2856320" algn="l" defTabSz="816090" rtl="0" eaLnBrk="1" latinLnBrk="0" hangingPunct="1">
        <a:defRPr sz="1600" kern="1200">
          <a:solidFill>
            <a:schemeClr val="tx1"/>
          </a:solidFill>
          <a:latin typeface="+mn-lt"/>
          <a:ea typeface="+mn-ea"/>
          <a:cs typeface="+mn-cs"/>
        </a:defRPr>
      </a:lvl8pPr>
      <a:lvl9pPr marL="3264365" algn="l" defTabSz="81609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slideLayout" Target="../slideLayouts/slideLayout4.xml"/><Relationship Id="rId4" Type="http://schemas.openxmlformats.org/officeDocument/2006/relationships/tags" Target="../tags/tag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id" hidden="1"/>
          <p:cNvGrpSpPr/>
          <p:nvPr>
            <p:custDataLst>
              <p:tags r:id="rId2"/>
            </p:custDataLst>
          </p:nvPr>
        </p:nvGrpSpPr>
        <p:grpSpPr>
          <a:xfrm>
            <a:off x="482138" y="605119"/>
            <a:ext cx="8179724" cy="5922085"/>
            <a:chOff x="530352" y="685800"/>
            <a:chExt cx="8997696" cy="6711696"/>
          </a:xfrm>
        </p:grpSpPr>
        <p:sp>
          <p:nvSpPr>
            <p:cNvPr id="36"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37"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38"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642095">
                <a:buSzPct val="90000"/>
                <a:defRPr/>
              </a:pPr>
              <a:endParaRPr lang="en-US" sz="1100" dirty="0">
                <a:solidFill>
                  <a:srgbClr val="A32020"/>
                </a:solidFill>
                <a:cs typeface="Arial" charset="0"/>
              </a:endParaRPr>
            </a:p>
          </p:txBody>
        </p:sp>
        <p:grpSp>
          <p:nvGrpSpPr>
            <p:cNvPr id="39" name="Group 600" hidden="1"/>
            <p:cNvGrpSpPr/>
            <p:nvPr userDrawn="1"/>
          </p:nvGrpSpPr>
          <p:grpSpPr>
            <a:xfrm>
              <a:off x="530352" y="6016752"/>
              <a:ext cx="8997696" cy="612648"/>
              <a:chOff x="530352" y="6016752"/>
              <a:chExt cx="8997696" cy="612648"/>
            </a:xfrm>
          </p:grpSpPr>
          <p:sp>
            <p:nvSpPr>
              <p:cNvPr id="75"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76"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77"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78"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79"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80"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grpSp>
        <p:grpSp>
          <p:nvGrpSpPr>
            <p:cNvPr id="40" name="Group 500" hidden="1"/>
            <p:cNvGrpSpPr/>
            <p:nvPr userDrawn="1"/>
          </p:nvGrpSpPr>
          <p:grpSpPr>
            <a:xfrm>
              <a:off x="530352" y="5257800"/>
              <a:ext cx="8997696" cy="612648"/>
              <a:chOff x="530352" y="5257800"/>
              <a:chExt cx="8997696" cy="612648"/>
            </a:xfrm>
          </p:grpSpPr>
          <p:sp>
            <p:nvSpPr>
              <p:cNvPr id="69"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70"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71"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72"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73"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74"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grpSp>
        <p:grpSp>
          <p:nvGrpSpPr>
            <p:cNvPr id="41" name="Group 400" hidden="1"/>
            <p:cNvGrpSpPr/>
            <p:nvPr userDrawn="1"/>
          </p:nvGrpSpPr>
          <p:grpSpPr>
            <a:xfrm>
              <a:off x="530352" y="4498848"/>
              <a:ext cx="8997696" cy="612648"/>
              <a:chOff x="530352" y="4498848"/>
              <a:chExt cx="8997696" cy="612648"/>
            </a:xfrm>
          </p:grpSpPr>
          <p:sp>
            <p:nvSpPr>
              <p:cNvPr id="63"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64"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65"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66"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67"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68"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grpSp>
        <p:grpSp>
          <p:nvGrpSpPr>
            <p:cNvPr id="42" name="Group 300" hidden="1"/>
            <p:cNvGrpSpPr/>
            <p:nvPr userDrawn="1"/>
          </p:nvGrpSpPr>
          <p:grpSpPr>
            <a:xfrm>
              <a:off x="530352" y="3730752"/>
              <a:ext cx="8997696" cy="612648"/>
              <a:chOff x="530352" y="3730752"/>
              <a:chExt cx="8997696" cy="612648"/>
            </a:xfrm>
          </p:grpSpPr>
          <p:sp>
            <p:nvSpPr>
              <p:cNvPr id="57"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58"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59"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60"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61"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62"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grpSp>
        <p:grpSp>
          <p:nvGrpSpPr>
            <p:cNvPr id="43" name="Group 200" hidden="1"/>
            <p:cNvGrpSpPr/>
            <p:nvPr userDrawn="1"/>
          </p:nvGrpSpPr>
          <p:grpSpPr>
            <a:xfrm>
              <a:off x="530352" y="2971800"/>
              <a:ext cx="8997696" cy="612648"/>
              <a:chOff x="530352" y="2971800"/>
              <a:chExt cx="8997696" cy="612648"/>
            </a:xfrm>
          </p:grpSpPr>
          <p:sp>
            <p:nvSpPr>
              <p:cNvPr id="51"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52"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53"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54"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55"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56"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grpSp>
        <p:grpSp>
          <p:nvGrpSpPr>
            <p:cNvPr id="44" name="Group 100" hidden="1"/>
            <p:cNvGrpSpPr/>
            <p:nvPr userDrawn="1"/>
          </p:nvGrpSpPr>
          <p:grpSpPr>
            <a:xfrm>
              <a:off x="530352" y="2212848"/>
              <a:ext cx="8997696" cy="612648"/>
              <a:chOff x="530352" y="2212848"/>
              <a:chExt cx="8997696" cy="612648"/>
            </a:xfrm>
          </p:grpSpPr>
          <p:sp>
            <p:nvSpPr>
              <p:cNvPr id="45"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46"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47"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48"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49"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sp>
            <p:nvSpPr>
              <p:cNvPr id="50"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731099">
                  <a:defRPr/>
                </a:pPr>
                <a:endParaRPr lang="en-US" sz="900" dirty="0">
                  <a:solidFill>
                    <a:srgbClr val="000000"/>
                  </a:solidFill>
                </a:endParaRPr>
              </a:p>
            </p:txBody>
          </p:sp>
        </p:grpSp>
      </p:grpSp>
      <p:sp>
        <p:nvSpPr>
          <p:cNvPr id="5" name="AutoShape 2" descr="نتيجة بحث الصور عن ‪british olympic association logo‬‏"/>
          <p:cNvSpPr>
            <a:spLocks noChangeAspect="1" noChangeArrowheads="1"/>
          </p:cNvSpPr>
          <p:nvPr/>
        </p:nvSpPr>
        <p:spPr bwMode="auto">
          <a:xfrm>
            <a:off x="141436" y="-516871"/>
            <a:ext cx="1324841" cy="1084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3239" tIns="36618" rIns="73239" bIns="36618" numCol="1" anchor="t" anchorCtr="0" compatLnSpc="1">
            <a:prstTxWarp prst="textNoShape">
              <a:avLst/>
            </a:prstTxWarp>
          </a:bodyPr>
          <a:lstStyle/>
          <a:p>
            <a:pPr defTabSz="816008"/>
            <a:endParaRPr lang="en-GB" sz="900" dirty="0">
              <a:solidFill>
                <a:srgbClr val="000000"/>
              </a:solidFill>
            </a:endParaRPr>
          </a:p>
        </p:txBody>
      </p:sp>
      <p:sp>
        <p:nvSpPr>
          <p:cNvPr id="83" name="Executive Summary" hidden="1"/>
          <p:cNvSpPr txBox="1"/>
          <p:nvPr>
            <p:custDataLst>
              <p:tags r:id="rId3"/>
            </p:custDataLst>
          </p:nvPr>
        </p:nvSpPr>
        <p:spPr>
          <a:xfrm>
            <a:off x="482140" y="6115723"/>
            <a:ext cx="65" cy="166712"/>
          </a:xfrm>
          <a:prstGeom prst="rect">
            <a:avLst/>
          </a:prstGeom>
          <a:noFill/>
        </p:spPr>
        <p:txBody>
          <a:bodyPr wrap="none" lIns="0" tIns="0" rIns="0" bIns="0" rtlCol="0">
            <a:spAutoFit/>
          </a:bodyPr>
          <a:lstStyle/>
          <a:p>
            <a:pPr defTabSz="816008">
              <a:lnSpc>
                <a:spcPts val="1281"/>
              </a:lnSpc>
            </a:pPr>
            <a:endParaRPr lang="en-GB" sz="1300" noProof="1">
              <a:solidFill>
                <a:srgbClr val="000000"/>
              </a:solidFill>
            </a:endParaRPr>
          </a:p>
        </p:txBody>
      </p:sp>
      <p:sp>
        <p:nvSpPr>
          <p:cNvPr id="82" name="Rounded Rectangle 81"/>
          <p:cNvSpPr/>
          <p:nvPr/>
        </p:nvSpPr>
        <p:spPr>
          <a:xfrm>
            <a:off x="4811767" y="4812864"/>
            <a:ext cx="1237732" cy="1130736"/>
          </a:xfrm>
          <a:prstGeom prst="roundRect">
            <a:avLst/>
          </a:prstGeom>
          <a:solidFill>
            <a:srgbClr val="DC6900">
              <a:lumMod val="75000"/>
            </a:srgbClr>
          </a:solidFill>
          <a:ln w="25400">
            <a:noFill/>
          </a:ln>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algn="ctr" defTabSz="816008"/>
            <a:r>
              <a:rPr lang="en-GB" sz="1000" b="1" i="1" kern="0" dirty="0" smtClean="0">
                <a:solidFill>
                  <a:srgbClr val="FFFFFF"/>
                </a:solidFill>
                <a:latin typeface="Georgia"/>
              </a:rPr>
              <a:t>Assumptions</a:t>
            </a:r>
          </a:p>
        </p:txBody>
      </p:sp>
      <p:sp>
        <p:nvSpPr>
          <p:cNvPr id="85" name="Rounded Rectangle 84"/>
          <p:cNvSpPr/>
          <p:nvPr/>
        </p:nvSpPr>
        <p:spPr>
          <a:xfrm>
            <a:off x="6329123" y="4812864"/>
            <a:ext cx="2510077" cy="1130736"/>
          </a:xfrm>
          <a:prstGeom prst="roundRect">
            <a:avLst/>
          </a:prstGeom>
          <a:noFill/>
          <a:ln w="25400">
            <a:solidFill>
              <a:srgbClr val="DC6900">
                <a:lumMod val="75000"/>
              </a:srgbClr>
            </a:solidFill>
          </a:ln>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defTabSz="816008"/>
            <a:r>
              <a:rPr lang="en-US" sz="900" kern="0" dirty="0" smtClean="0">
                <a:solidFill>
                  <a:srgbClr val="000000"/>
                </a:solidFill>
                <a:latin typeface="Georgia"/>
              </a:rPr>
              <a:t> </a:t>
            </a:r>
          </a:p>
        </p:txBody>
      </p:sp>
      <p:sp>
        <p:nvSpPr>
          <p:cNvPr id="86" name="Rounded Rectangle 85"/>
          <p:cNvSpPr/>
          <p:nvPr/>
        </p:nvSpPr>
        <p:spPr>
          <a:xfrm>
            <a:off x="4811767" y="1923190"/>
            <a:ext cx="1237732" cy="1130736"/>
          </a:xfrm>
          <a:prstGeom prst="roundRect">
            <a:avLst/>
          </a:prstGeom>
          <a:solidFill>
            <a:srgbClr val="E0301E"/>
          </a:solidFill>
          <a:ln w="25400">
            <a:noFill/>
          </a:ln>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algn="ctr" defTabSz="816008"/>
            <a:r>
              <a:rPr lang="en-GB" sz="1000" b="1" i="1" kern="0" dirty="0" smtClean="0">
                <a:solidFill>
                  <a:srgbClr val="FFFFFF"/>
                </a:solidFill>
                <a:latin typeface="Georgia"/>
              </a:rPr>
              <a:t>Roles &amp;</a:t>
            </a:r>
          </a:p>
          <a:p>
            <a:pPr algn="ctr" defTabSz="816008"/>
            <a:r>
              <a:rPr lang="en-GB" sz="1000" b="1" i="1" kern="0" dirty="0" smtClean="0">
                <a:solidFill>
                  <a:srgbClr val="FFFFFF"/>
                </a:solidFill>
                <a:latin typeface="Georgia"/>
              </a:rPr>
              <a:t>Responsibilities</a:t>
            </a:r>
          </a:p>
        </p:txBody>
      </p:sp>
      <p:sp>
        <p:nvSpPr>
          <p:cNvPr id="91" name="Rounded Rectangle 90"/>
          <p:cNvSpPr/>
          <p:nvPr/>
        </p:nvSpPr>
        <p:spPr>
          <a:xfrm>
            <a:off x="6329123" y="1923190"/>
            <a:ext cx="2510077" cy="1130736"/>
          </a:xfrm>
          <a:prstGeom prst="roundRect">
            <a:avLst/>
          </a:prstGeom>
          <a:noFill/>
          <a:ln w="25400">
            <a:solidFill>
              <a:srgbClr val="E0301E"/>
            </a:solidFill>
          </a:ln>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marL="137320" indent="-137320" defTabSz="816008">
              <a:buFont typeface="Arial" panose="020B0604020202020204" pitchFamily="34" charset="0"/>
              <a:buChar char="•"/>
            </a:pPr>
            <a:endParaRPr lang="en-GB" sz="900" kern="0" dirty="0" smtClean="0">
              <a:solidFill>
                <a:srgbClr val="000000"/>
              </a:solidFill>
              <a:latin typeface="Georgia"/>
            </a:endParaRPr>
          </a:p>
        </p:txBody>
      </p:sp>
      <p:sp>
        <p:nvSpPr>
          <p:cNvPr id="92" name="Rounded Rectangle 91"/>
          <p:cNvSpPr/>
          <p:nvPr/>
        </p:nvSpPr>
        <p:spPr>
          <a:xfrm>
            <a:off x="4811767" y="3368027"/>
            <a:ext cx="1237732" cy="1130736"/>
          </a:xfrm>
          <a:prstGeom prst="roundRect">
            <a:avLst/>
          </a:prstGeom>
          <a:solidFill>
            <a:srgbClr val="DB536A"/>
          </a:solidFill>
          <a:ln w="25400">
            <a:noFill/>
          </a:ln>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algn="ctr" defTabSz="816008"/>
            <a:r>
              <a:rPr lang="en-GB" sz="1000" b="1" i="1" kern="0" dirty="0" smtClean="0">
                <a:solidFill>
                  <a:srgbClr val="FFFFFF"/>
                </a:solidFill>
                <a:latin typeface="Georgia"/>
              </a:rPr>
              <a:t>Stakeholders</a:t>
            </a:r>
          </a:p>
        </p:txBody>
      </p:sp>
      <p:sp>
        <p:nvSpPr>
          <p:cNvPr id="108" name="Rounded Rectangle 107"/>
          <p:cNvSpPr/>
          <p:nvPr/>
        </p:nvSpPr>
        <p:spPr>
          <a:xfrm>
            <a:off x="6329123" y="3368027"/>
            <a:ext cx="2510077" cy="1130736"/>
          </a:xfrm>
          <a:prstGeom prst="roundRect">
            <a:avLst/>
          </a:prstGeom>
          <a:noFill/>
          <a:ln w="25400">
            <a:solidFill>
              <a:srgbClr val="DB536A"/>
            </a:solidFill>
          </a:ln>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defTabSz="816008"/>
            <a:endParaRPr lang="en-US" sz="900" kern="0" dirty="0" smtClean="0">
              <a:solidFill>
                <a:srgbClr val="000000"/>
              </a:solidFill>
              <a:latin typeface="Georgia"/>
            </a:endParaRPr>
          </a:p>
          <a:p>
            <a:pPr marL="94089" indent="-94089" defTabSz="816008">
              <a:buFont typeface="Arial" panose="020B0604020202020204" pitchFamily="34" charset="0"/>
              <a:buChar char="•"/>
            </a:pPr>
            <a:endParaRPr lang="en-GB" sz="900" kern="0" dirty="0" smtClean="0">
              <a:solidFill>
                <a:srgbClr val="000000"/>
              </a:solidFill>
              <a:latin typeface="Georgia"/>
            </a:endParaRPr>
          </a:p>
        </p:txBody>
      </p:sp>
      <p:sp>
        <p:nvSpPr>
          <p:cNvPr id="109" name="Rounded Rectangle 108"/>
          <p:cNvSpPr/>
          <p:nvPr/>
        </p:nvSpPr>
        <p:spPr>
          <a:xfrm>
            <a:off x="258909" y="4812864"/>
            <a:ext cx="1237732" cy="1130736"/>
          </a:xfrm>
          <a:prstGeom prst="roundRect">
            <a:avLst/>
          </a:prstGeom>
          <a:solidFill>
            <a:srgbClr val="DC6900"/>
          </a:solidFill>
          <a:ln w="25400">
            <a:noFill/>
          </a:ln>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algn="ctr" defTabSz="816008"/>
            <a:r>
              <a:rPr lang="en-GB" sz="1000" b="1" i="1" kern="0" dirty="0" smtClean="0">
                <a:solidFill>
                  <a:srgbClr val="FFFFFF"/>
                </a:solidFill>
                <a:latin typeface="Georgia"/>
              </a:rPr>
              <a:t>Major</a:t>
            </a:r>
          </a:p>
          <a:p>
            <a:pPr algn="ctr" defTabSz="816008"/>
            <a:r>
              <a:rPr lang="en-GB" sz="1000" b="1" i="1" kern="0" dirty="0" smtClean="0">
                <a:solidFill>
                  <a:srgbClr val="FFFFFF"/>
                </a:solidFill>
                <a:latin typeface="Georgia"/>
              </a:rPr>
              <a:t>Deliverables</a:t>
            </a:r>
          </a:p>
        </p:txBody>
      </p:sp>
      <p:sp>
        <p:nvSpPr>
          <p:cNvPr id="110" name="Rounded Rectangle 109"/>
          <p:cNvSpPr/>
          <p:nvPr/>
        </p:nvSpPr>
        <p:spPr>
          <a:xfrm>
            <a:off x="1776267" y="4812864"/>
            <a:ext cx="2510077" cy="1130736"/>
          </a:xfrm>
          <a:prstGeom prst="roundRect">
            <a:avLst/>
          </a:prstGeom>
          <a:noFill/>
          <a:ln w="25400">
            <a:solidFill>
              <a:srgbClr val="DC6900"/>
            </a:solidFill>
          </a:ln>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marL="94089" indent="-94089" defTabSz="816008">
              <a:buFont typeface="Arial" panose="020B0604020202020204" pitchFamily="34" charset="0"/>
              <a:buChar char="•"/>
            </a:pPr>
            <a:endParaRPr lang="en-US" sz="900" kern="0" dirty="0" smtClean="0">
              <a:solidFill>
                <a:srgbClr val="000000"/>
              </a:solidFill>
              <a:latin typeface="Georgia"/>
            </a:endParaRPr>
          </a:p>
        </p:txBody>
      </p:sp>
      <p:sp>
        <p:nvSpPr>
          <p:cNvPr id="111" name="Rounded Rectangle 110"/>
          <p:cNvSpPr/>
          <p:nvPr/>
        </p:nvSpPr>
        <p:spPr>
          <a:xfrm>
            <a:off x="258909" y="1923190"/>
            <a:ext cx="1237732" cy="1130736"/>
          </a:xfrm>
          <a:prstGeom prst="roundRect">
            <a:avLst/>
          </a:prstGeom>
          <a:solidFill>
            <a:srgbClr val="602320"/>
          </a:solidFill>
          <a:ln w="25400">
            <a:noFill/>
          </a:ln>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algn="ctr" defTabSz="816008"/>
            <a:r>
              <a:rPr lang="en-GB" sz="1000" b="1" i="1" kern="0" dirty="0" smtClean="0">
                <a:solidFill>
                  <a:srgbClr val="FFFFFF"/>
                </a:solidFill>
                <a:latin typeface="Georgia"/>
              </a:rPr>
              <a:t>Business</a:t>
            </a:r>
          </a:p>
          <a:p>
            <a:pPr algn="ctr" defTabSz="816008"/>
            <a:r>
              <a:rPr lang="en-GB" sz="1000" b="1" i="1" kern="0" dirty="0" smtClean="0">
                <a:solidFill>
                  <a:srgbClr val="FFFFFF"/>
                </a:solidFill>
                <a:latin typeface="Georgia"/>
              </a:rPr>
              <a:t>Case</a:t>
            </a:r>
          </a:p>
        </p:txBody>
      </p:sp>
      <p:sp>
        <p:nvSpPr>
          <p:cNvPr id="112" name="Rounded Rectangle 111"/>
          <p:cNvSpPr/>
          <p:nvPr/>
        </p:nvSpPr>
        <p:spPr>
          <a:xfrm>
            <a:off x="1776267" y="1923190"/>
            <a:ext cx="2510077" cy="1130736"/>
          </a:xfrm>
          <a:prstGeom prst="roundRect">
            <a:avLst/>
          </a:prstGeom>
          <a:noFill/>
          <a:ln w="25400">
            <a:solidFill>
              <a:srgbClr val="602320"/>
            </a:solidFill>
          </a:ln>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defTabSz="816008"/>
            <a:endParaRPr lang="en-US" sz="900" kern="0" dirty="0" smtClean="0">
              <a:solidFill>
                <a:srgbClr val="000000"/>
              </a:solidFill>
              <a:latin typeface="Georgia"/>
            </a:endParaRPr>
          </a:p>
        </p:txBody>
      </p:sp>
      <p:sp>
        <p:nvSpPr>
          <p:cNvPr id="113" name="Rounded Rectangle 112"/>
          <p:cNvSpPr/>
          <p:nvPr/>
        </p:nvSpPr>
        <p:spPr>
          <a:xfrm>
            <a:off x="258909" y="3368027"/>
            <a:ext cx="1237732" cy="1130736"/>
          </a:xfrm>
          <a:prstGeom prst="roundRect">
            <a:avLst/>
          </a:prstGeom>
          <a:solidFill>
            <a:srgbClr val="FFB600"/>
          </a:solidFill>
          <a:ln w="25400">
            <a:noFill/>
          </a:ln>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algn="ctr" defTabSz="816008"/>
            <a:r>
              <a:rPr lang="en-GB" sz="1000" b="1" i="1" kern="0" dirty="0" smtClean="0">
                <a:solidFill>
                  <a:srgbClr val="FFFFFF"/>
                </a:solidFill>
                <a:latin typeface="Georgia"/>
              </a:rPr>
              <a:t>Project </a:t>
            </a:r>
          </a:p>
          <a:p>
            <a:pPr algn="ctr" defTabSz="816008"/>
            <a:r>
              <a:rPr lang="en-GB" sz="1000" b="1" i="1" kern="0" dirty="0" smtClean="0">
                <a:solidFill>
                  <a:srgbClr val="FFFFFF"/>
                </a:solidFill>
                <a:latin typeface="Georgia"/>
              </a:rPr>
              <a:t>Objectives</a:t>
            </a:r>
          </a:p>
        </p:txBody>
      </p:sp>
      <p:sp>
        <p:nvSpPr>
          <p:cNvPr id="114" name="Rounded Rectangle 113"/>
          <p:cNvSpPr/>
          <p:nvPr/>
        </p:nvSpPr>
        <p:spPr>
          <a:xfrm>
            <a:off x="1776267" y="3368027"/>
            <a:ext cx="2510077" cy="1130736"/>
          </a:xfrm>
          <a:prstGeom prst="roundRect">
            <a:avLst/>
          </a:prstGeom>
          <a:noFill/>
          <a:ln w="25400">
            <a:solidFill>
              <a:srgbClr val="FFB600"/>
            </a:solidFill>
          </a:ln>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marL="94089" indent="-94089" defTabSz="816008">
              <a:buFont typeface="Arial" panose="020B0604020202020204" pitchFamily="34" charset="0"/>
              <a:buChar char="•"/>
            </a:pPr>
            <a:endParaRPr lang="en-GB" sz="900" kern="0" dirty="0" smtClean="0">
              <a:solidFill>
                <a:srgbClr val="000000"/>
              </a:solidFill>
              <a:latin typeface="Georgia"/>
            </a:endParaRPr>
          </a:p>
        </p:txBody>
      </p:sp>
      <p:sp>
        <p:nvSpPr>
          <p:cNvPr id="115" name="Oval 114"/>
          <p:cNvSpPr/>
          <p:nvPr/>
        </p:nvSpPr>
        <p:spPr>
          <a:xfrm>
            <a:off x="258904" y="1847762"/>
            <a:ext cx="206289" cy="187919"/>
          </a:xfrm>
          <a:prstGeom prst="ellipse">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algn="ctr" defTabSz="816008"/>
            <a:r>
              <a:rPr lang="en-GB" sz="1100" b="1" kern="0" dirty="0" smtClean="0">
                <a:solidFill>
                  <a:srgbClr val="000000"/>
                </a:solidFill>
                <a:latin typeface="Georgia"/>
              </a:rPr>
              <a:t>1</a:t>
            </a:r>
          </a:p>
        </p:txBody>
      </p:sp>
      <p:sp>
        <p:nvSpPr>
          <p:cNvPr id="116" name="Oval 115"/>
          <p:cNvSpPr/>
          <p:nvPr/>
        </p:nvSpPr>
        <p:spPr>
          <a:xfrm>
            <a:off x="4781801" y="1847762"/>
            <a:ext cx="206289" cy="187919"/>
          </a:xfrm>
          <a:prstGeom prst="ellipse">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algn="ctr" defTabSz="816008"/>
            <a:r>
              <a:rPr lang="en-GB" sz="1100" b="1" kern="0" dirty="0" smtClean="0">
                <a:solidFill>
                  <a:srgbClr val="000000"/>
                </a:solidFill>
                <a:latin typeface="Georgia"/>
              </a:rPr>
              <a:t>4</a:t>
            </a:r>
          </a:p>
        </p:txBody>
      </p:sp>
      <p:sp>
        <p:nvSpPr>
          <p:cNvPr id="117" name="Oval 116"/>
          <p:cNvSpPr/>
          <p:nvPr/>
        </p:nvSpPr>
        <p:spPr>
          <a:xfrm>
            <a:off x="249029" y="3292601"/>
            <a:ext cx="206289" cy="187919"/>
          </a:xfrm>
          <a:prstGeom prst="ellipse">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algn="ctr" defTabSz="816008"/>
            <a:r>
              <a:rPr lang="en-GB" sz="1100" b="1" kern="0" dirty="0">
                <a:solidFill>
                  <a:srgbClr val="000000"/>
                </a:solidFill>
                <a:latin typeface="Georgia"/>
              </a:rPr>
              <a:t>2</a:t>
            </a:r>
            <a:endParaRPr lang="en-GB" sz="1100" b="1" kern="0" dirty="0" smtClean="0">
              <a:solidFill>
                <a:srgbClr val="000000"/>
              </a:solidFill>
              <a:latin typeface="Georgia"/>
            </a:endParaRPr>
          </a:p>
        </p:txBody>
      </p:sp>
      <p:sp>
        <p:nvSpPr>
          <p:cNvPr id="118" name="Oval 117"/>
          <p:cNvSpPr/>
          <p:nvPr/>
        </p:nvSpPr>
        <p:spPr>
          <a:xfrm>
            <a:off x="4781801" y="3292601"/>
            <a:ext cx="206289" cy="187919"/>
          </a:xfrm>
          <a:prstGeom prst="ellipse">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algn="ctr" defTabSz="816008"/>
            <a:r>
              <a:rPr lang="en-GB" sz="1100" b="1" kern="0" dirty="0" smtClean="0">
                <a:solidFill>
                  <a:srgbClr val="000000"/>
                </a:solidFill>
                <a:latin typeface="Georgia"/>
              </a:rPr>
              <a:t>5</a:t>
            </a:r>
          </a:p>
        </p:txBody>
      </p:sp>
      <p:sp>
        <p:nvSpPr>
          <p:cNvPr id="119" name="Oval 118"/>
          <p:cNvSpPr/>
          <p:nvPr/>
        </p:nvSpPr>
        <p:spPr>
          <a:xfrm>
            <a:off x="249029" y="4727307"/>
            <a:ext cx="206289" cy="187919"/>
          </a:xfrm>
          <a:prstGeom prst="ellipse">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algn="ctr" defTabSz="816008"/>
            <a:r>
              <a:rPr lang="en-GB" sz="1100" b="1" kern="0" dirty="0">
                <a:solidFill>
                  <a:srgbClr val="000000"/>
                </a:solidFill>
                <a:latin typeface="Georgia"/>
              </a:rPr>
              <a:t>3</a:t>
            </a:r>
            <a:endParaRPr lang="en-GB" sz="1100" b="1" kern="0" dirty="0" smtClean="0">
              <a:solidFill>
                <a:srgbClr val="000000"/>
              </a:solidFill>
              <a:latin typeface="Georgia"/>
            </a:endParaRPr>
          </a:p>
        </p:txBody>
      </p:sp>
      <p:sp>
        <p:nvSpPr>
          <p:cNvPr id="120" name="Oval 119"/>
          <p:cNvSpPr/>
          <p:nvPr/>
        </p:nvSpPr>
        <p:spPr>
          <a:xfrm>
            <a:off x="4811761" y="4727307"/>
            <a:ext cx="206289" cy="187919"/>
          </a:xfrm>
          <a:prstGeom prst="ellipse">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algn="ctr" defTabSz="816008"/>
            <a:r>
              <a:rPr lang="en-GB" sz="1100" b="1" kern="0" dirty="0" smtClean="0">
                <a:solidFill>
                  <a:srgbClr val="000000"/>
                </a:solidFill>
                <a:latin typeface="Georgia"/>
              </a:rPr>
              <a:t>6</a:t>
            </a:r>
          </a:p>
        </p:txBody>
      </p:sp>
      <p:sp>
        <p:nvSpPr>
          <p:cNvPr id="2" name="TextBox 1"/>
          <p:cNvSpPr txBox="1"/>
          <p:nvPr/>
        </p:nvSpPr>
        <p:spPr>
          <a:xfrm>
            <a:off x="1981200" y="990600"/>
            <a:ext cx="6067367" cy="430887"/>
          </a:xfrm>
          <a:prstGeom prst="rect">
            <a:avLst/>
          </a:prstGeom>
          <a:noFill/>
          <a:ln>
            <a:noFill/>
          </a:ln>
        </p:spPr>
        <p:txBody>
          <a:bodyPr wrap="none" lIns="0" tIns="0" rIns="0" bIns="0" rtlCol="0">
            <a:spAutoFit/>
          </a:bodyPr>
          <a:lstStyle/>
          <a:p>
            <a:r>
              <a:rPr lang="en-US" sz="2800" b="1" noProof="0" dirty="0" smtClean="0">
                <a:solidFill>
                  <a:schemeClr val="tx1"/>
                </a:solidFill>
                <a:latin typeface="Georgia" pitchFamily="18" charset="0"/>
                <a:cs typeface="Arial" pitchFamily="34" charset="0"/>
              </a:rPr>
              <a:t>Project Requirements Document</a:t>
            </a:r>
            <a:endParaRPr lang="en-US" b="1" noProof="0" dirty="0" smtClean="0">
              <a:solidFill>
                <a:schemeClr val="tx1"/>
              </a:solidFill>
              <a:latin typeface="Georgia" pitchFamily="18" charset="0"/>
              <a:cs typeface="Arial" pitchFamily="34" charset="0"/>
            </a:endParaRPr>
          </a:p>
        </p:txBody>
      </p:sp>
      <p:sp>
        <p:nvSpPr>
          <p:cNvPr id="3" name="TextBox 2"/>
          <p:cNvSpPr txBox="1"/>
          <p:nvPr/>
        </p:nvSpPr>
        <p:spPr>
          <a:xfrm>
            <a:off x="1905001" y="2035681"/>
            <a:ext cx="2209800" cy="484748"/>
          </a:xfrm>
          <a:prstGeom prst="rect">
            <a:avLst/>
          </a:prstGeom>
          <a:noFill/>
          <a:ln>
            <a:noFill/>
          </a:ln>
        </p:spPr>
        <p:txBody>
          <a:bodyPr wrap="square" lIns="0" tIns="0" rIns="0" bIns="0" rtlCol="0">
            <a:spAutoFit/>
          </a:bodyPr>
          <a:lstStyle/>
          <a:p>
            <a:pPr marL="285750" indent="-285750">
              <a:buFont typeface="Arial" panose="020B0604020202020204" pitchFamily="34" charset="0"/>
              <a:buChar char="•"/>
            </a:pPr>
            <a:r>
              <a:rPr lang="en-US" sz="1050" noProof="0" dirty="0" smtClean="0">
                <a:solidFill>
                  <a:schemeClr val="tx1"/>
                </a:solidFill>
                <a:latin typeface="Georgia" pitchFamily="18" charset="0"/>
                <a:cs typeface="Arial" pitchFamily="34" charset="0"/>
              </a:rPr>
              <a:t>A hobby project to occupy my spare time in the weekends and have fun!</a:t>
            </a:r>
          </a:p>
        </p:txBody>
      </p:sp>
      <p:sp>
        <p:nvSpPr>
          <p:cNvPr id="121" name="TextBox 120"/>
          <p:cNvSpPr txBox="1"/>
          <p:nvPr/>
        </p:nvSpPr>
        <p:spPr>
          <a:xfrm>
            <a:off x="1905000" y="3630052"/>
            <a:ext cx="2209800" cy="807913"/>
          </a:xfrm>
          <a:prstGeom prst="rect">
            <a:avLst/>
          </a:prstGeom>
          <a:noFill/>
          <a:ln>
            <a:noFill/>
          </a:ln>
        </p:spPr>
        <p:txBody>
          <a:bodyPr wrap="square" lIns="0" tIns="0" rIns="0" bIns="0" rtlCol="0">
            <a:spAutoFit/>
          </a:bodyPr>
          <a:lstStyle/>
          <a:p>
            <a:pPr marL="285750" indent="-285750">
              <a:buFont typeface="Arial" panose="020B0604020202020204" pitchFamily="34" charset="0"/>
              <a:buChar char="•"/>
            </a:pPr>
            <a:r>
              <a:rPr lang="en-US" sz="1050" noProof="0" dirty="0" smtClean="0">
                <a:solidFill>
                  <a:schemeClr val="tx1"/>
                </a:solidFill>
                <a:latin typeface="Georgia" pitchFamily="18" charset="0"/>
                <a:cs typeface="Arial" pitchFamily="34" charset="0"/>
              </a:rPr>
              <a:t>Create a radio controlled </a:t>
            </a:r>
            <a:r>
              <a:rPr lang="en-US" sz="1050" noProof="0" dirty="0" err="1" smtClean="0">
                <a:solidFill>
                  <a:schemeClr val="tx1"/>
                </a:solidFill>
                <a:latin typeface="Georgia" pitchFamily="18" charset="0"/>
                <a:cs typeface="Arial" pitchFamily="34" charset="0"/>
              </a:rPr>
              <a:t>Imoca</a:t>
            </a:r>
            <a:r>
              <a:rPr lang="en-US" sz="1050" noProof="0" dirty="0" smtClean="0">
                <a:solidFill>
                  <a:schemeClr val="tx1"/>
                </a:solidFill>
                <a:latin typeface="Georgia" pitchFamily="18" charset="0"/>
                <a:cs typeface="Arial" pitchFamily="34" charset="0"/>
              </a:rPr>
              <a:t> 60 replica, can be sailed in sea but also in lakes. It needs to be easy to transport and easy to assemble on the beach. 	</a:t>
            </a:r>
          </a:p>
        </p:txBody>
      </p:sp>
      <p:sp>
        <p:nvSpPr>
          <p:cNvPr id="122" name="TextBox 121"/>
          <p:cNvSpPr txBox="1"/>
          <p:nvPr/>
        </p:nvSpPr>
        <p:spPr>
          <a:xfrm>
            <a:off x="1905000" y="4876800"/>
            <a:ext cx="2209800" cy="969496"/>
          </a:xfrm>
          <a:prstGeom prst="rect">
            <a:avLst/>
          </a:prstGeom>
          <a:noFill/>
          <a:ln>
            <a:noFill/>
          </a:ln>
        </p:spPr>
        <p:txBody>
          <a:bodyPr wrap="square" lIns="0" tIns="0" rIns="0" bIns="0" rtlCol="0">
            <a:spAutoFit/>
          </a:bodyPr>
          <a:lstStyle/>
          <a:p>
            <a:pPr marL="285750" indent="-285750">
              <a:buFont typeface="Arial" panose="020B0604020202020204" pitchFamily="34" charset="0"/>
              <a:buChar char="•"/>
            </a:pPr>
            <a:r>
              <a:rPr lang="en-US" sz="1050" noProof="0" dirty="0" smtClean="0">
                <a:solidFill>
                  <a:schemeClr val="tx1"/>
                </a:solidFill>
                <a:latin typeface="Georgia" pitchFamily="18" charset="0"/>
                <a:cs typeface="Arial" pitchFamily="34" charset="0"/>
              </a:rPr>
              <a:t>Completion of the frame</a:t>
            </a:r>
          </a:p>
          <a:p>
            <a:pPr marL="285750" indent="-285750">
              <a:buFont typeface="Arial" panose="020B0604020202020204" pitchFamily="34" charset="0"/>
              <a:buChar char="•"/>
            </a:pPr>
            <a:r>
              <a:rPr lang="en-US" sz="1050" dirty="0" smtClean="0">
                <a:latin typeface="Georgia" pitchFamily="18" charset="0"/>
                <a:cs typeface="Arial" pitchFamily="34" charset="0"/>
              </a:rPr>
              <a:t>Laminated hull and deck</a:t>
            </a:r>
          </a:p>
          <a:p>
            <a:pPr marL="285750" indent="-285750">
              <a:buFont typeface="Arial" panose="020B0604020202020204" pitchFamily="34" charset="0"/>
              <a:buChar char="•"/>
            </a:pPr>
            <a:r>
              <a:rPr lang="en-US" sz="1050" dirty="0" smtClean="0">
                <a:latin typeface="Georgia" pitchFamily="18" charset="0"/>
                <a:cs typeface="Arial" pitchFamily="34" charset="0"/>
              </a:rPr>
              <a:t>Hull and deck assembled</a:t>
            </a:r>
          </a:p>
          <a:p>
            <a:pPr marL="285750" indent="-285750">
              <a:buFont typeface="Arial" panose="020B0604020202020204" pitchFamily="34" charset="0"/>
              <a:buChar char="•"/>
            </a:pPr>
            <a:r>
              <a:rPr lang="en-US" sz="1050" noProof="0" dirty="0" smtClean="0">
                <a:solidFill>
                  <a:schemeClr val="tx1"/>
                </a:solidFill>
                <a:latin typeface="Georgia" pitchFamily="18" charset="0"/>
                <a:cs typeface="Arial" pitchFamily="34" charset="0"/>
              </a:rPr>
              <a:t>Painted</a:t>
            </a:r>
          </a:p>
          <a:p>
            <a:pPr marL="285750" indent="-285750">
              <a:buFont typeface="Arial" panose="020B0604020202020204" pitchFamily="34" charset="0"/>
              <a:buChar char="•"/>
            </a:pPr>
            <a:r>
              <a:rPr lang="en-US" sz="1050" dirty="0" smtClean="0">
                <a:latin typeface="Georgia" pitchFamily="18" charset="0"/>
                <a:cs typeface="Arial" pitchFamily="34" charset="0"/>
              </a:rPr>
              <a:t>Rigged</a:t>
            </a:r>
          </a:p>
          <a:p>
            <a:pPr marL="285750" indent="-285750">
              <a:buFont typeface="Arial" panose="020B0604020202020204" pitchFamily="34" charset="0"/>
              <a:buChar char="•"/>
            </a:pPr>
            <a:r>
              <a:rPr lang="en-US" sz="1050" noProof="0" dirty="0" smtClean="0">
                <a:solidFill>
                  <a:schemeClr val="tx1"/>
                </a:solidFill>
                <a:latin typeface="Georgia" pitchFamily="18" charset="0"/>
                <a:cs typeface="Arial" pitchFamily="34" charset="0"/>
              </a:rPr>
              <a:t>Assembled</a:t>
            </a:r>
          </a:p>
        </p:txBody>
      </p:sp>
      <p:sp>
        <p:nvSpPr>
          <p:cNvPr id="123" name="TextBox 122"/>
          <p:cNvSpPr txBox="1"/>
          <p:nvPr/>
        </p:nvSpPr>
        <p:spPr>
          <a:xfrm>
            <a:off x="6477000" y="2057400"/>
            <a:ext cx="2209800" cy="484748"/>
          </a:xfrm>
          <a:prstGeom prst="rect">
            <a:avLst/>
          </a:prstGeom>
          <a:noFill/>
          <a:ln>
            <a:noFill/>
          </a:ln>
        </p:spPr>
        <p:txBody>
          <a:bodyPr wrap="square" lIns="0" tIns="0" rIns="0" bIns="0" rtlCol="0">
            <a:spAutoFit/>
          </a:bodyPr>
          <a:lstStyle/>
          <a:p>
            <a:pPr marL="285750" indent="-285750">
              <a:buFont typeface="Arial" panose="020B0604020202020204" pitchFamily="34" charset="0"/>
              <a:buChar char="•"/>
            </a:pPr>
            <a:r>
              <a:rPr lang="en-US" sz="1050" noProof="0" dirty="0" smtClean="0">
                <a:solidFill>
                  <a:schemeClr val="tx1"/>
                </a:solidFill>
                <a:latin typeface="Georgia" pitchFamily="18" charset="0"/>
                <a:cs typeface="Arial" pitchFamily="34" charset="0"/>
              </a:rPr>
              <a:t>Single project manager to carry out all duties. 1 man project management team. </a:t>
            </a:r>
          </a:p>
        </p:txBody>
      </p:sp>
      <p:sp>
        <p:nvSpPr>
          <p:cNvPr id="124" name="TextBox 123"/>
          <p:cNvSpPr txBox="1"/>
          <p:nvPr/>
        </p:nvSpPr>
        <p:spPr>
          <a:xfrm>
            <a:off x="6477000" y="3657600"/>
            <a:ext cx="2209800" cy="807913"/>
          </a:xfrm>
          <a:prstGeom prst="rect">
            <a:avLst/>
          </a:prstGeom>
          <a:noFill/>
          <a:ln>
            <a:noFill/>
          </a:ln>
        </p:spPr>
        <p:txBody>
          <a:bodyPr wrap="square" lIns="0" tIns="0" rIns="0" bIns="0" rtlCol="0">
            <a:spAutoFit/>
          </a:bodyPr>
          <a:lstStyle/>
          <a:p>
            <a:pPr marL="285750" indent="-285750">
              <a:buFont typeface="Arial" panose="020B0604020202020204" pitchFamily="34" charset="0"/>
              <a:buChar char="•"/>
            </a:pPr>
            <a:r>
              <a:rPr lang="en-US" sz="1050" noProof="0" dirty="0" smtClean="0">
                <a:solidFill>
                  <a:schemeClr val="tx1"/>
                </a:solidFill>
                <a:latin typeface="Georgia" pitchFamily="18" charset="0"/>
                <a:cs typeface="Arial" pitchFamily="34" charset="0"/>
              </a:rPr>
              <a:t>Project Manager – Deniz Sasal</a:t>
            </a:r>
          </a:p>
          <a:p>
            <a:pPr marL="285750" indent="-285750">
              <a:buFont typeface="Arial" panose="020B0604020202020204" pitchFamily="34" charset="0"/>
              <a:buChar char="•"/>
            </a:pPr>
            <a:r>
              <a:rPr lang="en-US" sz="1050" dirty="0" smtClean="0">
                <a:latin typeface="Georgia" pitchFamily="18" charset="0"/>
                <a:cs typeface="Arial" pitchFamily="34" charset="0"/>
              </a:rPr>
              <a:t>Project Sponsor – </a:t>
            </a:r>
            <a:r>
              <a:rPr lang="en-US" sz="1050" dirty="0" err="1" smtClean="0">
                <a:latin typeface="Georgia" pitchFamily="18" charset="0"/>
                <a:cs typeface="Arial" pitchFamily="34" charset="0"/>
              </a:rPr>
              <a:t>Wifey</a:t>
            </a:r>
            <a:endParaRPr lang="en-US" sz="1050" dirty="0" smtClean="0">
              <a:latin typeface="Georgia" pitchFamily="18" charset="0"/>
              <a:cs typeface="Arial" pitchFamily="34" charset="0"/>
            </a:endParaRPr>
          </a:p>
          <a:p>
            <a:pPr marL="285750" indent="-285750">
              <a:buFont typeface="Arial" panose="020B0604020202020204" pitchFamily="34" charset="0"/>
              <a:buChar char="•"/>
            </a:pPr>
            <a:r>
              <a:rPr lang="en-US" sz="1050" noProof="0" dirty="0" smtClean="0">
                <a:solidFill>
                  <a:schemeClr val="tx1"/>
                </a:solidFill>
                <a:latin typeface="Georgia" pitchFamily="18" charset="0"/>
                <a:cs typeface="Arial" pitchFamily="34" charset="0"/>
              </a:rPr>
              <a:t>Secondary Stakeholders – Neighbors (noise concern) &amp; Tesla (my dog)</a:t>
            </a:r>
          </a:p>
        </p:txBody>
      </p:sp>
      <p:sp>
        <p:nvSpPr>
          <p:cNvPr id="125" name="TextBox 124"/>
          <p:cNvSpPr txBox="1"/>
          <p:nvPr/>
        </p:nvSpPr>
        <p:spPr>
          <a:xfrm>
            <a:off x="6477000" y="5029200"/>
            <a:ext cx="2209800" cy="807913"/>
          </a:xfrm>
          <a:prstGeom prst="rect">
            <a:avLst/>
          </a:prstGeom>
          <a:noFill/>
          <a:ln>
            <a:noFill/>
          </a:ln>
        </p:spPr>
        <p:txBody>
          <a:bodyPr wrap="square" lIns="0" tIns="0" rIns="0" bIns="0" rtlCol="0">
            <a:spAutoFit/>
          </a:bodyPr>
          <a:lstStyle/>
          <a:p>
            <a:pPr marL="285750" indent="-285750">
              <a:buFont typeface="Arial" panose="020B0604020202020204" pitchFamily="34" charset="0"/>
              <a:buChar char="•"/>
            </a:pPr>
            <a:r>
              <a:rPr lang="en-US" sz="1050" noProof="0" dirty="0" smtClean="0">
                <a:solidFill>
                  <a:schemeClr val="tx1"/>
                </a:solidFill>
                <a:latin typeface="Georgia" pitchFamily="18" charset="0"/>
                <a:cs typeface="Arial" pitchFamily="34" charset="0"/>
              </a:rPr>
              <a:t>Cost less than USD 2,000 including all materials and the rig. </a:t>
            </a:r>
          </a:p>
          <a:p>
            <a:pPr marL="285750" indent="-285750">
              <a:buFont typeface="Arial" panose="020B0604020202020204" pitchFamily="34" charset="0"/>
              <a:buChar char="•"/>
            </a:pPr>
            <a:r>
              <a:rPr lang="en-US" sz="1050" dirty="0" smtClean="0">
                <a:latin typeface="Georgia" pitchFamily="18" charset="0"/>
                <a:cs typeface="Arial" pitchFamily="34" charset="0"/>
              </a:rPr>
              <a:t>Finish in less than 2 months; 8 weekends. </a:t>
            </a:r>
            <a:endParaRPr lang="en-US" sz="1050" noProof="0" dirty="0" smtClean="0">
              <a:solidFill>
                <a:schemeClr val="tx1"/>
              </a:solidFill>
              <a:latin typeface="Georgia" pitchFamily="18" charset="0"/>
              <a:cs typeface="Arial" pitchFamily="34" charset="0"/>
            </a:endParaRPr>
          </a:p>
        </p:txBody>
      </p:sp>
      <p:sp>
        <p:nvSpPr>
          <p:cNvPr id="4" name="TextBox 3"/>
          <p:cNvSpPr txBox="1"/>
          <p:nvPr/>
        </p:nvSpPr>
        <p:spPr>
          <a:xfrm>
            <a:off x="2057400" y="609440"/>
            <a:ext cx="5280292" cy="184666"/>
          </a:xfrm>
          <a:prstGeom prst="rect">
            <a:avLst/>
          </a:prstGeom>
          <a:noFill/>
          <a:ln>
            <a:noFill/>
          </a:ln>
        </p:spPr>
        <p:txBody>
          <a:bodyPr wrap="none" lIns="0" tIns="0" rIns="0" bIns="0" rtlCol="0">
            <a:spAutoFit/>
          </a:bodyPr>
          <a:lstStyle/>
          <a:p>
            <a:r>
              <a:rPr lang="en-US" sz="1200" b="1" noProof="0" dirty="0" smtClean="0">
                <a:solidFill>
                  <a:schemeClr val="tx1"/>
                </a:solidFill>
                <a:latin typeface="Georgia" pitchFamily="18" charset="0"/>
                <a:cs typeface="Arial" pitchFamily="34" charset="0"/>
              </a:rPr>
              <a:t>* Note: </a:t>
            </a:r>
            <a:r>
              <a:rPr lang="en-US" sz="1200" noProof="0" dirty="0" smtClean="0">
                <a:solidFill>
                  <a:schemeClr val="tx1"/>
                </a:solidFill>
                <a:latin typeface="Georgia" pitchFamily="18" charset="0"/>
                <a:cs typeface="Arial" pitchFamily="34" charset="0"/>
              </a:rPr>
              <a:t>PRD is Project Charter on steroids. </a:t>
            </a:r>
            <a:r>
              <a:rPr lang="en-US" sz="1200" noProof="0" dirty="0" smtClean="0">
                <a:latin typeface="Georgia" pitchFamily="18" charset="0"/>
                <a:cs typeface="Arial" pitchFamily="34" charset="0"/>
              </a:rPr>
              <a:t>You need to include more details. </a:t>
            </a:r>
            <a:endParaRPr lang="en-US" sz="1200" noProof="0" dirty="0" smtClean="0">
              <a:solidFill>
                <a:schemeClr val="tx1"/>
              </a:solidFill>
              <a:latin typeface="Georgia" pitchFamily="18" charset="0"/>
              <a:cs typeface="Arial" pitchFamily="34" charset="0"/>
            </a:endParaRPr>
          </a:p>
        </p:txBody>
      </p:sp>
    </p:spTree>
    <p:custDataLst>
      <p:tags r:id="rId1"/>
    </p:custDataLst>
    <p:extLst>
      <p:ext uri="{BB962C8B-B14F-4D97-AF65-F5344CB8AC3E}">
        <p14:creationId xmlns:p14="http://schemas.microsoft.com/office/powerpoint/2010/main" val="2964683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id" hidden="1"/>
          <p:cNvGrpSpPr/>
          <p:nvPr>
            <p:custDataLst>
              <p:tags r:id="rId2"/>
            </p:custDataLst>
          </p:nvPr>
        </p:nvGrpSpPr>
        <p:grpSpPr>
          <a:xfrm>
            <a:off x="482138" y="605118"/>
            <a:ext cx="8179724" cy="5922085"/>
            <a:chOff x="530352" y="685800"/>
            <a:chExt cx="8997696" cy="6711696"/>
          </a:xfrm>
        </p:grpSpPr>
        <p:sp>
          <p:nvSpPr>
            <p:cNvPr id="36"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818966">
                <a:defRPr/>
              </a:pPr>
              <a:endParaRPr lang="en-US" dirty="0"/>
            </a:p>
          </p:txBody>
        </p:sp>
        <p:sp>
          <p:nvSpPr>
            <p:cNvPr id="37"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818966">
                <a:defRPr/>
              </a:pPr>
              <a:endParaRPr lang="en-US" dirty="0"/>
            </a:p>
          </p:txBody>
        </p:sp>
        <p:sp>
          <p:nvSpPr>
            <p:cNvPr id="38"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719266">
                <a:buSzPct val="90000"/>
                <a:defRPr/>
              </a:pPr>
              <a:endParaRPr lang="en-US" sz="1300" dirty="0">
                <a:solidFill>
                  <a:schemeClr val="folHlink"/>
                </a:solidFill>
                <a:cs typeface="Arial" charset="0"/>
              </a:endParaRPr>
            </a:p>
          </p:txBody>
        </p:sp>
        <p:grpSp>
          <p:nvGrpSpPr>
            <p:cNvPr id="39" name="Group 600" hidden="1"/>
            <p:cNvGrpSpPr/>
            <p:nvPr userDrawn="1"/>
          </p:nvGrpSpPr>
          <p:grpSpPr>
            <a:xfrm>
              <a:off x="530352" y="6016752"/>
              <a:ext cx="8997696" cy="612648"/>
              <a:chOff x="530352" y="6016752"/>
              <a:chExt cx="8997696" cy="612648"/>
            </a:xfrm>
          </p:grpSpPr>
          <p:sp>
            <p:nvSpPr>
              <p:cNvPr id="75"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6"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7"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8"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9"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80"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grpSp>
        <p:grpSp>
          <p:nvGrpSpPr>
            <p:cNvPr id="40" name="Group 500" hidden="1"/>
            <p:cNvGrpSpPr/>
            <p:nvPr userDrawn="1"/>
          </p:nvGrpSpPr>
          <p:grpSpPr>
            <a:xfrm>
              <a:off x="530352" y="5257800"/>
              <a:ext cx="8997696" cy="612648"/>
              <a:chOff x="530352" y="5257800"/>
              <a:chExt cx="8997696" cy="612648"/>
            </a:xfrm>
          </p:grpSpPr>
          <p:sp>
            <p:nvSpPr>
              <p:cNvPr id="69"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0"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1"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2"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3"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4"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grpSp>
        <p:grpSp>
          <p:nvGrpSpPr>
            <p:cNvPr id="41" name="Group 400" hidden="1"/>
            <p:cNvGrpSpPr/>
            <p:nvPr userDrawn="1"/>
          </p:nvGrpSpPr>
          <p:grpSpPr>
            <a:xfrm>
              <a:off x="530352" y="4498848"/>
              <a:ext cx="8997696" cy="612648"/>
              <a:chOff x="530352" y="4498848"/>
              <a:chExt cx="8997696" cy="612648"/>
            </a:xfrm>
          </p:grpSpPr>
          <p:sp>
            <p:nvSpPr>
              <p:cNvPr id="63"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64"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65"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66"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67"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68"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grpSp>
        <p:grpSp>
          <p:nvGrpSpPr>
            <p:cNvPr id="42" name="Group 300" hidden="1"/>
            <p:cNvGrpSpPr/>
            <p:nvPr userDrawn="1"/>
          </p:nvGrpSpPr>
          <p:grpSpPr>
            <a:xfrm>
              <a:off x="530352" y="3730752"/>
              <a:ext cx="8997696" cy="612648"/>
              <a:chOff x="530352" y="3730752"/>
              <a:chExt cx="8997696" cy="612648"/>
            </a:xfrm>
          </p:grpSpPr>
          <p:sp>
            <p:nvSpPr>
              <p:cNvPr id="57"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58"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59"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60"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61"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62"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grpSp>
        <p:grpSp>
          <p:nvGrpSpPr>
            <p:cNvPr id="43" name="Group 200" hidden="1"/>
            <p:cNvGrpSpPr/>
            <p:nvPr userDrawn="1"/>
          </p:nvGrpSpPr>
          <p:grpSpPr>
            <a:xfrm>
              <a:off x="530352" y="2971800"/>
              <a:ext cx="8997696" cy="612648"/>
              <a:chOff x="530352" y="2971800"/>
              <a:chExt cx="8997696" cy="612648"/>
            </a:xfrm>
          </p:grpSpPr>
          <p:sp>
            <p:nvSpPr>
              <p:cNvPr id="51"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52"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53"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54"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55"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56"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grpSp>
        <p:grpSp>
          <p:nvGrpSpPr>
            <p:cNvPr id="44" name="Group 100" hidden="1"/>
            <p:cNvGrpSpPr/>
            <p:nvPr userDrawn="1"/>
          </p:nvGrpSpPr>
          <p:grpSpPr>
            <a:xfrm>
              <a:off x="530352" y="2212848"/>
              <a:ext cx="8997696" cy="612648"/>
              <a:chOff x="530352" y="2212848"/>
              <a:chExt cx="8997696" cy="612648"/>
            </a:xfrm>
          </p:grpSpPr>
          <p:sp>
            <p:nvSpPr>
              <p:cNvPr id="45"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46"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47"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48"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49"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50"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grpSp>
      </p:grpSp>
      <p:sp>
        <p:nvSpPr>
          <p:cNvPr id="5" name="AutoShape 2" descr="نتيجة بحث الصور عن ‪british olympic association logo‬‏"/>
          <p:cNvSpPr>
            <a:spLocks noChangeAspect="1" noChangeArrowheads="1"/>
          </p:cNvSpPr>
          <p:nvPr/>
        </p:nvSpPr>
        <p:spPr bwMode="auto">
          <a:xfrm>
            <a:off x="141434" y="-516872"/>
            <a:ext cx="1324841" cy="10841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2039" tIns="41020" rIns="82039" bIns="41020" numCol="1" anchor="t" anchorCtr="0" compatLnSpc="1">
            <a:prstTxWarp prst="textNoShape">
              <a:avLst/>
            </a:prstTxWarp>
          </a:bodyPr>
          <a:lstStyle/>
          <a:p>
            <a:endParaRPr lang="en-GB"/>
          </a:p>
        </p:txBody>
      </p:sp>
      <p:sp>
        <p:nvSpPr>
          <p:cNvPr id="6" name="AutoShape 4" descr="نتيجة بحث الصور عن ‪british olympic association logo‬‏"/>
          <p:cNvSpPr>
            <a:spLocks noChangeAspect="1" noChangeArrowheads="1"/>
          </p:cNvSpPr>
          <p:nvPr/>
        </p:nvSpPr>
        <p:spPr bwMode="auto">
          <a:xfrm>
            <a:off x="279980" y="-382401"/>
            <a:ext cx="1324841" cy="10841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2039" tIns="41020" rIns="82039" bIns="41020" numCol="1" anchor="t" anchorCtr="0" compatLnSpc="1">
            <a:prstTxWarp prst="textNoShape">
              <a:avLst/>
            </a:prstTxWarp>
          </a:bodyPr>
          <a:lstStyle/>
          <a:p>
            <a:endParaRPr lang="en-GB"/>
          </a:p>
        </p:txBody>
      </p:sp>
      <p:sp>
        <p:nvSpPr>
          <p:cNvPr id="135" name="AutoShape 2" descr="data:image/jpeg;base64,/9j/4AAQSkZJRgABAQAAAQABAAD/2wCEAAkGBxIQEBQUEhQUFBQUFhcWFRcWFRQUFBUVFRQWFxUUFBYYHCggGRomHBUVITIhJSkrMC4uFx8zODMsNygtLisBCgoKDg0OGxAQGywkICQsLCwsLywsLCwsLCwsLCwsLCwsLCwsLCwsLCwsLCwsLCwsLCwsLCwsLCwsLCwsLCwsLP/AABEIAKwA2AMBEQACEQEDEQH/xAAbAAABBQEBAAAAAAAAAAAAAAAAAQIEBQYDB//EADoQAAIBAgMFBgQFAgYDAAAAAAECAAMRBCExBQYSQVETImFxgZEUMqHBB0JSsdGC4SMzcpLC8Bdiov/EABoBAQADAQEBAAAAAAAAAAAAAAABAwQCBQb/xAAxEQACAgICAQMDAwMCBwAAAAAAAQIDBBEhMRIiMkEFUWETFJFxofCBsRUjM0JS0eH/2gAMAwEAAhEDEQA/APbHeSkQMkgIAQAgBACAEAIAQAgBACAEAIAQAgBACAEAIAQAgBACAEgHRHgk5ySAgBACAEAIAQAgBACAEAIAQAgBACAEAIAQAgBAEJgHBMbTJsGH295z5Is/TlreiROisIAQBV1kASSAgBACAEAIAQAgBACAEAIAQAgBACAEAIAQAgBAKHerGmmtNNOPiJ8ltl7n6Sux8GjHjttsqFxoK2lZrNXsyqXoox5j9pdHo8+ziTJU6OAgCrrIAkkBAEgBACAEAIAQAgBACAEAIAQBYAQAgBACAEASQDB/iRtyggWmCXrob2XMKptcOeR0NtcporwrLo7QjkxqlpmS2ZtpHqItQmkjGzPa/COshfTb/sWvPqPZqCKqqF+UABbG4tbLPnKdaK298j4ICAKusASAEAIAQAgBAEgBACAEAIAQDhjMUtJC7aD6k8pDels6jFyekQ8DthajhCLE6Z3v4ec5U9ls6fFbRZ3nZQEAWAEAIAQCp3p2wMFhalbLiAsgOhdsl8xz9JbRV+pNROZy8Y7PCTVLMWYlmYksTmSTqT4z6GOlwjznySOO4liZzo9V/DLaZrYQ02N2oNw/0MLp/wAh6Tw/qFahb5Lpm7HluOvsa6YS8IAq6wAgBACAJACAEAIAQAgEbG41KQHFqflA1PWct6O4Qc3wNwW0Eq3AyYag206jwhS2TOtw7Jc6KzPb84mnTwbF3CG47Mal2H5QOf2nUKJ3Pxh2dwsUJbfR5xs3ehqdVH4OLhuQGJUE2tqPOcXYeRRB2OPX+bNUbK7X4b1s2eC/EWi3+bSdD1Uhx9jMkcuL7WhLCl/2s0GB3kwlbJK9O5/Kx4G9mteXxurl0yiVFke0WgMsKSLi9oLTIU5sRewtkOpkOWiyFbn0OwmMWqCV5GxHMGE9kTg4PTO/FOjg8x/GHaN3w9AHIBqrDxJ4U+gf3npYEdKUv9DNkPpHnaVJ6SZmJCvO0znRvPwirWr4heTU0Pqrkf8AMzz/AKkvRF/k0Y3uZ6feeQbAvAHLrACAJACAEAIAhNpAEVwdCD5ZxslrXYt5JAXgGQ3+qNSFKqPlF0PgTYg/Q+0pt40zVjyS2mUG7u8SpWNRrsAhFl5k2sM/KZ3kRre2Xur9VeMTTYXfWi3+Yr0/H5x9M4hnQfuWjieBNe17MJ+JW2+3xKBCWpU07rAHhLPm588lHpPovpd9Pg/GS2/5MN1VkH6kzLNiQVnsNprT6Zn6ezTYLd416KVKNZGLKCVdShDcxxC41vynxWRgeE3FM9evNbXqWzpsTdepieLidKaK7IT87FkNm4QOXiTKI4km+TuWZFL0m33LwKYda4Vna1ZqYLMT3E4bAKO6MydBNldUYLgw2Wym+TP737W7HGEhlIZV0N+EgWKm2h5+sqnJeXDL6ZJR8X2SN2d5UplzU4rPwgEC47t7k+8rWTCuWpFk6JWxTho1NHblCp8lRSehPC3sZphfXLqSMs6LIdxZ5J+I2JZ8e5YEAKgW+hAGo6i5M9zF0qlo8633GZWakyskUjadxOTefhSCMRVYghTSABsbElxkDzOUwfUJRcUt/P3NGPFpt6PUleeUahwMgD0OYgDoAkAIAQBIBQbzY402pr+Uhj5kED7/AFlVjNWMk9sqNnbXIxVMLo7cLDqDf9pzF8lt0U4s0e0dv4XDkCrWRCeV7t5kC5A8TO5WQjw2ZI1Tl0mSsNi6dVeKm6up5qwYfSdJp8pnLi09NHlG/G2O3xrre6UT2ajlcfOfO+XpPMypuU/6FEuWUtWvw2ZciP8Aucza+Dqm2Vc1JE2jXLIHKsEN7G1xkbZ209bSyWLZFbS2j3oZdU/nQzEY6ki3d1A8wb+Q5ziFNk3qCey2dsIrcnwZ/HbRpVL9nTH+o93XwH3n0eBTlVzSssetb131/U8jKvpmn4x/1N1ujj0o4ZALZi58znKMyblfLf3LaY6rQtXbFq3dqKl88yACf2lUJpcNld1bfKRZDGjD4WsznjDF31sC1Q5LdTpcid2SSi2ZJScFsxeFqDnnPH0ebOUpScm+WSady4VBctkBcDPzOUhQc3pdm76blfo2eMvaztVVkyqKyf6lIHoTkfeROmyPaPpIX1y6YuJwzVKDuU7SnTUsS3y+Sk8/KX437je620UZMqEtTSf+5df+N8OVH+JVVudiCt+gDAn6z6GvLtgtS5/z8Hh2VQk9xWiLjtwKdCm1Q1nYLnwlVHFnped2fUJKL4IrxlKaRb7Nx6hLCwA0AytPI229s9jSXCNdsyoXpKx5iaYvaPOsSUmkTRBwdE1HnBI3EYhaYu3oOZPhIb0dRi5PSIdPa6FgrXW+QJ0v58pypotlQ0iwnZQJAEJgGL/ETaSKqUrA1D3wb/5a6et88vDyminFVyblwjuFjg+DA4qrUFiGII0IJB9xO5/S14tKT38FyyueVwVPF/fr6z52UHCTjLs9KMk1tHbC4l6TcVN2Q9VJU/SE3F7QcU1pnGspdixJ4mJYnW5JuSfWRsyzwq5crgm7K2TVxV+EqFGRY6X6ADUzqNTZjeHJPW0TMXga2FVVY8Q0DC/sRynpUvUUvsRKpw7KpcElZn40Dd71GQ5iXQm49FevuWOC3cpcV+ztTCMW4na3EPlvY3trpLf3E+0yPFfJPobN4wLMEy0VbIPBRMck5vyk+TVG3xWl0Vm3dmmkQ1ywORvyP8TLfBrk0UW+XBVBzbhubdLm2XhKN/BdOuM1qS2LTcjQyGYrPp1UuuCTSxpDL1BB9jJgmpJnn24cqGntF5jtru1Col/mUr75feer2XGiVXr4bshZQQg/pUgkWHgJz5pcIujS5cmmTEXBtbi5Xva/K9uU6T2uCuUXF6ZgauNq4qoxrNcI7KAp7l0YqeEdMtTnPCzr5wlpvb/sjfXZCMPQv5JFLZ5F7OR6Sj/ik0vatkef3IdLaWIw7FVqutuV7j2OUvryJa8os2fp12R20XOD33xC/wCYqVB5FG9xl9Jqjm2LtbKZYNb6ejRbH3vpV6ip2dRXYgCw4x6kaDxtNNeXGfGmZLcSUFvaJG9dZk7Nvy94H/VkR9Ly+wjH1yZHam1LqfIynZr0autvXQpU1DN2lThXiCZ97hF7tprEsuuHztmWOJZN9aRQYzfauzf4aogHIjjJ8CeXpMk86xv08GyOBBL1PZY7P32ptlWU0z+oXZP5EvrzYP38GezBmvbyYTe/aYqY2qwN1uFUjQhVGnhrPosOcXUvF7MMouL1JaK6pXuNZr2cibPag6OlRO8pujqeF+E6gkZMARzB1nkZtMXLbRZCyUPayLXp8JAVuIE2uRYjxNtZ5csVb4ZqjlvXqRwxezaznuOCP0/If7+8ft9dFFmROfyabdjFdhRFNrBlLBswc731HpOmmuGaKOYImbS2gHFiAfOc2WfpryXZd+mp+lldga60mJKBuI3OduVspRDMmvdyTPBg/bwTtp7VRqVqYIJIuCNAM9dDnaallVy/Bkli2R/JFwWO8bS5c9FDWjptGqroQQCDyN/tDW+wm10Zw4ZT8rEeB7w99ZVLHi+i2OVNd8nAYas47gW2f5gDl0vKv27X5Jty5a1BFlsPd+rVYg8KhHAfO50BsLa5fvO3S3r8GCcZTacjV7Q2Vh0Q9oeEHTPMnUAfSXWWRgtyZprrlY9RQmz9q28JUmegzvW3gWm2hNxy5W0vOXeq3ycSodq2vgzeHxfDqOZPubmeFbXKUnJ/Jy6pR+C4wmLBGsxzho5O/wADQqk9oXVsrMrWy6FTcH2nrfS642wlGXw1/cO+dftIeJ2IVq0qdOordrxZsCpVU4bk21+YdJtlhc8Mtjn/APkjV7m4BKOKxHASwQUadzqWIL1COmq5TXVTGtcGS26Vj5E/Ezbnw+HWktu0rk5kX4US3Ewvle7KB5mc32eK0b/pWKrrHKXS/wBzyytXdhm5mRzbWme/HDpi9pErZuPL3RrlgL3AJuo1JtpaZ5Ut+1GS+Kr56RPDX8ZSVDgI2To64fZzVzwqobrfQeZOktpdie6tors8NamV23djVcNYlO5+oMGUefMes+mwci2fpta38fc8fIrguYFNhQWqgDUg/wA/aXZS3EzFjWwTAA2PzDl1ymAkucJsptTlIII60Ecki44jfU36TNJ7Z6ddfjHQ+thAoyJJ6nOVWQ81oti/EgpUB0IPWee012aE99DxIOhGsMzlO4Skn6TicItepHNcTxDL5Rlfr5CenU7GvWeRcqk9VnXB7IqOwCqSTY9BbreaG0uymMXJ6RaYfdutRVeMD+lr2kKSZ1KmS7LvZWEFINYfMeJsybmwH2nWivRm97u7iV4GPeS7gnisb2Xhv8osDkJzHErsl5SRxdnWUw8IPsg0KN/zEeRm149b+DzY518FpP8AkWpkcz7zyvqGL4P9SPR7f0nOlbuqztdMJ5h7Z0p1CuhtOJQjLtHMq4y7RNoValXPUDmMrnpNeBWq5S18pf8Aw83KjWva+Sbs6lUbE8+5Ty/qbP8AYT00YzbbBwopMbau4Zjcm7ZC+fgBJIMN+KtfixiL+mkP/pmJmPJ92j6b6OtUt/dmN48pnPWbOFDHvh6yVaZ7yG/mOa+ollctPZiyoKyDizSYrFq540AUtn3bANf9S6eus1WY8LOWj5qvIsq4I4xhYkaW6an15SivCinuT2XzzpPiK0a/dZ1SjcCxYkt1JGWfpL3FRektEVtyjtvY7b2LVkZTmCCLTnentHetrTMlhmpUM6Kkva3aVM2HXhXQeesjI+pTnxHg4rwkuZMk4PbVWmc7OOjDP0ImWGVZHvkuni1y64LXF7wUnw9QAMtQrYAi975GxHhNccqElroy/tZxkvlGew2J0nJq2S6mIuJIKxmB1GY0Oh9xnLVGM46a2YrZShPyi9CGuy2z4gTbPUeo1meeFF+16LYZskvUtnX4HtWF6jDwsLegl9dEIdFFl87Oy13b2ElWmS7MQHdbDK/CxGZ1lpQaA11pVuEWACrp+0psfJtx4rx2WlXFBlnOy7Ri6G9xVitVAwBI4kyNgcsjlOI5LXEimWKnzFme2hjmq13qZ2ZsvBRkonoVZFbWkzx8nEuTba/g7YbEzWmedKJ2rMCMwCPEAic2x8oNM6x5eFqaHUKIOhK+tx7H7WnkTx4S+D6KGTZH5J2yMIKqhnYKLk5DUDmb+UolhfCkXSzZNcLRqty8CvwlNiM3HEfUm37zXGtRe1+P7GNtmpo4YDlLDkmYemAw8x+8kHlX4oLbGIf1Ul+jMJjyF6j6X6Q/+S1+TH3lB6jIeJGs6Rns6LrY1I1KCEXyuv8AtJE3wfpPmMiOrGiVQwbGoVsb2vOyhmg2dSemCo9vGYMnKjXPx/kuql4rkZjMJUcd6wHhmZmnmJrUUXfqpdFBUQqSDKk9m2E1JbQ2dHQWkAOGdRnKPTIcUxDWzte/2muqxy7RTJJDKVIu54c7AE+811mK/wCB9XCkFLg5uB73lhmL/CbN6iAXWHwgWmyKxpXv3ksCpOZYXyvDWwnpmV2dg2Ut3+O7GxN8xc2Y+JEiOFpd8mxXv5RcV2rdkwWwYjIx+0m0+UdO6OzDkEGxyI1nltNPTNKe0AkEiq1tJbC+yHtZntxabffH/wBnda5NhbMkAW85uqzZT9Ljv+h5d/0yFfrjLWvuW64QqCSDkCfadaOtl7u7sq9JLjLhH7SdEmz2fhRTUKoAAFgBkAOgkAskWASKIzHmP3kgyu9m6qY4KeIpUQEK1rixsSrDmLiU2V+Z6GJmyx29LaZiK34eYwHJqDDrxuv04D+8oePI9VfVaGuU9/5+Ttg/w2qE/wCPVUDmtMEn/cwFvadxo+5mu+pxa1Bfya/B7BpUUCIoCqLAa/XmZpSSWkeRKbk9skfCKvIe3KScGZp1Lknqb+8+ZnLyk5P5LjrWfKQgZvatJS1zroCDYj+fIzbiacvGXTJ85R5iVvERr3h1GvqP4mmzEa5jyaa8uL4nwP7UcjfwGvtMyrk3rRpdkUt7B8LVqDusq+Bvf/cJthiJcyMc8vfCOmytjVahZQUBRrNmdTmLZZzQ46RVCfL/ACbPZG7C0VJvxM1rm1hYcgJEZaLJ1+fyJjMZSoEAoWbmLWt6mcW5UYcaOa8Sc/wSsJjaNX5WsejZH+87ryIT6ZVZj2Q7RA3nxPZUrDIueH01b/vjNVa2yqK5KLB18hNSZYW4r3E6BmdtYHiqFlaxPIi6n7iYMrHjKXl9zuN8of0Kp6Tr8y+q94fyPaefKia65NMMiEu+DrgsK1Y2p2PiTZR5mcV1Sm9HVlsYLZod2d3y9VhUYf4TqTw58WQIUE8ss56dcY1+08e7zu8XP4+Df4fZyjkIO0WVGgBykEklUgHULAOtMZjzEAYVg62c2pyAcmpwQcmpwCJj1tTc9Fb9jObH6X/QlGKpNlPmy4c75QCj2kbgy+p6eyGVyC895MqOlBO+f+8hJBaYfDNyggt9kYXsXYlrmoeK3Swt95xYzRjrls0tLFi0rNOjM7zsCynnn7ZTHlJcGmjtlFMZoExV6gAdmIW/Dc3te19fITVTl219Pf8AUonjVz+NHAUmUi2Y+vtPTp+o1y4lwzHPEnHrksaFeejFpraZle1wzhtDO0ru9pxIjFbKx6KT7CZjgs9l4Q8K2yyH7QHyand3Z3ZGoSbmo3F5ZWtA0aWkkgElVgHRVgDwIA+mMx5iQBDJJGEQBhEAYVkAiYyjxIw6gj3FpzJbTQR56txkciMiDqCJ844tcMu2I7yUiSq2gcpdBEMsMJsB+BLix4RcdDPahvxSf2Kn2SKO7bipxXHDw2tne/8AEsILejs7hgEDbeMWmVQKDU1v+hfPx6eErsa6NeLU5c/BGXarW+UyvZr/AE2VeJxbVH72XTy/mY8mD3s0VrxWhkyFooggUCALpLa7bK36Hr/PscThCS9SO2DoGs4W3In0n0EXa6t2pJ/g8a5QUtQ6LQ7uuyMAQCQRne3rOGUF9s7Y3ZooNiQBe3XnOQXWHw1oBNRIB1VYA8CAOAgD01EAaRAGkQBLQBCsgHNkgFdj9i0q2bL3v1DJvUjWUWY8J8tHSeirfdKn+t/p/Eo/Y1/dk+Z1wu7tGmeILdhozd4jy6S6vHhDpEOWyd8MOk0HIx6AgkjVlCgk5AZnyEkHm74g1HZzq5J8hyHtMre+T2q4qMdIlUnyg7IWPS4Mh8kMjU6zDQ8Q6Nkw8m5+vvOLMRSXlAyQy3B+M+SVRxCtloehyP8AeYbK5Q9yN0LIzXpZ2+p6TmEJTeokznGC3Ifi8FYUmLG5qqth8ud/4nr0Y8alvtnkZGTKzjpG42Zs+nSFkW19TqTbqZqlJyMzZb0qInJBKWnIB0VYB0AgDwIA4QB0AcgzEAbACAJaAIRAEtIA0iANKwDmUgDCsA5uskkpN5n4MLVP/oR75fecy6LKVuaR5vTmc9dHdXkHQysZJBXJqfOXV9HmZK1M6unca/IE/SdtJ8MoTae0WeComw1OQ1Nzp1nMK4w9qOp2Sn7mXGH2Y1VqdzYI4fS97Xy8NZYVm1w9OQQTaawDsogHQCAOtAHAQBwEAUQBy6iQBskBACAJAEIgDbQBCIA0iANIgHGoIJM7vmp+Dq+Q9uIXM4n0y6j/AKiPN0MoPVR1DQBrmAO2Rhu0NTw4frxfxLqzBl9onVsA3A1gT3Ty8JYZC52Ls0mmpIIuL5jOCDTYTB2gFlSpwQSEWAdlEAcBAHAQBYAogCwBy6iQBJICAJACAJAEMAQiANMAaRAGMsEkbE4cOpVgCCLEHQg8pBKbT2jzvbG59akSaINROQ/OvgR+bzlTh9j0KsmL93Bn6qshs6sp6MCv7yvRpTT6OmHwlSsbU0Zz4Akep0ElJsiUortm03d3YNBCali7kFrZhQt7LfnqZdGOkebfYpvgv6OzwOU7KCUuHgHZaUEHUJAHqsAeBAHAQBYAsAUQBYAq6iQB1RbGAMkgIAkAIAloAhEAQiAJaANKwSNKwBhpwBDRkE7DspI2KKcEChIA4LBAvDAFtAHAQBbQBYAogCwAgCwDpSW5kA7ESCRvZiCA7IQBOyEAOxEAOxEAOxEAOwEATsFjYD4dY2SHw6xsB8OsbAfDrGwHw6ydgPh1jYD4dZGyA+HWNgPh1jZIfDrGyBewEbAdiIAdiIAdiIAdiI2A7IQBRSEAdBJ//9k="/>
          <p:cNvSpPr>
            <a:spLocks noChangeAspect="1" noChangeArrowheads="1"/>
          </p:cNvSpPr>
          <p:nvPr/>
        </p:nvSpPr>
        <p:spPr bwMode="auto">
          <a:xfrm>
            <a:off x="103909" y="-127467"/>
            <a:ext cx="277091" cy="26894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2039" tIns="41020" rIns="82039" bIns="41020" numCol="1" anchor="t" anchorCtr="0" compatLnSpc="1">
            <a:prstTxWarp prst="textNoShape">
              <a:avLst/>
            </a:prstTxWarp>
          </a:bodyPr>
          <a:lstStyle/>
          <a:p>
            <a:endParaRPr lang="en-GB"/>
          </a:p>
        </p:txBody>
      </p:sp>
      <p:sp>
        <p:nvSpPr>
          <p:cNvPr id="91" name="Rectangle 90"/>
          <p:cNvSpPr/>
          <p:nvPr/>
        </p:nvSpPr>
        <p:spPr>
          <a:xfrm>
            <a:off x="381000" y="1728917"/>
            <a:ext cx="1367912" cy="4578974"/>
          </a:xfrm>
          <a:prstGeom prst="rect">
            <a:avLst/>
          </a:prstGeom>
          <a:solidFill>
            <a:schemeClr val="accent3"/>
          </a:solidFill>
          <a:ln w="25400">
            <a:noFill/>
          </a:ln>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algn="ctr" defTabSz="816008"/>
            <a:r>
              <a:rPr lang="en-GB" sz="1000" b="1" i="1" dirty="0">
                <a:solidFill>
                  <a:srgbClr val="FFFFFF"/>
                </a:solidFill>
                <a:latin typeface="Georgia"/>
              </a:rPr>
              <a:t>Business Case</a:t>
            </a:r>
          </a:p>
        </p:txBody>
      </p:sp>
      <p:sp>
        <p:nvSpPr>
          <p:cNvPr id="83" name="Executive Summary" hidden="1"/>
          <p:cNvSpPr txBox="1"/>
          <p:nvPr>
            <p:custDataLst>
              <p:tags r:id="rId3"/>
            </p:custDataLst>
          </p:nvPr>
        </p:nvSpPr>
        <p:spPr>
          <a:xfrm>
            <a:off x="482138" y="6115722"/>
            <a:ext cx="65" cy="179536"/>
          </a:xfrm>
          <a:prstGeom prst="rect">
            <a:avLst/>
          </a:prstGeom>
          <a:noFill/>
        </p:spPr>
        <p:txBody>
          <a:bodyPr wrap="none" lIns="0" tIns="0" rIns="0" bIns="0" rtlCol="0">
            <a:spAutoFit/>
          </a:bodyPr>
          <a:lstStyle/>
          <a:p>
            <a:pPr>
              <a:lnSpc>
                <a:spcPts val="1436"/>
              </a:lnSpc>
            </a:pPr>
            <a:endParaRPr lang="en-GB" sz="1400" noProof="1"/>
          </a:p>
        </p:txBody>
      </p:sp>
      <p:sp>
        <p:nvSpPr>
          <p:cNvPr id="81" name="AutoShape 2" descr="data:image/jpeg;base64,/9j/4AAQSkZJRgABAQAAAQABAAD/2wCEAAkGBxIQEBQUEhQUFBQUFhcWFRcWFRQUFBUVFRQWFxUUFBYYHCggGRomHBUVITIhJSkrMC4uFx8zODMsNygtLisBCgoKDg0OGxAQGywkICQsLCwsLywsLCwsLCwsLCwsLCwsLCwsLCwsLCwsLCwsLCwsLCwsLCwsLCwsLCwsLCwsLP/AABEIAKwA2AMBEQACEQEDEQH/xAAbAAABBQEBAAAAAAAAAAAAAAAAAQIEBQYDB//EADoQAAIBAgMFBgQFAgYDAAAAAAECAAMRBCExBQYSQVETImFxgZEUMqHBB0JSsdGC4SMzcpLC8Bdiov/EABoBAQADAQEBAAAAAAAAAAAAAAABAwQCBQb/xAAxEQACAgICAQMDAwMCBwAAAAAAAQIDBBEhMRIiMkEFUWETFJFxofCBsRUjM0JS0eH/2gAMAwEAAhEDEQA/APbHeSkQMkgIAQAgBACAEAIAQAgBACAEAIAQAgBACAEAIAQAgBACAEgHRHgk5ySAgBACAEAIAQAgBACAEAIAQAgBACAEAIAQAgBAEJgHBMbTJsGH295z5Is/TlreiROisIAQBV1kASSAgBACAEAIAQAgBACAEAIAQAgBACAEAIAQAgBAKHerGmmtNNOPiJ8ltl7n6Sux8GjHjttsqFxoK2lZrNXsyqXoox5j9pdHo8+ziTJU6OAgCrrIAkkBAEgBACAEAIAQAgBACAEAIAQBYAQAgBACAEASQDB/iRtyggWmCXrob2XMKptcOeR0NtcporwrLo7QjkxqlpmS2ZtpHqItQmkjGzPa/COshfTb/sWvPqPZqCKqqF+UABbG4tbLPnKdaK298j4ICAKusASAEAIAQAgBAEgBACAEAIAQDhjMUtJC7aD6k8pDels6jFyekQ8DthajhCLE6Z3v4ec5U9ls6fFbRZ3nZQEAWAEAIAQCp3p2wMFhalbLiAsgOhdsl8xz9JbRV+pNROZy8Y7PCTVLMWYlmYksTmSTqT4z6GOlwjznySOO4liZzo9V/DLaZrYQ02N2oNw/0MLp/wAh6Tw/qFahb5Lpm7HluOvsa6YS8IAq6wAgBACAJACAEAIAQAgEbG41KQHFqflA1PWct6O4Qc3wNwW0Eq3AyYag206jwhS2TOtw7Jc6KzPb84mnTwbF3CG47Mal2H5QOf2nUKJ3Pxh2dwsUJbfR5xs3ehqdVH4OLhuQGJUE2tqPOcXYeRRB2OPX+bNUbK7X4b1s2eC/EWi3+bSdD1Uhx9jMkcuL7WhLCl/2s0GB3kwlbJK9O5/Kx4G9mteXxurl0yiVFke0WgMsKSLi9oLTIU5sRewtkOpkOWiyFbn0OwmMWqCV5GxHMGE9kTg4PTO/FOjg8x/GHaN3w9AHIBqrDxJ4U+gf3npYEdKUv9DNkPpHnaVJ6SZmJCvO0znRvPwirWr4heTU0Pqrkf8AMzz/AKkvRF/k0Y3uZ6feeQbAvAHLrACAJACAEAIAhNpAEVwdCD5ZxslrXYt5JAXgGQ3+qNSFKqPlF0PgTYg/Q+0pt40zVjyS2mUG7u8SpWNRrsAhFl5k2sM/KZ3kRre2Xur9VeMTTYXfWi3+Yr0/H5x9M4hnQfuWjieBNe17MJ+JW2+3xKBCWpU07rAHhLPm588lHpPovpd9Pg/GS2/5MN1VkH6kzLNiQVnsNprT6Zn6ezTYLd416KVKNZGLKCVdShDcxxC41vynxWRgeE3FM9evNbXqWzpsTdepieLidKaK7IT87FkNm4QOXiTKI4km+TuWZFL0m33LwKYda4Vna1ZqYLMT3E4bAKO6MydBNldUYLgw2Wym+TP737W7HGEhlIZV0N+EgWKm2h5+sqnJeXDL6ZJR8X2SN2d5UplzU4rPwgEC47t7k+8rWTCuWpFk6JWxTho1NHblCp8lRSehPC3sZphfXLqSMs6LIdxZ5J+I2JZ8e5YEAKgW+hAGo6i5M9zF0qlo8633GZWakyskUjadxOTefhSCMRVYghTSABsbElxkDzOUwfUJRcUt/P3NGPFpt6PUleeUahwMgD0OYgDoAkAIAQBIBQbzY402pr+Uhj5kED7/AFlVjNWMk9sqNnbXIxVMLo7cLDqDf9pzF8lt0U4s0e0dv4XDkCrWRCeV7t5kC5A8TO5WQjw2ZI1Tl0mSsNi6dVeKm6up5qwYfSdJp8pnLi09NHlG/G2O3xrre6UT2ajlcfOfO+XpPMypuU/6FEuWUtWvw2ZciP8Aucza+Dqm2Vc1JE2jXLIHKsEN7G1xkbZ209bSyWLZFbS2j3oZdU/nQzEY6ki3d1A8wb+Q5ziFNk3qCey2dsIrcnwZ/HbRpVL9nTH+o93XwH3n0eBTlVzSssetb131/U8jKvpmn4x/1N1ujj0o4ZALZi58znKMyblfLf3LaY6rQtXbFq3dqKl88yACf2lUJpcNld1bfKRZDGjD4WsznjDF31sC1Q5LdTpcid2SSi2ZJScFsxeFqDnnPH0ebOUpScm+WSady4VBctkBcDPzOUhQc3pdm76blfo2eMvaztVVkyqKyf6lIHoTkfeROmyPaPpIX1y6YuJwzVKDuU7SnTUsS3y+Sk8/KX437je620UZMqEtTSf+5df+N8OVH+JVVudiCt+gDAn6z6GvLtgtS5/z8Hh2VQk9xWiLjtwKdCm1Q1nYLnwlVHFnped2fUJKL4IrxlKaRb7Nx6hLCwA0AytPI229s9jSXCNdsyoXpKx5iaYvaPOsSUmkTRBwdE1HnBI3EYhaYu3oOZPhIb0dRi5PSIdPa6FgrXW+QJ0v58pypotlQ0iwnZQJAEJgGL/ETaSKqUrA1D3wb/5a6et88vDyminFVyblwjuFjg+DA4qrUFiGII0IJB9xO5/S14tKT38FyyueVwVPF/fr6z52UHCTjLs9KMk1tHbC4l6TcVN2Q9VJU/SE3F7QcU1pnGspdixJ4mJYnW5JuSfWRsyzwq5crgm7K2TVxV+EqFGRY6X6ADUzqNTZjeHJPW0TMXga2FVVY8Q0DC/sRynpUvUUvsRKpw7KpcElZn40Dd71GQ5iXQm49FevuWOC3cpcV+ztTCMW4na3EPlvY3trpLf3E+0yPFfJPobN4wLMEy0VbIPBRMck5vyk+TVG3xWl0Vm3dmmkQ1ywORvyP8TLfBrk0UW+XBVBzbhubdLm2XhKN/BdOuM1qS2LTcjQyGYrPp1UuuCTSxpDL1BB9jJgmpJnn24cqGntF5jtru1Col/mUr75feer2XGiVXr4bshZQQg/pUgkWHgJz5pcIujS5cmmTEXBtbi5Xva/K9uU6T2uCuUXF6ZgauNq4qoxrNcI7KAp7l0YqeEdMtTnPCzr5wlpvb/sjfXZCMPQv5JFLZ5F7OR6Sj/ik0vatkef3IdLaWIw7FVqutuV7j2OUvryJa8os2fp12R20XOD33xC/wCYqVB5FG9xl9Jqjm2LtbKZYNb6ejRbH3vpV6ip2dRXYgCw4x6kaDxtNNeXGfGmZLcSUFvaJG9dZk7Nvy94H/VkR9Ly+wjH1yZHam1LqfIynZr0autvXQpU1DN2lThXiCZ97hF7tprEsuuHztmWOJZN9aRQYzfauzf4aogHIjjJ8CeXpMk86xv08GyOBBL1PZY7P32ptlWU0z+oXZP5EvrzYP38GezBmvbyYTe/aYqY2qwN1uFUjQhVGnhrPosOcXUvF7MMouL1JaK6pXuNZr2cibPag6OlRO8pujqeF+E6gkZMARzB1nkZtMXLbRZCyUPayLXp8JAVuIE2uRYjxNtZ5csVb4ZqjlvXqRwxezaznuOCP0/If7+8ft9dFFmROfyabdjFdhRFNrBlLBswc731HpOmmuGaKOYImbS2gHFiAfOc2WfpryXZd+mp+lldga60mJKBuI3OduVspRDMmvdyTPBg/bwTtp7VRqVqYIJIuCNAM9dDnaallVy/Bkli2R/JFwWO8bS5c9FDWjptGqroQQCDyN/tDW+wm10Zw4ZT8rEeB7w99ZVLHi+i2OVNd8nAYas47gW2f5gDl0vKv27X5Jty5a1BFlsPd+rVYg8KhHAfO50BsLa5fvO3S3r8GCcZTacjV7Q2Vh0Q9oeEHTPMnUAfSXWWRgtyZprrlY9RQmz9q28JUmegzvW3gWm2hNxy5W0vOXeq3ycSodq2vgzeHxfDqOZPubmeFbXKUnJ/Jy6pR+C4wmLBGsxzho5O/wADQqk9oXVsrMrWy6FTcH2nrfS642wlGXw1/cO+dftIeJ2IVq0qdOordrxZsCpVU4bk21+YdJtlhc8Mtjn/APkjV7m4BKOKxHASwQUadzqWIL1COmq5TXVTGtcGS26Vj5E/Ezbnw+HWktu0rk5kX4US3Ewvle7KB5mc32eK0b/pWKrrHKXS/wBzyytXdhm5mRzbWme/HDpi9pErZuPL3RrlgL3AJuo1JtpaZ5Ut+1GS+Kr56RPDX8ZSVDgI2To64fZzVzwqobrfQeZOktpdie6tors8NamV23djVcNYlO5+oMGUefMes+mwci2fpta38fc8fIrguYFNhQWqgDUg/wA/aXZS3EzFjWwTAA2PzDl1ymAkucJsptTlIII60Ecki44jfU36TNJ7Z6ddfjHQ+thAoyJJ6nOVWQ81oti/EgpUB0IPWee012aE99DxIOhGsMzlO4Skn6TicItepHNcTxDL5Rlfr5CenU7GvWeRcqk9VnXB7IqOwCqSTY9BbreaG0uymMXJ6RaYfdutRVeMD+lr2kKSZ1KmS7LvZWEFINYfMeJsybmwH2nWivRm97u7iV4GPeS7gnisb2Xhv8osDkJzHErsl5SRxdnWUw8IPsg0KN/zEeRm149b+DzY518FpP8AkWpkcz7zyvqGL4P9SPR7f0nOlbuqztdMJ5h7Z0p1CuhtOJQjLtHMq4y7RNoValXPUDmMrnpNeBWq5S18pf8Aw83KjWva+Sbs6lUbE8+5Ty/qbP8AYT00YzbbBwopMbau4Zjcm7ZC+fgBJIMN+KtfixiL+mkP/pmJmPJ92j6b6OtUt/dmN48pnPWbOFDHvh6yVaZ7yG/mOa+ollctPZiyoKyDizSYrFq540AUtn3bANf9S6eus1WY8LOWj5qvIsq4I4xhYkaW6an15SivCinuT2XzzpPiK0a/dZ1SjcCxYkt1JGWfpL3FRektEVtyjtvY7b2LVkZTmCCLTnentHetrTMlhmpUM6Kkva3aVM2HXhXQeesjI+pTnxHg4rwkuZMk4PbVWmc7OOjDP0ImWGVZHvkuni1y64LXF7wUnw9QAMtQrYAi975GxHhNccqElroy/tZxkvlGew2J0nJq2S6mIuJIKxmB1GY0Oh9xnLVGM46a2YrZShPyi9CGuy2z4gTbPUeo1meeFF+16LYZskvUtnX4HtWF6jDwsLegl9dEIdFFl87Oy13b2ElWmS7MQHdbDK/CxGZ1lpQaA11pVuEWACrp+0psfJtx4rx2WlXFBlnOy7Ri6G9xVitVAwBI4kyNgcsjlOI5LXEimWKnzFme2hjmq13qZ2ZsvBRkonoVZFbWkzx8nEuTba/g7YbEzWmedKJ2rMCMwCPEAic2x8oNM6x5eFqaHUKIOhK+tx7H7WnkTx4S+D6KGTZH5J2yMIKqhnYKLk5DUDmb+UolhfCkXSzZNcLRqty8CvwlNiM3HEfUm37zXGtRe1+P7GNtmpo4YDlLDkmYemAw8x+8kHlX4oLbGIf1Ul+jMJjyF6j6X6Q/+S1+TH3lB6jIeJGs6Rns6LrY1I1KCEXyuv8AtJE3wfpPmMiOrGiVQwbGoVsb2vOyhmg2dSemCo9vGYMnKjXPx/kuql4rkZjMJUcd6wHhmZmnmJrUUXfqpdFBUQqSDKk9m2E1JbQ2dHQWkAOGdRnKPTIcUxDWzte/2muqxy7RTJJDKVIu54c7AE+811mK/wCB9XCkFLg5uB73lhmL/CbN6iAXWHwgWmyKxpXv3ksCpOZYXyvDWwnpmV2dg2Ut3+O7GxN8xc2Y+JEiOFpd8mxXv5RcV2rdkwWwYjIx+0m0+UdO6OzDkEGxyI1nltNPTNKe0AkEiq1tJbC+yHtZntxabffH/wBnda5NhbMkAW85uqzZT9Ljv+h5d/0yFfrjLWvuW64QqCSDkCfadaOtl7u7sq9JLjLhH7SdEmz2fhRTUKoAAFgBkAOgkAskWASKIzHmP3kgyu9m6qY4KeIpUQEK1rixsSrDmLiU2V+Z6GJmyx29LaZiK34eYwHJqDDrxuv04D+8oePI9VfVaGuU9/5+Ttg/w2qE/wCPVUDmtMEn/cwFvadxo+5mu+pxa1Bfya/B7BpUUCIoCqLAa/XmZpSSWkeRKbk9skfCKvIe3KScGZp1Lknqb+8+ZnLyk5P5LjrWfKQgZvatJS1zroCDYj+fIzbiacvGXTJ85R5iVvERr3h1GvqP4mmzEa5jyaa8uL4nwP7UcjfwGvtMyrk3rRpdkUt7B8LVqDusq+Bvf/cJthiJcyMc8vfCOmytjVahZQUBRrNmdTmLZZzQ46RVCfL/ACbPZG7C0VJvxM1rm1hYcgJEZaLJ1+fyJjMZSoEAoWbmLWt6mcW5UYcaOa8Sc/wSsJjaNX5WsejZH+87ryIT6ZVZj2Q7RA3nxPZUrDIueH01b/vjNVa2yqK5KLB18hNSZYW4r3E6BmdtYHiqFlaxPIi6n7iYMrHjKXl9zuN8of0Kp6Tr8y+q94fyPaefKia65NMMiEu+DrgsK1Y2p2PiTZR5mcV1Sm9HVlsYLZod2d3y9VhUYf4TqTw58WQIUE8ss56dcY1+08e7zu8XP4+Df4fZyjkIO0WVGgBykEklUgHULAOtMZjzEAYVg62c2pyAcmpwQcmpwCJj1tTc9Fb9jObH6X/QlGKpNlPmy4c75QCj2kbgy+p6eyGVyC895MqOlBO+f+8hJBaYfDNyggt9kYXsXYlrmoeK3Swt95xYzRjrls0tLFi0rNOjM7zsCynnn7ZTHlJcGmjtlFMZoExV6gAdmIW/Dc3te19fITVTl219Pf8AUonjVz+NHAUmUi2Y+vtPTp+o1y4lwzHPEnHrksaFeejFpraZle1wzhtDO0ru9pxIjFbKx6KT7CZjgs9l4Q8K2yyH7QHyand3Z3ZGoSbmo3F5ZWtA0aWkkgElVgHRVgDwIA+mMx5iQBDJJGEQBhEAYVkAiYyjxIw6gj3FpzJbTQR56txkciMiDqCJ844tcMu2I7yUiSq2gcpdBEMsMJsB+BLix4RcdDPahvxSf2Kn2SKO7bipxXHDw2tne/8AEsILejs7hgEDbeMWmVQKDU1v+hfPx6eErsa6NeLU5c/BGXarW+UyvZr/AE2VeJxbVH72XTy/mY8mD3s0VrxWhkyFooggUCALpLa7bK36Hr/PscThCS9SO2DoGs4W3In0n0EXa6t2pJ/g8a5QUtQ6LQ7uuyMAQCQRne3rOGUF9s7Y3ZooNiQBe3XnOQXWHw1oBNRIB1VYA8CAOAgD01EAaRAGkQBLQBCsgHNkgFdj9i0q2bL3v1DJvUjWUWY8J8tHSeirfdKn+t/p/Eo/Y1/dk+Z1wu7tGmeILdhozd4jy6S6vHhDpEOWyd8MOk0HIx6AgkjVlCgk5AZnyEkHm74g1HZzq5J8hyHtMre+T2q4qMdIlUnyg7IWPS4Mh8kMjU6zDQ8Q6Nkw8m5+vvOLMRSXlAyQy3B+M+SVRxCtloehyP8AeYbK5Q9yN0LIzXpZ2+p6TmEJTeokznGC3Ifi8FYUmLG5qqth8ud/4nr0Y8alvtnkZGTKzjpG42Zs+nSFkW19TqTbqZqlJyMzZb0qInJBKWnIB0VYB0AgDwIA4QB0AcgzEAbACAJaAIRAEtIA0iANKwDmUgDCsA5uskkpN5n4MLVP/oR75fecy6LKVuaR5vTmc9dHdXkHQysZJBXJqfOXV9HmZK1M6unca/IE/SdtJ8MoTae0WeComw1OQ1Nzp1nMK4w9qOp2Sn7mXGH2Y1VqdzYI4fS97Xy8NZYVm1w9OQQTaawDsogHQCAOtAHAQBwEAUQBy6iQBskBACAJAEIgDbQBCIA0iANIgHGoIJM7vmp+Dq+Q9uIXM4n0y6j/AKiPN0MoPVR1DQBrmAO2Rhu0NTw4frxfxLqzBl9onVsA3A1gT3Ty8JYZC52Ls0mmpIIuL5jOCDTYTB2gFlSpwQSEWAdlEAcBAHAQBYAogCwBy6iQBJICAJACAJAEMAQiANMAaRAGMsEkbE4cOpVgCCLEHQg8pBKbT2jzvbG59akSaINROQ/OvgR+bzlTh9j0KsmL93Bn6qshs6sp6MCv7yvRpTT6OmHwlSsbU0Zz4Akep0ElJsiUortm03d3YNBCali7kFrZhQt7LfnqZdGOkebfYpvgv6OzwOU7KCUuHgHZaUEHUJAHqsAeBAHAQBYAsAUQBYAq6iQB1RbGAMkgIAkAIAloAhEAQiAJaANKwSNKwBhpwBDRkE7DspI2KKcEChIA4LBAvDAFtAHAQBbQBYAogCwAgCwDpSW5kA7ESCRvZiCA7IQBOyEAOxEAOxEAOxEAOwEATsFjYD4dY2SHw6xsB8OsbAfDrGwHw6ydgPh1jYD4dZGyA+HWNgPh1jZIfDrGyBewEbAdiIAdiIAdiIAdiI2A7IQBRSEAdBJ//9k="/>
          <p:cNvSpPr>
            <a:spLocks noChangeAspect="1" noChangeArrowheads="1"/>
          </p:cNvSpPr>
          <p:nvPr/>
        </p:nvSpPr>
        <p:spPr bwMode="auto">
          <a:xfrm>
            <a:off x="103909" y="-127467"/>
            <a:ext cx="277091" cy="26894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2039" tIns="41020" rIns="82039" bIns="41020" numCol="1" anchor="t" anchorCtr="0" compatLnSpc="1">
            <a:prstTxWarp prst="textNoShape">
              <a:avLst/>
            </a:prstTxWarp>
          </a:bodyPr>
          <a:lstStyle/>
          <a:p>
            <a:endParaRPr lang="en-GB"/>
          </a:p>
        </p:txBody>
      </p:sp>
      <p:sp>
        <p:nvSpPr>
          <p:cNvPr id="89" name="Rounded Rectangle 88"/>
          <p:cNvSpPr/>
          <p:nvPr/>
        </p:nvSpPr>
        <p:spPr>
          <a:xfrm>
            <a:off x="242455" y="125143"/>
            <a:ext cx="958451" cy="576626"/>
          </a:xfrm>
          <a:prstGeom prst="roundRect">
            <a:avLst/>
          </a:prstGeom>
          <a:solidFill>
            <a:schemeClr val="accent3"/>
          </a:solidFill>
          <a:ln w="25400">
            <a:noFill/>
          </a:ln>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algn="ctr" defTabSz="816008"/>
            <a:r>
              <a:rPr lang="en-US" sz="1000" b="1" i="1" dirty="0">
                <a:solidFill>
                  <a:srgbClr val="FFFFFF"/>
                </a:solidFill>
                <a:latin typeface="Georgia"/>
              </a:rPr>
              <a:t>Business Case</a:t>
            </a:r>
          </a:p>
        </p:txBody>
      </p:sp>
      <p:sp>
        <p:nvSpPr>
          <p:cNvPr id="90" name="Oval 89"/>
          <p:cNvSpPr/>
          <p:nvPr/>
        </p:nvSpPr>
        <p:spPr>
          <a:xfrm>
            <a:off x="242454" y="86311"/>
            <a:ext cx="159742" cy="116314"/>
          </a:xfrm>
          <a:prstGeom prst="ellipse">
            <a:avLst/>
          </a:prstGeom>
          <a:solidFill>
            <a:schemeClr val="accent3"/>
          </a:solidFill>
          <a:ln w="25400">
            <a:noFill/>
          </a:ln>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algn="ctr" defTabSz="816008"/>
            <a:r>
              <a:rPr lang="en-GB" sz="1000" b="1" i="1" dirty="0">
                <a:solidFill>
                  <a:srgbClr val="FFFFFF"/>
                </a:solidFill>
                <a:latin typeface="Georgia"/>
              </a:rPr>
              <a:t>1</a:t>
            </a:r>
          </a:p>
        </p:txBody>
      </p:sp>
      <p:sp>
        <p:nvSpPr>
          <p:cNvPr id="95" name="Rectangle 94"/>
          <p:cNvSpPr/>
          <p:nvPr/>
        </p:nvSpPr>
        <p:spPr>
          <a:xfrm>
            <a:off x="1835279" y="1728917"/>
            <a:ext cx="7060421" cy="4578974"/>
          </a:xfrm>
          <a:prstGeom prst="rect">
            <a:avLst/>
          </a:prstGeom>
          <a:solidFill>
            <a:schemeClr val="bg2">
              <a:lumMod val="95000"/>
            </a:schemeClr>
          </a:solidFill>
          <a:ln w="6350">
            <a:noFill/>
          </a:ln>
        </p:spPr>
        <p:txBody>
          <a:bodyPr rot="0" spcFirstLastPara="0" vertOverflow="overflow" horzOverflow="overflow" vert="horz" wrap="square" lIns="82039" tIns="41020" rIns="82039" bIns="41020" numCol="1" spcCol="0" rtlCol="0" fromWordArt="0" anchor="t" anchorCtr="0" forceAA="0" compatLnSpc="1">
            <a:prstTxWarp prst="textNoShape">
              <a:avLst/>
            </a:prstTxWarp>
            <a:noAutofit/>
          </a:bodyPr>
          <a:lstStyle/>
          <a:p>
            <a:pPr marL="106823" indent="-106823" algn="just">
              <a:lnSpc>
                <a:spcPct val="150000"/>
              </a:lnSpc>
              <a:spcBef>
                <a:spcPts val="538"/>
              </a:spcBef>
              <a:buFont typeface="Arial" panose="020B0604020202020204" pitchFamily="34" charset="0"/>
              <a:buChar char="•"/>
            </a:pPr>
            <a:r>
              <a:rPr lang="en-US" sz="1100" dirty="0" smtClean="0">
                <a:latin typeface="+mj-lt"/>
              </a:rPr>
              <a:t>I have been in search for a new fun project. I’d like a project not only fun to build but also enjoy the final product once finished. </a:t>
            </a:r>
          </a:p>
          <a:p>
            <a:pPr marL="106823" indent="-106823" algn="just">
              <a:lnSpc>
                <a:spcPct val="150000"/>
              </a:lnSpc>
              <a:spcBef>
                <a:spcPts val="538"/>
              </a:spcBef>
              <a:buFont typeface="Arial" panose="020B0604020202020204" pitchFamily="34" charset="0"/>
              <a:buChar char="•"/>
            </a:pPr>
            <a:r>
              <a:rPr lang="en-US" sz="1100" dirty="0" smtClean="0">
                <a:latin typeface="+mj-lt"/>
              </a:rPr>
              <a:t>Building an Radio Controlled sailboat that I can sail over the weekends both in lakes and in sea conditions serve that objective. </a:t>
            </a:r>
          </a:p>
          <a:p>
            <a:pPr marL="106823" indent="-106823" algn="just">
              <a:lnSpc>
                <a:spcPct val="150000"/>
              </a:lnSpc>
              <a:spcBef>
                <a:spcPts val="538"/>
              </a:spcBef>
              <a:buFont typeface="Arial" panose="020B0604020202020204" pitchFamily="34" charset="0"/>
              <a:buChar char="•"/>
            </a:pPr>
            <a:r>
              <a:rPr lang="en-US" sz="1100" dirty="0" smtClean="0">
                <a:latin typeface="+mj-lt"/>
              </a:rPr>
              <a:t>In addition, it will equip me with new skills, including; design of hydrodynamics, etc. </a:t>
            </a:r>
          </a:p>
          <a:p>
            <a:pPr marL="106823" indent="-106823" algn="just">
              <a:lnSpc>
                <a:spcPct val="150000"/>
              </a:lnSpc>
              <a:spcBef>
                <a:spcPts val="538"/>
              </a:spcBef>
              <a:buFont typeface="Arial" panose="020B0604020202020204" pitchFamily="34" charset="0"/>
              <a:buChar char="•"/>
            </a:pPr>
            <a:endParaRPr lang="en-US" sz="1100" dirty="0">
              <a:latin typeface="+mj-lt"/>
            </a:endParaRPr>
          </a:p>
          <a:p>
            <a:pPr marL="106823" indent="-106823" algn="just">
              <a:lnSpc>
                <a:spcPct val="150000"/>
              </a:lnSpc>
              <a:spcBef>
                <a:spcPts val="538"/>
              </a:spcBef>
              <a:buFont typeface="Arial" panose="020B0604020202020204" pitchFamily="34" charset="0"/>
              <a:buChar char="•"/>
            </a:pPr>
            <a:r>
              <a:rPr lang="en-US" sz="1100" dirty="0" smtClean="0">
                <a:latin typeface="+mj-lt"/>
              </a:rPr>
              <a:t>Now, you need to give more details to the business case. Back it with research data if you can. Include interviews, subject matter expert opinions, and data to further justify your business case. </a:t>
            </a:r>
          </a:p>
          <a:p>
            <a:pPr algn="just">
              <a:lnSpc>
                <a:spcPct val="150000"/>
              </a:lnSpc>
              <a:spcBef>
                <a:spcPts val="538"/>
              </a:spcBef>
            </a:pPr>
            <a:endParaRPr lang="en-US" sz="1100" dirty="0" smtClean="0">
              <a:latin typeface="+mj-lt"/>
            </a:endParaRPr>
          </a:p>
          <a:p>
            <a:pPr algn="just">
              <a:lnSpc>
                <a:spcPct val="150000"/>
              </a:lnSpc>
              <a:spcBef>
                <a:spcPts val="538"/>
              </a:spcBef>
            </a:pPr>
            <a:endParaRPr lang="en-US" sz="1100" dirty="0">
              <a:latin typeface="+mj-lt"/>
            </a:endParaRPr>
          </a:p>
        </p:txBody>
      </p:sp>
      <p:sp>
        <p:nvSpPr>
          <p:cNvPr id="2" name="Title 1"/>
          <p:cNvSpPr>
            <a:spLocks noGrp="1"/>
          </p:cNvSpPr>
          <p:nvPr>
            <p:ph type="title"/>
          </p:nvPr>
        </p:nvSpPr>
        <p:spPr/>
        <p:txBody>
          <a:bodyPr/>
          <a:lstStyle/>
          <a:p>
            <a:r>
              <a:rPr lang="en-US" dirty="0" smtClean="0"/>
              <a:t>Business Case</a:t>
            </a:r>
            <a:endParaRPr lang="en-US" dirty="0"/>
          </a:p>
        </p:txBody>
      </p:sp>
    </p:spTree>
    <p:custDataLst>
      <p:tags r:id="rId1"/>
    </p:custDataLst>
    <p:extLst>
      <p:ext uri="{BB962C8B-B14F-4D97-AF65-F5344CB8AC3E}">
        <p14:creationId xmlns:p14="http://schemas.microsoft.com/office/powerpoint/2010/main" val="1538217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id" hidden="1"/>
          <p:cNvGrpSpPr/>
          <p:nvPr>
            <p:custDataLst>
              <p:tags r:id="rId2"/>
            </p:custDataLst>
          </p:nvPr>
        </p:nvGrpSpPr>
        <p:grpSpPr>
          <a:xfrm>
            <a:off x="482138" y="605118"/>
            <a:ext cx="8179724" cy="5922085"/>
            <a:chOff x="530352" y="685800"/>
            <a:chExt cx="8997696" cy="6711696"/>
          </a:xfrm>
        </p:grpSpPr>
        <p:sp>
          <p:nvSpPr>
            <p:cNvPr id="36"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818966">
                <a:defRPr/>
              </a:pPr>
              <a:endParaRPr lang="en-US" dirty="0"/>
            </a:p>
          </p:txBody>
        </p:sp>
        <p:sp>
          <p:nvSpPr>
            <p:cNvPr id="37"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818966">
                <a:defRPr/>
              </a:pPr>
              <a:endParaRPr lang="en-US" dirty="0"/>
            </a:p>
          </p:txBody>
        </p:sp>
        <p:sp>
          <p:nvSpPr>
            <p:cNvPr id="38"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719266">
                <a:buSzPct val="90000"/>
                <a:defRPr/>
              </a:pPr>
              <a:endParaRPr lang="en-US" sz="1300" dirty="0">
                <a:solidFill>
                  <a:schemeClr val="folHlink"/>
                </a:solidFill>
                <a:cs typeface="Arial" charset="0"/>
              </a:endParaRPr>
            </a:p>
          </p:txBody>
        </p:sp>
        <p:grpSp>
          <p:nvGrpSpPr>
            <p:cNvPr id="39" name="Group 600" hidden="1"/>
            <p:cNvGrpSpPr/>
            <p:nvPr userDrawn="1"/>
          </p:nvGrpSpPr>
          <p:grpSpPr>
            <a:xfrm>
              <a:off x="530352" y="6016752"/>
              <a:ext cx="8997696" cy="612648"/>
              <a:chOff x="530352" y="6016752"/>
              <a:chExt cx="8997696" cy="612648"/>
            </a:xfrm>
          </p:grpSpPr>
          <p:sp>
            <p:nvSpPr>
              <p:cNvPr id="75"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6"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7"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8"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9"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80"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grpSp>
        <p:grpSp>
          <p:nvGrpSpPr>
            <p:cNvPr id="40" name="Group 500" hidden="1"/>
            <p:cNvGrpSpPr/>
            <p:nvPr userDrawn="1"/>
          </p:nvGrpSpPr>
          <p:grpSpPr>
            <a:xfrm>
              <a:off x="530352" y="5257800"/>
              <a:ext cx="8997696" cy="612648"/>
              <a:chOff x="530352" y="5257800"/>
              <a:chExt cx="8997696" cy="612648"/>
            </a:xfrm>
          </p:grpSpPr>
          <p:sp>
            <p:nvSpPr>
              <p:cNvPr id="69"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0"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1"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2"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3"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4"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grpSp>
        <p:grpSp>
          <p:nvGrpSpPr>
            <p:cNvPr id="41" name="Group 400" hidden="1"/>
            <p:cNvGrpSpPr/>
            <p:nvPr userDrawn="1"/>
          </p:nvGrpSpPr>
          <p:grpSpPr>
            <a:xfrm>
              <a:off x="530352" y="4498848"/>
              <a:ext cx="8997696" cy="612648"/>
              <a:chOff x="530352" y="4498848"/>
              <a:chExt cx="8997696" cy="612648"/>
            </a:xfrm>
          </p:grpSpPr>
          <p:sp>
            <p:nvSpPr>
              <p:cNvPr id="63"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64"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65"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66"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67"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68"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grpSp>
        <p:grpSp>
          <p:nvGrpSpPr>
            <p:cNvPr id="42" name="Group 300" hidden="1"/>
            <p:cNvGrpSpPr/>
            <p:nvPr userDrawn="1"/>
          </p:nvGrpSpPr>
          <p:grpSpPr>
            <a:xfrm>
              <a:off x="530352" y="3730752"/>
              <a:ext cx="8997696" cy="612648"/>
              <a:chOff x="530352" y="3730752"/>
              <a:chExt cx="8997696" cy="612648"/>
            </a:xfrm>
          </p:grpSpPr>
          <p:sp>
            <p:nvSpPr>
              <p:cNvPr id="57"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58"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59"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60"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61"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62"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grpSp>
        <p:grpSp>
          <p:nvGrpSpPr>
            <p:cNvPr id="43" name="Group 200" hidden="1"/>
            <p:cNvGrpSpPr/>
            <p:nvPr userDrawn="1"/>
          </p:nvGrpSpPr>
          <p:grpSpPr>
            <a:xfrm>
              <a:off x="530352" y="2971800"/>
              <a:ext cx="8997696" cy="612648"/>
              <a:chOff x="530352" y="2971800"/>
              <a:chExt cx="8997696" cy="612648"/>
            </a:xfrm>
          </p:grpSpPr>
          <p:sp>
            <p:nvSpPr>
              <p:cNvPr id="51"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52"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53"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54"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55"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56"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grpSp>
        <p:grpSp>
          <p:nvGrpSpPr>
            <p:cNvPr id="44" name="Group 100" hidden="1"/>
            <p:cNvGrpSpPr/>
            <p:nvPr userDrawn="1"/>
          </p:nvGrpSpPr>
          <p:grpSpPr>
            <a:xfrm>
              <a:off x="530352" y="2212848"/>
              <a:ext cx="8997696" cy="612648"/>
              <a:chOff x="530352" y="2212848"/>
              <a:chExt cx="8997696" cy="612648"/>
            </a:xfrm>
          </p:grpSpPr>
          <p:sp>
            <p:nvSpPr>
              <p:cNvPr id="45"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46"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47"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48"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49"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50"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grpSp>
      </p:grpSp>
      <p:sp>
        <p:nvSpPr>
          <p:cNvPr id="88" name="Title 1"/>
          <p:cNvSpPr>
            <a:spLocks noGrp="1"/>
          </p:cNvSpPr>
          <p:nvPr>
            <p:ph type="title"/>
          </p:nvPr>
        </p:nvSpPr>
        <p:spPr>
          <a:xfrm>
            <a:off x="493683" y="1030943"/>
            <a:ext cx="8179724" cy="806824"/>
          </a:xfrm>
        </p:spPr>
        <p:txBody>
          <a:bodyPr vert="horz" lIns="0" tIns="0" rIns="0" bIns="0" rtlCol="0" anchor="t" anchorCtr="0">
            <a:noAutofit/>
          </a:bodyPr>
          <a:lstStyle/>
          <a:p>
            <a:pPr lvl="1" algn="l" defTabSz="914079" rtl="0">
              <a:spcBef>
                <a:spcPct val="0"/>
              </a:spcBef>
            </a:pPr>
            <a:r>
              <a:rPr lang="en-US" b="1" i="1" kern="1200" dirty="0" smtClean="0">
                <a:solidFill>
                  <a:schemeClr val="tx1"/>
                </a:solidFill>
                <a:latin typeface="+mj-lt"/>
                <a:ea typeface="+mj-ea"/>
                <a:cs typeface="+mj-cs"/>
              </a:rPr>
              <a:t>Project Objectives</a:t>
            </a:r>
            <a:endParaRPr lang="en-US" i="1" kern="1200" dirty="0">
              <a:solidFill>
                <a:schemeClr val="tx1"/>
              </a:solidFill>
              <a:latin typeface="+mj-lt"/>
              <a:ea typeface="+mj-ea"/>
              <a:cs typeface="+mj-cs"/>
            </a:endParaRPr>
          </a:p>
        </p:txBody>
      </p:sp>
      <p:sp>
        <p:nvSpPr>
          <p:cNvPr id="5" name="AutoShape 2" descr="نتيجة بحث الصور عن ‪british olympic association logo‬‏"/>
          <p:cNvSpPr>
            <a:spLocks noChangeAspect="1" noChangeArrowheads="1"/>
          </p:cNvSpPr>
          <p:nvPr/>
        </p:nvSpPr>
        <p:spPr bwMode="auto">
          <a:xfrm>
            <a:off x="141434" y="-516872"/>
            <a:ext cx="1324841" cy="10841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2039" tIns="41020" rIns="82039" bIns="41020" numCol="1" anchor="t" anchorCtr="0" compatLnSpc="1">
            <a:prstTxWarp prst="textNoShape">
              <a:avLst/>
            </a:prstTxWarp>
          </a:bodyPr>
          <a:lstStyle/>
          <a:p>
            <a:endParaRPr lang="en-GB"/>
          </a:p>
        </p:txBody>
      </p:sp>
      <p:sp>
        <p:nvSpPr>
          <p:cNvPr id="6" name="AutoShape 4" descr="نتيجة بحث الصور عن ‪british olympic association logo‬‏"/>
          <p:cNvSpPr>
            <a:spLocks noChangeAspect="1" noChangeArrowheads="1"/>
          </p:cNvSpPr>
          <p:nvPr/>
        </p:nvSpPr>
        <p:spPr bwMode="auto">
          <a:xfrm>
            <a:off x="279980" y="-382401"/>
            <a:ext cx="1324841" cy="10841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2039" tIns="41020" rIns="82039" bIns="41020" numCol="1" anchor="t" anchorCtr="0" compatLnSpc="1">
            <a:prstTxWarp prst="textNoShape">
              <a:avLst/>
            </a:prstTxWarp>
          </a:bodyPr>
          <a:lstStyle/>
          <a:p>
            <a:endParaRPr lang="en-GB"/>
          </a:p>
        </p:txBody>
      </p:sp>
      <p:sp>
        <p:nvSpPr>
          <p:cNvPr id="135" name="AutoShape 2" descr="data:image/jpeg;base64,/9j/4AAQSkZJRgABAQAAAQABAAD/2wCEAAkGBxIQEBQUEhQUFBQUFhcWFRcWFRQUFBUVFRQWFxUUFBYYHCggGRomHBUVITIhJSkrMC4uFx8zODMsNygtLisBCgoKDg0OGxAQGywkICQsLCwsLywsLCwsLCwsLCwsLCwsLCwsLCwsLCwsLCwsLCwsLCwsLCwsLCwsLCwsLCwsLP/AABEIAKwA2AMBEQACEQEDEQH/xAAbAAABBQEBAAAAAAAAAAAAAAAAAQIEBQYDB//EADoQAAIBAgMFBgQFAgYDAAAAAAECAAMRBCExBQYSQVETImFxgZEUMqHBB0JSsdGC4SMzcpLC8Bdiov/EABoBAQADAQEBAAAAAAAAAAAAAAABAwQCBQb/xAAxEQACAgICAQMDAwMCBwAAAAAAAQIDBBEhMRIiMkEFUWETFJFxofCBsRUjM0JS0eH/2gAMAwEAAhEDEQA/APbHeSkQMkgIAQAgBACAEAIAQAgBACAEAIAQAgBACAEAIAQAgBACAEgHRHgk5ySAgBACAEAIAQAgBACAEAIAQAgBACAEAIAQAgBAEJgHBMbTJsGH295z5Is/TlreiROisIAQBV1kASSAgBACAEAIAQAgBACAEAIAQAgBACAEAIAQAgBAKHerGmmtNNOPiJ8ltl7n6Sux8GjHjttsqFxoK2lZrNXsyqXoox5j9pdHo8+ziTJU6OAgCrrIAkkBAEgBACAEAIAQAgBACAEAIAQBYAQAgBACAEASQDB/iRtyggWmCXrob2XMKptcOeR0NtcporwrLo7QjkxqlpmS2ZtpHqItQmkjGzPa/COshfTb/sWvPqPZqCKqqF+UABbG4tbLPnKdaK298j4ICAKusASAEAIAQAgBAEgBACAEAIAQDhjMUtJC7aD6k8pDels6jFyekQ8DthajhCLE6Z3v4ec5U9ls6fFbRZ3nZQEAWAEAIAQCp3p2wMFhalbLiAsgOhdsl8xz9JbRV+pNROZy8Y7PCTVLMWYlmYksTmSTqT4z6GOlwjznySOO4liZzo9V/DLaZrYQ02N2oNw/0MLp/wAh6Tw/qFahb5Lpm7HluOvsa6YS8IAq6wAgBACAJACAEAIAQAgEbG41KQHFqflA1PWct6O4Qc3wNwW0Eq3AyYag206jwhS2TOtw7Jc6KzPb84mnTwbF3CG47Mal2H5QOf2nUKJ3Pxh2dwsUJbfR5xs3ehqdVH4OLhuQGJUE2tqPOcXYeRRB2OPX+bNUbK7X4b1s2eC/EWi3+bSdD1Uhx9jMkcuL7WhLCl/2s0GB3kwlbJK9O5/Kx4G9mteXxurl0yiVFke0WgMsKSLi9oLTIU5sRewtkOpkOWiyFbn0OwmMWqCV5GxHMGE9kTg4PTO/FOjg8x/GHaN3w9AHIBqrDxJ4U+gf3npYEdKUv9DNkPpHnaVJ6SZmJCvO0znRvPwirWr4heTU0Pqrkf8AMzz/AKkvRF/k0Y3uZ6feeQbAvAHLrACAJACAEAIAhNpAEVwdCD5ZxslrXYt5JAXgGQ3+qNSFKqPlF0PgTYg/Q+0pt40zVjyS2mUG7u8SpWNRrsAhFl5k2sM/KZ3kRre2Xur9VeMTTYXfWi3+Yr0/H5x9M4hnQfuWjieBNe17MJ+JW2+3xKBCWpU07rAHhLPm588lHpPovpd9Pg/GS2/5MN1VkH6kzLNiQVnsNprT6Zn6ezTYLd416KVKNZGLKCVdShDcxxC41vynxWRgeE3FM9evNbXqWzpsTdepieLidKaK7IT87FkNm4QOXiTKI4km+TuWZFL0m33LwKYda4Vna1ZqYLMT3E4bAKO6MydBNldUYLgw2Wym+TP737W7HGEhlIZV0N+EgWKm2h5+sqnJeXDL6ZJR8X2SN2d5UplzU4rPwgEC47t7k+8rWTCuWpFk6JWxTho1NHblCp8lRSehPC3sZphfXLqSMs6LIdxZ5J+I2JZ8e5YEAKgW+hAGo6i5M9zF0qlo8633GZWakyskUjadxOTefhSCMRVYghTSABsbElxkDzOUwfUJRcUt/P3NGPFpt6PUleeUahwMgD0OYgDoAkAIAQBIBQbzY402pr+Uhj5kED7/AFlVjNWMk9sqNnbXIxVMLo7cLDqDf9pzF8lt0U4s0e0dv4XDkCrWRCeV7t5kC5A8TO5WQjw2ZI1Tl0mSsNi6dVeKm6up5qwYfSdJp8pnLi09NHlG/G2O3xrre6UT2ajlcfOfO+XpPMypuU/6FEuWUtWvw2ZciP8Aucza+Dqm2Vc1JE2jXLIHKsEN7G1xkbZ209bSyWLZFbS2j3oZdU/nQzEY6ki3d1A8wb+Q5ziFNk3qCey2dsIrcnwZ/HbRpVL9nTH+o93XwH3n0eBTlVzSssetb131/U8jKvpmn4x/1N1ujj0o4ZALZi58znKMyblfLf3LaY6rQtXbFq3dqKl88yACf2lUJpcNld1bfKRZDGjD4WsznjDF31sC1Q5LdTpcid2SSi2ZJScFsxeFqDnnPH0ebOUpScm+WSady4VBctkBcDPzOUhQc3pdm76blfo2eMvaztVVkyqKyf6lIHoTkfeROmyPaPpIX1y6YuJwzVKDuU7SnTUsS3y+Sk8/KX437je620UZMqEtTSf+5df+N8OVH+JVVudiCt+gDAn6z6GvLtgtS5/z8Hh2VQk9xWiLjtwKdCm1Q1nYLnwlVHFnped2fUJKL4IrxlKaRb7Nx6hLCwA0AytPI229s9jSXCNdsyoXpKx5iaYvaPOsSUmkTRBwdE1HnBI3EYhaYu3oOZPhIb0dRi5PSIdPa6FgrXW+QJ0v58pypotlQ0iwnZQJAEJgGL/ETaSKqUrA1D3wb/5a6et88vDyminFVyblwjuFjg+DA4qrUFiGII0IJB9xO5/S14tKT38FyyueVwVPF/fr6z52UHCTjLs9KMk1tHbC4l6TcVN2Q9VJU/SE3F7QcU1pnGspdixJ4mJYnW5JuSfWRsyzwq5crgm7K2TVxV+EqFGRY6X6ADUzqNTZjeHJPW0TMXga2FVVY8Q0DC/sRynpUvUUvsRKpw7KpcElZn40Dd71GQ5iXQm49FevuWOC3cpcV+ztTCMW4na3EPlvY3trpLf3E+0yPFfJPobN4wLMEy0VbIPBRMck5vyk+TVG3xWl0Vm3dmmkQ1ywORvyP8TLfBrk0UW+XBVBzbhubdLm2XhKN/BdOuM1qS2LTcjQyGYrPp1UuuCTSxpDL1BB9jJgmpJnn24cqGntF5jtru1Col/mUr75feer2XGiVXr4bshZQQg/pUgkWHgJz5pcIujS5cmmTEXBtbi5Xva/K9uU6T2uCuUXF6ZgauNq4qoxrNcI7KAp7l0YqeEdMtTnPCzr5wlpvb/sjfXZCMPQv5JFLZ5F7OR6Sj/ik0vatkef3IdLaWIw7FVqutuV7j2OUvryJa8os2fp12R20XOD33xC/wCYqVB5FG9xl9Jqjm2LtbKZYNb6ejRbH3vpV6ip2dRXYgCw4x6kaDxtNNeXGfGmZLcSUFvaJG9dZk7Nvy94H/VkR9Ly+wjH1yZHam1LqfIynZr0autvXQpU1DN2lThXiCZ97hF7tprEsuuHztmWOJZN9aRQYzfauzf4aogHIjjJ8CeXpMk86xv08GyOBBL1PZY7P32ptlWU0z+oXZP5EvrzYP38GezBmvbyYTe/aYqY2qwN1uFUjQhVGnhrPosOcXUvF7MMouL1JaK6pXuNZr2cibPag6OlRO8pujqeF+E6gkZMARzB1nkZtMXLbRZCyUPayLXp8JAVuIE2uRYjxNtZ5csVb4ZqjlvXqRwxezaznuOCP0/If7+8ft9dFFmROfyabdjFdhRFNrBlLBswc731HpOmmuGaKOYImbS2gHFiAfOc2WfpryXZd+mp+lldga60mJKBuI3OduVspRDMmvdyTPBg/bwTtp7VRqVqYIJIuCNAM9dDnaallVy/Bkli2R/JFwWO8bS5c9FDWjptGqroQQCDyN/tDW+wm10Zw4ZT8rEeB7w99ZVLHi+i2OVNd8nAYas47gW2f5gDl0vKv27X5Jty5a1BFlsPd+rVYg8KhHAfO50BsLa5fvO3S3r8GCcZTacjV7Q2Vh0Q9oeEHTPMnUAfSXWWRgtyZprrlY9RQmz9q28JUmegzvW3gWm2hNxy5W0vOXeq3ycSodq2vgzeHxfDqOZPubmeFbXKUnJ/Jy6pR+C4wmLBGsxzho5O/wADQqk9oXVsrMrWy6FTcH2nrfS642wlGXw1/cO+dftIeJ2IVq0qdOordrxZsCpVU4bk21+YdJtlhc8Mtjn/APkjV7m4BKOKxHASwQUadzqWIL1COmq5TXVTGtcGS26Vj5E/Ezbnw+HWktu0rk5kX4US3Ewvle7KB5mc32eK0b/pWKrrHKXS/wBzyytXdhm5mRzbWme/HDpi9pErZuPL3RrlgL3AJuo1JtpaZ5Ut+1GS+Kr56RPDX8ZSVDgI2To64fZzVzwqobrfQeZOktpdie6tors8NamV23djVcNYlO5+oMGUefMes+mwci2fpta38fc8fIrguYFNhQWqgDUg/wA/aXZS3EzFjWwTAA2PzDl1ymAkucJsptTlIII60Ecki44jfU36TNJ7Z6ddfjHQ+thAoyJJ6nOVWQ81oti/EgpUB0IPWee012aE99DxIOhGsMzlO4Skn6TicItepHNcTxDL5Rlfr5CenU7GvWeRcqk9VnXB7IqOwCqSTY9BbreaG0uymMXJ6RaYfdutRVeMD+lr2kKSZ1KmS7LvZWEFINYfMeJsybmwH2nWivRm97u7iV4GPeS7gnisb2Xhv8osDkJzHErsl5SRxdnWUw8IPsg0KN/zEeRm149b+DzY518FpP8AkWpkcz7zyvqGL4P9SPR7f0nOlbuqztdMJ5h7Z0p1CuhtOJQjLtHMq4y7RNoValXPUDmMrnpNeBWq5S18pf8Aw83KjWva+Sbs6lUbE8+5Ty/qbP8AYT00YzbbBwopMbau4Zjcm7ZC+fgBJIMN+KtfixiL+mkP/pmJmPJ92j6b6OtUt/dmN48pnPWbOFDHvh6yVaZ7yG/mOa+ollctPZiyoKyDizSYrFq540AUtn3bANf9S6eus1WY8LOWj5qvIsq4I4xhYkaW6an15SivCinuT2XzzpPiK0a/dZ1SjcCxYkt1JGWfpL3FRektEVtyjtvY7b2LVkZTmCCLTnentHetrTMlhmpUM6Kkva3aVM2HXhXQeesjI+pTnxHg4rwkuZMk4PbVWmc7OOjDP0ImWGVZHvkuni1y64LXF7wUnw9QAMtQrYAi975GxHhNccqElroy/tZxkvlGew2J0nJq2S6mIuJIKxmB1GY0Oh9xnLVGM46a2YrZShPyi9CGuy2z4gTbPUeo1meeFF+16LYZskvUtnX4HtWF6jDwsLegl9dEIdFFl87Oy13b2ElWmS7MQHdbDK/CxGZ1lpQaA11pVuEWACrp+0psfJtx4rx2WlXFBlnOy7Ri6G9xVitVAwBI4kyNgcsjlOI5LXEimWKnzFme2hjmq13qZ2ZsvBRkonoVZFbWkzx8nEuTba/g7YbEzWmedKJ2rMCMwCPEAic2x8oNM6x5eFqaHUKIOhK+tx7H7WnkTx4S+D6KGTZH5J2yMIKqhnYKLk5DUDmb+UolhfCkXSzZNcLRqty8CvwlNiM3HEfUm37zXGtRe1+P7GNtmpo4YDlLDkmYemAw8x+8kHlX4oLbGIf1Ul+jMJjyF6j6X6Q/+S1+TH3lB6jIeJGs6Rns6LrY1I1KCEXyuv8AtJE3wfpPmMiOrGiVQwbGoVsb2vOyhmg2dSemCo9vGYMnKjXPx/kuql4rkZjMJUcd6wHhmZmnmJrUUXfqpdFBUQqSDKk9m2E1JbQ2dHQWkAOGdRnKPTIcUxDWzte/2muqxy7RTJJDKVIu54c7AE+811mK/wCB9XCkFLg5uB73lhmL/CbN6iAXWHwgWmyKxpXv3ksCpOZYXyvDWwnpmV2dg2Ut3+O7GxN8xc2Y+JEiOFpd8mxXv5RcV2rdkwWwYjIx+0m0+UdO6OzDkEGxyI1nltNPTNKe0AkEiq1tJbC+yHtZntxabffH/wBnda5NhbMkAW85uqzZT9Ljv+h5d/0yFfrjLWvuW64QqCSDkCfadaOtl7u7sq9JLjLhH7SdEmz2fhRTUKoAAFgBkAOgkAskWASKIzHmP3kgyu9m6qY4KeIpUQEK1rixsSrDmLiU2V+Z6GJmyx29LaZiK34eYwHJqDDrxuv04D+8oePI9VfVaGuU9/5+Ttg/w2qE/wCPVUDmtMEn/cwFvadxo+5mu+pxa1Bfya/B7BpUUCIoCqLAa/XmZpSSWkeRKbk9skfCKvIe3KScGZp1Lknqb+8+ZnLyk5P5LjrWfKQgZvatJS1zroCDYj+fIzbiacvGXTJ85R5iVvERr3h1GvqP4mmzEa5jyaa8uL4nwP7UcjfwGvtMyrk3rRpdkUt7B8LVqDusq+Bvf/cJthiJcyMc8vfCOmytjVahZQUBRrNmdTmLZZzQ46RVCfL/ACbPZG7C0VJvxM1rm1hYcgJEZaLJ1+fyJjMZSoEAoWbmLWt6mcW5UYcaOa8Sc/wSsJjaNX5WsejZH+87ryIT6ZVZj2Q7RA3nxPZUrDIueH01b/vjNVa2yqK5KLB18hNSZYW4r3E6BmdtYHiqFlaxPIi6n7iYMrHjKXl9zuN8of0Kp6Tr8y+q94fyPaefKia65NMMiEu+DrgsK1Y2p2PiTZR5mcV1Sm9HVlsYLZod2d3y9VhUYf4TqTw58WQIUE8ss56dcY1+08e7zu8XP4+Df4fZyjkIO0WVGgBykEklUgHULAOtMZjzEAYVg62c2pyAcmpwQcmpwCJj1tTc9Fb9jObH6X/QlGKpNlPmy4c75QCj2kbgy+p6eyGVyC895MqOlBO+f+8hJBaYfDNyggt9kYXsXYlrmoeK3Swt95xYzRjrls0tLFi0rNOjM7zsCynnn7ZTHlJcGmjtlFMZoExV6gAdmIW/Dc3te19fITVTl219Pf8AUonjVz+NHAUmUi2Y+vtPTp+o1y4lwzHPEnHrksaFeejFpraZle1wzhtDO0ru9pxIjFbKx6KT7CZjgs9l4Q8K2yyH7QHyand3Z3ZGoSbmo3F5ZWtA0aWkkgElVgHRVgDwIA+mMx5iQBDJJGEQBhEAYVkAiYyjxIw6gj3FpzJbTQR56txkciMiDqCJ844tcMu2I7yUiSq2gcpdBEMsMJsB+BLix4RcdDPahvxSf2Kn2SKO7bipxXHDw2tne/8AEsILejs7hgEDbeMWmVQKDU1v+hfPx6eErsa6NeLU5c/BGXarW+UyvZr/AE2VeJxbVH72XTy/mY8mD3s0VrxWhkyFooggUCALpLa7bK36Hr/PscThCS9SO2DoGs4W3In0n0EXa6t2pJ/g8a5QUtQ6LQ7uuyMAQCQRne3rOGUF9s7Y3ZooNiQBe3XnOQXWHw1oBNRIB1VYA8CAOAgD01EAaRAGkQBLQBCsgHNkgFdj9i0q2bL3v1DJvUjWUWY8J8tHSeirfdKn+t/p/Eo/Y1/dk+Z1wu7tGmeILdhozd4jy6S6vHhDpEOWyd8MOk0HIx6AgkjVlCgk5AZnyEkHm74g1HZzq5J8hyHtMre+T2q4qMdIlUnyg7IWPS4Mh8kMjU6zDQ8Q6Nkw8m5+vvOLMRSXlAyQy3B+M+SVRxCtloehyP8AeYbK5Q9yN0LIzXpZ2+p6TmEJTeokznGC3Ifi8FYUmLG5qqth8ud/4nr0Y8alvtnkZGTKzjpG42Zs+nSFkW19TqTbqZqlJyMzZb0qInJBKWnIB0VYB0AgDwIA4QB0AcgzEAbACAJaAIRAEtIA0iANKwDmUgDCsA5uskkpN5n4MLVP/oR75fecy6LKVuaR5vTmc9dHdXkHQysZJBXJqfOXV9HmZK1M6unca/IE/SdtJ8MoTae0WeComw1OQ1Nzp1nMK4w9qOp2Sn7mXGH2Y1VqdzYI4fS97Xy8NZYVm1w9OQQTaawDsogHQCAOtAHAQBwEAUQBy6iQBskBACAJAEIgDbQBCIA0iANIgHGoIJM7vmp+Dq+Q9uIXM4n0y6j/AKiPN0MoPVR1DQBrmAO2Rhu0NTw4frxfxLqzBl9onVsA3A1gT3Ty8JYZC52Ls0mmpIIuL5jOCDTYTB2gFlSpwQSEWAdlEAcBAHAQBYAogCwBy6iQBJICAJACAJAEMAQiANMAaRAGMsEkbE4cOpVgCCLEHQg8pBKbT2jzvbG59akSaINROQ/OvgR+bzlTh9j0KsmL93Bn6qshs6sp6MCv7yvRpTT6OmHwlSsbU0Zz4Akep0ElJsiUortm03d3YNBCali7kFrZhQt7LfnqZdGOkebfYpvgv6OzwOU7KCUuHgHZaUEHUJAHqsAeBAHAQBYAsAUQBYAq6iQB1RbGAMkgIAkAIAloAhEAQiAJaANKwSNKwBhpwBDRkE7DspI2KKcEChIA4LBAvDAFtAHAQBbQBYAogCwAgCwDpSW5kA7ESCRvZiCA7IQBOyEAOxEAOxEAOxEAOwEATsFjYD4dY2SHw6xsB8OsbAfDrGwHw6ydgPh1jYD4dZGyA+HWNgPh1jZIfDrGyBewEbAdiIAdiIAdiIAdiI2A7IQBRSEAdBJ//9k="/>
          <p:cNvSpPr>
            <a:spLocks noChangeAspect="1" noChangeArrowheads="1"/>
          </p:cNvSpPr>
          <p:nvPr/>
        </p:nvSpPr>
        <p:spPr bwMode="auto">
          <a:xfrm>
            <a:off x="103909" y="-127467"/>
            <a:ext cx="277091" cy="26894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2039" tIns="41020" rIns="82039" bIns="41020" numCol="1" anchor="t" anchorCtr="0" compatLnSpc="1">
            <a:prstTxWarp prst="textNoShape">
              <a:avLst/>
            </a:prstTxWarp>
          </a:bodyPr>
          <a:lstStyle/>
          <a:p>
            <a:endParaRPr lang="en-GB"/>
          </a:p>
        </p:txBody>
      </p:sp>
      <p:sp>
        <p:nvSpPr>
          <p:cNvPr id="91" name="Rectangle 90"/>
          <p:cNvSpPr/>
          <p:nvPr/>
        </p:nvSpPr>
        <p:spPr>
          <a:xfrm>
            <a:off x="381000" y="1728918"/>
            <a:ext cx="1367912" cy="4578977"/>
          </a:xfrm>
          <a:prstGeom prst="rect">
            <a:avLst/>
          </a:prstGeom>
          <a:solidFill>
            <a:schemeClr val="accent6"/>
          </a:solidFill>
          <a:ln w="25400">
            <a:noFill/>
          </a:ln>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algn="ctr" defTabSz="816008"/>
            <a:r>
              <a:rPr lang="en-GB" sz="1000" b="1" i="1" dirty="0">
                <a:solidFill>
                  <a:srgbClr val="FFFFFF"/>
                </a:solidFill>
                <a:latin typeface="Georgia"/>
              </a:rPr>
              <a:t>Project </a:t>
            </a:r>
          </a:p>
          <a:p>
            <a:pPr algn="ctr" defTabSz="816008"/>
            <a:r>
              <a:rPr lang="en-GB" sz="1000" b="1" i="1" dirty="0">
                <a:solidFill>
                  <a:srgbClr val="FFFFFF"/>
                </a:solidFill>
                <a:latin typeface="Georgia"/>
              </a:rPr>
              <a:t>Objectives</a:t>
            </a:r>
          </a:p>
        </p:txBody>
      </p:sp>
      <p:sp>
        <p:nvSpPr>
          <p:cNvPr id="92" name="Rectangle 91"/>
          <p:cNvSpPr/>
          <p:nvPr/>
        </p:nvSpPr>
        <p:spPr>
          <a:xfrm>
            <a:off x="1835279" y="1728917"/>
            <a:ext cx="7060421" cy="4578974"/>
          </a:xfrm>
          <a:prstGeom prst="rect">
            <a:avLst/>
          </a:prstGeom>
          <a:solidFill>
            <a:schemeClr val="bg2">
              <a:lumMod val="95000"/>
            </a:schemeClr>
          </a:solidFill>
          <a:ln w="6350">
            <a:noFill/>
          </a:ln>
        </p:spPr>
        <p:txBody>
          <a:bodyPr rot="0" spcFirstLastPara="0" vertOverflow="overflow" horzOverflow="overflow" vert="horz" wrap="square" lIns="82039" tIns="41020" rIns="82039" bIns="41020" numCol="1" spcCol="0" rtlCol="0" fromWordArt="0" anchor="t" anchorCtr="0" forceAA="0" compatLnSpc="1">
            <a:prstTxWarp prst="textNoShape">
              <a:avLst/>
            </a:prstTxWarp>
            <a:noAutofit/>
          </a:bodyPr>
          <a:lstStyle/>
          <a:p>
            <a:pPr algn="just">
              <a:lnSpc>
                <a:spcPct val="150000"/>
              </a:lnSpc>
              <a:spcBef>
                <a:spcPts val="538"/>
              </a:spcBef>
            </a:pPr>
            <a:r>
              <a:rPr lang="en-US" sz="1100" dirty="0" smtClean="0">
                <a:latin typeface="+mj-lt"/>
              </a:rPr>
              <a:t>Create a radio controlled IMOCA 60 replica, that is fully functional, operated remotely, can be sailed in sea and lake conditions. </a:t>
            </a:r>
          </a:p>
          <a:p>
            <a:pPr algn="just">
              <a:lnSpc>
                <a:spcPct val="150000"/>
              </a:lnSpc>
              <a:spcBef>
                <a:spcPts val="538"/>
              </a:spcBef>
            </a:pPr>
            <a:r>
              <a:rPr lang="en-US" sz="1100" dirty="0" smtClean="0">
                <a:latin typeface="+mj-lt"/>
              </a:rPr>
              <a:t>It needs to be easy to transport and assemble on the beach. </a:t>
            </a:r>
          </a:p>
          <a:p>
            <a:pPr algn="just">
              <a:lnSpc>
                <a:spcPct val="150000"/>
              </a:lnSpc>
              <a:spcBef>
                <a:spcPts val="538"/>
              </a:spcBef>
            </a:pPr>
            <a:r>
              <a:rPr lang="en-US" sz="1100" dirty="0" smtClean="0">
                <a:latin typeface="+mj-lt"/>
              </a:rPr>
              <a:t>Give more details… </a:t>
            </a:r>
          </a:p>
          <a:p>
            <a:pPr algn="just">
              <a:lnSpc>
                <a:spcPct val="150000"/>
              </a:lnSpc>
              <a:spcBef>
                <a:spcPts val="538"/>
              </a:spcBef>
            </a:pPr>
            <a:r>
              <a:rPr lang="en-US" sz="1100" dirty="0" smtClean="0">
                <a:latin typeface="+mj-lt"/>
              </a:rPr>
              <a:t>What are you trying to achieve?</a:t>
            </a:r>
          </a:p>
          <a:p>
            <a:pPr algn="just">
              <a:lnSpc>
                <a:spcPct val="150000"/>
              </a:lnSpc>
              <a:spcBef>
                <a:spcPts val="538"/>
              </a:spcBef>
            </a:pPr>
            <a:r>
              <a:rPr lang="en-US" sz="1100" dirty="0" smtClean="0">
                <a:latin typeface="+mj-lt"/>
              </a:rPr>
              <a:t>What are the specifications of your final product? Length, weight, function of the building/product/etc… </a:t>
            </a:r>
          </a:p>
          <a:p>
            <a:pPr algn="just">
              <a:lnSpc>
                <a:spcPct val="150000"/>
              </a:lnSpc>
              <a:spcBef>
                <a:spcPts val="538"/>
              </a:spcBef>
            </a:pPr>
            <a:endParaRPr lang="en-US" sz="1100" dirty="0">
              <a:latin typeface="+mj-lt"/>
            </a:endParaRPr>
          </a:p>
        </p:txBody>
      </p:sp>
      <p:sp>
        <p:nvSpPr>
          <p:cNvPr id="83" name="Executive Summary" hidden="1"/>
          <p:cNvSpPr txBox="1"/>
          <p:nvPr>
            <p:custDataLst>
              <p:tags r:id="rId3"/>
            </p:custDataLst>
          </p:nvPr>
        </p:nvSpPr>
        <p:spPr>
          <a:xfrm>
            <a:off x="482138" y="6115722"/>
            <a:ext cx="65" cy="179536"/>
          </a:xfrm>
          <a:prstGeom prst="rect">
            <a:avLst/>
          </a:prstGeom>
          <a:noFill/>
        </p:spPr>
        <p:txBody>
          <a:bodyPr wrap="none" lIns="0" tIns="0" rIns="0" bIns="0" rtlCol="0">
            <a:spAutoFit/>
          </a:bodyPr>
          <a:lstStyle/>
          <a:p>
            <a:pPr>
              <a:lnSpc>
                <a:spcPts val="1436"/>
              </a:lnSpc>
            </a:pPr>
            <a:endParaRPr lang="en-GB" sz="1400" noProof="1"/>
          </a:p>
        </p:txBody>
      </p:sp>
      <p:sp>
        <p:nvSpPr>
          <p:cNvPr id="81" name="Rounded Rectangle 80"/>
          <p:cNvSpPr/>
          <p:nvPr/>
        </p:nvSpPr>
        <p:spPr>
          <a:xfrm>
            <a:off x="242455" y="125143"/>
            <a:ext cx="958451" cy="576626"/>
          </a:xfrm>
          <a:prstGeom prst="roundRect">
            <a:avLst/>
          </a:prstGeom>
          <a:solidFill>
            <a:schemeClr val="accent6"/>
          </a:solidFill>
          <a:ln w="25400">
            <a:noFill/>
          </a:ln>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algn="ctr" defTabSz="816008"/>
            <a:r>
              <a:rPr lang="en-US" sz="1000" b="1" i="1" dirty="0">
                <a:solidFill>
                  <a:srgbClr val="FFFFFF"/>
                </a:solidFill>
                <a:latin typeface="Georgia"/>
              </a:rPr>
              <a:t>Project Objectives</a:t>
            </a:r>
          </a:p>
        </p:txBody>
      </p:sp>
      <p:sp>
        <p:nvSpPr>
          <p:cNvPr id="89" name="Oval 88"/>
          <p:cNvSpPr/>
          <p:nvPr/>
        </p:nvSpPr>
        <p:spPr>
          <a:xfrm>
            <a:off x="242454" y="86311"/>
            <a:ext cx="159742" cy="116314"/>
          </a:xfrm>
          <a:prstGeom prst="ellipse">
            <a:avLst/>
          </a:prstGeom>
          <a:solidFill>
            <a:schemeClr val="accent6"/>
          </a:solidFill>
          <a:ln w="25400">
            <a:noFill/>
          </a:ln>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algn="ctr" defTabSz="816008"/>
            <a:r>
              <a:rPr lang="en-GB" sz="1000" b="1" i="1" dirty="0">
                <a:solidFill>
                  <a:srgbClr val="FFFFFF"/>
                </a:solidFill>
                <a:latin typeface="Georgia"/>
              </a:rPr>
              <a:t>2</a:t>
            </a:r>
          </a:p>
        </p:txBody>
      </p:sp>
    </p:spTree>
    <p:custDataLst>
      <p:tags r:id="rId1"/>
    </p:custDataLst>
    <p:extLst>
      <p:ext uri="{BB962C8B-B14F-4D97-AF65-F5344CB8AC3E}">
        <p14:creationId xmlns:p14="http://schemas.microsoft.com/office/powerpoint/2010/main" val="444122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id" hidden="1"/>
          <p:cNvGrpSpPr/>
          <p:nvPr>
            <p:custDataLst>
              <p:tags r:id="rId2"/>
            </p:custDataLst>
          </p:nvPr>
        </p:nvGrpSpPr>
        <p:grpSpPr>
          <a:xfrm>
            <a:off x="482138" y="605118"/>
            <a:ext cx="8179724" cy="5922085"/>
            <a:chOff x="530352" y="685800"/>
            <a:chExt cx="8997696" cy="6711696"/>
          </a:xfrm>
        </p:grpSpPr>
        <p:sp>
          <p:nvSpPr>
            <p:cNvPr id="36"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818966">
                <a:defRPr/>
              </a:pPr>
              <a:endParaRPr lang="en-US" dirty="0"/>
            </a:p>
          </p:txBody>
        </p:sp>
        <p:sp>
          <p:nvSpPr>
            <p:cNvPr id="37"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818966">
                <a:defRPr/>
              </a:pPr>
              <a:endParaRPr lang="en-US" dirty="0"/>
            </a:p>
          </p:txBody>
        </p:sp>
        <p:sp>
          <p:nvSpPr>
            <p:cNvPr id="38"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719266">
                <a:buSzPct val="90000"/>
                <a:defRPr/>
              </a:pPr>
              <a:endParaRPr lang="en-US" sz="1300" dirty="0">
                <a:solidFill>
                  <a:schemeClr val="folHlink"/>
                </a:solidFill>
                <a:cs typeface="Arial" charset="0"/>
              </a:endParaRPr>
            </a:p>
          </p:txBody>
        </p:sp>
        <p:grpSp>
          <p:nvGrpSpPr>
            <p:cNvPr id="39" name="Group 600" hidden="1"/>
            <p:cNvGrpSpPr/>
            <p:nvPr userDrawn="1"/>
          </p:nvGrpSpPr>
          <p:grpSpPr>
            <a:xfrm>
              <a:off x="530352" y="6016752"/>
              <a:ext cx="8997696" cy="612648"/>
              <a:chOff x="530352" y="6016752"/>
              <a:chExt cx="8997696" cy="612648"/>
            </a:xfrm>
          </p:grpSpPr>
          <p:sp>
            <p:nvSpPr>
              <p:cNvPr id="75"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6"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7"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8"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9"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80"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grpSp>
        <p:grpSp>
          <p:nvGrpSpPr>
            <p:cNvPr id="40" name="Group 500" hidden="1"/>
            <p:cNvGrpSpPr/>
            <p:nvPr userDrawn="1"/>
          </p:nvGrpSpPr>
          <p:grpSpPr>
            <a:xfrm>
              <a:off x="530352" y="5257800"/>
              <a:ext cx="8997696" cy="612648"/>
              <a:chOff x="530352" y="5257800"/>
              <a:chExt cx="8997696" cy="612648"/>
            </a:xfrm>
          </p:grpSpPr>
          <p:sp>
            <p:nvSpPr>
              <p:cNvPr id="69"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0"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1"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2"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3"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74"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grpSp>
        <p:grpSp>
          <p:nvGrpSpPr>
            <p:cNvPr id="41" name="Group 400" hidden="1"/>
            <p:cNvGrpSpPr/>
            <p:nvPr userDrawn="1"/>
          </p:nvGrpSpPr>
          <p:grpSpPr>
            <a:xfrm>
              <a:off x="530352" y="4498848"/>
              <a:ext cx="8997696" cy="612648"/>
              <a:chOff x="530352" y="4498848"/>
              <a:chExt cx="8997696" cy="612648"/>
            </a:xfrm>
          </p:grpSpPr>
          <p:sp>
            <p:nvSpPr>
              <p:cNvPr id="63"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64"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65"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66"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67"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68"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grpSp>
        <p:grpSp>
          <p:nvGrpSpPr>
            <p:cNvPr id="42" name="Group 300" hidden="1"/>
            <p:cNvGrpSpPr/>
            <p:nvPr userDrawn="1"/>
          </p:nvGrpSpPr>
          <p:grpSpPr>
            <a:xfrm>
              <a:off x="530352" y="3730752"/>
              <a:ext cx="8997696" cy="612648"/>
              <a:chOff x="530352" y="3730752"/>
              <a:chExt cx="8997696" cy="612648"/>
            </a:xfrm>
          </p:grpSpPr>
          <p:sp>
            <p:nvSpPr>
              <p:cNvPr id="57"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58"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59"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60"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61"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62"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grpSp>
        <p:grpSp>
          <p:nvGrpSpPr>
            <p:cNvPr id="43" name="Group 200" hidden="1"/>
            <p:cNvGrpSpPr/>
            <p:nvPr userDrawn="1"/>
          </p:nvGrpSpPr>
          <p:grpSpPr>
            <a:xfrm>
              <a:off x="530352" y="2971800"/>
              <a:ext cx="8997696" cy="612648"/>
              <a:chOff x="530352" y="2971800"/>
              <a:chExt cx="8997696" cy="612648"/>
            </a:xfrm>
          </p:grpSpPr>
          <p:sp>
            <p:nvSpPr>
              <p:cNvPr id="51"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52"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53"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54"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55"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56"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grpSp>
        <p:grpSp>
          <p:nvGrpSpPr>
            <p:cNvPr id="44" name="Group 100" hidden="1"/>
            <p:cNvGrpSpPr/>
            <p:nvPr userDrawn="1"/>
          </p:nvGrpSpPr>
          <p:grpSpPr>
            <a:xfrm>
              <a:off x="530352" y="2212848"/>
              <a:ext cx="8997696" cy="612648"/>
              <a:chOff x="530352" y="2212848"/>
              <a:chExt cx="8997696" cy="612648"/>
            </a:xfrm>
          </p:grpSpPr>
          <p:sp>
            <p:nvSpPr>
              <p:cNvPr id="45"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46"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47"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48"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49"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sp>
            <p:nvSpPr>
              <p:cNvPr id="50"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8966">
                  <a:defRPr/>
                </a:pPr>
                <a:endParaRPr lang="en-US" dirty="0"/>
              </a:p>
            </p:txBody>
          </p:sp>
        </p:grpSp>
      </p:grpSp>
      <p:sp>
        <p:nvSpPr>
          <p:cNvPr id="88" name="Title 1"/>
          <p:cNvSpPr>
            <a:spLocks noGrp="1"/>
          </p:cNvSpPr>
          <p:nvPr>
            <p:ph type="title"/>
          </p:nvPr>
        </p:nvSpPr>
        <p:spPr>
          <a:xfrm>
            <a:off x="493683" y="1030943"/>
            <a:ext cx="8179724" cy="806824"/>
          </a:xfrm>
        </p:spPr>
        <p:txBody>
          <a:bodyPr vert="horz" lIns="0" tIns="0" rIns="0" bIns="0" rtlCol="0" anchor="t" anchorCtr="0">
            <a:noAutofit/>
          </a:bodyPr>
          <a:lstStyle/>
          <a:p>
            <a:pPr lvl="1" algn="l" defTabSz="914079" rtl="0">
              <a:spcBef>
                <a:spcPct val="0"/>
              </a:spcBef>
            </a:pPr>
            <a:r>
              <a:rPr lang="en-US" b="1" i="1" kern="1200" dirty="0" smtClean="0">
                <a:solidFill>
                  <a:schemeClr val="tx1"/>
                </a:solidFill>
                <a:latin typeface="+mj-lt"/>
                <a:ea typeface="+mj-ea"/>
                <a:cs typeface="+mj-cs"/>
              </a:rPr>
              <a:t>Major Deliverables</a:t>
            </a:r>
            <a:endParaRPr lang="en-US" i="1" kern="1200" dirty="0">
              <a:solidFill>
                <a:schemeClr val="tx1"/>
              </a:solidFill>
              <a:latin typeface="+mj-lt"/>
              <a:ea typeface="+mj-ea"/>
              <a:cs typeface="+mj-cs"/>
            </a:endParaRPr>
          </a:p>
        </p:txBody>
      </p:sp>
      <p:sp>
        <p:nvSpPr>
          <p:cNvPr id="5" name="AutoShape 2" descr="نتيجة بحث الصور عن ‪british olympic association logo‬‏"/>
          <p:cNvSpPr>
            <a:spLocks noChangeAspect="1" noChangeArrowheads="1"/>
          </p:cNvSpPr>
          <p:nvPr/>
        </p:nvSpPr>
        <p:spPr bwMode="auto">
          <a:xfrm>
            <a:off x="141434" y="-516872"/>
            <a:ext cx="1324841" cy="10841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2039" tIns="41020" rIns="82039" bIns="41020" numCol="1" anchor="t" anchorCtr="0" compatLnSpc="1">
            <a:prstTxWarp prst="textNoShape">
              <a:avLst/>
            </a:prstTxWarp>
          </a:bodyPr>
          <a:lstStyle/>
          <a:p>
            <a:endParaRPr lang="en-GB"/>
          </a:p>
        </p:txBody>
      </p:sp>
      <p:sp>
        <p:nvSpPr>
          <p:cNvPr id="6" name="AutoShape 4" descr="نتيجة بحث الصور عن ‪british olympic association logo‬‏"/>
          <p:cNvSpPr>
            <a:spLocks noChangeAspect="1" noChangeArrowheads="1"/>
          </p:cNvSpPr>
          <p:nvPr/>
        </p:nvSpPr>
        <p:spPr bwMode="auto">
          <a:xfrm>
            <a:off x="279980" y="-382401"/>
            <a:ext cx="1324841" cy="10841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2039" tIns="41020" rIns="82039" bIns="41020" numCol="1" anchor="t" anchorCtr="0" compatLnSpc="1">
            <a:prstTxWarp prst="textNoShape">
              <a:avLst/>
            </a:prstTxWarp>
          </a:bodyPr>
          <a:lstStyle/>
          <a:p>
            <a:endParaRPr lang="en-GB"/>
          </a:p>
        </p:txBody>
      </p:sp>
      <p:sp>
        <p:nvSpPr>
          <p:cNvPr id="135" name="AutoShape 2" descr="data:image/jpeg;base64,/9j/4AAQSkZJRgABAQAAAQABAAD/2wCEAAkGBxIQEBQUEhQUFBQUFhcWFRcWFRQUFBUVFRQWFxUUFBYYHCggGRomHBUVITIhJSkrMC4uFx8zODMsNygtLisBCgoKDg0OGxAQGywkICQsLCwsLywsLCwsLCwsLCwsLCwsLCwsLCwsLCwsLCwsLCwsLCwsLCwsLCwsLCwsLCwsLP/AABEIAKwA2AMBEQACEQEDEQH/xAAbAAABBQEBAAAAAAAAAAAAAAAAAQIEBQYDB//EADoQAAIBAgMFBgQFAgYDAAAAAAECAAMRBCExBQYSQVETImFxgZEUMqHBB0JSsdGC4SMzcpLC8Bdiov/EABoBAQADAQEBAAAAAAAAAAAAAAABAwQCBQb/xAAxEQACAgICAQMDAwMCBwAAAAAAAQIDBBEhMRIiMkEFUWETFJFxofCBsRUjM0JS0eH/2gAMAwEAAhEDEQA/APbHeSkQMkgIAQAgBACAEAIAQAgBACAEAIAQAgBACAEAIAQAgBACAEgHRHgk5ySAgBACAEAIAQAgBACAEAIAQAgBACAEAIAQAgBAEJgHBMbTJsGH295z5Is/TlreiROisIAQBV1kASSAgBACAEAIAQAgBACAEAIAQAgBACAEAIAQAgBAKHerGmmtNNOPiJ8ltl7n6Sux8GjHjttsqFxoK2lZrNXsyqXoox5j9pdHo8+ziTJU6OAgCrrIAkkBAEgBACAEAIAQAgBACAEAIAQBYAQAgBACAEASQDB/iRtyggWmCXrob2XMKptcOeR0NtcporwrLo7QjkxqlpmS2ZtpHqItQmkjGzPa/COshfTb/sWvPqPZqCKqqF+UABbG4tbLPnKdaK298j4ICAKusASAEAIAQAgBAEgBACAEAIAQDhjMUtJC7aD6k8pDels6jFyekQ8DthajhCLE6Z3v4ec5U9ls6fFbRZ3nZQEAWAEAIAQCp3p2wMFhalbLiAsgOhdsl8xz9JbRV+pNROZy8Y7PCTVLMWYlmYksTmSTqT4z6GOlwjznySOO4liZzo9V/DLaZrYQ02N2oNw/0MLp/wAh6Tw/qFahb5Lpm7HluOvsa6YS8IAq6wAgBACAJACAEAIAQAgEbG41KQHFqflA1PWct6O4Qc3wNwW0Eq3AyYag206jwhS2TOtw7Jc6KzPb84mnTwbF3CG47Mal2H5QOf2nUKJ3Pxh2dwsUJbfR5xs3ehqdVH4OLhuQGJUE2tqPOcXYeRRB2OPX+bNUbK7X4b1s2eC/EWi3+bSdD1Uhx9jMkcuL7WhLCl/2s0GB3kwlbJK9O5/Kx4G9mteXxurl0yiVFke0WgMsKSLi9oLTIU5sRewtkOpkOWiyFbn0OwmMWqCV5GxHMGE9kTg4PTO/FOjg8x/GHaN3w9AHIBqrDxJ4U+gf3npYEdKUv9DNkPpHnaVJ6SZmJCvO0znRvPwirWr4heTU0Pqrkf8AMzz/AKkvRF/k0Y3uZ6feeQbAvAHLrACAJACAEAIAhNpAEVwdCD5ZxslrXYt5JAXgGQ3+qNSFKqPlF0PgTYg/Q+0pt40zVjyS2mUG7u8SpWNRrsAhFl5k2sM/KZ3kRre2Xur9VeMTTYXfWi3+Yr0/H5x9M4hnQfuWjieBNe17MJ+JW2+3xKBCWpU07rAHhLPm588lHpPovpd9Pg/GS2/5MN1VkH6kzLNiQVnsNprT6Zn6ezTYLd416KVKNZGLKCVdShDcxxC41vynxWRgeE3FM9evNbXqWzpsTdepieLidKaK7IT87FkNm4QOXiTKI4km+TuWZFL0m33LwKYda4Vna1ZqYLMT3E4bAKO6MydBNldUYLgw2Wym+TP737W7HGEhlIZV0N+EgWKm2h5+sqnJeXDL6ZJR8X2SN2d5UplzU4rPwgEC47t7k+8rWTCuWpFk6JWxTho1NHblCp8lRSehPC3sZphfXLqSMs6LIdxZ5J+I2JZ8e5YEAKgW+hAGo6i5M9zF0qlo8633GZWakyskUjadxOTefhSCMRVYghTSABsbElxkDzOUwfUJRcUt/P3NGPFpt6PUleeUahwMgD0OYgDoAkAIAQBIBQbzY402pr+Uhj5kED7/AFlVjNWMk9sqNnbXIxVMLo7cLDqDf9pzF8lt0U4s0e0dv4XDkCrWRCeV7t5kC5A8TO5WQjw2ZI1Tl0mSsNi6dVeKm6up5qwYfSdJp8pnLi09NHlG/G2O3xrre6UT2ajlcfOfO+XpPMypuU/6FEuWUtWvw2ZciP8Aucza+Dqm2Vc1JE2jXLIHKsEN7G1xkbZ209bSyWLZFbS2j3oZdU/nQzEY6ki3d1A8wb+Q5ziFNk3qCey2dsIrcnwZ/HbRpVL9nTH+o93XwH3n0eBTlVzSssetb131/U8jKvpmn4x/1N1ujj0o4ZALZi58znKMyblfLf3LaY6rQtXbFq3dqKl88yACf2lUJpcNld1bfKRZDGjD4WsznjDF31sC1Q5LdTpcid2SSi2ZJScFsxeFqDnnPH0ebOUpScm+WSady4VBctkBcDPzOUhQc3pdm76blfo2eMvaztVVkyqKyf6lIHoTkfeROmyPaPpIX1y6YuJwzVKDuU7SnTUsS3y+Sk8/KX437je620UZMqEtTSf+5df+N8OVH+JVVudiCt+gDAn6z6GvLtgtS5/z8Hh2VQk9xWiLjtwKdCm1Q1nYLnwlVHFnped2fUJKL4IrxlKaRb7Nx6hLCwA0AytPI229s9jSXCNdsyoXpKx5iaYvaPOsSUmkTRBwdE1HnBI3EYhaYu3oOZPhIb0dRi5PSIdPa6FgrXW+QJ0v58pypotlQ0iwnZQJAEJgGL/ETaSKqUrA1D3wb/5a6et88vDyminFVyblwjuFjg+DA4qrUFiGII0IJB9xO5/S14tKT38FyyueVwVPF/fr6z52UHCTjLs9KMk1tHbC4l6TcVN2Q9VJU/SE3F7QcU1pnGspdixJ4mJYnW5JuSfWRsyzwq5crgm7K2TVxV+EqFGRY6X6ADUzqNTZjeHJPW0TMXga2FVVY8Q0DC/sRynpUvUUvsRKpw7KpcElZn40Dd71GQ5iXQm49FevuWOC3cpcV+ztTCMW4na3EPlvY3trpLf3E+0yPFfJPobN4wLMEy0VbIPBRMck5vyk+TVG3xWl0Vm3dmmkQ1ywORvyP8TLfBrk0UW+XBVBzbhubdLm2XhKN/BdOuM1qS2LTcjQyGYrPp1UuuCTSxpDL1BB9jJgmpJnn24cqGntF5jtru1Col/mUr75feer2XGiVXr4bshZQQg/pUgkWHgJz5pcIujS5cmmTEXBtbi5Xva/K9uU6T2uCuUXF6ZgauNq4qoxrNcI7KAp7l0YqeEdMtTnPCzr5wlpvb/sjfXZCMPQv5JFLZ5F7OR6Sj/ik0vatkef3IdLaWIw7FVqutuV7j2OUvryJa8os2fp12R20XOD33xC/wCYqVB5FG9xl9Jqjm2LtbKZYNb6ejRbH3vpV6ip2dRXYgCw4x6kaDxtNNeXGfGmZLcSUFvaJG9dZk7Nvy94H/VkR9Ly+wjH1yZHam1LqfIynZr0autvXQpU1DN2lThXiCZ97hF7tprEsuuHztmWOJZN9aRQYzfauzf4aogHIjjJ8CeXpMk86xv08GyOBBL1PZY7P32ptlWU0z+oXZP5EvrzYP38GezBmvbyYTe/aYqY2qwN1uFUjQhVGnhrPosOcXUvF7MMouL1JaK6pXuNZr2cibPag6OlRO8pujqeF+E6gkZMARzB1nkZtMXLbRZCyUPayLXp8JAVuIE2uRYjxNtZ5csVb4ZqjlvXqRwxezaznuOCP0/If7+8ft9dFFmROfyabdjFdhRFNrBlLBswc731HpOmmuGaKOYImbS2gHFiAfOc2WfpryXZd+mp+lldga60mJKBuI3OduVspRDMmvdyTPBg/bwTtp7VRqVqYIJIuCNAM9dDnaallVy/Bkli2R/JFwWO8bS5c9FDWjptGqroQQCDyN/tDW+wm10Zw4ZT8rEeB7w99ZVLHi+i2OVNd8nAYas47gW2f5gDl0vKv27X5Jty5a1BFlsPd+rVYg8KhHAfO50BsLa5fvO3S3r8GCcZTacjV7Q2Vh0Q9oeEHTPMnUAfSXWWRgtyZprrlY9RQmz9q28JUmegzvW3gWm2hNxy5W0vOXeq3ycSodq2vgzeHxfDqOZPubmeFbXKUnJ/Jy6pR+C4wmLBGsxzho5O/wADQqk9oXVsrMrWy6FTcH2nrfS642wlGXw1/cO+dftIeJ2IVq0qdOordrxZsCpVU4bk21+YdJtlhc8Mtjn/APkjV7m4BKOKxHASwQUadzqWIL1COmq5TXVTGtcGS26Vj5E/Ezbnw+HWktu0rk5kX4US3Ewvle7KB5mc32eK0b/pWKrrHKXS/wBzyytXdhm5mRzbWme/HDpi9pErZuPL3RrlgL3AJuo1JtpaZ5Ut+1GS+Kr56RPDX8ZSVDgI2To64fZzVzwqobrfQeZOktpdie6tors8NamV23djVcNYlO5+oMGUefMes+mwci2fpta38fc8fIrguYFNhQWqgDUg/wA/aXZS3EzFjWwTAA2PzDl1ymAkucJsptTlIII60Ecki44jfU36TNJ7Z6ddfjHQ+thAoyJJ6nOVWQ81oti/EgpUB0IPWee012aE99DxIOhGsMzlO4Skn6TicItepHNcTxDL5Rlfr5CenU7GvWeRcqk9VnXB7IqOwCqSTY9BbreaG0uymMXJ6RaYfdutRVeMD+lr2kKSZ1KmS7LvZWEFINYfMeJsybmwH2nWivRm97u7iV4GPeS7gnisb2Xhv8osDkJzHErsl5SRxdnWUw8IPsg0KN/zEeRm149b+DzY518FpP8AkWpkcz7zyvqGL4P9SPR7f0nOlbuqztdMJ5h7Z0p1CuhtOJQjLtHMq4y7RNoValXPUDmMrnpNeBWq5S18pf8Aw83KjWva+Sbs6lUbE8+5Ty/qbP8AYT00YzbbBwopMbau4Zjcm7ZC+fgBJIMN+KtfixiL+mkP/pmJmPJ92j6b6OtUt/dmN48pnPWbOFDHvh6yVaZ7yG/mOa+ollctPZiyoKyDizSYrFq540AUtn3bANf9S6eus1WY8LOWj5qvIsq4I4xhYkaW6an15SivCinuT2XzzpPiK0a/dZ1SjcCxYkt1JGWfpL3FRektEVtyjtvY7b2LVkZTmCCLTnentHetrTMlhmpUM6Kkva3aVM2HXhXQeesjI+pTnxHg4rwkuZMk4PbVWmc7OOjDP0ImWGVZHvkuni1y64LXF7wUnw9QAMtQrYAi975GxHhNccqElroy/tZxkvlGew2J0nJq2S6mIuJIKxmB1GY0Oh9xnLVGM46a2YrZShPyi9CGuy2z4gTbPUeo1meeFF+16LYZskvUtnX4HtWF6jDwsLegl9dEIdFFl87Oy13b2ElWmS7MQHdbDK/CxGZ1lpQaA11pVuEWACrp+0psfJtx4rx2WlXFBlnOy7Ri6G9xVitVAwBI4kyNgcsjlOI5LXEimWKnzFme2hjmq13qZ2ZsvBRkonoVZFbWkzx8nEuTba/g7YbEzWmedKJ2rMCMwCPEAic2x8oNM6x5eFqaHUKIOhK+tx7H7WnkTx4S+D6KGTZH5J2yMIKqhnYKLk5DUDmb+UolhfCkXSzZNcLRqty8CvwlNiM3HEfUm37zXGtRe1+P7GNtmpo4YDlLDkmYemAw8x+8kHlX4oLbGIf1Ul+jMJjyF6j6X6Q/+S1+TH3lB6jIeJGs6Rns6LrY1I1KCEXyuv8AtJE3wfpPmMiOrGiVQwbGoVsb2vOyhmg2dSemCo9vGYMnKjXPx/kuql4rkZjMJUcd6wHhmZmnmJrUUXfqpdFBUQqSDKk9m2E1JbQ2dHQWkAOGdRnKPTIcUxDWzte/2muqxy7RTJJDKVIu54c7AE+811mK/wCB9XCkFLg5uB73lhmL/CbN6iAXWHwgWmyKxpXv3ksCpOZYXyvDWwnpmV2dg2Ut3+O7GxN8xc2Y+JEiOFpd8mxXv5RcV2rdkwWwYjIx+0m0+UdO6OzDkEGxyI1nltNPTNKe0AkEiq1tJbC+yHtZntxabffH/wBnda5NhbMkAW85uqzZT9Ljv+h5d/0yFfrjLWvuW64QqCSDkCfadaOtl7u7sq9JLjLhH7SdEmz2fhRTUKoAAFgBkAOgkAskWASKIzHmP3kgyu9m6qY4KeIpUQEK1rixsSrDmLiU2V+Z6GJmyx29LaZiK34eYwHJqDDrxuv04D+8oePI9VfVaGuU9/5+Ttg/w2qE/wCPVUDmtMEn/cwFvadxo+5mu+pxa1Bfya/B7BpUUCIoCqLAa/XmZpSSWkeRKbk9skfCKvIe3KScGZp1Lknqb+8+ZnLyk5P5LjrWfKQgZvatJS1zroCDYj+fIzbiacvGXTJ85R5iVvERr3h1GvqP4mmzEa5jyaa8uL4nwP7UcjfwGvtMyrk3rRpdkUt7B8LVqDusq+Bvf/cJthiJcyMc8vfCOmytjVahZQUBRrNmdTmLZZzQ46RVCfL/ACbPZG7C0VJvxM1rm1hYcgJEZaLJ1+fyJjMZSoEAoWbmLWt6mcW5UYcaOa8Sc/wSsJjaNX5WsejZH+87ryIT6ZVZj2Q7RA3nxPZUrDIueH01b/vjNVa2yqK5KLB18hNSZYW4r3E6BmdtYHiqFlaxPIi6n7iYMrHjKXl9zuN8of0Kp6Tr8y+q94fyPaefKia65NMMiEu+DrgsK1Y2p2PiTZR5mcV1Sm9HVlsYLZod2d3y9VhUYf4TqTw58WQIUE8ss56dcY1+08e7zu8XP4+Df4fZyjkIO0WVGgBykEklUgHULAOtMZjzEAYVg62c2pyAcmpwQcmpwCJj1tTc9Fb9jObH6X/QlGKpNlPmy4c75QCj2kbgy+p6eyGVyC895MqOlBO+f+8hJBaYfDNyggt9kYXsXYlrmoeK3Swt95xYzRjrls0tLFi0rNOjM7zsCynnn7ZTHlJcGmjtlFMZoExV6gAdmIW/Dc3te19fITVTl219Pf8AUonjVz+NHAUmUi2Y+vtPTp+o1y4lwzHPEnHrksaFeejFpraZle1wzhtDO0ru9pxIjFbKx6KT7CZjgs9l4Q8K2yyH7QHyand3Z3ZGoSbmo3F5ZWtA0aWkkgElVgHRVgDwIA+mMx5iQBDJJGEQBhEAYVkAiYyjxIw6gj3FpzJbTQR56txkciMiDqCJ844tcMu2I7yUiSq2gcpdBEMsMJsB+BLix4RcdDPahvxSf2Kn2SKO7bipxXHDw2tne/8AEsILejs7hgEDbeMWmVQKDU1v+hfPx6eErsa6NeLU5c/BGXarW+UyvZr/AE2VeJxbVH72XTy/mY8mD3s0VrxWhkyFooggUCALpLa7bK36Hr/PscThCS9SO2DoGs4W3In0n0EXa6t2pJ/g8a5QUtQ6LQ7uuyMAQCQRne3rOGUF9s7Y3ZooNiQBe3XnOQXWHw1oBNRIB1VYA8CAOAgD01EAaRAGkQBLQBCsgHNkgFdj9i0q2bL3v1DJvUjWUWY8J8tHSeirfdKn+t/p/Eo/Y1/dk+Z1wu7tGmeILdhozd4jy6S6vHhDpEOWyd8MOk0HIx6AgkjVlCgk5AZnyEkHm74g1HZzq5J8hyHtMre+T2q4qMdIlUnyg7IWPS4Mh8kMjU6zDQ8Q6Nkw8m5+vvOLMRSXlAyQy3B+M+SVRxCtloehyP8AeYbK5Q9yN0LIzXpZ2+p6TmEJTeokznGC3Ifi8FYUmLG5qqth8ud/4nr0Y8alvtnkZGTKzjpG42Zs+nSFkW19TqTbqZqlJyMzZb0qInJBKWnIB0VYB0AgDwIA4QB0AcgzEAbACAJaAIRAEtIA0iANKwDmUgDCsA5uskkpN5n4MLVP/oR75fecy6LKVuaR5vTmc9dHdXkHQysZJBXJqfOXV9HmZK1M6unca/IE/SdtJ8MoTae0WeComw1OQ1Nzp1nMK4w9qOp2Sn7mXGH2Y1VqdzYI4fS97Xy8NZYVm1w9OQQTaawDsogHQCAOtAHAQBwEAUQBy6iQBskBACAJAEIgDbQBCIA0iANIgHGoIJM7vmp+Dq+Q9uIXM4n0y6j/AKiPN0MoPVR1DQBrmAO2Rhu0NTw4frxfxLqzBl9onVsA3A1gT3Ty8JYZC52Ls0mmpIIuL5jOCDTYTB2gFlSpwQSEWAdlEAcBAHAQBYAogCwBy6iQBJICAJACAJAEMAQiANMAaRAGMsEkbE4cOpVgCCLEHQg8pBKbT2jzvbG59akSaINROQ/OvgR+bzlTh9j0KsmL93Bn6qshs6sp6MCv7yvRpTT6OmHwlSsbU0Zz4Akep0ElJsiUortm03d3YNBCali7kFrZhQt7LfnqZdGOkebfYpvgv6OzwOU7KCUuHgHZaUEHUJAHqsAeBAHAQBYAsAUQBYAq6iQB1RbGAMkgIAkAIAloAhEAQiAJaANKwSNKwBhpwBDRkE7DspI2KKcEChIA4LBAvDAFtAHAQBbQBYAogCwAgCwDpSW5kA7ESCRvZiCA7IQBOyEAOxEAOxEAOxEAOwEATsFjYD4dY2SHw6xsB8OsbAfDrGwHw6ydgPh1jYD4dZGyA+HWNgPh1jZIfDrGyBewEbAdiIAdiIAdiIAdiI2A7IQBRSEAdBJ//9k="/>
          <p:cNvSpPr>
            <a:spLocks noChangeAspect="1" noChangeArrowheads="1"/>
          </p:cNvSpPr>
          <p:nvPr/>
        </p:nvSpPr>
        <p:spPr bwMode="auto">
          <a:xfrm>
            <a:off x="103909" y="-127467"/>
            <a:ext cx="277091" cy="26894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2039" tIns="41020" rIns="82039" bIns="41020" numCol="1" anchor="t" anchorCtr="0" compatLnSpc="1">
            <a:prstTxWarp prst="textNoShape">
              <a:avLst/>
            </a:prstTxWarp>
          </a:bodyPr>
          <a:lstStyle/>
          <a:p>
            <a:endParaRPr lang="en-GB"/>
          </a:p>
        </p:txBody>
      </p:sp>
      <p:sp>
        <p:nvSpPr>
          <p:cNvPr id="91" name="Rectangle 90"/>
          <p:cNvSpPr/>
          <p:nvPr/>
        </p:nvSpPr>
        <p:spPr>
          <a:xfrm>
            <a:off x="381000" y="1718444"/>
            <a:ext cx="1367912" cy="4683760"/>
          </a:xfrm>
          <a:prstGeom prst="rect">
            <a:avLst/>
          </a:prstGeom>
          <a:solidFill>
            <a:schemeClr val="accent5"/>
          </a:solidFill>
          <a:ln w="25400">
            <a:noFill/>
          </a:ln>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algn="ctr" defTabSz="816008"/>
            <a:r>
              <a:rPr lang="en-GB" sz="1000" b="1" i="1" dirty="0">
                <a:solidFill>
                  <a:srgbClr val="FFFFFF"/>
                </a:solidFill>
                <a:latin typeface="Georgia"/>
              </a:rPr>
              <a:t>Major</a:t>
            </a:r>
          </a:p>
          <a:p>
            <a:pPr algn="ctr" defTabSz="816008"/>
            <a:r>
              <a:rPr lang="en-GB" sz="1000" b="1" i="1" dirty="0">
                <a:solidFill>
                  <a:srgbClr val="FFFFFF"/>
                </a:solidFill>
                <a:latin typeface="Georgia"/>
              </a:rPr>
              <a:t>Deliverables</a:t>
            </a:r>
          </a:p>
        </p:txBody>
      </p:sp>
      <p:sp>
        <p:nvSpPr>
          <p:cNvPr id="92" name="Rectangle 91"/>
          <p:cNvSpPr/>
          <p:nvPr/>
        </p:nvSpPr>
        <p:spPr>
          <a:xfrm>
            <a:off x="1835279" y="1718445"/>
            <a:ext cx="7060421" cy="4683760"/>
          </a:xfrm>
          <a:prstGeom prst="rect">
            <a:avLst/>
          </a:prstGeom>
          <a:solidFill>
            <a:schemeClr val="bg2">
              <a:lumMod val="95000"/>
            </a:schemeClr>
          </a:solidFill>
          <a:ln w="6350">
            <a:noFill/>
          </a:ln>
        </p:spPr>
        <p:txBody>
          <a:bodyPr rot="0" spcFirstLastPara="0" vertOverflow="overflow" horzOverflow="overflow" vert="horz" wrap="square" lIns="82039" tIns="41020" rIns="82039" bIns="41020" numCol="1" spcCol="0" rtlCol="0" fromWordArt="0" anchor="t" anchorCtr="0" forceAA="0" compatLnSpc="1">
            <a:prstTxWarp prst="textNoShape">
              <a:avLst/>
            </a:prstTxWarp>
            <a:noAutofit/>
          </a:bodyPr>
          <a:lstStyle/>
          <a:p>
            <a:pPr marL="171450" indent="-171450" defTabSz="816008">
              <a:buFont typeface="Arial" panose="020B0604020202020204" pitchFamily="34" charset="0"/>
              <a:buChar char="•"/>
            </a:pPr>
            <a:r>
              <a:rPr lang="en-US" sz="1100" dirty="0" smtClean="0">
                <a:latin typeface="+mj-lt"/>
              </a:rPr>
              <a:t>Completion of the frame (give more details)</a:t>
            </a:r>
          </a:p>
          <a:p>
            <a:pPr marL="171450" indent="-171450" defTabSz="816008">
              <a:buFont typeface="Arial" panose="020B0604020202020204" pitchFamily="34" charset="0"/>
              <a:buChar char="•"/>
            </a:pPr>
            <a:r>
              <a:rPr lang="en-US" sz="1100" dirty="0" smtClean="0">
                <a:latin typeface="+mj-lt"/>
              </a:rPr>
              <a:t>Laminated hull and deck</a:t>
            </a:r>
          </a:p>
          <a:p>
            <a:pPr marL="171450" indent="-171450" defTabSz="816008">
              <a:buFont typeface="Arial" panose="020B0604020202020204" pitchFamily="34" charset="0"/>
              <a:buChar char="•"/>
            </a:pPr>
            <a:r>
              <a:rPr lang="en-US" sz="1100" dirty="0" smtClean="0">
                <a:latin typeface="+mj-lt"/>
              </a:rPr>
              <a:t>Painted</a:t>
            </a:r>
          </a:p>
          <a:p>
            <a:pPr marL="171450" indent="-171450" defTabSz="816008">
              <a:buFont typeface="Arial" panose="020B0604020202020204" pitchFamily="34" charset="0"/>
              <a:buChar char="•"/>
            </a:pPr>
            <a:r>
              <a:rPr lang="en-US" sz="1100" dirty="0" smtClean="0">
                <a:latin typeface="+mj-lt"/>
              </a:rPr>
              <a:t>Rigged (Rig assembled)</a:t>
            </a:r>
          </a:p>
          <a:p>
            <a:pPr marL="171450" indent="-171450" defTabSz="816008">
              <a:buFont typeface="Arial" panose="020B0604020202020204" pitchFamily="34" charset="0"/>
              <a:buChar char="•"/>
            </a:pPr>
            <a:r>
              <a:rPr lang="en-US" sz="1100" dirty="0" smtClean="0">
                <a:latin typeface="+mj-lt"/>
              </a:rPr>
              <a:t>Assembled (keel, rudder, </a:t>
            </a:r>
            <a:r>
              <a:rPr lang="en-US" sz="1100" dirty="0" err="1" smtClean="0">
                <a:latin typeface="+mj-lt"/>
              </a:rPr>
              <a:t>etc</a:t>
            </a:r>
            <a:r>
              <a:rPr lang="en-US" sz="1100" dirty="0" smtClean="0">
                <a:latin typeface="+mj-lt"/>
              </a:rPr>
              <a:t>)</a:t>
            </a:r>
          </a:p>
          <a:p>
            <a:pPr marL="171450" indent="-171450" defTabSz="816008">
              <a:buFont typeface="Arial" panose="020B0604020202020204" pitchFamily="34" charset="0"/>
              <a:buChar char="•"/>
            </a:pPr>
            <a:endParaRPr lang="en-US" sz="1100" dirty="0">
              <a:latin typeface="+mj-lt"/>
            </a:endParaRPr>
          </a:p>
          <a:p>
            <a:pPr marL="171450" indent="-171450" defTabSz="816008">
              <a:buFont typeface="Arial" panose="020B0604020202020204" pitchFamily="34" charset="0"/>
              <a:buChar char="•"/>
            </a:pPr>
            <a:r>
              <a:rPr lang="en-US" sz="1100" dirty="0" smtClean="0">
                <a:latin typeface="+mj-lt"/>
              </a:rPr>
              <a:t>Give more details… </a:t>
            </a:r>
            <a:endParaRPr lang="en-US" sz="1100" dirty="0">
              <a:latin typeface="+mj-lt"/>
            </a:endParaRPr>
          </a:p>
        </p:txBody>
      </p:sp>
      <p:sp>
        <p:nvSpPr>
          <p:cNvPr id="83" name="Executive Summary" hidden="1"/>
          <p:cNvSpPr txBox="1"/>
          <p:nvPr>
            <p:custDataLst>
              <p:tags r:id="rId3"/>
            </p:custDataLst>
          </p:nvPr>
        </p:nvSpPr>
        <p:spPr>
          <a:xfrm>
            <a:off x="482138" y="6115722"/>
            <a:ext cx="65" cy="179536"/>
          </a:xfrm>
          <a:prstGeom prst="rect">
            <a:avLst/>
          </a:prstGeom>
          <a:noFill/>
        </p:spPr>
        <p:txBody>
          <a:bodyPr wrap="none" lIns="0" tIns="0" rIns="0" bIns="0" rtlCol="0">
            <a:spAutoFit/>
          </a:bodyPr>
          <a:lstStyle/>
          <a:p>
            <a:pPr>
              <a:lnSpc>
                <a:spcPts val="1436"/>
              </a:lnSpc>
            </a:pPr>
            <a:endParaRPr lang="en-GB" sz="1400" noProof="1"/>
          </a:p>
        </p:txBody>
      </p:sp>
      <p:sp>
        <p:nvSpPr>
          <p:cNvPr id="81" name="Rounded Rectangle 80"/>
          <p:cNvSpPr/>
          <p:nvPr/>
        </p:nvSpPr>
        <p:spPr>
          <a:xfrm>
            <a:off x="242455" y="125143"/>
            <a:ext cx="958451" cy="576626"/>
          </a:xfrm>
          <a:prstGeom prst="roundRect">
            <a:avLst/>
          </a:prstGeom>
          <a:solidFill>
            <a:schemeClr val="accent5"/>
          </a:solidFill>
          <a:ln w="25400">
            <a:noFill/>
          </a:ln>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algn="ctr" defTabSz="816008"/>
            <a:r>
              <a:rPr lang="en-US" sz="900" b="1" i="1" dirty="0">
                <a:solidFill>
                  <a:srgbClr val="FFFFFF"/>
                </a:solidFill>
                <a:latin typeface="Georgia"/>
              </a:rPr>
              <a:t>Major Deliverables</a:t>
            </a:r>
          </a:p>
        </p:txBody>
      </p:sp>
      <p:sp>
        <p:nvSpPr>
          <p:cNvPr id="89" name="Oval 88"/>
          <p:cNvSpPr/>
          <p:nvPr/>
        </p:nvSpPr>
        <p:spPr>
          <a:xfrm>
            <a:off x="242454" y="86311"/>
            <a:ext cx="159742" cy="116314"/>
          </a:xfrm>
          <a:prstGeom prst="ellipse">
            <a:avLst/>
          </a:prstGeom>
          <a:solidFill>
            <a:schemeClr val="accent5"/>
          </a:solidFill>
          <a:ln w="25400">
            <a:noFill/>
          </a:ln>
        </p:spPr>
        <p:txBody>
          <a:bodyPr rot="0" spcFirstLastPara="0" vertOverflow="overflow" horzOverflow="overflow" vert="horz" wrap="square" lIns="73239" tIns="36618" rIns="73239" bIns="36618" numCol="1" spcCol="0" rtlCol="0" fromWordArt="0" anchor="ctr" anchorCtr="0" forceAA="0" compatLnSpc="1">
            <a:prstTxWarp prst="textNoShape">
              <a:avLst/>
            </a:prstTxWarp>
            <a:noAutofit/>
          </a:bodyPr>
          <a:lstStyle/>
          <a:p>
            <a:pPr algn="ctr" defTabSz="816008"/>
            <a:r>
              <a:rPr lang="en-GB" sz="1000" b="1" i="1" dirty="0">
                <a:solidFill>
                  <a:srgbClr val="FFFFFF"/>
                </a:solidFill>
                <a:latin typeface="Georgia"/>
              </a:rPr>
              <a:t>3</a:t>
            </a:r>
          </a:p>
        </p:txBody>
      </p:sp>
      <p:sp>
        <p:nvSpPr>
          <p:cNvPr id="84" name="Page Number"/>
          <p:cNvSpPr txBox="1"/>
          <p:nvPr>
            <p:custDataLst>
              <p:tags r:id="rId4"/>
            </p:custDataLst>
          </p:nvPr>
        </p:nvSpPr>
        <p:spPr>
          <a:xfrm>
            <a:off x="8541639" y="6408953"/>
            <a:ext cx="116582" cy="122205"/>
          </a:xfrm>
          <a:prstGeom prst="rect">
            <a:avLst/>
          </a:prstGeom>
          <a:noFill/>
        </p:spPr>
        <p:txBody>
          <a:bodyPr wrap="none" lIns="0" tIns="0" rIns="0" bIns="0" rtlCol="0">
            <a:spAutoFit/>
          </a:bodyPr>
          <a:lstStyle/>
          <a:p>
            <a:pPr indent="-274224" algn="r">
              <a:spcAft>
                <a:spcPts val="900"/>
              </a:spcAft>
            </a:pPr>
            <a:r>
              <a:rPr lang="en-US" sz="800" dirty="0">
                <a:latin typeface="+mj-lt"/>
              </a:rPr>
              <a:t>22</a:t>
            </a:r>
          </a:p>
        </p:txBody>
      </p:sp>
    </p:spTree>
    <p:custDataLst>
      <p:tags r:id="rId1"/>
    </p:custDataLst>
    <p:extLst>
      <p:ext uri="{BB962C8B-B14F-4D97-AF65-F5344CB8AC3E}">
        <p14:creationId xmlns:p14="http://schemas.microsoft.com/office/powerpoint/2010/main" val="277461682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1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11.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2.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3.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4.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5.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6.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17.xml><?xml version="1.0" encoding="utf-8"?>
<p:tagLst xmlns:a="http://schemas.openxmlformats.org/drawingml/2006/main" xmlns:r="http://schemas.openxmlformats.org/officeDocument/2006/relationships" xmlns:p="http://schemas.openxmlformats.org/presentationml/2006/main">
  <p:tag name="FULLLENGTH" val="True"/>
</p:tagLst>
</file>

<file path=ppt/tags/tag18.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19.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20.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21.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2.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23.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24.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25.xml><?xml version="1.0" encoding="utf-8"?>
<p:tagLst xmlns:a="http://schemas.openxmlformats.org/drawingml/2006/main" xmlns:r="http://schemas.openxmlformats.org/officeDocument/2006/relationships" xmlns:p="http://schemas.openxmlformats.org/presentationml/2006/main">
  <p:tag name="FULLLENGTH" val="True"/>
</p:tagLst>
</file>

<file path=ppt/tags/tag2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27.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8.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29.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3.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30.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31.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32.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33.xml><?xml version="1.0" encoding="utf-8"?>
<p:tagLst xmlns:a="http://schemas.openxmlformats.org/drawingml/2006/main" xmlns:r="http://schemas.openxmlformats.org/officeDocument/2006/relationships" xmlns:p="http://schemas.openxmlformats.org/presentationml/2006/main">
  <p:tag name="UNLOCK SHAPES" val="Yes"/>
</p:tagLst>
</file>

<file path=ppt/tags/tag34.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35.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36.xml><?xml version="1.0" encoding="utf-8"?>
<p:tagLst xmlns:a="http://schemas.openxmlformats.org/drawingml/2006/main" xmlns:r="http://schemas.openxmlformats.org/officeDocument/2006/relationships" xmlns:p="http://schemas.openxmlformats.org/presentationml/2006/main">
  <p:tag name="UNLOCK SHAPES" val="Yes"/>
</p:tagLst>
</file>

<file path=ppt/tags/tag37.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38.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39.xml><?xml version="1.0" encoding="utf-8"?>
<p:tagLst xmlns:a="http://schemas.openxmlformats.org/drawingml/2006/main" xmlns:r="http://schemas.openxmlformats.org/officeDocument/2006/relationships" xmlns:p="http://schemas.openxmlformats.org/presentationml/2006/main">
  <p:tag name="UNLOCK SHAPES" val="Yes"/>
</p:tagLst>
</file>

<file path=ppt/tags/tag4.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40.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41.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42.xml><?xml version="1.0" encoding="utf-8"?>
<p:tagLst xmlns:a="http://schemas.openxmlformats.org/drawingml/2006/main" xmlns:r="http://schemas.openxmlformats.org/officeDocument/2006/relationships" xmlns:p="http://schemas.openxmlformats.org/presentationml/2006/main">
  <p:tag name="UNLOCK SHAPES" val="Yes"/>
</p:tagLst>
</file>

<file path=ppt/tags/tag43.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44.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45.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Lst>
</file>

<file path=ppt/tags/tag5.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6.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7.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8.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9.xml><?xml version="1.0" encoding="utf-8"?>
<p:tagLst xmlns:a="http://schemas.openxmlformats.org/drawingml/2006/main" xmlns:r="http://schemas.openxmlformats.org/officeDocument/2006/relationships" xmlns:p="http://schemas.openxmlformats.org/presentationml/2006/main">
  <p:tag name="FULLLENGTH" val="True"/>
</p:tagLst>
</file>

<file path=ppt/theme/theme1.xml><?xml version="1.0" encoding="utf-8"?>
<a:theme xmlns:a="http://schemas.openxmlformats.org/drawingml/2006/main" name="Consulting Report ">
  <a:themeElements>
    <a:clrScheme name="PwC Burgundy">
      <a:dk1>
        <a:srgbClr val="000000"/>
      </a:dk1>
      <a:lt1>
        <a:srgbClr val="FFFFFF"/>
      </a:lt1>
      <a:dk2>
        <a:srgbClr val="A32020"/>
      </a:dk2>
      <a:lt2>
        <a:srgbClr val="FFFFFF"/>
      </a:lt2>
      <a:accent1>
        <a:srgbClr val="A32020"/>
      </a:accent1>
      <a:accent2>
        <a:srgbClr val="E0301E"/>
      </a:accent2>
      <a:accent3>
        <a:srgbClr val="602320"/>
      </a:accent3>
      <a:accent4>
        <a:srgbClr val="DB536A"/>
      </a:accent4>
      <a:accent5>
        <a:srgbClr val="DC6900"/>
      </a:accent5>
      <a:accent6>
        <a:srgbClr val="FFB600"/>
      </a:accent6>
      <a:hlink>
        <a:srgbClr val="A32020"/>
      </a:hlink>
      <a:folHlink>
        <a:srgbClr val="A3202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0C0C0"/>
        </a:solidFill>
        <a:ln w="6350">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a:ln w="12700">
          <a:solidFill>
            <a:srgbClr val="DC6900"/>
          </a:solidFill>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0" tIns="0" rIns="0" bIns="0" rtlCol="0">
        <a:spAutoFit/>
      </a:bodyPr>
      <a:lstStyle>
        <a:defPPr>
          <a:defRPr noProof="0" dirty="0" smtClean="0">
            <a:solidFill>
              <a:schemeClr val="tx1"/>
            </a:solidFill>
            <a:latin typeface="Georgia" pitchFamily="18" charset="0"/>
            <a:cs typeface="Arial" pitchFamily="34" charset="0"/>
          </a:defRPr>
        </a:defPPr>
      </a:lstStyle>
    </a:txDef>
  </a:objectDefaults>
  <a:extraClrSchemeLst/>
  <a:extLst>
    <a:ext uri="{05A4C25C-085E-4340-85A3-A5531E510DB2}">
      <thm15:themeFamily xmlns:thm15="http://schemas.microsoft.com/office/thememl/2012/main" xmlns="" name="NEW Consulting Report.potx" id="{0B376C6C-3B25-4DE7-BDF0-D937A399DC4D}" vid="{4AE10194-D035-41DF-B340-8A7596473727}"/>
    </a:ext>
  </a:extLst>
</a:theme>
</file>

<file path=docProps/app.xml><?xml version="1.0" encoding="utf-8"?>
<Properties xmlns="http://schemas.openxmlformats.org/officeDocument/2006/extended-properties" xmlns:vt="http://schemas.openxmlformats.org/officeDocument/2006/docPropsVTypes">
  <TotalTime>14</TotalTime>
  <Words>391</Words>
  <Application>Microsoft Office PowerPoint</Application>
  <PresentationFormat>On-screen Show (4:3)</PresentationFormat>
  <Paragraphs>65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Consulting Report </vt:lpstr>
      <vt:lpstr>PowerPoint Presentation</vt:lpstr>
      <vt:lpstr>Business Case</vt:lpstr>
      <vt:lpstr>Project Objectives</vt:lpstr>
      <vt:lpstr>Major Deliverables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cp:revision>
  <dcterms:created xsi:type="dcterms:W3CDTF">2006-08-16T00:00:00Z</dcterms:created>
  <dcterms:modified xsi:type="dcterms:W3CDTF">2017-06-13T10:22:43Z</dcterms:modified>
</cp:coreProperties>
</file>