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bwMode="gray"/>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bwMode="gray">
          <a:xfrm>
            <a:off x="482138" y="1952513"/>
            <a:ext cx="8179724" cy="3896958"/>
          </a:xfrm>
        </p:spPr>
        <p:txBody>
          <a:bodyPr tIns="0" bIns="0"/>
          <a:lstStyle>
            <a:lvl5pPr>
              <a:defRPr/>
            </a:lvl5pPr>
            <a:lvl6pPr>
              <a:buAutoNum type="arabicPeriod"/>
              <a:defRPr/>
            </a:lvl6pPr>
            <a:lvl7pPr>
              <a:buAutoNum type="alphaLcPeriod"/>
              <a:defRPr/>
            </a:lvl7pPr>
            <a:lvl8pPr>
              <a:buAutoNum type="romanLcPeriod"/>
              <a:defRPr/>
            </a:lvl8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Page Number"/>
          <p:cNvSpPr txBox="1"/>
          <p:nvPr userDrawn="1">
            <p:custDataLst>
              <p:tags r:id="rId2"/>
            </p:custDataLst>
          </p:nvPr>
        </p:nvSpPr>
        <p:spPr bwMode="gray">
          <a:xfrm>
            <a:off x="8361222" y="6429177"/>
            <a:ext cx="290945" cy="93877"/>
          </a:xfrm>
          <a:prstGeom prst="rect">
            <a:avLst/>
          </a:prstGeom>
          <a:noFill/>
        </p:spPr>
        <p:txBody>
          <a:bodyPr wrap="none" lIns="0" tIns="0" rIns="0" bIns="0" rtlCol="0">
            <a:noAutofit/>
          </a:bodyPr>
          <a:lstStyle/>
          <a:p>
            <a:pPr algn="r" defTabSz="914293">
              <a:lnSpc>
                <a:spcPts val="897"/>
              </a:lnSpc>
            </a:pPr>
            <a:endParaRPr lang="en-GB" sz="800" noProof="1" smtClean="0">
              <a:solidFill>
                <a:srgbClr val="000000"/>
              </a:solidFill>
            </a:endParaRPr>
          </a:p>
        </p:txBody>
      </p:sp>
      <p:sp>
        <p:nvSpPr>
          <p:cNvPr id="20" name="Section Footer"/>
          <p:cNvSpPr txBox="1"/>
          <p:nvPr userDrawn="1">
            <p:custDataLst>
              <p:tags r:id="rId3"/>
            </p:custDataLst>
          </p:nvPr>
        </p:nvSpPr>
        <p:spPr bwMode="gray">
          <a:xfrm>
            <a:off x="481091" y="6297090"/>
            <a:ext cx="4015047" cy="122205"/>
          </a:xfrm>
          <a:prstGeom prst="rect">
            <a:avLst/>
          </a:prstGeom>
          <a:noFill/>
          <a:ln>
            <a:noFill/>
          </a:ln>
        </p:spPr>
        <p:txBody>
          <a:bodyPr wrap="square" lIns="0" tIns="0" rIns="0" bIns="0" rtlCol="0" anchor="b" anchorCtr="0">
            <a:spAutoFit/>
          </a:bodyPr>
          <a:lstStyle/>
          <a:p>
            <a:pPr defTabSz="914293"/>
            <a:endParaRPr lang="en-GB" sz="800" noProof="1" smtClean="0">
              <a:solidFill>
                <a:srgbClr val="000000"/>
              </a:solidFill>
            </a:endParaRPr>
          </a:p>
        </p:txBody>
      </p:sp>
      <p:sp>
        <p:nvSpPr>
          <p:cNvPr id="29" name="Disclaimer" hidden="1"/>
          <p:cNvSpPr txBox="1"/>
          <p:nvPr userDrawn="1">
            <p:custDataLst>
              <p:tags r:id="rId4"/>
            </p:custDataLst>
          </p:nvPr>
        </p:nvSpPr>
        <p:spPr>
          <a:xfrm>
            <a:off x="4638502" y="6420550"/>
            <a:ext cx="2951018" cy="122205"/>
          </a:xfrm>
          <a:prstGeom prst="rect">
            <a:avLst/>
          </a:prstGeom>
          <a:noFill/>
        </p:spPr>
        <p:txBody>
          <a:bodyPr wrap="square" lIns="0" tIns="0" rIns="0" bIns="0" rtlCol="0" anchor="b" anchorCtr="0">
            <a:spAutoFit/>
          </a:bodyPr>
          <a:lstStyle/>
          <a:p>
            <a:pPr defTabSz="914293"/>
            <a:endParaRPr lang="en-GB" sz="800" noProof="1" smtClean="0">
              <a:solidFill>
                <a:srgbClr val="000000"/>
              </a:solidFill>
            </a:endParaRPr>
          </a:p>
        </p:txBody>
      </p:sp>
      <p:sp>
        <p:nvSpPr>
          <p:cNvPr id="19" name="Presentation Disclaimer" hidden="1"/>
          <p:cNvSpPr txBox="1"/>
          <p:nvPr userDrawn="1">
            <p:custDataLst>
              <p:tags r:id="rId5"/>
            </p:custDataLst>
          </p:nvPr>
        </p:nvSpPr>
        <p:spPr>
          <a:xfrm>
            <a:off x="488632" y="6179933"/>
            <a:ext cx="7340138" cy="122205"/>
          </a:xfrm>
          <a:prstGeom prst="rect">
            <a:avLst/>
          </a:prstGeom>
          <a:noFill/>
        </p:spPr>
        <p:txBody>
          <a:bodyPr wrap="square" lIns="0" tIns="0" rIns="0" bIns="0" rtlCol="0" anchor="t" anchorCtr="0">
            <a:spAutoFit/>
          </a:bodyPr>
          <a:lstStyle/>
          <a:p>
            <a:pPr defTabSz="914293"/>
            <a:endParaRPr lang="en-GB" sz="800" noProof="1" smtClean="0">
              <a:solidFill>
                <a:srgbClr val="000000"/>
              </a:solidFill>
            </a:endParaRPr>
          </a:p>
        </p:txBody>
      </p:sp>
      <p:sp>
        <p:nvSpPr>
          <p:cNvPr id="18" name="Executive Summary" hidden="1"/>
          <p:cNvSpPr txBox="1"/>
          <p:nvPr userDrawn="1">
            <p:custDataLst>
              <p:tags r:id="rId6"/>
            </p:custDataLst>
          </p:nvPr>
        </p:nvSpPr>
        <p:spPr>
          <a:xfrm>
            <a:off x="482136" y="6115722"/>
            <a:ext cx="65" cy="179536"/>
          </a:xfrm>
          <a:prstGeom prst="rect">
            <a:avLst/>
          </a:prstGeom>
          <a:noFill/>
        </p:spPr>
        <p:txBody>
          <a:bodyPr wrap="none" lIns="0" tIns="0" rIns="0" bIns="0" rtlCol="0">
            <a:spAutoFit/>
          </a:bodyPr>
          <a:lstStyle/>
          <a:p>
            <a:pPr defTabSz="914293">
              <a:lnSpc>
                <a:spcPts val="1436"/>
              </a:lnSpc>
            </a:pPr>
            <a:endParaRPr lang="en-GB" sz="1400" noProof="1" smtClean="0">
              <a:solidFill>
                <a:srgbClr val="000000"/>
              </a:solidFill>
            </a:endParaRPr>
          </a:p>
        </p:txBody>
      </p:sp>
      <p:sp>
        <p:nvSpPr>
          <p:cNvPr id="16" name="Section Header"/>
          <p:cNvSpPr txBox="1"/>
          <p:nvPr userDrawn="1">
            <p:custDataLst>
              <p:tags r:id="rId7"/>
            </p:custDataLst>
          </p:nvPr>
        </p:nvSpPr>
        <p:spPr bwMode="gray">
          <a:xfrm>
            <a:off x="482138" y="750346"/>
            <a:ext cx="4987636" cy="121024"/>
          </a:xfrm>
          <a:prstGeom prst="rect">
            <a:avLst/>
          </a:prstGeom>
          <a:noFill/>
        </p:spPr>
        <p:txBody>
          <a:bodyPr wrap="square" lIns="0" tIns="0" rIns="0" bIns="0" rtlCol="0" anchor="b" anchorCtr="0">
            <a:noAutofit/>
          </a:bodyPr>
          <a:lstStyle/>
          <a:p>
            <a:pPr defTabSz="914293"/>
            <a:endParaRPr lang="en-GB" sz="800" noProof="1" smtClean="0">
              <a:solidFill>
                <a:srgbClr val="000000"/>
              </a:solidFill>
            </a:endParaRPr>
          </a:p>
        </p:txBody>
      </p:sp>
      <p:sp>
        <p:nvSpPr>
          <p:cNvPr id="23" name="Date/Filepath" hidden="1"/>
          <p:cNvSpPr txBox="1"/>
          <p:nvPr userDrawn="1">
            <p:custDataLst>
              <p:tags r:id="rId8"/>
            </p:custDataLst>
          </p:nvPr>
        </p:nvSpPr>
        <p:spPr>
          <a:xfrm>
            <a:off x="2999513" y="353375"/>
            <a:ext cx="5652655" cy="244411"/>
          </a:xfrm>
          <a:prstGeom prst="rect">
            <a:avLst/>
          </a:prstGeom>
          <a:noFill/>
        </p:spPr>
        <p:txBody>
          <a:bodyPr wrap="square" lIns="0" tIns="0" rIns="0" bIns="0" rtlCol="0" anchor="b" anchorCtr="0">
            <a:spAutoFit/>
          </a:bodyPr>
          <a:lstStyle/>
          <a:p>
            <a:pPr algn="r" defTabSz="914293"/>
            <a:r>
              <a:rPr lang="en-GB" sz="800" noProof="1" smtClean="0">
                <a:solidFill>
                  <a:srgbClr val="000000"/>
                </a:solidFill>
              </a:rPr>
              <a:t>1/21/2015 C:\Users\amalak001\Desktop\SAOC\Benchmark\Benchmark Report\Full Report\Final\21012015_SAOC Benchmark Report.pptx</a:t>
            </a:r>
            <a:endParaRPr lang="en-GB" sz="800" noProof="1">
              <a:solidFill>
                <a:srgbClr val="000000"/>
              </a:solidFill>
            </a:endParaRPr>
          </a:p>
        </p:txBody>
      </p:sp>
      <p:cxnSp>
        <p:nvCxnSpPr>
          <p:cNvPr id="24" name="Frame Line"/>
          <p:cNvCxnSpPr/>
          <p:nvPr userDrawn="1"/>
        </p:nvCxnSpPr>
        <p:spPr bwMode="gray">
          <a:xfrm flipV="1">
            <a:off x="346364" y="906684"/>
            <a:ext cx="831272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6000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4" name="grid" hidden="1"/>
          <p:cNvGrpSpPr/>
          <p:nvPr>
            <p:custDataLst>
              <p:tags r:id="rId3"/>
            </p:custDataLst>
          </p:nvPr>
        </p:nvGrpSpPr>
        <p:grpSpPr>
          <a:xfrm>
            <a:off x="482138" y="605118"/>
            <a:ext cx="8179724" cy="5922085"/>
            <a:chOff x="530352" y="685800"/>
            <a:chExt cx="8997696" cy="6711696"/>
          </a:xfrm>
        </p:grpSpPr>
        <p:sp>
          <p:nvSpPr>
            <p:cNvPr id="5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5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5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435">
                <a:buSzPct val="90000"/>
                <a:defRPr/>
              </a:pPr>
              <a:endParaRPr lang="en-GB" sz="1300" dirty="0">
                <a:solidFill>
                  <a:srgbClr val="A32020"/>
                </a:solidFill>
                <a:cs typeface="Arial" charset="0"/>
              </a:endParaRPr>
            </a:p>
          </p:txBody>
        </p:sp>
        <p:grpSp>
          <p:nvGrpSpPr>
            <p:cNvPr id="58" name="Group 600" hidden="1"/>
            <p:cNvGrpSpPr/>
            <p:nvPr userDrawn="1"/>
          </p:nvGrpSpPr>
          <p:grpSpPr>
            <a:xfrm>
              <a:off x="530352" y="6016752"/>
              <a:ext cx="8997696" cy="609600"/>
              <a:chOff x="530352" y="6016752"/>
              <a:chExt cx="8997696" cy="609600"/>
            </a:xfrm>
          </p:grpSpPr>
          <p:sp>
            <p:nvSpPr>
              <p:cNvPr id="9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grpSp>
        <p:grpSp>
          <p:nvGrpSpPr>
            <p:cNvPr id="59" name="Group 500" hidden="1"/>
            <p:cNvGrpSpPr/>
            <p:nvPr userDrawn="1"/>
          </p:nvGrpSpPr>
          <p:grpSpPr>
            <a:xfrm>
              <a:off x="530352" y="5257800"/>
              <a:ext cx="8997696" cy="609600"/>
              <a:chOff x="530352" y="5257800"/>
              <a:chExt cx="8997696" cy="609600"/>
            </a:xfrm>
          </p:grpSpPr>
          <p:sp>
            <p:nvSpPr>
              <p:cNvPr id="8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8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9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grpSp>
        <p:grpSp>
          <p:nvGrpSpPr>
            <p:cNvPr id="60" name="Group 400" hidden="1"/>
            <p:cNvGrpSpPr/>
            <p:nvPr userDrawn="1"/>
          </p:nvGrpSpPr>
          <p:grpSpPr>
            <a:xfrm>
              <a:off x="530352" y="4498848"/>
              <a:ext cx="8997696" cy="609600"/>
              <a:chOff x="530352" y="4498848"/>
              <a:chExt cx="8997696" cy="609600"/>
            </a:xfrm>
          </p:grpSpPr>
          <p:sp>
            <p:nvSpPr>
              <p:cNvPr id="8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8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8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8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8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8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grpSp>
        <p:grpSp>
          <p:nvGrpSpPr>
            <p:cNvPr id="61" name="Group 300" hidden="1"/>
            <p:cNvGrpSpPr/>
            <p:nvPr userDrawn="1"/>
          </p:nvGrpSpPr>
          <p:grpSpPr>
            <a:xfrm>
              <a:off x="530352" y="3730752"/>
              <a:ext cx="8997696" cy="609600"/>
              <a:chOff x="530352" y="3730752"/>
              <a:chExt cx="8997696" cy="609600"/>
            </a:xfrm>
          </p:grpSpPr>
          <p:sp>
            <p:nvSpPr>
              <p:cNvPr id="7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7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7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7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8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8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grpSp>
        <p:grpSp>
          <p:nvGrpSpPr>
            <p:cNvPr id="62" name="Group 200" hidden="1"/>
            <p:cNvGrpSpPr/>
            <p:nvPr userDrawn="1"/>
          </p:nvGrpSpPr>
          <p:grpSpPr>
            <a:xfrm>
              <a:off x="530352" y="2971800"/>
              <a:ext cx="8997696" cy="609600"/>
              <a:chOff x="530352" y="2971800"/>
              <a:chExt cx="8997696" cy="609600"/>
            </a:xfrm>
          </p:grpSpPr>
          <p:sp>
            <p:nvSpPr>
              <p:cNvPr id="7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7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7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7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7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7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grpSp>
        <p:grpSp>
          <p:nvGrpSpPr>
            <p:cNvPr id="63" name="Group 100" hidden="1"/>
            <p:cNvGrpSpPr/>
            <p:nvPr userDrawn="1"/>
          </p:nvGrpSpPr>
          <p:grpSpPr>
            <a:xfrm>
              <a:off x="530352" y="2212848"/>
              <a:ext cx="8997696" cy="609600"/>
              <a:chOff x="530352" y="2212848"/>
              <a:chExt cx="8997696" cy="609600"/>
            </a:xfrm>
          </p:grpSpPr>
          <p:sp>
            <p:nvSpPr>
              <p:cNvPr id="6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6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6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6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6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sp>
            <p:nvSpPr>
              <p:cNvPr id="6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GB" sz="1000" dirty="0">
                  <a:solidFill>
                    <a:srgbClr val="000000"/>
                  </a:solidFill>
                </a:endParaRPr>
              </a:p>
            </p:txBody>
          </p:sp>
        </p:grpSp>
      </p:grpSp>
      <p:sp>
        <p:nvSpPr>
          <p:cNvPr id="2" name="Title Placeholder 1"/>
          <p:cNvSpPr>
            <a:spLocks noGrp="1"/>
          </p:cNvSpPr>
          <p:nvPr>
            <p:ph type="title"/>
          </p:nvPr>
        </p:nvSpPr>
        <p:spPr>
          <a:xfrm>
            <a:off x="482138" y="1008529"/>
            <a:ext cx="8179724" cy="806824"/>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482138" y="1952513"/>
            <a:ext cx="8179724" cy="3896958"/>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6" name="Slide Number Placeholder 5"/>
          <p:cNvSpPr>
            <a:spLocks noGrp="1"/>
          </p:cNvSpPr>
          <p:nvPr>
            <p:ph type="sldNum" sz="quarter" idx="4"/>
          </p:nvPr>
        </p:nvSpPr>
        <p:spPr>
          <a:xfrm>
            <a:off x="7132320" y="6390042"/>
            <a:ext cx="1521229" cy="137160"/>
          </a:xfrm>
          <a:prstGeom prst="rect">
            <a:avLst/>
          </a:prstGeom>
        </p:spPr>
        <p:txBody>
          <a:bodyPr vert="horz" lIns="91429" tIns="45714" rIns="91429" bIns="45714" rtlCol="0" anchor="ctr"/>
          <a:lstStyle>
            <a:lvl1pPr algn="r">
              <a:defRPr sz="800">
                <a:solidFill>
                  <a:schemeClr val="tx1">
                    <a:tint val="75000"/>
                  </a:schemeClr>
                </a:solidFill>
                <a:latin typeface="Arial" pitchFamily="34" charset="0"/>
                <a:cs typeface="Arial" pitchFamily="34" charset="0"/>
              </a:defRPr>
            </a:lvl1pPr>
          </a:lstStyle>
          <a:p>
            <a:pPr defTabSz="914293"/>
            <a:fld id="{4D5A39AF-FEF5-47AB-AA80-4C0BD4A8B092}" type="slidenum">
              <a:rPr lang="en-GB" smtClean="0">
                <a:solidFill>
                  <a:srgbClr val="000000">
                    <a:tint val="75000"/>
                  </a:srgbClr>
                </a:solidFill>
              </a:rPr>
              <a:pPr defTabSz="914293"/>
              <a:t>‹#›</a:t>
            </a:fld>
            <a:endParaRPr lang="en-GB" dirty="0">
              <a:solidFill>
                <a:srgbClr val="000000">
                  <a:tint val="75000"/>
                </a:srgbClr>
              </a:solidFill>
            </a:endParaRPr>
          </a:p>
        </p:txBody>
      </p:sp>
    </p:spTree>
    <p:extLst>
      <p:ext uri="{BB962C8B-B14F-4D97-AF65-F5344CB8AC3E}">
        <p14:creationId xmlns:p14="http://schemas.microsoft.com/office/powerpoint/2010/main" val="3028855247"/>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293" rtl="0" eaLnBrk="1" latinLnBrk="0" hangingPunct="1">
        <a:spcBef>
          <a:spcPct val="0"/>
        </a:spcBef>
        <a:buNone/>
        <a:defRPr sz="1600" b="1" i="1" kern="1200">
          <a:solidFill>
            <a:schemeClr val="tx1"/>
          </a:solidFill>
          <a:latin typeface="+mj-lt"/>
          <a:ea typeface="+mj-ea"/>
          <a:cs typeface="+mj-cs"/>
        </a:defRPr>
      </a:lvl1pPr>
    </p:titleStyle>
    <p:bodyStyle>
      <a:lvl1pPr marL="0" marR="0" indent="0" algn="l" defTabSz="914608" rtl="0" eaLnBrk="1" fontAlgn="base" latinLnBrk="0" hangingPunct="1">
        <a:lnSpc>
          <a:spcPct val="100000"/>
        </a:lnSpc>
        <a:spcBef>
          <a:spcPts val="0"/>
        </a:spcBef>
        <a:spcAft>
          <a:spcPts val="538"/>
        </a:spcAft>
        <a:buClr>
          <a:srgbClr val="000000"/>
        </a:buClr>
        <a:buSzTx/>
        <a:buFont typeface="Wingdings" pitchFamily="2" charset="2"/>
        <a:buNone/>
        <a:tabLst/>
        <a:defRPr sz="1000" kern="1200">
          <a:solidFill>
            <a:schemeClr val="tx1"/>
          </a:solidFill>
          <a:latin typeface="Georgia" pitchFamily="18" charset="0"/>
          <a:ea typeface="+mn-ea"/>
          <a:cs typeface="+mn-cs"/>
        </a:defRPr>
      </a:lvl1pPr>
      <a:lvl2pPr marL="210844" marR="0" indent="-205146" algn="l" defTabSz="914608" rtl="0" eaLnBrk="1" fontAlgn="base" latinLnBrk="0" hangingPunct="1">
        <a:lnSpc>
          <a:spcPct val="100000"/>
        </a:lnSpc>
        <a:spcBef>
          <a:spcPts val="0"/>
        </a:spcBef>
        <a:spcAft>
          <a:spcPts val="538"/>
        </a:spcAft>
        <a:buClr>
          <a:srgbClr val="000000"/>
        </a:buClr>
        <a:buSzTx/>
        <a:buFont typeface="Times New Roman" pitchFamily="18" charset="0"/>
        <a:buChar char="•"/>
        <a:tabLst/>
        <a:defRPr sz="1000" kern="1200">
          <a:solidFill>
            <a:schemeClr val="tx1"/>
          </a:solidFill>
          <a:latin typeface="Georgia" pitchFamily="18" charset="0"/>
          <a:ea typeface="+mn-ea"/>
          <a:cs typeface="+mn-cs"/>
        </a:defRPr>
      </a:lvl2pPr>
      <a:lvl3pPr marL="419983" marR="0" indent="-206761" algn="l" defTabSz="914608" rtl="0" eaLnBrk="1" fontAlgn="base" latinLnBrk="0" hangingPunct="1">
        <a:lnSpc>
          <a:spcPct val="100000"/>
        </a:lnSpc>
        <a:spcBef>
          <a:spcPts val="0"/>
        </a:spcBef>
        <a:spcAft>
          <a:spcPts val="538"/>
        </a:spcAft>
        <a:buClr>
          <a:srgbClr val="000000"/>
        </a:buClr>
        <a:buSzTx/>
        <a:buFont typeface="Arial" pitchFamily="34" charset="0"/>
        <a:buChar char="-"/>
        <a:tabLst/>
        <a:defRPr sz="1000" kern="1200">
          <a:solidFill>
            <a:schemeClr val="tx1"/>
          </a:solidFill>
          <a:latin typeface="Georgia" pitchFamily="18" charset="0"/>
          <a:ea typeface="+mn-ea"/>
          <a:cs typeface="+mn-cs"/>
        </a:defRPr>
      </a:lvl3pPr>
      <a:lvl4pPr marL="623514" marR="0" indent="-206761"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000" kern="1200">
          <a:solidFill>
            <a:schemeClr val="tx1"/>
          </a:solidFill>
          <a:latin typeface="Georgia" pitchFamily="18" charset="0"/>
          <a:ea typeface="+mn-ea"/>
          <a:cs typeface="+mn-cs"/>
        </a:defRPr>
      </a:lvl4pPr>
      <a:lvl5pPr marL="820583" marR="0" indent="-205146"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000" kern="1200" baseline="0">
          <a:solidFill>
            <a:schemeClr val="tx1"/>
          </a:solidFill>
          <a:latin typeface="Georgia" pitchFamily="18" charset="0"/>
          <a:ea typeface="+mn-ea"/>
          <a:cs typeface="+mn-cs"/>
        </a:defRPr>
      </a:lvl5pPr>
      <a:lvl6pPr marL="209992" indent="-206761" algn="l" defTabSz="914293" rtl="0" eaLnBrk="1" latinLnBrk="0" hangingPunct="1">
        <a:lnSpc>
          <a:spcPct val="100000"/>
        </a:lnSpc>
        <a:spcBef>
          <a:spcPts val="0"/>
        </a:spcBef>
        <a:spcAft>
          <a:spcPts val="0"/>
        </a:spcAft>
        <a:buFont typeface="+mj-lt"/>
        <a:buAutoNum type="arabicPeriod"/>
        <a:defRPr lang="en-GB" sz="1000" kern="1200" baseline="0" noProof="0" dirty="0" smtClean="0">
          <a:solidFill>
            <a:schemeClr val="tx1"/>
          </a:solidFill>
          <a:latin typeface="Georgia" pitchFamily="18" charset="0"/>
          <a:ea typeface="+mn-ea"/>
          <a:cs typeface="+mn-cs"/>
        </a:defRPr>
      </a:lvl6pPr>
      <a:lvl7pPr marL="419983" indent="-205146" algn="l" defTabSz="914293" rtl="0" eaLnBrk="1" latinLnBrk="0" hangingPunct="1">
        <a:lnSpc>
          <a:spcPct val="100000"/>
        </a:lnSpc>
        <a:spcBef>
          <a:spcPts val="0"/>
        </a:spcBef>
        <a:spcAft>
          <a:spcPts val="0"/>
        </a:spcAft>
        <a:buFont typeface="+mj-lt"/>
        <a:buAutoNum type="alphaLcPeriod"/>
        <a:defRPr lang="en-GB" sz="1000" kern="1200" baseline="0" noProof="0" dirty="0" smtClean="0">
          <a:solidFill>
            <a:schemeClr val="tx1"/>
          </a:solidFill>
          <a:latin typeface="Georgia" pitchFamily="18" charset="0"/>
          <a:ea typeface="+mn-ea"/>
          <a:cs typeface="+mn-cs"/>
        </a:defRPr>
      </a:lvl7pPr>
      <a:lvl8pPr marL="623514" indent="-205146" algn="l" defTabSz="914293" rtl="0" eaLnBrk="1" latinLnBrk="0" hangingPunct="1">
        <a:lnSpc>
          <a:spcPct val="100000"/>
        </a:lnSpc>
        <a:spcBef>
          <a:spcPts val="0"/>
        </a:spcBef>
        <a:spcAft>
          <a:spcPts val="0"/>
        </a:spcAft>
        <a:buFont typeface="+mj-lt"/>
        <a:buAutoNum type="romanLcPeriod"/>
        <a:defRPr lang="en-GB" sz="1000" kern="1200" baseline="0" noProof="0" dirty="0" smtClean="0">
          <a:solidFill>
            <a:schemeClr val="tx1"/>
          </a:solidFill>
          <a:latin typeface="Georgia" pitchFamily="18" charset="0"/>
          <a:ea typeface="+mn-ea"/>
          <a:cs typeface="+mn-cs"/>
        </a:defRPr>
      </a:lvl8pPr>
      <a:lvl9pPr marL="0" indent="0" algn="l" defTabSz="914293" rtl="0" eaLnBrk="1" latinLnBrk="0" hangingPunct="1">
        <a:lnSpc>
          <a:spcPct val="100000"/>
        </a:lnSpc>
        <a:spcBef>
          <a:spcPts val="0"/>
        </a:spcBef>
        <a:spcAft>
          <a:spcPts val="538"/>
        </a:spcAft>
        <a:buFont typeface="Arial" pitchFamily="34" charset="0"/>
        <a:buNone/>
        <a:defRPr lang="en-GB" sz="1000" b="1" kern="1200" baseline="0" noProof="0" dirty="0" smtClean="0">
          <a:solidFill>
            <a:schemeClr val="tx2"/>
          </a:solidFill>
          <a:latin typeface="Georgia" pitchFamily="18" charset="0"/>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id" hidden="1"/>
          <p:cNvGrpSpPr/>
          <p:nvPr>
            <p:custDataLst>
              <p:tags r:id="rId2"/>
            </p:custDataLst>
          </p:nvPr>
        </p:nvGrpSpPr>
        <p:grpSpPr>
          <a:xfrm>
            <a:off x="482138" y="605118"/>
            <a:ext cx="8179724" cy="5922085"/>
            <a:chOff x="530352" y="685800"/>
            <a:chExt cx="8997696" cy="6711696"/>
          </a:xfrm>
        </p:grpSpPr>
        <p:sp>
          <p:nvSpPr>
            <p:cNvPr id="36" name="Footer block" hidden="1"/>
            <p:cNvSpPr>
              <a:spLocks noChangeArrowheads="1"/>
            </p:cNvSpPr>
            <p:nvPr/>
          </p:nvSpPr>
          <p:spPr bwMode="gray">
            <a:xfrm>
              <a:off x="530352" y="6784848"/>
              <a:ext cx="8997696"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37" name="Title block" hidden="1"/>
            <p:cNvSpPr>
              <a:spLocks noChangeArrowheads="1"/>
            </p:cNvSpPr>
            <p:nvPr/>
          </p:nvSpPr>
          <p:spPr bwMode="gray">
            <a:xfrm>
              <a:off x="530352" y="1143000"/>
              <a:ext cx="8997696"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38" name="Header block" hidden="1"/>
            <p:cNvSpPr>
              <a:spLocks noChangeArrowheads="1"/>
            </p:cNvSpPr>
            <p:nvPr/>
          </p:nvSpPr>
          <p:spPr bwMode="gray">
            <a:xfrm>
              <a:off x="530352" y="685800"/>
              <a:ext cx="8997696"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350">
                <a:buSzPct val="90000"/>
                <a:defRPr/>
              </a:pPr>
              <a:endParaRPr lang="en-GB" sz="1300" dirty="0">
                <a:solidFill>
                  <a:srgbClr val="A32020"/>
                </a:solidFill>
                <a:cs typeface="Arial" charset="0"/>
              </a:endParaRPr>
            </a:p>
          </p:txBody>
        </p:sp>
        <p:grpSp>
          <p:nvGrpSpPr>
            <p:cNvPr id="39" name="Group 600" hidden="1"/>
            <p:cNvGrpSpPr/>
            <p:nvPr userDrawn="1"/>
          </p:nvGrpSpPr>
          <p:grpSpPr>
            <a:xfrm>
              <a:off x="530352" y="6016752"/>
              <a:ext cx="8997696" cy="612648"/>
              <a:chOff x="530352" y="6016752"/>
              <a:chExt cx="8997696" cy="612648"/>
            </a:xfrm>
          </p:grpSpPr>
          <p:sp>
            <p:nvSpPr>
              <p:cNvPr id="75" name="Content block 606" hidden="1"/>
              <p:cNvSpPr>
                <a:spLocks noChangeArrowheads="1"/>
              </p:cNvSpPr>
              <p:nvPr/>
            </p:nvSpPr>
            <p:spPr bwMode="gray">
              <a:xfrm>
                <a:off x="8156448"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6"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7"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8" name="Content block 603" hidden="1"/>
              <p:cNvSpPr>
                <a:spLocks noChangeArrowheads="1"/>
              </p:cNvSpPr>
              <p:nvPr/>
            </p:nvSpPr>
            <p:spPr bwMode="gray">
              <a:xfrm>
                <a:off x="3584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9" name="Content block 602" hidden="1"/>
              <p:cNvSpPr>
                <a:spLocks noChangeArrowheads="1"/>
              </p:cNvSpPr>
              <p:nvPr/>
            </p:nvSpPr>
            <p:spPr bwMode="gray">
              <a:xfrm>
                <a:off x="2057400"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80" name="Content block 601" hidden="1"/>
              <p:cNvSpPr>
                <a:spLocks noChangeArrowheads="1"/>
              </p:cNvSpPr>
              <p:nvPr/>
            </p:nvSpPr>
            <p:spPr bwMode="gray">
              <a:xfrm>
                <a:off x="530352" y="6016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grpSp>
        <p:grpSp>
          <p:nvGrpSpPr>
            <p:cNvPr id="40" name="Group 500" hidden="1"/>
            <p:cNvGrpSpPr/>
            <p:nvPr userDrawn="1"/>
          </p:nvGrpSpPr>
          <p:grpSpPr>
            <a:xfrm>
              <a:off x="530352" y="5257800"/>
              <a:ext cx="8997696" cy="612648"/>
              <a:chOff x="530352" y="5257800"/>
              <a:chExt cx="8997696" cy="612648"/>
            </a:xfrm>
          </p:grpSpPr>
          <p:sp>
            <p:nvSpPr>
              <p:cNvPr id="69" name="Content block 506" hidden="1"/>
              <p:cNvSpPr>
                <a:spLocks noChangeArrowheads="1"/>
              </p:cNvSpPr>
              <p:nvPr/>
            </p:nvSpPr>
            <p:spPr bwMode="gray">
              <a:xfrm>
                <a:off x="8156448"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0"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1"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2" name="Content block 503" hidden="1"/>
              <p:cNvSpPr>
                <a:spLocks noChangeArrowheads="1"/>
              </p:cNvSpPr>
              <p:nvPr/>
            </p:nvSpPr>
            <p:spPr bwMode="gray">
              <a:xfrm>
                <a:off x="3584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3" name="Content block 502" hidden="1"/>
              <p:cNvSpPr>
                <a:spLocks noChangeArrowheads="1"/>
              </p:cNvSpPr>
              <p:nvPr/>
            </p:nvSpPr>
            <p:spPr bwMode="gray">
              <a:xfrm>
                <a:off x="2057400"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74" name="Content block 501" hidden="1"/>
              <p:cNvSpPr>
                <a:spLocks noChangeArrowheads="1"/>
              </p:cNvSpPr>
              <p:nvPr/>
            </p:nvSpPr>
            <p:spPr bwMode="gray">
              <a:xfrm>
                <a:off x="530352" y="5257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grpSp>
        <p:grpSp>
          <p:nvGrpSpPr>
            <p:cNvPr id="41" name="Group 400" hidden="1"/>
            <p:cNvGrpSpPr/>
            <p:nvPr userDrawn="1"/>
          </p:nvGrpSpPr>
          <p:grpSpPr>
            <a:xfrm>
              <a:off x="530352" y="4498848"/>
              <a:ext cx="8997696" cy="612648"/>
              <a:chOff x="530352" y="4498848"/>
              <a:chExt cx="8997696" cy="612648"/>
            </a:xfrm>
          </p:grpSpPr>
          <p:sp>
            <p:nvSpPr>
              <p:cNvPr id="63" name="Content block 406" hidden="1"/>
              <p:cNvSpPr>
                <a:spLocks noChangeArrowheads="1"/>
              </p:cNvSpPr>
              <p:nvPr/>
            </p:nvSpPr>
            <p:spPr bwMode="gray">
              <a:xfrm>
                <a:off x="8156448"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64"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65"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66" name="Content block 403" hidden="1"/>
              <p:cNvSpPr>
                <a:spLocks noChangeArrowheads="1"/>
              </p:cNvSpPr>
              <p:nvPr/>
            </p:nvSpPr>
            <p:spPr bwMode="gray">
              <a:xfrm>
                <a:off x="3584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67" name="Content block 402" hidden="1"/>
              <p:cNvSpPr>
                <a:spLocks noChangeArrowheads="1"/>
              </p:cNvSpPr>
              <p:nvPr/>
            </p:nvSpPr>
            <p:spPr bwMode="gray">
              <a:xfrm>
                <a:off x="2057400"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68" name="Content block 401" hidden="1"/>
              <p:cNvSpPr>
                <a:spLocks noChangeArrowheads="1"/>
              </p:cNvSpPr>
              <p:nvPr/>
            </p:nvSpPr>
            <p:spPr bwMode="gray">
              <a:xfrm>
                <a:off x="530352" y="4498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grpSp>
        <p:grpSp>
          <p:nvGrpSpPr>
            <p:cNvPr id="42" name="Group 300" hidden="1"/>
            <p:cNvGrpSpPr/>
            <p:nvPr userDrawn="1"/>
          </p:nvGrpSpPr>
          <p:grpSpPr>
            <a:xfrm>
              <a:off x="530352" y="3730752"/>
              <a:ext cx="8997696" cy="612648"/>
              <a:chOff x="530352" y="3730752"/>
              <a:chExt cx="8997696" cy="612648"/>
            </a:xfrm>
          </p:grpSpPr>
          <p:sp>
            <p:nvSpPr>
              <p:cNvPr id="57" name="Content block 306" hidden="1"/>
              <p:cNvSpPr>
                <a:spLocks noChangeArrowheads="1"/>
              </p:cNvSpPr>
              <p:nvPr/>
            </p:nvSpPr>
            <p:spPr bwMode="gray">
              <a:xfrm>
                <a:off x="8156448"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58"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59"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60" name="Content block 303" hidden="1"/>
              <p:cNvSpPr>
                <a:spLocks noChangeArrowheads="1"/>
              </p:cNvSpPr>
              <p:nvPr/>
            </p:nvSpPr>
            <p:spPr bwMode="gray">
              <a:xfrm>
                <a:off x="3584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61" name="Content block 302" hidden="1"/>
              <p:cNvSpPr>
                <a:spLocks noChangeArrowheads="1"/>
              </p:cNvSpPr>
              <p:nvPr/>
            </p:nvSpPr>
            <p:spPr bwMode="gray">
              <a:xfrm>
                <a:off x="2057400"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62" name="Content block 301" hidden="1"/>
              <p:cNvSpPr>
                <a:spLocks noChangeArrowheads="1"/>
              </p:cNvSpPr>
              <p:nvPr/>
            </p:nvSpPr>
            <p:spPr bwMode="gray">
              <a:xfrm>
                <a:off x="530352" y="3730752"/>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grpSp>
        <p:grpSp>
          <p:nvGrpSpPr>
            <p:cNvPr id="43" name="Group 200" hidden="1"/>
            <p:cNvGrpSpPr/>
            <p:nvPr userDrawn="1"/>
          </p:nvGrpSpPr>
          <p:grpSpPr>
            <a:xfrm>
              <a:off x="530352" y="2971800"/>
              <a:ext cx="8997696" cy="612648"/>
              <a:chOff x="530352" y="2971800"/>
              <a:chExt cx="8997696" cy="612648"/>
            </a:xfrm>
          </p:grpSpPr>
          <p:sp>
            <p:nvSpPr>
              <p:cNvPr id="51" name="Content block 206" hidden="1"/>
              <p:cNvSpPr>
                <a:spLocks noChangeArrowheads="1"/>
              </p:cNvSpPr>
              <p:nvPr/>
            </p:nvSpPr>
            <p:spPr bwMode="gray">
              <a:xfrm>
                <a:off x="8156448"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52"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53"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54" name="Content block 203" hidden="1"/>
              <p:cNvSpPr>
                <a:spLocks noChangeArrowheads="1"/>
              </p:cNvSpPr>
              <p:nvPr/>
            </p:nvSpPr>
            <p:spPr bwMode="gray">
              <a:xfrm>
                <a:off x="3584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55" name="Content block 202" hidden="1"/>
              <p:cNvSpPr>
                <a:spLocks noChangeArrowheads="1"/>
              </p:cNvSpPr>
              <p:nvPr/>
            </p:nvSpPr>
            <p:spPr bwMode="gray">
              <a:xfrm>
                <a:off x="2057400"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56" name="Content block 201" hidden="1"/>
              <p:cNvSpPr>
                <a:spLocks noChangeArrowheads="1"/>
              </p:cNvSpPr>
              <p:nvPr/>
            </p:nvSpPr>
            <p:spPr bwMode="gray">
              <a:xfrm>
                <a:off x="530352" y="2971800"/>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grpSp>
        <p:grpSp>
          <p:nvGrpSpPr>
            <p:cNvPr id="44" name="Group 100" hidden="1"/>
            <p:cNvGrpSpPr/>
            <p:nvPr userDrawn="1"/>
          </p:nvGrpSpPr>
          <p:grpSpPr>
            <a:xfrm>
              <a:off x="530352" y="2212848"/>
              <a:ext cx="8997696" cy="612648"/>
              <a:chOff x="530352" y="2212848"/>
              <a:chExt cx="8997696" cy="612648"/>
            </a:xfrm>
          </p:grpSpPr>
          <p:sp>
            <p:nvSpPr>
              <p:cNvPr id="45" name="Content block 106" hidden="1"/>
              <p:cNvSpPr>
                <a:spLocks noChangeArrowheads="1"/>
              </p:cNvSpPr>
              <p:nvPr/>
            </p:nvSpPr>
            <p:spPr bwMode="gray">
              <a:xfrm>
                <a:off x="8156448"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46"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47"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48"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49" name="Content block 102" hidden="1"/>
              <p:cNvSpPr>
                <a:spLocks noChangeArrowheads="1"/>
              </p:cNvSpPr>
              <p:nvPr/>
            </p:nvSpPr>
            <p:spPr bwMode="gray">
              <a:xfrm>
                <a:off x="2057400"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sp>
            <p:nvSpPr>
              <p:cNvPr id="50" name="Content block 101" hidden="1"/>
              <p:cNvSpPr>
                <a:spLocks noChangeArrowheads="1"/>
              </p:cNvSpPr>
              <p:nvPr/>
            </p:nvSpPr>
            <p:spPr bwMode="gray">
              <a:xfrm>
                <a:off x="530352" y="2212848"/>
                <a:ext cx="1371600" cy="612648"/>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062">
                  <a:defRPr/>
                </a:pPr>
                <a:endParaRPr lang="en-GB" sz="1000" dirty="0">
                  <a:solidFill>
                    <a:srgbClr val="000000"/>
                  </a:solidFill>
                </a:endParaRPr>
              </a:p>
            </p:txBody>
          </p:sp>
        </p:grpSp>
      </p:grpSp>
      <p:sp>
        <p:nvSpPr>
          <p:cNvPr id="5" name="AutoShape 2" descr="نتيجة بحث الصور عن ‪british olympic association logo‬‏"/>
          <p:cNvSpPr>
            <a:spLocks noChangeAspect="1" noChangeArrowheads="1"/>
          </p:cNvSpPr>
          <p:nvPr/>
        </p:nvSpPr>
        <p:spPr bwMode="auto">
          <a:xfrm>
            <a:off x="141433" y="-516872"/>
            <a:ext cx="1324841" cy="10841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48" tIns="41025" rIns="82048" bIns="41025" numCol="1" anchor="t" anchorCtr="0" compatLnSpc="1">
            <a:prstTxWarp prst="textNoShape">
              <a:avLst/>
            </a:prstTxWarp>
          </a:bodyPr>
          <a:lstStyle/>
          <a:p>
            <a:pPr defTabSz="914186"/>
            <a:endParaRPr lang="en-GB" sz="1000">
              <a:solidFill>
                <a:srgbClr val="000000"/>
              </a:solidFill>
            </a:endParaRPr>
          </a:p>
        </p:txBody>
      </p:sp>
      <p:sp>
        <p:nvSpPr>
          <p:cNvPr id="6" name="AutoShape 4" descr="نتيجة بحث الصور عن ‪british olympic association logo‬‏"/>
          <p:cNvSpPr>
            <a:spLocks noChangeAspect="1" noChangeArrowheads="1"/>
          </p:cNvSpPr>
          <p:nvPr/>
        </p:nvSpPr>
        <p:spPr bwMode="auto">
          <a:xfrm>
            <a:off x="279979" y="-382401"/>
            <a:ext cx="1324841" cy="10841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2048" tIns="41025" rIns="82048" bIns="41025" numCol="1" anchor="t" anchorCtr="0" compatLnSpc="1">
            <a:prstTxWarp prst="textNoShape">
              <a:avLst/>
            </a:prstTxWarp>
          </a:bodyPr>
          <a:lstStyle/>
          <a:p>
            <a:pPr defTabSz="914186"/>
            <a:endParaRPr lang="en-GB" sz="1000">
              <a:solidFill>
                <a:srgbClr val="000000"/>
              </a:solidFill>
            </a:endParaRPr>
          </a:p>
        </p:txBody>
      </p:sp>
      <p:sp>
        <p:nvSpPr>
          <p:cNvPr id="96" name="Title 1"/>
          <p:cNvSpPr>
            <a:spLocks noGrp="1"/>
          </p:cNvSpPr>
          <p:nvPr>
            <p:ph type="title"/>
          </p:nvPr>
        </p:nvSpPr>
        <p:spPr>
          <a:xfrm>
            <a:off x="493684" y="1030942"/>
            <a:ext cx="8303953" cy="806824"/>
          </a:xfrm>
        </p:spPr>
        <p:txBody>
          <a:bodyPr vert="horz" lIns="0" tIns="0" rIns="0" bIns="0" rtlCol="0" anchor="t" anchorCtr="0">
            <a:noAutofit/>
          </a:bodyPr>
          <a:lstStyle/>
          <a:p>
            <a:pPr lvl="1" algn="l" defTabSz="914186" rtl="0">
              <a:spcBef>
                <a:spcPct val="0"/>
              </a:spcBef>
            </a:pPr>
            <a:r>
              <a:rPr lang="en-GB" b="1" i="1" kern="1200" dirty="0" smtClean="0">
                <a:solidFill>
                  <a:schemeClr val="tx1"/>
                </a:solidFill>
                <a:latin typeface="+mj-lt"/>
                <a:ea typeface="+mj-ea"/>
                <a:cs typeface="+mj-cs"/>
              </a:rPr>
              <a:t>Project Scope Statement – IMOCA 60 RC</a:t>
            </a:r>
            <a:endParaRPr lang="en-GB" sz="1400" i="1" kern="1200" dirty="0">
              <a:solidFill>
                <a:schemeClr val="tx1"/>
              </a:solidFill>
              <a:latin typeface="+mj-lt"/>
              <a:ea typeface="+mj-ea"/>
              <a:cs typeface="+mj-cs"/>
            </a:endParaRPr>
          </a:p>
        </p:txBody>
      </p:sp>
      <p:sp>
        <p:nvSpPr>
          <p:cNvPr id="100" name="Executive Summary" hidden="1"/>
          <p:cNvSpPr txBox="1"/>
          <p:nvPr>
            <p:custDataLst>
              <p:tags r:id="rId3"/>
            </p:custDataLst>
          </p:nvPr>
        </p:nvSpPr>
        <p:spPr>
          <a:xfrm>
            <a:off x="482137" y="6115722"/>
            <a:ext cx="65" cy="179536"/>
          </a:xfrm>
          <a:prstGeom prst="rect">
            <a:avLst/>
          </a:prstGeom>
          <a:noFill/>
        </p:spPr>
        <p:txBody>
          <a:bodyPr wrap="none" lIns="0" tIns="0" rIns="0" bIns="0" rtlCol="0">
            <a:spAutoFit/>
          </a:bodyPr>
          <a:lstStyle/>
          <a:p>
            <a:pPr defTabSz="914186">
              <a:lnSpc>
                <a:spcPts val="1436"/>
              </a:lnSpc>
            </a:pPr>
            <a:endParaRPr lang="en-GB" sz="1400" noProof="1">
              <a:solidFill>
                <a:srgbClr val="000000"/>
              </a:solidFill>
            </a:endParaRPr>
          </a:p>
        </p:txBody>
      </p:sp>
      <p:sp>
        <p:nvSpPr>
          <p:cNvPr id="3" name="Freeform 2"/>
          <p:cNvSpPr/>
          <p:nvPr/>
        </p:nvSpPr>
        <p:spPr>
          <a:xfrm>
            <a:off x="1930310" y="1820924"/>
            <a:ext cx="6816436" cy="1048871"/>
          </a:xfrm>
          <a:custGeom>
            <a:avLst/>
            <a:gdLst>
              <a:gd name="connsiteX0" fmla="*/ 73595 w 441560"/>
              <a:gd name="connsiteY0" fmla="*/ 0 h 7160659"/>
              <a:gd name="connsiteX1" fmla="*/ 367965 w 441560"/>
              <a:gd name="connsiteY1" fmla="*/ 0 h 7160659"/>
              <a:gd name="connsiteX2" fmla="*/ 441560 w 441560"/>
              <a:gd name="connsiteY2" fmla="*/ 73595 h 7160659"/>
              <a:gd name="connsiteX3" fmla="*/ 441560 w 441560"/>
              <a:gd name="connsiteY3" fmla="*/ 7160659 h 7160659"/>
              <a:gd name="connsiteX4" fmla="*/ 441560 w 441560"/>
              <a:gd name="connsiteY4" fmla="*/ 7160659 h 7160659"/>
              <a:gd name="connsiteX5" fmla="*/ 0 w 441560"/>
              <a:gd name="connsiteY5" fmla="*/ 7160659 h 7160659"/>
              <a:gd name="connsiteX6" fmla="*/ 0 w 441560"/>
              <a:gd name="connsiteY6" fmla="*/ 7160659 h 7160659"/>
              <a:gd name="connsiteX7" fmla="*/ 0 w 441560"/>
              <a:gd name="connsiteY7" fmla="*/ 73595 h 7160659"/>
              <a:gd name="connsiteX8" fmla="*/ 73595 w 441560"/>
              <a:gd name="connsiteY8" fmla="*/ 0 h 716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560" h="7160659">
                <a:moveTo>
                  <a:pt x="441560" y="1193476"/>
                </a:moveTo>
                <a:lnTo>
                  <a:pt x="441560" y="5967183"/>
                </a:lnTo>
                <a:cubicBezTo>
                  <a:pt x="441560" y="6626311"/>
                  <a:pt x="439528" y="7160651"/>
                  <a:pt x="437022" y="7160651"/>
                </a:cubicBezTo>
                <a:lnTo>
                  <a:pt x="0" y="7160651"/>
                </a:lnTo>
                <a:lnTo>
                  <a:pt x="0" y="7160651"/>
                </a:lnTo>
                <a:lnTo>
                  <a:pt x="0" y="8"/>
                </a:lnTo>
                <a:lnTo>
                  <a:pt x="0" y="8"/>
                </a:lnTo>
                <a:lnTo>
                  <a:pt x="437022" y="8"/>
                </a:lnTo>
                <a:cubicBezTo>
                  <a:pt x="439528" y="8"/>
                  <a:pt x="441560" y="534348"/>
                  <a:pt x="441560" y="1193476"/>
                </a:cubicBez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22216" tIns="130449" rIns="241557" bIns="130450" numCol="1" spcCol="1140" anchor="ctr" anchorCtr="0">
            <a:noAutofit/>
          </a:bodyPr>
          <a:lstStyle/>
          <a:p>
            <a:pPr marL="51280" lvl="1" indent="-51280" algn="justLow" defTabSz="438733">
              <a:lnSpc>
                <a:spcPct val="90000"/>
              </a:lnSpc>
              <a:spcBef>
                <a:spcPct val="0"/>
              </a:spcBef>
              <a:spcAft>
                <a:spcPct val="15000"/>
              </a:spcAft>
              <a:buFontTx/>
              <a:buChar char="••"/>
            </a:pPr>
            <a:r>
              <a:rPr lang="en-GB" sz="1100" dirty="0" smtClean="0">
                <a:solidFill>
                  <a:srgbClr val="000000">
                    <a:hueOff val="0"/>
                    <a:satOff val="0"/>
                    <a:lumOff val="0"/>
                    <a:alphaOff val="0"/>
                  </a:srgbClr>
                </a:solidFill>
                <a:latin typeface="Georgia"/>
              </a:rPr>
              <a:t> It’s been a while since I have engaged in new hobbies. I’ve been looking for finding a new hobby that will allow me to learn a new skill set while enjoying the end product. </a:t>
            </a:r>
            <a:endParaRPr lang="en-GB" sz="1100" dirty="0">
              <a:solidFill>
                <a:srgbClr val="000000">
                  <a:hueOff val="0"/>
                  <a:satOff val="0"/>
                  <a:lumOff val="0"/>
                  <a:alphaOff val="0"/>
                </a:srgbClr>
              </a:solidFill>
              <a:latin typeface="Georgia"/>
            </a:endParaRPr>
          </a:p>
        </p:txBody>
      </p:sp>
      <p:sp>
        <p:nvSpPr>
          <p:cNvPr id="4" name="Freeform 3"/>
          <p:cNvSpPr/>
          <p:nvPr/>
        </p:nvSpPr>
        <p:spPr>
          <a:xfrm>
            <a:off x="432761" y="1820925"/>
            <a:ext cx="1484135" cy="1048871"/>
          </a:xfrm>
          <a:custGeom>
            <a:avLst/>
            <a:gdLst>
              <a:gd name="connsiteX0" fmla="*/ 0 w 1979702"/>
              <a:gd name="connsiteY0" fmla="*/ 91994 h 551950"/>
              <a:gd name="connsiteX1" fmla="*/ 91994 w 1979702"/>
              <a:gd name="connsiteY1" fmla="*/ 0 h 551950"/>
              <a:gd name="connsiteX2" fmla="*/ 1887708 w 1979702"/>
              <a:gd name="connsiteY2" fmla="*/ 0 h 551950"/>
              <a:gd name="connsiteX3" fmla="*/ 1979702 w 1979702"/>
              <a:gd name="connsiteY3" fmla="*/ 91994 h 551950"/>
              <a:gd name="connsiteX4" fmla="*/ 1979702 w 1979702"/>
              <a:gd name="connsiteY4" fmla="*/ 459956 h 551950"/>
              <a:gd name="connsiteX5" fmla="*/ 1887708 w 1979702"/>
              <a:gd name="connsiteY5" fmla="*/ 551950 h 551950"/>
              <a:gd name="connsiteX6" fmla="*/ 91994 w 1979702"/>
              <a:gd name="connsiteY6" fmla="*/ 551950 h 551950"/>
              <a:gd name="connsiteX7" fmla="*/ 0 w 1979702"/>
              <a:gd name="connsiteY7" fmla="*/ 459956 h 551950"/>
              <a:gd name="connsiteX8" fmla="*/ 0 w 1979702"/>
              <a:gd name="connsiteY8" fmla="*/ 91994 h 55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9702" h="551950">
                <a:moveTo>
                  <a:pt x="0" y="91994"/>
                </a:moveTo>
                <a:cubicBezTo>
                  <a:pt x="0" y="41187"/>
                  <a:pt x="41187" y="0"/>
                  <a:pt x="91994" y="0"/>
                </a:cubicBezTo>
                <a:lnTo>
                  <a:pt x="1887708" y="0"/>
                </a:lnTo>
                <a:cubicBezTo>
                  <a:pt x="1938515" y="0"/>
                  <a:pt x="1979702" y="41187"/>
                  <a:pt x="1979702" y="91994"/>
                </a:cubicBezTo>
                <a:lnTo>
                  <a:pt x="1979702" y="459956"/>
                </a:lnTo>
                <a:cubicBezTo>
                  <a:pt x="1979702" y="510763"/>
                  <a:pt x="1938515" y="551950"/>
                  <a:pt x="1887708" y="551950"/>
                </a:cubicBezTo>
                <a:lnTo>
                  <a:pt x="91994" y="551950"/>
                </a:lnTo>
                <a:cubicBezTo>
                  <a:pt x="41187" y="551950"/>
                  <a:pt x="0" y="510763"/>
                  <a:pt x="0" y="459956"/>
                </a:cubicBezTo>
                <a:lnTo>
                  <a:pt x="0" y="9199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8620" tIns="46398" rIns="68620" bIns="46398" numCol="1" spcCol="1140" anchor="ctr" anchorCtr="0">
            <a:noAutofit/>
          </a:bodyPr>
          <a:lstStyle/>
          <a:p>
            <a:pPr algn="ctr" defTabSz="518502">
              <a:lnSpc>
                <a:spcPct val="90000"/>
              </a:lnSpc>
              <a:spcBef>
                <a:spcPct val="0"/>
              </a:spcBef>
              <a:spcAft>
                <a:spcPct val="35000"/>
              </a:spcAft>
            </a:pPr>
            <a:r>
              <a:rPr lang="en-GB" sz="1100" dirty="0" smtClean="0">
                <a:solidFill>
                  <a:srgbClr val="FFFFFF"/>
                </a:solidFill>
              </a:rPr>
              <a:t>Project</a:t>
            </a:r>
          </a:p>
          <a:p>
            <a:pPr algn="ctr" defTabSz="518502">
              <a:lnSpc>
                <a:spcPct val="90000"/>
              </a:lnSpc>
              <a:spcBef>
                <a:spcPct val="0"/>
              </a:spcBef>
              <a:spcAft>
                <a:spcPct val="35000"/>
              </a:spcAft>
            </a:pPr>
            <a:r>
              <a:rPr lang="en-GB" sz="1100" dirty="0" smtClean="0">
                <a:solidFill>
                  <a:srgbClr val="FFFFFF"/>
                </a:solidFill>
              </a:rPr>
              <a:t>Justification</a:t>
            </a:r>
            <a:endParaRPr lang="en-GB" sz="1100" dirty="0">
              <a:solidFill>
                <a:srgbClr val="FFFFFF"/>
              </a:solidFill>
            </a:endParaRPr>
          </a:p>
        </p:txBody>
      </p:sp>
      <p:sp>
        <p:nvSpPr>
          <p:cNvPr id="8" name="Freeform 7"/>
          <p:cNvSpPr/>
          <p:nvPr/>
        </p:nvSpPr>
        <p:spPr>
          <a:xfrm>
            <a:off x="1930310" y="2946882"/>
            <a:ext cx="6816436" cy="1048871"/>
          </a:xfrm>
          <a:custGeom>
            <a:avLst/>
            <a:gdLst>
              <a:gd name="connsiteX0" fmla="*/ 73595 w 441560"/>
              <a:gd name="connsiteY0" fmla="*/ 0 h 7160659"/>
              <a:gd name="connsiteX1" fmla="*/ 367965 w 441560"/>
              <a:gd name="connsiteY1" fmla="*/ 0 h 7160659"/>
              <a:gd name="connsiteX2" fmla="*/ 441560 w 441560"/>
              <a:gd name="connsiteY2" fmla="*/ 73595 h 7160659"/>
              <a:gd name="connsiteX3" fmla="*/ 441560 w 441560"/>
              <a:gd name="connsiteY3" fmla="*/ 7160659 h 7160659"/>
              <a:gd name="connsiteX4" fmla="*/ 441560 w 441560"/>
              <a:gd name="connsiteY4" fmla="*/ 7160659 h 7160659"/>
              <a:gd name="connsiteX5" fmla="*/ 0 w 441560"/>
              <a:gd name="connsiteY5" fmla="*/ 7160659 h 7160659"/>
              <a:gd name="connsiteX6" fmla="*/ 0 w 441560"/>
              <a:gd name="connsiteY6" fmla="*/ 7160659 h 7160659"/>
              <a:gd name="connsiteX7" fmla="*/ 0 w 441560"/>
              <a:gd name="connsiteY7" fmla="*/ 73595 h 7160659"/>
              <a:gd name="connsiteX8" fmla="*/ 73595 w 441560"/>
              <a:gd name="connsiteY8" fmla="*/ 0 h 716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560" h="7160659">
                <a:moveTo>
                  <a:pt x="441560" y="1193476"/>
                </a:moveTo>
                <a:lnTo>
                  <a:pt x="441560" y="5967183"/>
                </a:lnTo>
                <a:cubicBezTo>
                  <a:pt x="441560" y="6626311"/>
                  <a:pt x="439528" y="7160651"/>
                  <a:pt x="437022" y="7160651"/>
                </a:cubicBezTo>
                <a:lnTo>
                  <a:pt x="0" y="7160651"/>
                </a:lnTo>
                <a:lnTo>
                  <a:pt x="0" y="7160651"/>
                </a:lnTo>
                <a:lnTo>
                  <a:pt x="0" y="8"/>
                </a:lnTo>
                <a:lnTo>
                  <a:pt x="0" y="8"/>
                </a:lnTo>
                <a:lnTo>
                  <a:pt x="437022" y="8"/>
                </a:lnTo>
                <a:cubicBezTo>
                  <a:pt x="439528" y="8"/>
                  <a:pt x="441560" y="534348"/>
                  <a:pt x="441560" y="1193476"/>
                </a:cubicBezTo>
                <a:close/>
              </a:path>
            </a:pathLst>
          </a:custGeom>
        </p:spPr>
        <p:style>
          <a:lnRef idx="2">
            <a:schemeClr val="accent2">
              <a:tint val="40000"/>
              <a:alpha val="90000"/>
              <a:hueOff val="-1882"/>
              <a:satOff val="-14007"/>
              <a:lumOff val="-1608"/>
              <a:alphaOff val="0"/>
            </a:schemeClr>
          </a:lnRef>
          <a:fillRef idx="1">
            <a:schemeClr val="accent2">
              <a:tint val="40000"/>
              <a:alpha val="90000"/>
              <a:hueOff val="-1882"/>
              <a:satOff val="-14007"/>
              <a:lumOff val="-1608"/>
              <a:alphaOff val="0"/>
            </a:schemeClr>
          </a:fillRef>
          <a:effectRef idx="0">
            <a:schemeClr val="accent2">
              <a:tint val="40000"/>
              <a:alpha val="90000"/>
              <a:hueOff val="-1882"/>
              <a:satOff val="-14007"/>
              <a:lumOff val="-1608"/>
              <a:alphaOff val="0"/>
            </a:schemeClr>
          </a:effectRef>
          <a:fontRef idx="minor">
            <a:schemeClr val="dk1">
              <a:hueOff val="0"/>
              <a:satOff val="0"/>
              <a:lumOff val="0"/>
              <a:alphaOff val="0"/>
            </a:schemeClr>
          </a:fontRef>
        </p:style>
        <p:txBody>
          <a:bodyPr spcFirstLastPara="0" vert="horz" wrap="square" lIns="222216" tIns="130449" rIns="241557" bIns="130450" numCol="1" spcCol="1140" anchor="ctr" anchorCtr="0">
            <a:noAutofit/>
          </a:bodyPr>
          <a:lstStyle/>
          <a:p>
            <a:pPr marL="0" lvl="1" algn="justLow" defTabSz="438733">
              <a:lnSpc>
                <a:spcPct val="90000"/>
              </a:lnSpc>
              <a:spcBef>
                <a:spcPct val="0"/>
              </a:spcBef>
              <a:spcAft>
                <a:spcPct val="15000"/>
              </a:spcAft>
            </a:pPr>
            <a:r>
              <a:rPr lang="en-GB" sz="1100" dirty="0" smtClean="0">
                <a:solidFill>
                  <a:srgbClr val="000000">
                    <a:hueOff val="0"/>
                    <a:satOff val="0"/>
                    <a:lumOff val="0"/>
                    <a:alphaOff val="0"/>
                  </a:srgbClr>
                </a:solidFill>
                <a:latin typeface="Georgia"/>
              </a:rPr>
              <a:t>The boat will be radio controlled, can be sailed in various weather condition, to be completed with a budget of less than USD 2,000 in 2 months (8 weekends). It will need to be fiberglass laminated for durability and weigh less than 10 kilos for easy transportation. The mast will need to fit in the car. Hydrodynamics of the original IMOCA 60 design will need to be altered to factor in scaling down so will the keel weight as a result of additional volume. </a:t>
            </a:r>
            <a:r>
              <a:rPr lang="en-GB" sz="1100" b="1" dirty="0" smtClean="0">
                <a:solidFill>
                  <a:srgbClr val="000000">
                    <a:hueOff val="0"/>
                    <a:satOff val="0"/>
                    <a:lumOff val="0"/>
                    <a:alphaOff val="0"/>
                  </a:srgbClr>
                </a:solidFill>
                <a:latin typeface="Georgia"/>
              </a:rPr>
              <a:t>Project Exclusion: </a:t>
            </a:r>
            <a:r>
              <a:rPr lang="en-GB" sz="1100" dirty="0" smtClean="0">
                <a:solidFill>
                  <a:srgbClr val="000000">
                    <a:hueOff val="0"/>
                    <a:satOff val="0"/>
                    <a:lumOff val="0"/>
                    <a:alphaOff val="0"/>
                  </a:srgbClr>
                </a:solidFill>
                <a:latin typeface="Georgia"/>
              </a:rPr>
              <a:t>Making the sails. Sails will be bought from a reputable sail maker. </a:t>
            </a:r>
            <a:endParaRPr lang="en-GB" sz="1100" dirty="0">
              <a:solidFill>
                <a:srgbClr val="000000">
                  <a:hueOff val="0"/>
                  <a:satOff val="0"/>
                  <a:lumOff val="0"/>
                  <a:alphaOff val="0"/>
                </a:srgbClr>
              </a:solidFill>
              <a:latin typeface="Georgia"/>
            </a:endParaRPr>
          </a:p>
        </p:txBody>
      </p:sp>
      <p:sp>
        <p:nvSpPr>
          <p:cNvPr id="9" name="Freeform 8"/>
          <p:cNvSpPr/>
          <p:nvPr/>
        </p:nvSpPr>
        <p:spPr>
          <a:xfrm>
            <a:off x="425494" y="2945350"/>
            <a:ext cx="1484135" cy="1048871"/>
          </a:xfrm>
          <a:custGeom>
            <a:avLst/>
            <a:gdLst>
              <a:gd name="connsiteX0" fmla="*/ 0 w 1979702"/>
              <a:gd name="connsiteY0" fmla="*/ 91994 h 551950"/>
              <a:gd name="connsiteX1" fmla="*/ 91994 w 1979702"/>
              <a:gd name="connsiteY1" fmla="*/ 0 h 551950"/>
              <a:gd name="connsiteX2" fmla="*/ 1887708 w 1979702"/>
              <a:gd name="connsiteY2" fmla="*/ 0 h 551950"/>
              <a:gd name="connsiteX3" fmla="*/ 1979702 w 1979702"/>
              <a:gd name="connsiteY3" fmla="*/ 91994 h 551950"/>
              <a:gd name="connsiteX4" fmla="*/ 1979702 w 1979702"/>
              <a:gd name="connsiteY4" fmla="*/ 459956 h 551950"/>
              <a:gd name="connsiteX5" fmla="*/ 1887708 w 1979702"/>
              <a:gd name="connsiteY5" fmla="*/ 551950 h 551950"/>
              <a:gd name="connsiteX6" fmla="*/ 91994 w 1979702"/>
              <a:gd name="connsiteY6" fmla="*/ 551950 h 551950"/>
              <a:gd name="connsiteX7" fmla="*/ 0 w 1979702"/>
              <a:gd name="connsiteY7" fmla="*/ 459956 h 551950"/>
              <a:gd name="connsiteX8" fmla="*/ 0 w 1979702"/>
              <a:gd name="connsiteY8" fmla="*/ 91994 h 55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9702" h="551950">
                <a:moveTo>
                  <a:pt x="0" y="91994"/>
                </a:moveTo>
                <a:cubicBezTo>
                  <a:pt x="0" y="41187"/>
                  <a:pt x="41187" y="0"/>
                  <a:pt x="91994" y="0"/>
                </a:cubicBezTo>
                <a:lnTo>
                  <a:pt x="1887708" y="0"/>
                </a:lnTo>
                <a:cubicBezTo>
                  <a:pt x="1938515" y="0"/>
                  <a:pt x="1979702" y="41187"/>
                  <a:pt x="1979702" y="91994"/>
                </a:cubicBezTo>
                <a:lnTo>
                  <a:pt x="1979702" y="459956"/>
                </a:lnTo>
                <a:cubicBezTo>
                  <a:pt x="1979702" y="510763"/>
                  <a:pt x="1938515" y="551950"/>
                  <a:pt x="1887708" y="551950"/>
                </a:cubicBezTo>
                <a:lnTo>
                  <a:pt x="91994" y="551950"/>
                </a:lnTo>
                <a:cubicBezTo>
                  <a:pt x="41187" y="551950"/>
                  <a:pt x="0" y="510763"/>
                  <a:pt x="0" y="459956"/>
                </a:cubicBezTo>
                <a:lnTo>
                  <a:pt x="0" y="91994"/>
                </a:lnTo>
                <a:close/>
              </a:path>
            </a:pathLst>
          </a:custGeom>
        </p:spPr>
        <p:style>
          <a:lnRef idx="2">
            <a:schemeClr val="lt1">
              <a:hueOff val="0"/>
              <a:satOff val="0"/>
              <a:lumOff val="0"/>
              <a:alphaOff val="0"/>
            </a:schemeClr>
          </a:lnRef>
          <a:fillRef idx="1">
            <a:schemeClr val="accent2">
              <a:hueOff val="-41235"/>
              <a:satOff val="-6594"/>
              <a:lumOff val="-6177"/>
              <a:alphaOff val="0"/>
            </a:schemeClr>
          </a:fillRef>
          <a:effectRef idx="0">
            <a:schemeClr val="accent2">
              <a:hueOff val="-41235"/>
              <a:satOff val="-6594"/>
              <a:lumOff val="-6177"/>
              <a:alphaOff val="0"/>
            </a:schemeClr>
          </a:effectRef>
          <a:fontRef idx="minor">
            <a:schemeClr val="lt1"/>
          </a:fontRef>
        </p:style>
        <p:txBody>
          <a:bodyPr spcFirstLastPara="0" vert="horz" wrap="square" lIns="68620" tIns="46398" rIns="68620" bIns="46398" numCol="1" spcCol="1140" anchor="ctr" anchorCtr="0">
            <a:noAutofit/>
          </a:bodyPr>
          <a:lstStyle/>
          <a:p>
            <a:pPr algn="ctr" defTabSz="518502">
              <a:lnSpc>
                <a:spcPct val="90000"/>
              </a:lnSpc>
              <a:spcBef>
                <a:spcPct val="0"/>
              </a:spcBef>
              <a:spcAft>
                <a:spcPct val="35000"/>
              </a:spcAft>
            </a:pPr>
            <a:r>
              <a:rPr lang="en-GB" sz="1100" dirty="0" smtClean="0">
                <a:solidFill>
                  <a:srgbClr val="FFFFFF"/>
                </a:solidFill>
              </a:rPr>
              <a:t>Project Scope</a:t>
            </a:r>
            <a:endParaRPr lang="en-GB" sz="1100" dirty="0">
              <a:solidFill>
                <a:srgbClr val="FFFFFF"/>
              </a:solidFill>
            </a:endParaRPr>
          </a:p>
        </p:txBody>
      </p:sp>
      <p:sp>
        <p:nvSpPr>
          <p:cNvPr id="10" name="Freeform 9"/>
          <p:cNvSpPr/>
          <p:nvPr/>
        </p:nvSpPr>
        <p:spPr>
          <a:xfrm>
            <a:off x="1930310" y="5198800"/>
            <a:ext cx="6816436" cy="1048871"/>
          </a:xfrm>
          <a:custGeom>
            <a:avLst/>
            <a:gdLst>
              <a:gd name="connsiteX0" fmla="*/ 73595 w 441560"/>
              <a:gd name="connsiteY0" fmla="*/ 0 h 7160659"/>
              <a:gd name="connsiteX1" fmla="*/ 367965 w 441560"/>
              <a:gd name="connsiteY1" fmla="*/ 0 h 7160659"/>
              <a:gd name="connsiteX2" fmla="*/ 441560 w 441560"/>
              <a:gd name="connsiteY2" fmla="*/ 73595 h 7160659"/>
              <a:gd name="connsiteX3" fmla="*/ 441560 w 441560"/>
              <a:gd name="connsiteY3" fmla="*/ 7160659 h 7160659"/>
              <a:gd name="connsiteX4" fmla="*/ 441560 w 441560"/>
              <a:gd name="connsiteY4" fmla="*/ 7160659 h 7160659"/>
              <a:gd name="connsiteX5" fmla="*/ 0 w 441560"/>
              <a:gd name="connsiteY5" fmla="*/ 7160659 h 7160659"/>
              <a:gd name="connsiteX6" fmla="*/ 0 w 441560"/>
              <a:gd name="connsiteY6" fmla="*/ 7160659 h 7160659"/>
              <a:gd name="connsiteX7" fmla="*/ 0 w 441560"/>
              <a:gd name="connsiteY7" fmla="*/ 73595 h 7160659"/>
              <a:gd name="connsiteX8" fmla="*/ 73595 w 441560"/>
              <a:gd name="connsiteY8" fmla="*/ 0 h 716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560" h="7160659">
                <a:moveTo>
                  <a:pt x="441560" y="1193476"/>
                </a:moveTo>
                <a:lnTo>
                  <a:pt x="441560" y="5967183"/>
                </a:lnTo>
                <a:cubicBezTo>
                  <a:pt x="441560" y="6626311"/>
                  <a:pt x="439528" y="7160651"/>
                  <a:pt x="437022" y="7160651"/>
                </a:cubicBezTo>
                <a:lnTo>
                  <a:pt x="0" y="7160651"/>
                </a:lnTo>
                <a:lnTo>
                  <a:pt x="0" y="7160651"/>
                </a:lnTo>
                <a:lnTo>
                  <a:pt x="0" y="8"/>
                </a:lnTo>
                <a:lnTo>
                  <a:pt x="0" y="8"/>
                </a:lnTo>
                <a:lnTo>
                  <a:pt x="437022" y="8"/>
                </a:lnTo>
                <a:cubicBezTo>
                  <a:pt x="439528" y="8"/>
                  <a:pt x="441560" y="534348"/>
                  <a:pt x="441560" y="1193476"/>
                </a:cubicBezTo>
                <a:close/>
              </a:path>
            </a:pathLst>
          </a:custGeom>
        </p:spPr>
        <p:style>
          <a:lnRef idx="2">
            <a:schemeClr val="accent2">
              <a:tint val="40000"/>
              <a:alpha val="90000"/>
              <a:hueOff val="-3764"/>
              <a:satOff val="-28015"/>
              <a:lumOff val="-3215"/>
              <a:alphaOff val="0"/>
            </a:schemeClr>
          </a:lnRef>
          <a:fillRef idx="1">
            <a:schemeClr val="accent2">
              <a:tint val="40000"/>
              <a:alpha val="90000"/>
              <a:hueOff val="-3764"/>
              <a:satOff val="-28015"/>
              <a:lumOff val="-3215"/>
              <a:alphaOff val="0"/>
            </a:schemeClr>
          </a:fillRef>
          <a:effectRef idx="0">
            <a:schemeClr val="accent2">
              <a:tint val="40000"/>
              <a:alpha val="90000"/>
              <a:hueOff val="-3764"/>
              <a:satOff val="-28015"/>
              <a:lumOff val="-3215"/>
              <a:alphaOff val="0"/>
            </a:schemeClr>
          </a:effectRef>
          <a:fontRef idx="minor">
            <a:schemeClr val="dk1">
              <a:hueOff val="0"/>
              <a:satOff val="0"/>
              <a:lumOff val="0"/>
              <a:alphaOff val="0"/>
            </a:schemeClr>
          </a:fontRef>
        </p:style>
        <p:txBody>
          <a:bodyPr spcFirstLastPara="0" vert="horz" wrap="square" lIns="222216" tIns="130449" rIns="241557" bIns="130450" numCol="1" spcCol="1140" anchor="ctr" anchorCtr="0">
            <a:noAutofit/>
          </a:bodyPr>
          <a:lstStyle/>
          <a:p>
            <a:pPr marL="51280" lvl="1" indent="-51280" defTabSz="438733">
              <a:lnSpc>
                <a:spcPct val="90000"/>
              </a:lnSpc>
              <a:spcBef>
                <a:spcPct val="0"/>
              </a:spcBef>
              <a:spcAft>
                <a:spcPct val="15000"/>
              </a:spcAft>
              <a:buFontTx/>
              <a:buChar char="••"/>
            </a:pPr>
            <a:r>
              <a:rPr lang="en-GB" sz="1100" dirty="0" smtClean="0">
                <a:solidFill>
                  <a:srgbClr val="000000">
                    <a:hueOff val="0"/>
                    <a:satOff val="0"/>
                    <a:lumOff val="0"/>
                    <a:alphaOff val="0"/>
                  </a:srgbClr>
                </a:solidFill>
                <a:latin typeface="Georgia"/>
              </a:rPr>
              <a:t>Finished in less than 8 weekends</a:t>
            </a:r>
          </a:p>
          <a:p>
            <a:pPr marL="51280" lvl="1" indent="-51280" defTabSz="438733">
              <a:lnSpc>
                <a:spcPct val="90000"/>
              </a:lnSpc>
              <a:spcBef>
                <a:spcPct val="0"/>
              </a:spcBef>
              <a:spcAft>
                <a:spcPct val="15000"/>
              </a:spcAft>
              <a:buFontTx/>
              <a:buChar char="••"/>
            </a:pPr>
            <a:r>
              <a:rPr lang="en-GB" sz="1100" dirty="0">
                <a:solidFill>
                  <a:srgbClr val="000000">
                    <a:hueOff val="0"/>
                    <a:satOff val="0"/>
                    <a:lumOff val="0"/>
                    <a:alphaOff val="0"/>
                  </a:srgbClr>
                </a:solidFill>
                <a:latin typeface="Georgia"/>
              </a:rPr>
              <a:t> </a:t>
            </a:r>
            <a:r>
              <a:rPr lang="en-GB" sz="1100" dirty="0" smtClean="0">
                <a:solidFill>
                  <a:srgbClr val="000000">
                    <a:hueOff val="0"/>
                    <a:satOff val="0"/>
                    <a:lumOff val="0"/>
                    <a:alphaOff val="0"/>
                  </a:srgbClr>
                </a:solidFill>
                <a:latin typeface="Georgia"/>
              </a:rPr>
              <a:t>Within the budget of USD 2,000</a:t>
            </a:r>
          </a:p>
          <a:p>
            <a:pPr marL="51280" lvl="1" indent="-51280" defTabSz="438733">
              <a:lnSpc>
                <a:spcPct val="90000"/>
              </a:lnSpc>
              <a:spcBef>
                <a:spcPct val="0"/>
              </a:spcBef>
              <a:spcAft>
                <a:spcPct val="15000"/>
              </a:spcAft>
              <a:buFontTx/>
              <a:buChar char="••"/>
            </a:pPr>
            <a:r>
              <a:rPr lang="en-GB" sz="1100" dirty="0" smtClean="0">
                <a:solidFill>
                  <a:srgbClr val="000000">
                    <a:hueOff val="0"/>
                    <a:satOff val="0"/>
                    <a:lumOff val="0"/>
                    <a:alphaOff val="0"/>
                  </a:srgbClr>
                </a:solidFill>
                <a:latin typeface="Georgia"/>
              </a:rPr>
              <a:t> Needs to float (!)</a:t>
            </a:r>
          </a:p>
          <a:p>
            <a:pPr marL="51280" lvl="1" indent="-51280" defTabSz="438733">
              <a:lnSpc>
                <a:spcPct val="90000"/>
              </a:lnSpc>
              <a:spcBef>
                <a:spcPct val="0"/>
              </a:spcBef>
              <a:spcAft>
                <a:spcPct val="15000"/>
              </a:spcAft>
              <a:buFontTx/>
              <a:buChar char="••"/>
            </a:pPr>
            <a:r>
              <a:rPr lang="en-GB" sz="1100" dirty="0">
                <a:solidFill>
                  <a:srgbClr val="000000">
                    <a:hueOff val="0"/>
                    <a:satOff val="0"/>
                    <a:lumOff val="0"/>
                    <a:alphaOff val="0"/>
                  </a:srgbClr>
                </a:solidFill>
                <a:latin typeface="Georgia"/>
              </a:rPr>
              <a:t> </a:t>
            </a:r>
            <a:r>
              <a:rPr lang="en-GB" sz="1100" dirty="0" smtClean="0">
                <a:solidFill>
                  <a:srgbClr val="000000">
                    <a:hueOff val="0"/>
                    <a:satOff val="0"/>
                    <a:lumOff val="0"/>
                    <a:alphaOff val="0"/>
                  </a:srgbClr>
                </a:solidFill>
                <a:latin typeface="Georgia"/>
              </a:rPr>
              <a:t>Needs to sail stable</a:t>
            </a:r>
          </a:p>
          <a:p>
            <a:pPr marL="51280" lvl="1" indent="-51280" defTabSz="438733">
              <a:lnSpc>
                <a:spcPct val="90000"/>
              </a:lnSpc>
              <a:spcBef>
                <a:spcPct val="0"/>
              </a:spcBef>
              <a:spcAft>
                <a:spcPct val="15000"/>
              </a:spcAft>
              <a:buFontTx/>
              <a:buChar char="••"/>
            </a:pPr>
            <a:r>
              <a:rPr lang="en-GB" sz="1100" dirty="0">
                <a:solidFill>
                  <a:srgbClr val="000000">
                    <a:hueOff val="0"/>
                    <a:satOff val="0"/>
                    <a:lumOff val="0"/>
                    <a:alphaOff val="0"/>
                  </a:srgbClr>
                </a:solidFill>
                <a:latin typeface="Georgia"/>
              </a:rPr>
              <a:t> </a:t>
            </a:r>
            <a:r>
              <a:rPr lang="en-GB" sz="1100" dirty="0" smtClean="0">
                <a:solidFill>
                  <a:srgbClr val="000000">
                    <a:hueOff val="0"/>
                    <a:satOff val="0"/>
                    <a:lumOff val="0"/>
                    <a:alphaOff val="0"/>
                  </a:srgbClr>
                </a:solidFill>
                <a:latin typeface="Georgia"/>
              </a:rPr>
              <a:t>Radio control needs to operate within 100 metres of distance and for 2 hours without recharge. </a:t>
            </a:r>
            <a:endParaRPr lang="en-GB" sz="1100" dirty="0">
              <a:solidFill>
                <a:srgbClr val="000000">
                  <a:hueOff val="0"/>
                  <a:satOff val="0"/>
                  <a:lumOff val="0"/>
                  <a:alphaOff val="0"/>
                </a:srgbClr>
              </a:solidFill>
              <a:latin typeface="Georgia"/>
            </a:endParaRPr>
          </a:p>
        </p:txBody>
      </p:sp>
      <p:sp>
        <p:nvSpPr>
          <p:cNvPr id="11" name="Freeform 10"/>
          <p:cNvSpPr/>
          <p:nvPr/>
        </p:nvSpPr>
        <p:spPr>
          <a:xfrm>
            <a:off x="425494" y="5198800"/>
            <a:ext cx="1484135" cy="1048871"/>
          </a:xfrm>
          <a:custGeom>
            <a:avLst/>
            <a:gdLst>
              <a:gd name="connsiteX0" fmla="*/ 0 w 1979702"/>
              <a:gd name="connsiteY0" fmla="*/ 91994 h 551950"/>
              <a:gd name="connsiteX1" fmla="*/ 91994 w 1979702"/>
              <a:gd name="connsiteY1" fmla="*/ 0 h 551950"/>
              <a:gd name="connsiteX2" fmla="*/ 1887708 w 1979702"/>
              <a:gd name="connsiteY2" fmla="*/ 0 h 551950"/>
              <a:gd name="connsiteX3" fmla="*/ 1979702 w 1979702"/>
              <a:gd name="connsiteY3" fmla="*/ 91994 h 551950"/>
              <a:gd name="connsiteX4" fmla="*/ 1979702 w 1979702"/>
              <a:gd name="connsiteY4" fmla="*/ 459956 h 551950"/>
              <a:gd name="connsiteX5" fmla="*/ 1887708 w 1979702"/>
              <a:gd name="connsiteY5" fmla="*/ 551950 h 551950"/>
              <a:gd name="connsiteX6" fmla="*/ 91994 w 1979702"/>
              <a:gd name="connsiteY6" fmla="*/ 551950 h 551950"/>
              <a:gd name="connsiteX7" fmla="*/ 0 w 1979702"/>
              <a:gd name="connsiteY7" fmla="*/ 459956 h 551950"/>
              <a:gd name="connsiteX8" fmla="*/ 0 w 1979702"/>
              <a:gd name="connsiteY8" fmla="*/ 91994 h 55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9702" h="551950">
                <a:moveTo>
                  <a:pt x="0" y="91994"/>
                </a:moveTo>
                <a:cubicBezTo>
                  <a:pt x="0" y="41187"/>
                  <a:pt x="41187" y="0"/>
                  <a:pt x="91994" y="0"/>
                </a:cubicBezTo>
                <a:lnTo>
                  <a:pt x="1887708" y="0"/>
                </a:lnTo>
                <a:cubicBezTo>
                  <a:pt x="1938515" y="0"/>
                  <a:pt x="1979702" y="41187"/>
                  <a:pt x="1979702" y="91994"/>
                </a:cubicBezTo>
                <a:lnTo>
                  <a:pt x="1979702" y="459956"/>
                </a:lnTo>
                <a:cubicBezTo>
                  <a:pt x="1979702" y="510763"/>
                  <a:pt x="1938515" y="551950"/>
                  <a:pt x="1887708" y="551950"/>
                </a:cubicBezTo>
                <a:lnTo>
                  <a:pt x="91994" y="551950"/>
                </a:lnTo>
                <a:cubicBezTo>
                  <a:pt x="41187" y="551950"/>
                  <a:pt x="0" y="510763"/>
                  <a:pt x="0" y="459956"/>
                </a:cubicBezTo>
                <a:lnTo>
                  <a:pt x="0" y="91994"/>
                </a:lnTo>
                <a:close/>
              </a:path>
            </a:pathLst>
          </a:custGeom>
        </p:spPr>
        <p:style>
          <a:lnRef idx="2">
            <a:schemeClr val="lt1">
              <a:hueOff val="0"/>
              <a:satOff val="0"/>
              <a:lumOff val="0"/>
              <a:alphaOff val="0"/>
            </a:schemeClr>
          </a:lnRef>
          <a:fillRef idx="1">
            <a:schemeClr val="accent2">
              <a:hueOff val="-82470"/>
              <a:satOff val="-13187"/>
              <a:lumOff val="-12353"/>
              <a:alphaOff val="0"/>
            </a:schemeClr>
          </a:fillRef>
          <a:effectRef idx="0">
            <a:schemeClr val="accent2">
              <a:hueOff val="-82470"/>
              <a:satOff val="-13187"/>
              <a:lumOff val="-12353"/>
              <a:alphaOff val="0"/>
            </a:schemeClr>
          </a:effectRef>
          <a:fontRef idx="minor">
            <a:schemeClr val="lt1"/>
          </a:fontRef>
        </p:style>
        <p:txBody>
          <a:bodyPr spcFirstLastPara="0" vert="horz" wrap="square" lIns="68620" tIns="46398" rIns="68620" bIns="46398" numCol="1" spcCol="1140" anchor="ctr" anchorCtr="0">
            <a:noAutofit/>
          </a:bodyPr>
          <a:lstStyle/>
          <a:p>
            <a:pPr algn="ctr" defTabSz="518502">
              <a:lnSpc>
                <a:spcPct val="90000"/>
              </a:lnSpc>
              <a:spcBef>
                <a:spcPct val="0"/>
              </a:spcBef>
              <a:spcAft>
                <a:spcPct val="35000"/>
              </a:spcAft>
            </a:pPr>
            <a:r>
              <a:rPr lang="en-GB" sz="1100" dirty="0" smtClean="0">
                <a:solidFill>
                  <a:srgbClr val="FFFFFF"/>
                </a:solidFill>
                <a:latin typeface="Georgia"/>
                <a:cs typeface="Arial" charset="0"/>
              </a:rPr>
              <a:t>Project Success</a:t>
            </a:r>
          </a:p>
          <a:p>
            <a:pPr algn="ctr" defTabSz="518502">
              <a:lnSpc>
                <a:spcPct val="90000"/>
              </a:lnSpc>
              <a:spcBef>
                <a:spcPct val="0"/>
              </a:spcBef>
              <a:spcAft>
                <a:spcPct val="35000"/>
              </a:spcAft>
            </a:pPr>
            <a:r>
              <a:rPr lang="en-GB" sz="1100" dirty="0" smtClean="0">
                <a:solidFill>
                  <a:srgbClr val="FFFFFF"/>
                </a:solidFill>
                <a:latin typeface="Georgia"/>
                <a:cs typeface="Arial" charset="0"/>
              </a:rPr>
              <a:t>Criteria</a:t>
            </a:r>
            <a:endParaRPr lang="en-GB" sz="1100" dirty="0">
              <a:solidFill>
                <a:srgbClr val="FFFFFF"/>
              </a:solidFill>
              <a:latin typeface="Georgia"/>
              <a:cs typeface="Arial" charset="0"/>
            </a:endParaRPr>
          </a:p>
        </p:txBody>
      </p:sp>
      <p:sp>
        <p:nvSpPr>
          <p:cNvPr id="16" name="Rectangle 15"/>
          <p:cNvSpPr/>
          <p:nvPr/>
        </p:nvSpPr>
        <p:spPr>
          <a:xfrm>
            <a:off x="1930310" y="3048000"/>
            <a:ext cx="6818499" cy="235201"/>
          </a:xfrm>
          <a:prstGeom prst="rect">
            <a:avLst/>
          </a:prstGeom>
        </p:spPr>
        <p:txBody>
          <a:bodyPr wrap="square" lIns="82048" tIns="41025" rIns="82048" bIns="41025">
            <a:spAutoFit/>
          </a:bodyPr>
          <a:lstStyle/>
          <a:p>
            <a:pPr marL="0" lvl="1" algn="justLow" defTabSz="438733">
              <a:lnSpc>
                <a:spcPct val="90000"/>
              </a:lnSpc>
              <a:spcBef>
                <a:spcPct val="0"/>
              </a:spcBef>
              <a:spcAft>
                <a:spcPct val="15000"/>
              </a:spcAft>
            </a:pPr>
            <a:endParaRPr lang="en-US" sz="1100" dirty="0" smtClean="0">
              <a:solidFill>
                <a:srgbClr val="000000"/>
              </a:solidFill>
              <a:latin typeface="Georgia"/>
            </a:endParaRPr>
          </a:p>
        </p:txBody>
      </p:sp>
      <p:sp>
        <p:nvSpPr>
          <p:cNvPr id="17" name="Rectangle 16"/>
          <p:cNvSpPr/>
          <p:nvPr/>
        </p:nvSpPr>
        <p:spPr>
          <a:xfrm>
            <a:off x="1909628" y="2014628"/>
            <a:ext cx="6825284" cy="235201"/>
          </a:xfrm>
          <a:prstGeom prst="rect">
            <a:avLst/>
          </a:prstGeom>
        </p:spPr>
        <p:txBody>
          <a:bodyPr wrap="square" lIns="82048" tIns="41025" rIns="82048" bIns="41025">
            <a:spAutoFit/>
          </a:bodyPr>
          <a:lstStyle/>
          <a:p>
            <a:pPr marL="0" lvl="1" algn="justLow" defTabSz="438733">
              <a:lnSpc>
                <a:spcPct val="90000"/>
              </a:lnSpc>
              <a:spcBef>
                <a:spcPct val="0"/>
              </a:spcBef>
              <a:spcAft>
                <a:spcPct val="15000"/>
              </a:spcAft>
            </a:pPr>
            <a:endParaRPr lang="en-GB" sz="1100" dirty="0">
              <a:solidFill>
                <a:srgbClr val="000000"/>
              </a:solidFill>
              <a:latin typeface="Georgia"/>
            </a:endParaRPr>
          </a:p>
        </p:txBody>
      </p:sp>
      <p:sp>
        <p:nvSpPr>
          <p:cNvPr id="18" name="Rectangle 17"/>
          <p:cNvSpPr/>
          <p:nvPr/>
        </p:nvSpPr>
        <p:spPr>
          <a:xfrm>
            <a:off x="1930311" y="5403776"/>
            <a:ext cx="2717889" cy="235201"/>
          </a:xfrm>
          <a:prstGeom prst="rect">
            <a:avLst/>
          </a:prstGeom>
        </p:spPr>
        <p:txBody>
          <a:bodyPr wrap="square" lIns="82048" tIns="41025" rIns="82048" bIns="41025">
            <a:spAutoFit/>
          </a:bodyPr>
          <a:lstStyle/>
          <a:p>
            <a:pPr marL="106835" lvl="1" indent="-106835" defTabSz="438733">
              <a:lnSpc>
                <a:spcPct val="90000"/>
              </a:lnSpc>
              <a:spcBef>
                <a:spcPct val="0"/>
              </a:spcBef>
              <a:spcAft>
                <a:spcPct val="15000"/>
              </a:spcAft>
              <a:buFontTx/>
              <a:buChar char="••"/>
            </a:pPr>
            <a:endParaRPr lang="en-GB" sz="1100" dirty="0">
              <a:solidFill>
                <a:srgbClr val="000000"/>
              </a:solidFill>
              <a:latin typeface="Georgia"/>
            </a:endParaRPr>
          </a:p>
        </p:txBody>
      </p:sp>
      <p:sp>
        <p:nvSpPr>
          <p:cNvPr id="81" name="Freeform 80"/>
          <p:cNvSpPr/>
          <p:nvPr/>
        </p:nvSpPr>
        <p:spPr>
          <a:xfrm>
            <a:off x="1937257" y="4072841"/>
            <a:ext cx="6816436" cy="1048871"/>
          </a:xfrm>
          <a:custGeom>
            <a:avLst/>
            <a:gdLst>
              <a:gd name="connsiteX0" fmla="*/ 73595 w 441560"/>
              <a:gd name="connsiteY0" fmla="*/ 0 h 7160659"/>
              <a:gd name="connsiteX1" fmla="*/ 367965 w 441560"/>
              <a:gd name="connsiteY1" fmla="*/ 0 h 7160659"/>
              <a:gd name="connsiteX2" fmla="*/ 441560 w 441560"/>
              <a:gd name="connsiteY2" fmla="*/ 73595 h 7160659"/>
              <a:gd name="connsiteX3" fmla="*/ 441560 w 441560"/>
              <a:gd name="connsiteY3" fmla="*/ 7160659 h 7160659"/>
              <a:gd name="connsiteX4" fmla="*/ 441560 w 441560"/>
              <a:gd name="connsiteY4" fmla="*/ 7160659 h 7160659"/>
              <a:gd name="connsiteX5" fmla="*/ 0 w 441560"/>
              <a:gd name="connsiteY5" fmla="*/ 7160659 h 7160659"/>
              <a:gd name="connsiteX6" fmla="*/ 0 w 441560"/>
              <a:gd name="connsiteY6" fmla="*/ 7160659 h 7160659"/>
              <a:gd name="connsiteX7" fmla="*/ 0 w 441560"/>
              <a:gd name="connsiteY7" fmla="*/ 73595 h 7160659"/>
              <a:gd name="connsiteX8" fmla="*/ 73595 w 441560"/>
              <a:gd name="connsiteY8" fmla="*/ 0 h 716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560" h="7160659">
                <a:moveTo>
                  <a:pt x="441560" y="1193476"/>
                </a:moveTo>
                <a:lnTo>
                  <a:pt x="441560" y="5967183"/>
                </a:lnTo>
                <a:cubicBezTo>
                  <a:pt x="441560" y="6626311"/>
                  <a:pt x="439528" y="7160651"/>
                  <a:pt x="437022" y="7160651"/>
                </a:cubicBezTo>
                <a:lnTo>
                  <a:pt x="0" y="7160651"/>
                </a:lnTo>
                <a:lnTo>
                  <a:pt x="0" y="7160651"/>
                </a:lnTo>
                <a:lnTo>
                  <a:pt x="0" y="8"/>
                </a:lnTo>
                <a:lnTo>
                  <a:pt x="0" y="8"/>
                </a:lnTo>
                <a:lnTo>
                  <a:pt x="437022" y="8"/>
                </a:lnTo>
                <a:cubicBezTo>
                  <a:pt x="439528" y="8"/>
                  <a:pt x="441560" y="534348"/>
                  <a:pt x="441560" y="1193476"/>
                </a:cubicBezTo>
                <a:close/>
              </a:path>
            </a:pathLst>
          </a:custGeom>
        </p:spPr>
        <p:style>
          <a:lnRef idx="2">
            <a:schemeClr val="accent2">
              <a:tint val="40000"/>
              <a:alpha val="90000"/>
              <a:hueOff val="-1882"/>
              <a:satOff val="-14007"/>
              <a:lumOff val="-1608"/>
              <a:alphaOff val="0"/>
            </a:schemeClr>
          </a:lnRef>
          <a:fillRef idx="1">
            <a:schemeClr val="accent2">
              <a:tint val="40000"/>
              <a:alpha val="90000"/>
              <a:hueOff val="-1882"/>
              <a:satOff val="-14007"/>
              <a:lumOff val="-1608"/>
              <a:alphaOff val="0"/>
            </a:schemeClr>
          </a:fillRef>
          <a:effectRef idx="0">
            <a:schemeClr val="accent2">
              <a:tint val="40000"/>
              <a:alpha val="90000"/>
              <a:hueOff val="-1882"/>
              <a:satOff val="-14007"/>
              <a:lumOff val="-1608"/>
              <a:alphaOff val="0"/>
            </a:schemeClr>
          </a:effectRef>
          <a:fontRef idx="minor">
            <a:schemeClr val="dk1">
              <a:hueOff val="0"/>
              <a:satOff val="0"/>
              <a:lumOff val="0"/>
              <a:alphaOff val="0"/>
            </a:schemeClr>
          </a:fontRef>
        </p:style>
        <p:txBody>
          <a:bodyPr spcFirstLastPara="0" vert="horz" wrap="square" lIns="222216" tIns="130449" rIns="241557" bIns="130450" numCol="1" spcCol="1140" anchor="ctr" anchorCtr="0">
            <a:noAutofit/>
          </a:bodyPr>
          <a:lstStyle/>
          <a:p>
            <a:pPr marL="0" lvl="1" algn="justLow" defTabSz="438733">
              <a:lnSpc>
                <a:spcPct val="90000"/>
              </a:lnSpc>
              <a:spcBef>
                <a:spcPct val="0"/>
              </a:spcBef>
              <a:spcAft>
                <a:spcPct val="15000"/>
              </a:spcAft>
            </a:pPr>
            <a:r>
              <a:rPr lang="en-GB" sz="1100" dirty="0" smtClean="0">
                <a:solidFill>
                  <a:srgbClr val="000000">
                    <a:hueOff val="0"/>
                    <a:satOff val="0"/>
                    <a:lumOff val="0"/>
                    <a:alphaOff val="0"/>
                  </a:srgbClr>
                </a:solidFill>
                <a:latin typeface="Georgia"/>
              </a:rPr>
              <a:t>* Completion of the frame * Laminated hull and deck * Painted hull and deck * Rig assembled</a:t>
            </a:r>
            <a:endParaRPr lang="en-GB" sz="1100" dirty="0">
              <a:solidFill>
                <a:srgbClr val="000000">
                  <a:hueOff val="0"/>
                  <a:satOff val="0"/>
                  <a:lumOff val="0"/>
                  <a:alphaOff val="0"/>
                </a:srgbClr>
              </a:solidFill>
              <a:latin typeface="Georgia"/>
            </a:endParaRPr>
          </a:p>
        </p:txBody>
      </p:sp>
      <p:sp>
        <p:nvSpPr>
          <p:cNvPr id="83" name="Freeform 82"/>
          <p:cNvSpPr/>
          <p:nvPr/>
        </p:nvSpPr>
        <p:spPr>
          <a:xfrm>
            <a:off x="425494" y="4069778"/>
            <a:ext cx="1484135" cy="1053467"/>
          </a:xfrm>
          <a:custGeom>
            <a:avLst/>
            <a:gdLst>
              <a:gd name="connsiteX0" fmla="*/ 0 w 1979702"/>
              <a:gd name="connsiteY0" fmla="*/ 91994 h 551950"/>
              <a:gd name="connsiteX1" fmla="*/ 91994 w 1979702"/>
              <a:gd name="connsiteY1" fmla="*/ 0 h 551950"/>
              <a:gd name="connsiteX2" fmla="*/ 1887708 w 1979702"/>
              <a:gd name="connsiteY2" fmla="*/ 0 h 551950"/>
              <a:gd name="connsiteX3" fmla="*/ 1979702 w 1979702"/>
              <a:gd name="connsiteY3" fmla="*/ 91994 h 551950"/>
              <a:gd name="connsiteX4" fmla="*/ 1979702 w 1979702"/>
              <a:gd name="connsiteY4" fmla="*/ 459956 h 551950"/>
              <a:gd name="connsiteX5" fmla="*/ 1887708 w 1979702"/>
              <a:gd name="connsiteY5" fmla="*/ 551950 h 551950"/>
              <a:gd name="connsiteX6" fmla="*/ 91994 w 1979702"/>
              <a:gd name="connsiteY6" fmla="*/ 551950 h 551950"/>
              <a:gd name="connsiteX7" fmla="*/ 0 w 1979702"/>
              <a:gd name="connsiteY7" fmla="*/ 459956 h 551950"/>
              <a:gd name="connsiteX8" fmla="*/ 0 w 1979702"/>
              <a:gd name="connsiteY8" fmla="*/ 91994 h 55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9702" h="551950">
                <a:moveTo>
                  <a:pt x="0" y="91994"/>
                </a:moveTo>
                <a:cubicBezTo>
                  <a:pt x="0" y="41187"/>
                  <a:pt x="41187" y="0"/>
                  <a:pt x="91994" y="0"/>
                </a:cubicBezTo>
                <a:lnTo>
                  <a:pt x="1887708" y="0"/>
                </a:lnTo>
                <a:cubicBezTo>
                  <a:pt x="1938515" y="0"/>
                  <a:pt x="1979702" y="41187"/>
                  <a:pt x="1979702" y="91994"/>
                </a:cubicBezTo>
                <a:lnTo>
                  <a:pt x="1979702" y="459956"/>
                </a:lnTo>
                <a:cubicBezTo>
                  <a:pt x="1979702" y="510763"/>
                  <a:pt x="1938515" y="551950"/>
                  <a:pt x="1887708" y="551950"/>
                </a:cubicBezTo>
                <a:lnTo>
                  <a:pt x="91994" y="551950"/>
                </a:lnTo>
                <a:cubicBezTo>
                  <a:pt x="41187" y="551950"/>
                  <a:pt x="0" y="510763"/>
                  <a:pt x="0" y="459956"/>
                </a:cubicBezTo>
                <a:lnTo>
                  <a:pt x="0" y="91994"/>
                </a:lnTo>
                <a:close/>
              </a:path>
            </a:pathLst>
          </a:custGeom>
        </p:spPr>
        <p:style>
          <a:lnRef idx="2">
            <a:schemeClr val="lt1">
              <a:hueOff val="0"/>
              <a:satOff val="0"/>
              <a:lumOff val="0"/>
              <a:alphaOff val="0"/>
            </a:schemeClr>
          </a:lnRef>
          <a:fillRef idx="1">
            <a:schemeClr val="accent2">
              <a:hueOff val="-41235"/>
              <a:satOff val="-6594"/>
              <a:lumOff val="-6177"/>
              <a:alphaOff val="0"/>
            </a:schemeClr>
          </a:fillRef>
          <a:effectRef idx="0">
            <a:schemeClr val="accent2">
              <a:hueOff val="-41235"/>
              <a:satOff val="-6594"/>
              <a:lumOff val="-6177"/>
              <a:alphaOff val="0"/>
            </a:schemeClr>
          </a:effectRef>
          <a:fontRef idx="minor">
            <a:schemeClr val="lt1"/>
          </a:fontRef>
        </p:style>
        <p:txBody>
          <a:bodyPr spcFirstLastPara="0" vert="horz" wrap="square" lIns="68620" tIns="46398" rIns="68620" bIns="46398" numCol="1" spcCol="1140" anchor="ctr" anchorCtr="0">
            <a:noAutofit/>
          </a:bodyPr>
          <a:lstStyle/>
          <a:p>
            <a:pPr algn="ctr" defTabSz="518502">
              <a:lnSpc>
                <a:spcPct val="90000"/>
              </a:lnSpc>
              <a:spcBef>
                <a:spcPct val="0"/>
              </a:spcBef>
              <a:spcAft>
                <a:spcPct val="35000"/>
              </a:spcAft>
            </a:pPr>
            <a:r>
              <a:rPr lang="en-GB" sz="1100" dirty="0" smtClean="0">
                <a:solidFill>
                  <a:srgbClr val="FFFFFF"/>
                </a:solidFill>
              </a:rPr>
              <a:t>Project </a:t>
            </a:r>
          </a:p>
          <a:p>
            <a:pPr algn="ctr" defTabSz="518502">
              <a:lnSpc>
                <a:spcPct val="90000"/>
              </a:lnSpc>
              <a:spcBef>
                <a:spcPct val="0"/>
              </a:spcBef>
              <a:spcAft>
                <a:spcPct val="35000"/>
              </a:spcAft>
            </a:pPr>
            <a:r>
              <a:rPr lang="en-GB" sz="1100" dirty="0" smtClean="0">
                <a:solidFill>
                  <a:srgbClr val="FFFFFF"/>
                </a:solidFill>
              </a:rPr>
              <a:t>Deliverables</a:t>
            </a:r>
            <a:endParaRPr lang="en-GB" sz="1100" dirty="0">
              <a:solidFill>
                <a:srgbClr val="FFFFFF"/>
              </a:solidFill>
            </a:endParaRPr>
          </a:p>
        </p:txBody>
      </p:sp>
      <p:sp>
        <p:nvSpPr>
          <p:cNvPr id="85" name="Rectangle 84"/>
          <p:cNvSpPr/>
          <p:nvPr/>
        </p:nvSpPr>
        <p:spPr>
          <a:xfrm>
            <a:off x="1930310" y="4365060"/>
            <a:ext cx="6818499" cy="235201"/>
          </a:xfrm>
          <a:prstGeom prst="rect">
            <a:avLst/>
          </a:prstGeom>
        </p:spPr>
        <p:txBody>
          <a:bodyPr wrap="square" lIns="82048" tIns="41025" rIns="82048" bIns="41025">
            <a:spAutoFit/>
          </a:bodyPr>
          <a:lstStyle/>
          <a:p>
            <a:pPr marL="0" lvl="1" algn="justLow" defTabSz="438733">
              <a:lnSpc>
                <a:spcPct val="90000"/>
              </a:lnSpc>
              <a:spcBef>
                <a:spcPct val="0"/>
              </a:spcBef>
              <a:spcAft>
                <a:spcPct val="15000"/>
              </a:spcAft>
            </a:pPr>
            <a:endParaRPr lang="en-US" sz="1100" dirty="0" smtClean="0">
              <a:solidFill>
                <a:srgbClr val="000000"/>
              </a:solidFill>
              <a:latin typeface="Georgia"/>
            </a:endParaRPr>
          </a:p>
        </p:txBody>
      </p:sp>
      <p:sp>
        <p:nvSpPr>
          <p:cNvPr id="93" name="Rectangle 92"/>
          <p:cNvSpPr/>
          <p:nvPr/>
        </p:nvSpPr>
        <p:spPr>
          <a:xfrm>
            <a:off x="4870622" y="5403776"/>
            <a:ext cx="3739978" cy="235201"/>
          </a:xfrm>
          <a:prstGeom prst="rect">
            <a:avLst/>
          </a:prstGeom>
        </p:spPr>
        <p:txBody>
          <a:bodyPr wrap="square" lIns="82048" tIns="41025" rIns="82048" bIns="41025">
            <a:spAutoFit/>
          </a:bodyPr>
          <a:lstStyle/>
          <a:p>
            <a:pPr marL="106835" lvl="1" indent="-106835" defTabSz="438733">
              <a:lnSpc>
                <a:spcPct val="90000"/>
              </a:lnSpc>
              <a:spcBef>
                <a:spcPct val="0"/>
              </a:spcBef>
              <a:spcAft>
                <a:spcPct val="15000"/>
              </a:spcAft>
              <a:buFontTx/>
              <a:buChar char="••"/>
            </a:pPr>
            <a:endParaRPr lang="en-GB" sz="1100" dirty="0" smtClean="0">
              <a:solidFill>
                <a:srgbClr val="000000"/>
              </a:solidFill>
              <a:latin typeface="Georgia"/>
            </a:endParaRPr>
          </a:p>
        </p:txBody>
      </p:sp>
    </p:spTree>
    <p:custDataLst>
      <p:tags r:id="rId1"/>
    </p:custDataLst>
    <p:extLst>
      <p:ext uri="{BB962C8B-B14F-4D97-AF65-F5344CB8AC3E}">
        <p14:creationId xmlns:p14="http://schemas.microsoft.com/office/powerpoint/2010/main" val="8261420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0.xml><?xml version="1.0" encoding="utf-8"?>
<p:tagLst xmlns:a="http://schemas.openxmlformats.org/drawingml/2006/main" xmlns:r="http://schemas.openxmlformats.org/officeDocument/2006/relationships" xmlns:p="http://schemas.openxmlformats.org/presentationml/2006/main">
  <p:tag name="UNLOCK SHAPES" val="Yes"/>
</p:tagLst>
</file>

<file path=ppt/tags/tag11.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xml><?xml version="1.0" encoding="utf-8"?>
<p:tagLst xmlns:a="http://schemas.openxmlformats.org/drawingml/2006/main" xmlns:r="http://schemas.openxmlformats.org/officeDocument/2006/relationships" xmlns:p="http://schemas.openxmlformats.org/presentationml/2006/main">
  <p:tag name="FULLLENGTH" val="True"/>
</p:tagLst>
</file>

<file path=ppt/tags/tag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2"/>
</p:tagLst>
</file>

<file path=ppt/tags/tag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8.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heme/theme1.xml><?xml version="1.0" encoding="utf-8"?>
<a:theme xmlns:a="http://schemas.openxmlformats.org/drawingml/2006/main" name="Consulting Report ">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C0C0"/>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extLst>
    <a:ext uri="{05A4C25C-085E-4340-85A3-A5531E510DB2}">
      <thm15:themeFamily xmlns="" xmlns:thm15="http://schemas.microsoft.com/office/thememl/2012/main" name="NEW Consulting Report.potx" id="{0B376C6C-3B25-4DE7-BDF0-D937A399DC4D}" vid="{4AE10194-D035-41DF-B340-8A7596473727}"/>
    </a:ext>
  </a:extLst>
</a:theme>
</file>

<file path=docProps/app.xml><?xml version="1.0" encoding="utf-8"?>
<Properties xmlns="http://schemas.openxmlformats.org/officeDocument/2006/extended-properties" xmlns:vt="http://schemas.openxmlformats.org/officeDocument/2006/docPropsVTypes">
  <TotalTime>24</TotalTime>
  <Words>220</Words>
  <Application>Microsoft Office PowerPoint</Application>
  <PresentationFormat>On-screen Show (4:3)</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Consulting Report </vt:lpstr>
      <vt:lpstr>Project Scope Statement – IMOCA 60 RC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2006-08-16T00:00:00Z</dcterms:created>
  <dcterms:modified xsi:type="dcterms:W3CDTF">2017-06-13T10:23:22Z</dcterms:modified>
</cp:coreProperties>
</file>