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Quattrocento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hKwThKXbvslMOwg5hLrYt5OoBP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Quattrocento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_students = new ObservableCollection&lt;Student&gt;()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"001",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Name="Ngư Thuận Phong",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Avatar="Images/avatar01.jpg"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Name="Mai Việt Hùng",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Avatar="Images/avatar02.jpg"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"003",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Name="Thủy Tất Hiếu",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Avatar="Images/avatar03.jpg"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"004",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Name="Nguyễn Trí Dũng",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Avatar="Images/avatar04.jpg"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"005",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Name="Hồ Hồng Quang",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Avatar="Images/avatar05.jpg"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"006",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Name="Vũ Tuấn Hùng",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Avatar="Images/avatar06.jpg"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"007",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Name="Nguyễn Việt Cường",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Avatar="Images/avatar07.jpg"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"008",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Name="Lâm Thanh Toàn",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Avatar="Images/avatar08.jpg"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"009",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Name="Trịnh Việt Nhân",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Avatar="Images/avatar09.jpg"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"010",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Name="Bùi Ðức Cường",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Avatar="Images/avatar10.jpg"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"011",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Name="Phan Thiện Dũng",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Avatar="Images/avatar11.jpg"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Name="Phan Nhật Quân",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Avatar="Images/avatar12.jpg"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"013",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Name="Ngô Việt Dũng",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Avatar="Images/avatar13.jpg"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"014",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Name="Hoàng Vinh Quốc",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Avatar="Images/avatar14.jpg"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"015",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Name="Đặng Ðức Siêu",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Avatar="Images/avatar15.jpg"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"016",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Name="Đàm Thanh Thanh",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Avatar="Images/avatar16.jpg"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"017",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Name="Lục Phương Loan",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Avatar="Images/avatar17.jpg"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"018",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Name="Uất Như Quỳnh",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Avatar="Images/avatar18.jpg"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"019",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Name="Lạc Huyền Trân",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Avatar="Images/avatar19.jpg"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new Student()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ID = "020",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Name="Nguyễn Băng Băng",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Avatar="Images/avatar20.jpg"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55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8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58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9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9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7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8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4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hyperlink" Target="https://stackoverflow.com/questions/4871263/how-to-create-a-circular-style-progressba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Data binding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3: Use the Converter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201" cy="73397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675" y="2252654"/>
            <a:ext cx="4171950" cy="217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Turn max into parameter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4921775" cy="276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000" y="3809927"/>
            <a:ext cx="6432949" cy="118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 value converter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518" y="1008612"/>
            <a:ext cx="5003985" cy="39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In-class exercise – Project ConfigLoader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Create a class </a:t>
            </a:r>
            <a:r>
              <a:rPr lang="en">
                <a:solidFill>
                  <a:srgbClr val="0070C0"/>
                </a:solidFill>
              </a:rPr>
              <a:t>Config</a:t>
            </a:r>
            <a:r>
              <a:rPr lang="en"/>
              <a:t> that stores: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Last server 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Last username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Create a screen that display that information using data binding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Displaying image using data binding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Using embeded image inside the executable file</a:t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25" y="2072650"/>
            <a:ext cx="3926475" cy="221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3500" y="2072654"/>
            <a:ext cx="4423150" cy="78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375" y="3087125"/>
            <a:ext cx="2091199" cy="178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absolute path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99" y="1209524"/>
            <a:ext cx="6606801" cy="2069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800" y="3278850"/>
            <a:ext cx="2012575" cy="16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250" y="3887825"/>
            <a:ext cx="2133350" cy="77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074" y="3903050"/>
            <a:ext cx="4135975" cy="8047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 rounded corner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76" y="1607750"/>
            <a:ext cx="6371026" cy="233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8625" y="1766050"/>
            <a:ext cx="944950" cy="88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UI Synchronization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Core idea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Underlying </a:t>
            </a:r>
            <a:r>
              <a:rPr i="1" lang="en">
                <a:solidFill>
                  <a:srgbClr val="0070C0"/>
                </a:solidFill>
              </a:rPr>
              <a:t>data</a:t>
            </a:r>
            <a:r>
              <a:rPr lang="en"/>
              <a:t> change =&gt; </a:t>
            </a:r>
            <a:r>
              <a:rPr lang="en">
                <a:solidFill>
                  <a:srgbClr val="FF0000"/>
                </a:solidFill>
              </a:rPr>
              <a:t>UI</a:t>
            </a:r>
            <a:r>
              <a:rPr lang="en"/>
              <a:t> automatically change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button to update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75" y="2107050"/>
            <a:ext cx="5689924" cy="128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775" y="1760675"/>
            <a:ext cx="2281175" cy="214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Main content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Basic Data binding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Converter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INotifyPropertyChanged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List data binding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438" y="1276847"/>
            <a:ext cx="6911924" cy="33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Update the credits when clicked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141300" y="3105500"/>
            <a:ext cx="89322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We see nothing change in the UI!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Need to implement </a:t>
            </a:r>
            <a:r>
              <a:rPr lang="en">
                <a:solidFill>
                  <a:srgbClr val="0000FF"/>
                </a:solidFill>
              </a:rPr>
              <a:t>INotifyPropertyChanged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198" cy="16481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Underlying code of getter and setter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4162743" cy="40961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Implementing INotifyPropertyChanged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5594642" cy="40962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Tools to use rather than manually writing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Fody.PropertyChanged (Need at least VS </a:t>
            </a:r>
            <a:r>
              <a:rPr lang="en">
                <a:solidFill>
                  <a:srgbClr val="FF0000"/>
                </a:solidFill>
              </a:rPr>
              <a:t>2019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 </a:t>
            </a:r>
            <a:r>
              <a:rPr b="1" lang="en"/>
              <a:t>book</a:t>
            </a:r>
            <a:r>
              <a:rPr lang="en"/>
              <a:t>: Book’s name, Cover’s image, Author, Published Year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 </a:t>
            </a:r>
            <a:r>
              <a:rPr b="1" lang="en"/>
              <a:t>mobile phone</a:t>
            </a:r>
            <a:r>
              <a:rPr lang="en"/>
              <a:t>: Phone’s name, Image, Manufacturer, Price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an </a:t>
            </a:r>
            <a:r>
              <a:rPr b="1" lang="en"/>
              <a:t>employee</a:t>
            </a:r>
            <a:r>
              <a:rPr lang="en"/>
              <a:t>: Fullname, Email, Address, Telephone number, Avatar’s image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Binding a list</a:t>
            </a:r>
            <a:endParaRPr sz="7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Prepare UI using ComboBox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00" y="1575274"/>
            <a:ext cx="7651523" cy="177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5700" y="3516700"/>
            <a:ext cx="2495550" cy="150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Sample data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0" y="1657600"/>
            <a:ext cx="8657727" cy="2557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700" y="1313475"/>
            <a:ext cx="4324350" cy="3105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Basic Data binding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Simple way to modify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141300" y="3457900"/>
            <a:ext cx="89322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But it should not be this way, why?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Because this class’s job is not displaying data</a:t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850" y="914000"/>
            <a:ext cx="2486350" cy="22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075" y="914000"/>
            <a:ext cx="4261250" cy="184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ItemTemplate</a:t>
            </a:r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7159000" cy="2815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225" y="2973850"/>
            <a:ext cx="2881825" cy="216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image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203" cy="20510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300" y="3024788"/>
            <a:ext cx="1793142" cy="18927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Editing the list</a:t>
            </a:r>
            <a:endParaRPr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a new item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141300" y="3175975"/>
            <a:ext cx="89322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Convert the list to binding list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50" y="914001"/>
            <a:ext cx="7830198" cy="196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2612" y="2643000"/>
            <a:ext cx="2234788" cy="218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Delete an item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425" y="2291250"/>
            <a:ext cx="3278300" cy="195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94900"/>
            <a:ext cx="8839201" cy="11766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Update an item</a:t>
            </a: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204" cy="14541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ListView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Convert to using ListView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0" y="914001"/>
            <a:ext cx="8621023" cy="298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325" y="3313146"/>
            <a:ext cx="3880342" cy="16970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Minor change in displaying</a:t>
            </a:r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195" cy="3531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5" name="Google Shape;33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3076" y="3331775"/>
            <a:ext cx="1935401" cy="170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DataContext to create connection with the UI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75" y="1180725"/>
            <a:ext cx="4629150" cy="231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75" y="4188925"/>
            <a:ext cx="4438650" cy="64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600" y="3979375"/>
            <a:ext cx="1181100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1600" y="1180725"/>
            <a:ext cx="3934700" cy="148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Using WrapPanel</a:t>
            </a:r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197" cy="15289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275" y="1630249"/>
            <a:ext cx="3452649" cy="325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48" name="Google Shape;348;p4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 list of </a:t>
            </a:r>
            <a:r>
              <a:rPr b="1" lang="en"/>
              <a:t>books</a:t>
            </a:r>
            <a:r>
              <a:rPr lang="en"/>
              <a:t>: Book’s name, Cover’s image, Author, Published Year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 list of </a:t>
            </a:r>
            <a:r>
              <a:rPr b="1" lang="en"/>
              <a:t>mobile phones</a:t>
            </a:r>
            <a:r>
              <a:rPr lang="en"/>
              <a:t>: Phone’s name, Image, Manufacturer, Price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Do data binding for a list of </a:t>
            </a:r>
            <a:r>
              <a:rPr b="1" lang="en"/>
              <a:t>employees</a:t>
            </a:r>
            <a:r>
              <a:rPr lang="en"/>
              <a:t>: Fullname, Email, Address, Telephone number, Avatar’s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at least 5 items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Delete, Update (hard code data)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Handling context menu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ListView.Resources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ContextMenu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TenCuaContextMenu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="Delete"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Click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="MenuItem_Click"/&gt;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="Edit"/&gt;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ContextMenu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ListView.Resources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ListView.ItemContainerStyle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TargetType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="{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ListViewItem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}" 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Setter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Property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="ContextMenu"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="{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StaticResource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TenCuaContextMenu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ListView.ItemContainerStyle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Handling double click</a:t>
            </a:r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Does not work when clicking on empty space</a:t>
            </a:r>
            <a:endParaRPr/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782163"/>
            <a:ext cx="80391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Minor adjustment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Let assume that, to graduate, a student must aggregate 360 credits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Let’s add the current credits information</a:t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925" y="2808450"/>
            <a:ext cx="4208551" cy="2040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Editing the binding for the added property</a:t>
            </a: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1" y="914000"/>
            <a:ext cx="4540125" cy="261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97" y="3888700"/>
            <a:ext cx="4371975" cy="90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1200" y="3831550"/>
            <a:ext cx="1076325" cy="101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Changing way of displaying - ProgressBar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338" y="1248800"/>
            <a:ext cx="1647825" cy="100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625" y="980975"/>
            <a:ext cx="4686712" cy="17068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7"/>
          <p:cNvSpPr txBox="1"/>
          <p:nvPr/>
        </p:nvSpPr>
        <p:spPr>
          <a:xfrm>
            <a:off x="1524450" y="4162525"/>
            <a:ext cx="6245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Better? Percentage? Circle?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https://stackoverflow.com/questions/4871263/how-to-create-a-circular-style-progressbar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Converter – Step 1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141300" y="4295774"/>
            <a:ext cx="8932200" cy="847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{number: 0.00}: allows two 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175" y="992637"/>
            <a:ext cx="7029651" cy="3158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2: Declaration as a resource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solidFill>
                  <a:srgbClr val="0000FF"/>
                </a:solidFill>
              </a:rPr>
              <a:t>The above is equivalent to this: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88" y="973051"/>
            <a:ext cx="8201424" cy="840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413" y="4072100"/>
            <a:ext cx="8651177" cy="387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