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8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Quattrocento Sans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0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03967121_6_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c03967121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20a3c80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20a3c80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20a3c80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20a3c80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20a3c80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c20a3c80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7ae80130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7ae80130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c20a3c8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c20a3c80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c20a3c80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c20a3c80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c20a3c80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c20a3c80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c20a3c80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c20a3c80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d7cbae3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d7cbae3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d6a059f0_1_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7bd6a059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78455" y="1143000"/>
            <a:ext cx="3101090" cy="30852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20a3c8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c20a3c8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c20a3c8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c20a3c8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c20a3c80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c20a3c80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20a3c80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20a3c80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c20a3c8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c20a3c8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20a3c80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c20a3c80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20a3c80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c20a3c80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2019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dist="9525" dir="12000000" algn="bl" rotWithShape="0">
              <a:srgbClr val="000000">
                <a:alpha val="5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 b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 rtl="0"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name="adj" fmla="val 50000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name="adj" fmla="val 50000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 rot="10800000" flipH="1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196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6000"/>
              <a:t>Dữ liệu dạng danh sách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ListView</a:t>
            </a:r>
            <a:endParaRPr sz="7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ra ListView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Thay thế ListBox thành ListView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Thoạt nhìn giao diện là giống nhau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Điểm khác biệt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ListView tùy biến mạnh hơn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Tạo được giao diện cột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75" y="2458150"/>
            <a:ext cx="4161401" cy="1865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giao diện cột trong ListView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50" y="2501825"/>
            <a:ext cx="6505575" cy="1990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9" name="Google Shape;1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975" y="1039000"/>
            <a:ext cx="31908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E2B6-2596-4A39-BE4C-46CAFB16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context menu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F5D3-B1FB-416E-9DA6-8DEEE392D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ListView.Resources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ContextMenu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>
                <a:solidFill>
                  <a:srgbClr val="7030A0"/>
                </a:solidFill>
                <a:latin typeface="Consolas" panose="020B0609020204030204" pitchFamily="49" charset="0"/>
              </a:rPr>
              <a:t>TenCuaContextMenu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"&gt; 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Header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="Delete"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Click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="MenuItem_Click"/&gt;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Header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="Edit"/&gt;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ContextMenu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ListView.Resources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ListView.ItemContainerStyle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TargetType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ListViewItem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}" &gt;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="ContextMenu"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7030A0"/>
                </a:solidFill>
                <a:latin typeface="Consolas" panose="020B0609020204030204" pitchFamily="49" charset="0"/>
              </a:rPr>
              <a:t>TenCuaContextMenu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ListView.ItemContainerStyle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lí double click vào một item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Cần chú ý bấm vào khoảng trống ko tính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88" y="1619250"/>
            <a:ext cx="8105775" cy="190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TreeView</a:t>
            </a:r>
            <a:endParaRPr sz="7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TreeView cơ bản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575" y="894900"/>
            <a:ext cx="23812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94900"/>
            <a:ext cx="6249225" cy="249969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ra TreeView từ từ</a:t>
            </a: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Dùng biểu diễn cấu trúc phức tạp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Bắt đầu từ một nút gốc gọi là root node 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663" y="2679650"/>
            <a:ext cx="3971925" cy="1276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338" y="2240600"/>
            <a:ext cx="2085975" cy="2038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các node con vào root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IsExpanded = true: Luôn mở rộng nút được chọn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25" y="966775"/>
            <a:ext cx="5619750" cy="3209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513" y="913988"/>
            <a:ext cx="2105025" cy="1571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 vận dụng</a:t>
            </a:r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ra treeview hiển thị danh sách các ổ đĩa bên trong máy tính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Chỉ yêu cầu</a:t>
            </a:r>
            <a:endParaRPr/>
          </a:p>
          <a:p>
            <a:pPr marL="457200" lvl="0" indent="-393700" algn="l" rtl="0"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Nút gốc có tên là </a:t>
            </a:r>
            <a:r>
              <a:rPr lang="en" b="1"/>
              <a:t>This PC</a:t>
            </a:r>
            <a:endParaRPr b="1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Các nút con là tên các ổ đĩa có trong máy (không cần lấy icon của hệ thống)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565863"/>
            <a:ext cx="4410075" cy="1533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Nội dung chính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ComboBox</a:t>
            </a:r>
            <a:endParaRPr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ListBox</a:t>
            </a:r>
            <a:endParaRPr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ListView</a:t>
            </a:r>
            <a:endParaRPr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TreeView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ComboBox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ra ComboBox</a:t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650" y="1026413"/>
            <a:ext cx="5295900" cy="1381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400" y="2723463"/>
            <a:ext cx="2305050" cy="1247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xóa cập nhật một phần tử</a:t>
            </a: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một phần tử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Xóa phần tử khi biết chỉ mục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Cập nhật phần tử khi biết chỉ mục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925" y="1612250"/>
            <a:ext cx="4705350" cy="361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1913" y="2843950"/>
            <a:ext cx="4429125" cy="647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1913" y="4116563"/>
            <a:ext cx="4905375" cy="657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Sự kiện thường gặp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SelectionChanged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75" y="1673988"/>
            <a:ext cx="6238875" cy="2924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ListBox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ListBox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Không thay đổi gì code xử lí, chỉ cần thay ComboBox bằng ListBox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238" y="1901638"/>
            <a:ext cx="1800225" cy="200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 vận dụng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Tạo chương trình ghi chú công việc TODO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Nút Add sẽ thêm một công việc vào danh sách có sẵn ở trên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Thêm nút Delete để xóa công việc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hiện tại đang được chọn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Danh sách công việc cần bỏ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trong ListBox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413" y="2461550"/>
            <a:ext cx="2066925" cy="2190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On-screen Show (16:9)</PresentationFormat>
  <Paragraphs>69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Consolas</vt:lpstr>
      <vt:lpstr>Noto Sans Symbols</vt:lpstr>
      <vt:lpstr>Quattrocento Sans</vt:lpstr>
      <vt:lpstr>Roboto</vt:lpstr>
      <vt:lpstr>Calibri</vt:lpstr>
      <vt:lpstr>Arial</vt:lpstr>
      <vt:lpstr>Simple Light</vt:lpstr>
      <vt:lpstr>Dữ liệu dạng danh sách</vt:lpstr>
      <vt:lpstr>Nội dung chính</vt:lpstr>
      <vt:lpstr>ComboBox</vt:lpstr>
      <vt:lpstr>Tạo ra ComboBox</vt:lpstr>
      <vt:lpstr>Thêm xóa cập nhật một phần tử</vt:lpstr>
      <vt:lpstr>Sự kiện thường gặp</vt:lpstr>
      <vt:lpstr>ListBox</vt:lpstr>
      <vt:lpstr>ListBox</vt:lpstr>
      <vt:lpstr>Bài tập vận dụng</vt:lpstr>
      <vt:lpstr>ListView</vt:lpstr>
      <vt:lpstr>Tạo ra ListView</vt:lpstr>
      <vt:lpstr>Tạo giao diện cột trong ListView</vt:lpstr>
      <vt:lpstr>Handling context menu</vt:lpstr>
      <vt:lpstr>Xử lí double click vào một item</vt:lpstr>
      <vt:lpstr>TreeView</vt:lpstr>
      <vt:lpstr>TreeView cơ bản</vt:lpstr>
      <vt:lpstr>Tạo ra TreeView từ từ</vt:lpstr>
      <vt:lpstr>Thêm các node con vào root</vt:lpstr>
      <vt:lpstr>Bài tập vận dụng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Dữ liệu dạng danh sách</dc:title>
  <cp:lastModifiedBy>Quang Tran Duy</cp:lastModifiedBy>
  <cp:revision>1</cp:revision>
  <dcterms:modified xsi:type="dcterms:W3CDTF">2021-10-07T09:35:10Z</dcterms:modified>
</cp:coreProperties>
</file>