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AQBlMSgZNkUPTbZblgBUCzn/v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0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1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20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Ribbon UI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Backstage</a:t>
            </a:r>
            <a:endParaRPr/>
          </a:p>
        </p:txBody>
      </p:sp>
      <p:pic>
        <p:nvPicPr>
          <p:cNvPr id="147" name="Google Shape;14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963" y="3248246"/>
            <a:ext cx="1962455" cy="149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Quick Access Item</a:t>
            </a: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138" y="1255091"/>
            <a:ext cx="4576958" cy="182243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5820" y="3361069"/>
            <a:ext cx="3156121" cy="15359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2803970" y="3300352"/>
            <a:ext cx="1070800" cy="368678"/>
          </a:xfrm>
          <a:prstGeom prst="rect">
            <a:avLst/>
          </a:prstGeom>
          <a:solidFill>
            <a:srgbClr val="FF0000">
              <a:alpha val="22352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Groupbox</a:t>
            </a:r>
            <a:endParaRPr/>
          </a:p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45097"/>
            <a:ext cx="6186448" cy="152382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3569" y="2896215"/>
            <a:ext cx="1486043" cy="184723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Screen tip</a:t>
            </a:r>
            <a:endParaRPr/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262" y="2918278"/>
            <a:ext cx="1267453" cy="14994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29" y="1254367"/>
            <a:ext cx="6408929" cy="11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92" y="1247434"/>
            <a:ext cx="5768578" cy="376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1: Cài đặt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Mở solution muốn dùng Fluent Ribbon 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Bật Package Management Console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Tools &gt; NuGet package manager &gt; Package manager console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Trong package manager console, gõ lệnh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"/>
              <a:t>Hoặc tìm kiếm với tên Ribbon và chọn Install</a:t>
            </a:r>
            <a:endParaRPr/>
          </a:p>
          <a:p>
            <a:pPr indent="-279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87" y="3096575"/>
            <a:ext cx="4678571" cy="4000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3229" y="4229100"/>
            <a:ext cx="4531178" cy="5715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" sz="4400"/>
              <a:t>Bước 2: Sửa MainWindow.xaml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/>
              <a:t>Sửa tên thẻ Window thành Fluent:Window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SzPts val="2800"/>
              <a:buFont typeface="Calibri"/>
              <a:buAutoNum type="arabicPeriod"/>
            </a:pPr>
            <a:r>
              <a:rPr lang="en"/>
              <a:t>Thêm khai báo Fluent</a:t>
            </a:r>
            <a:endParaRPr/>
          </a:p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6676"/>
            <a:ext cx="6263427" cy="167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381000" y="2040255"/>
            <a:ext cx="2270760" cy="351473"/>
          </a:xfrm>
          <a:prstGeom prst="rect">
            <a:avLst/>
          </a:prstGeom>
          <a:solidFill>
            <a:srgbClr val="FF0000">
              <a:alpha val="22352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219200" y="2591386"/>
            <a:ext cx="5478780" cy="351473"/>
          </a:xfrm>
          <a:prstGeom prst="rect">
            <a:avLst/>
          </a:prstGeom>
          <a:solidFill>
            <a:srgbClr val="FF0000">
              <a:alpha val="22352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" sz="4400"/>
              <a:t>Bước 3: Sửa MainWindow.xaml.cs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/>
              <a:t>Thêm chỉ thị </a:t>
            </a:r>
            <a:r>
              <a:rPr lang="en">
                <a:solidFill>
                  <a:srgbClr val="0070C0"/>
                </a:solidFill>
              </a:rPr>
              <a:t>using</a:t>
            </a:r>
            <a:r>
              <a:rPr lang="en"/>
              <a:t> Fluent;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SzPts val="2800"/>
              <a:buFont typeface="Calibri"/>
              <a:buAutoNum type="arabicPeriod"/>
            </a:pPr>
            <a:r>
              <a:rPr lang="en"/>
              <a:t>Sửa kế thừa từ </a:t>
            </a:r>
            <a:r>
              <a:rPr lang="en">
                <a:solidFill>
                  <a:srgbClr val="00B050"/>
                </a:solidFill>
              </a:rPr>
              <a:t>FluentWindow</a:t>
            </a:r>
            <a:r>
              <a:rPr lang="en"/>
              <a:t> thay cho </a:t>
            </a:r>
            <a:r>
              <a:rPr lang="en">
                <a:solidFill>
                  <a:srgbClr val="00B050"/>
                </a:solidFill>
              </a:rPr>
              <a:t>Window</a:t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173" y="2271652"/>
            <a:ext cx="4736474" cy="167169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11" name="Google Shape;111;p6"/>
          <p:cNvSpPr/>
          <p:nvPr/>
        </p:nvSpPr>
        <p:spPr>
          <a:xfrm>
            <a:off x="4118610" y="2271652"/>
            <a:ext cx="3491862" cy="351473"/>
          </a:xfrm>
          <a:prstGeom prst="rect">
            <a:avLst/>
          </a:prstGeom>
          <a:solidFill>
            <a:srgbClr val="FF0000">
              <a:alpha val="22352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4: Sửa App.xml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Thêm các dòng sau bên trong thẻ Application.Resouces</a:t>
            </a:r>
            <a:endParaRPr/>
          </a:p>
          <a:p>
            <a:pPr indent="-279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381000" y="2318131"/>
            <a:ext cx="8610600" cy="1361911"/>
          </a:xfrm>
          <a:prstGeom prst="rect">
            <a:avLst/>
          </a:prstGeom>
          <a:solidFill>
            <a:schemeClr val="lt1"/>
          </a:solidFill>
          <a:ln cap="flat" cmpd="sng" w="4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&lt;ResourceDictionary&gt;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&lt;ResourceDictionary.MergedDictionaries&gt;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Source="pack://application:,,,/Fluent;Component/Themes/Generic.xaml"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Source="pack://application:,,,/Fluent;Component/Themes/Office2010/Silver.xaml"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Source="pack://application:,,,/Fluent;Component/Themes/Office2013/Generic.xaml"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&lt;/ResourceDictionary.MergedDictionaries&gt;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&lt;/ResourceDictionary&gt;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025785" y="3013395"/>
            <a:ext cx="7875300" cy="3600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>
            <a:off x="2468880" y="3214688"/>
            <a:ext cx="468630" cy="900113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7"/>
          <p:cNvSpPr txBox="1"/>
          <p:nvPr/>
        </p:nvSpPr>
        <p:spPr>
          <a:xfrm>
            <a:off x="3108960" y="4303395"/>
            <a:ext cx="32501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báo lỗi thì bỏ đi 2 dòng này!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5: Backstage &amp; tab</a:t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3" y="1219308"/>
            <a:ext cx="6179246" cy="336697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Kiểm tra kết quả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6" y="1269444"/>
            <a:ext cx="5990035" cy="336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lang="en" sz="7200"/>
              <a:t>Tùy biến sâu hơn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