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akK4uKmmNOtVVd4pbBoEAhCU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2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2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2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4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Đóng gói và triển khai ứng dụng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Cài đặt</a:t>
            </a:r>
            <a:endParaRPr/>
          </a:p>
        </p:txBody>
      </p:sp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610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Hoặc tải </a:t>
            </a:r>
            <a:endParaRPr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25" y="964150"/>
            <a:ext cx="76104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file cài đặt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81200" y="838475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new project</a:t>
            </a: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project types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&gt; </a:t>
            </a: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Installer </a:t>
            </a: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project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file exe chương trình vào nơi cài đặt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Output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 &gt;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shortcut trên Desktop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Create shortcut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Kéo thả vào User’s Desktop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 tên theo ý muốn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00" y="1053350"/>
            <a:ext cx="83343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9475" y="3919038"/>
            <a:ext cx="48958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Chú ý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105900" y="84475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Phiên bản của .Net target phải </a:t>
            </a:r>
            <a:r>
              <a:rPr lang="e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giống nhau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của project setup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&gt; Editor &gt; Launch conditions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 đảm bảo 2 thư mục </a:t>
            </a: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Folder </a:t>
            </a: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Desktop </a:t>
            </a: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thuộc tính </a:t>
            </a:r>
            <a:r>
              <a:rPr lang="en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AlwaysCreate</a:t>
            </a: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</a:t>
            </a:r>
            <a:r>
              <a:rPr lang="en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Thay đổi thư mục mặc định cài từ Default Company Name theo ý thích (F4) View &gt; Property Window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 Property của Setup Project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Thay đổi Manufacturer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250" y="1095950"/>
            <a:ext cx="1610755" cy="12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 việc cài đặt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Chạy file cài từ Visual Studio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Hoặc Build ra file exe và đưa cho client!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 cài đặtTest cài đặt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3448" y="1597898"/>
            <a:ext cx="4580900" cy="21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Đổi icon</a:t>
            </a:r>
            <a:endParaRPr/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Chuẩn bị file icon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Tìm hình png &gt; Convert sang ico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