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c03967121_6_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b97f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b97f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b97f45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b97f45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b97f4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b97f4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b97f45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b97f45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b97f4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b97f4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c25ab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ec25ab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Milestone 03 - Report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chính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05900" y="96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Tạo ra báo cáo master data và doanh thu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Vẽ biểu đồ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tiết các chức năng của milestone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Tạo</a:t>
            </a:r>
            <a:r>
              <a:rPr b="1" lang="en"/>
              <a:t> báo cáo</a:t>
            </a:r>
            <a:r>
              <a:rPr lang="en"/>
              <a:t> tình hình Master data (3 điểm)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Cho biết thông tin dữ liệu master hiện tại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Còn hàng, sắp hết hàng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Tạo báo cáo tình hình bán hàng (7 điểm)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Vẽ biểu đồ từ ngày đến ngày, thống kê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Tình hình doanh thu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Các mặt hàng bán chạy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tổ chức bài nộp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Thư mục </a:t>
            </a:r>
            <a:r>
              <a:rPr b="1" lang="en" sz="1800">
                <a:solidFill>
                  <a:srgbClr val="0000FF"/>
                </a:solidFill>
              </a:rPr>
              <a:t>Release</a:t>
            </a:r>
            <a:r>
              <a:rPr lang="en" sz="1800"/>
              <a:t>: Chứa </a:t>
            </a:r>
            <a:r>
              <a:rPr b="1" lang="en" sz="1800"/>
              <a:t>tập tin thực thi</a:t>
            </a:r>
            <a:r>
              <a:rPr lang="en" sz="1800"/>
              <a:t> chương trình (exe) đã được biên dịch từ mã nguồn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Thư mục </a:t>
            </a:r>
            <a:r>
              <a:rPr b="1" lang="en" sz="1800">
                <a:solidFill>
                  <a:srgbClr val="0000FF"/>
                </a:solidFill>
              </a:rPr>
              <a:t>Source</a:t>
            </a:r>
            <a:r>
              <a:rPr lang="en" sz="1800"/>
              <a:t>: Chứa </a:t>
            </a:r>
            <a:r>
              <a:rPr b="1" lang="en" sz="1800"/>
              <a:t>mã nguồn</a:t>
            </a:r>
            <a:r>
              <a:rPr lang="en" sz="1800"/>
              <a:t> của chương trình (đã xóa đi các tập tin trung gian của quá trình biên dịch dùng menu Build &gt; Clean)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Tập tin </a:t>
            </a:r>
            <a:r>
              <a:rPr b="1" lang="en" sz="1800">
                <a:solidFill>
                  <a:srgbClr val="0000FF"/>
                </a:solidFill>
              </a:rPr>
              <a:t>Readme.txt</a:t>
            </a:r>
            <a:r>
              <a:rPr lang="en" sz="1800"/>
              <a:t>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Chứa thông tin sinh viên (họ tên, MSSV).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Sinh viên cần quay video demo, upload lên </a:t>
            </a:r>
            <a:r>
              <a:rPr lang="en" sz="1800">
                <a:solidFill>
                  <a:srgbClr val="274E13"/>
                </a:solidFill>
              </a:rPr>
              <a:t>youtube </a:t>
            </a:r>
            <a:r>
              <a:rPr lang="en" sz="1800"/>
              <a:t>ở chế độ </a:t>
            </a:r>
            <a:r>
              <a:rPr lang="en" sz="1800">
                <a:solidFill>
                  <a:srgbClr val="FF0000"/>
                </a:solidFill>
              </a:rPr>
              <a:t>Unlisted </a:t>
            </a:r>
            <a:r>
              <a:rPr lang="en" sz="1800"/>
              <a:t>và </a:t>
            </a:r>
            <a:r>
              <a:rPr lang="en" sz="1800" u="sng"/>
              <a:t>nộp lại link </a:t>
            </a:r>
            <a:r>
              <a:rPr lang="en" sz="1800"/>
              <a:t>này. Video </a:t>
            </a:r>
            <a:r>
              <a:rPr lang="en" sz="1800">
                <a:solidFill>
                  <a:srgbClr val="FF0000"/>
                </a:solidFill>
              </a:rPr>
              <a:t>không quá 5 phút</a:t>
            </a:r>
            <a:r>
              <a:rPr lang="en" sz="1800"/>
              <a:t>, </a:t>
            </a:r>
            <a:r>
              <a:rPr lang="en" sz="1800">
                <a:solidFill>
                  <a:srgbClr val="FF0000"/>
                </a:solidFill>
              </a:rPr>
              <a:t>không lồng nhạc, không lồng tiếng</a:t>
            </a:r>
            <a:r>
              <a:rPr lang="en" sz="1800"/>
              <a:t>. Gõ nội dung muốn nói vào file text / powerpoint hoặc làm phụ đề nếu được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Liệt kê danh sách các chức năng đã làm được và không làm được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Có thể nêu thêm điểm đề nghị trên thang 10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Hướng dẫn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có thể có gì?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đơn hàng gần đây nhất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Các khách hàng mới nhất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Các mặt hàng bán chạy nhất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Doanh thu trong tháng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