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6" d="100"/>
          <a:sy n="216" d="100"/>
        </p:scale>
        <p:origin x="128" y="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0396712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28f72fed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28f72fed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8f72fe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8f72fe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9b8d8c3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9b8d8c3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b8d8c3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b8d8c3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b8d8c3f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b8d8c3f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d6a059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7bd6a059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b8d8c3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9b8d8c3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9b8d8c3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9b8d8c3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b8d8c3f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b8d8c3f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b8d8c3f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9b8d8c3f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b8d8c3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9b8d8c3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9b8d8c3f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9b8d8c3f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9b8d8c3f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9b8d8c3f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2019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dist="9525" dir="120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 b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 rtl="0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name="adj" fmla="val 50000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name="adj" fmla="val 50000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rot="10800000" flipH="1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96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Phân trang danh sách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phương án phân trang cơ bản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75" y="1075013"/>
            <a:ext cx="25908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89388"/>
            <a:ext cx="43529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675" y="1065488"/>
            <a:ext cx="17716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5053" y="1065496"/>
            <a:ext cx="3594693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0688" y="1902844"/>
            <a:ext cx="2283425" cy="9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Lấy Tổng số sản phẩm đi kèm với ds sản phẩm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Để tránh 2 roundtrip ta có thể truy vấn tối ưu như sau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Chú ý là nếu ko có kết quả sẽ trả ra null 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0" y="1589952"/>
            <a:ext cx="7502224" cy="2247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kiếm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Vấn đề 1: Khi nào thì tìm kiếm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b="1"/>
              <a:t>Phương án 1</a:t>
            </a:r>
            <a:r>
              <a:rPr lang="en"/>
              <a:t>: Ngay khi người dùng vừa gõ kí tự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Bắt sự kiện TextChanged</a:t>
            </a:r>
            <a:endParaRPr/>
          </a:p>
          <a:p>
            <a:pPr marL="457200" lvl="0" indent="-393700" algn="l" rtl="0"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 b="1"/>
              <a:t>Phương án 2</a:t>
            </a:r>
            <a:r>
              <a:rPr lang="en"/>
              <a:t>: Đợi sau khi gõ đầy đủ xong rồi bấm </a:t>
            </a:r>
            <a:r>
              <a:rPr lang="en" b="1"/>
              <a:t>Enter </a:t>
            </a:r>
            <a:r>
              <a:rPr lang="en"/>
              <a:t>hoặc bấm nút </a:t>
            </a:r>
            <a:r>
              <a:rPr lang="en" b="1"/>
              <a:t>Tìm kiếm</a:t>
            </a:r>
            <a:r>
              <a:rPr lang="en"/>
              <a:t> mới bắt đầu tìm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Bắt sự kiện KeyDown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875" y="3374925"/>
            <a:ext cx="5006826" cy="1415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Vấn đề 2: Việc tìm kiếm bị ảnh hưởng bởi cái gì? 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Sự lựa chọn loại sản phẩm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Tổng số item =&gt; Tổng số trang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Thay đổi trang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Nội dung chính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Phản hồi trạng thái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Phân trang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Tìm kiếm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Phản hồi trạng thái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1: Sử dụng Title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Gán như bình thường với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1155CC"/>
                </a:solidFill>
              </a:rPr>
              <a:t>this</a:t>
            </a:r>
            <a:r>
              <a:rPr lang="en"/>
              <a:t>.Title = “</a:t>
            </a:r>
            <a:r>
              <a:rPr lang="en">
                <a:solidFill>
                  <a:srgbClr val="666666"/>
                </a:solidFill>
              </a:rPr>
              <a:t>Loading...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2: Sử dụng StatusBar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một TextBlock để hiển thị dữ liệu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Chú ý StatusBar sử dụng DockPanel mặc định để sắp xếp các điều khiển con bên trong (thuộc tính ItemsPanel)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13" y="2676663"/>
            <a:ext cx="6219825" cy="2162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800" y="3050888"/>
            <a:ext cx="2400300" cy="115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3: Sử dụng ProgressBar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Sử dụng thuộc tính </a:t>
            </a:r>
            <a:r>
              <a:rPr lang="en">
                <a:solidFill>
                  <a:srgbClr val="0000FF"/>
                </a:solidFill>
              </a:rPr>
              <a:t>IsIndeterminate </a:t>
            </a:r>
            <a:r>
              <a:rPr lang="en"/>
              <a:t>= </a:t>
            </a:r>
            <a:r>
              <a:rPr lang="en">
                <a:solidFill>
                  <a:srgbClr val="FF0000"/>
                </a:solidFill>
              </a:rPr>
              <a:t>true </a:t>
            </a:r>
            <a:r>
              <a:rPr lang="en"/>
              <a:t>để báo hiệu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00" y="1866900"/>
            <a:ext cx="2400300" cy="95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trang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 thuyết phân trang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số items: 		</a:t>
            </a:r>
            <a:r>
              <a:rPr lang="en">
                <a:solidFill>
                  <a:srgbClr val="0000FF"/>
                </a:solidFill>
              </a:rPr>
              <a:t>totalItems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Số dòng mỗi trang: 	</a:t>
            </a:r>
            <a:r>
              <a:rPr lang="en">
                <a:solidFill>
                  <a:srgbClr val="FF9900"/>
                </a:solidFill>
              </a:rPr>
              <a:t>rowsPerPage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Tổng số trang: 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totalItems </a:t>
            </a:r>
            <a:r>
              <a:rPr lang="en"/>
              <a:t>/ </a:t>
            </a:r>
            <a:r>
              <a:rPr lang="en">
                <a:solidFill>
                  <a:srgbClr val="FF9900"/>
                </a:solidFill>
              </a:rPr>
              <a:t>rowsPerPage </a:t>
            </a:r>
            <a:r>
              <a:rPr lang="en">
                <a:solidFill>
                  <a:schemeClr val="dk1"/>
                </a:solidFill>
              </a:rPr>
              <a:t>+ 			((</a:t>
            </a:r>
            <a:r>
              <a:rPr lang="en">
                <a:solidFill>
                  <a:srgbClr val="0000FF"/>
                </a:solidFill>
              </a:rPr>
              <a:t>totalItems</a:t>
            </a:r>
            <a:r>
              <a:rPr lang="en">
                <a:solidFill>
                  <a:schemeClr val="dk1"/>
                </a:solidFill>
              </a:rPr>
              <a:t> % </a:t>
            </a:r>
            <a:r>
              <a:rPr lang="en">
                <a:solidFill>
                  <a:srgbClr val="FF9900"/>
                </a:solidFill>
              </a:rPr>
              <a:t>rowsPerPage</a:t>
            </a:r>
            <a:r>
              <a:rPr lang="en">
                <a:solidFill>
                  <a:schemeClr val="dk1"/>
                </a:solidFill>
              </a:rPr>
              <a:t>) == 0) ? 0 : 1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yếu tố phải thể hiện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Tôi đang ở trang nào?   // CurrentPage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Số dòng mỗi trang (số lượng item) là bao nhiêu?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Tổng số item thỏa điều kiện là bao nhiêu?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Tổng số trang là bao nhiêu?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93700" algn="l" rtl="0"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Các yếu tố hỗ trợ duyệt trang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Trang kế, trang trước đó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Trang đầu tiên, trang cuối cùng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Noto Sans Symbols</vt:lpstr>
      <vt:lpstr>Calibri</vt:lpstr>
      <vt:lpstr>Roboto</vt:lpstr>
      <vt:lpstr>Quattrocento Sans</vt:lpstr>
      <vt:lpstr>Simple Light</vt:lpstr>
      <vt:lpstr>Phân trang danh sách</vt:lpstr>
      <vt:lpstr>Nội dung chính</vt:lpstr>
      <vt:lpstr>Phản hồi trạng thái</vt:lpstr>
      <vt:lpstr>Cách 1: Sử dụng Title</vt:lpstr>
      <vt:lpstr>Cách 2: Sử dụng StatusBar</vt:lpstr>
      <vt:lpstr>Cách 3: Sử dụng ProgressBar</vt:lpstr>
      <vt:lpstr>Phân trang</vt:lpstr>
      <vt:lpstr>Lí thuyết phân trang</vt:lpstr>
      <vt:lpstr>Các yếu tố phải thể hiện</vt:lpstr>
      <vt:lpstr>Các phương án phân trang cơ bản</vt:lpstr>
      <vt:lpstr>Lấy Tổng số sản phẩm đi kèm với ds sản phẩm</vt:lpstr>
      <vt:lpstr>Tìm kiếm</vt:lpstr>
      <vt:lpstr>Vấn đề 1: Khi nào thì tìm kiếm</vt:lpstr>
      <vt:lpstr>Vấn đề 2: Việc tìm kiếm bị ảnh hưởng bởi cái gì?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trang danh sách</dc:title>
  <cp:lastModifiedBy>Quang Tran Duy</cp:lastModifiedBy>
  <cp:revision>2</cp:revision>
  <dcterms:modified xsi:type="dcterms:W3CDTF">2021-03-05T09:27:05Z</dcterms:modified>
</cp:coreProperties>
</file>