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jHWj3vf1loFPs05dyqwpSRpNq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4c7b3d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94c7b3d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25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9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29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0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0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8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arn.microsoft.com/en-us/visualstudio/test/use-ui-automation-to-test-your-code?view=vs-202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Coded UI Test</a:t>
            </a:r>
            <a:endParaRPr sz="6000"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https://learn.microsoft.com/en-us/visualstudio/test/use-ui-automation-to-test-your-code?view=vs-2022</a:t>
            </a:r>
            <a:r>
              <a:rPr lang="en" sz="1300">
                <a:solidFill>
                  <a:schemeClr val="lt1"/>
                </a:solidFill>
              </a:rPr>
              <a:t> 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c7b3d072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3" name="Google Shape;83;g194c7b3d072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