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Quattrocento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NB8oqIJGeIWt3KNEB9LBR4OHH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QuattrocentoSans-bold.fntdata"/><Relationship Id="rId12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QuattrocentoSans-boldItalic.fntdata"/><Relationship Id="rId14" Type="http://schemas.openxmlformats.org/officeDocument/2006/relationships/font" Target="fonts/QuattrocentoSans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4c7b3d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4c7b3d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6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6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25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28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8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9"/>
          <p:cNvSpPr txBox="1"/>
          <p:nvPr>
            <p:ph type="title"/>
          </p:nvPr>
        </p:nvSpPr>
        <p:spPr>
          <a:xfrm>
            <a:off x="381000" y="114300"/>
            <a:ext cx="876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" type="body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2" type="sldNum"/>
          </p:nvPr>
        </p:nvSpPr>
        <p:spPr>
          <a:xfrm>
            <a:off x="68580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29"/>
          <p:cNvSpPr/>
          <p:nvPr/>
        </p:nvSpPr>
        <p:spPr>
          <a:xfrm rot="-3205996">
            <a:off x="3332392" y="-2918302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0"/>
          <p:cNvSpPr txBox="1"/>
          <p:nvPr>
            <p:ph type="title"/>
          </p:nvPr>
        </p:nvSpPr>
        <p:spPr>
          <a:xfrm>
            <a:off x="527050" y="17204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30"/>
          <p:cNvSpPr/>
          <p:nvPr/>
        </p:nvSpPr>
        <p:spPr>
          <a:xfrm rot="-3205996">
            <a:off x="3141891" y="-1854199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18"/>
          <p:cNvSpPr/>
          <p:nvPr/>
        </p:nvSpPr>
        <p:spPr>
          <a:xfrm flipH="1" rot="10800000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1" name="Google Shape;4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4" name="Google Shape;4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5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learn.microsoft.com/en-us/dotnet/core/deployin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6000"/>
              <a:t>Mô hình triển khai</a:t>
            </a:r>
            <a:endParaRPr sz="6000"/>
          </a:p>
        </p:txBody>
      </p:sp>
      <p:sp>
        <p:nvSpPr>
          <p:cNvPr id="77" name="Google Shape;77;p1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https://learn.microsoft.com/en-us/dotnet/core/deploying/</a:t>
            </a:r>
            <a:r>
              <a:rPr lang="en" sz="1300">
                <a:solidFill>
                  <a:schemeClr val="lt1"/>
                </a:solidFill>
              </a:rPr>
              <a:t> 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4c7b3d072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94c7b3d072_0_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