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a945c77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a945c77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8bb77d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a8bb77d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a945c777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a945c777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a945c777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a945c777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a945c777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a945c777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a945c777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a945c777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a945c777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a945c777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a945c777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a945c777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earn.microsoft.com/en-us/ef/core/managing-schemas/scaffolding/?tabs=dotnet-core-cl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framework Core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https://learn.microsoft.com/en-us/ef/core/managing-schemas/scaffolding/?tabs=dotnet-core-cli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Chuẩn bị công cụ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$ </a:t>
            </a:r>
            <a:r>
              <a:rPr b="1" lang="en"/>
              <a:t>dotnet tool install --global dotnet-ef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NuGet package: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Microsoft.EntityFrameworkCore.Design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Microsoft.EntityFrameworkCore.SqlServer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$ </a:t>
            </a:r>
            <a:r>
              <a:rPr b="1" lang="en"/>
              <a:t>dotnet ef dbcontext scaffold "Data Source=.\SqlExpress; Trusted_Connection=Yes; Initial Catalog=DemoDB; TrustServerCertificate=True" Microsoft.EntityFrameworkCore.SqlServer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Sửa code để xài User Secrets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protected override void </a:t>
            </a:r>
            <a:r>
              <a:rPr lang="en"/>
              <a:t>OnConfiguring(</a:t>
            </a:r>
            <a:r>
              <a:rPr lang="en">
                <a:solidFill>
                  <a:srgbClr val="9900FF"/>
                </a:solidFill>
              </a:rPr>
              <a:t>DbContextOptionsBuilder</a:t>
            </a:r>
            <a:r>
              <a:rPr lang="en"/>
              <a:t> optionsBuilder)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>
                <a:solidFill>
                  <a:srgbClr val="1155CC"/>
                </a:solidFill>
              </a:rPr>
              <a:t>var </a:t>
            </a:r>
            <a:r>
              <a:rPr lang="en"/>
              <a:t>secret= </a:t>
            </a:r>
            <a:r>
              <a:rPr lang="en">
                <a:solidFill>
                  <a:srgbClr val="1155CC"/>
                </a:solidFill>
              </a:rPr>
              <a:t>new </a:t>
            </a:r>
            <a:r>
              <a:rPr lang="en">
                <a:solidFill>
                  <a:srgbClr val="9900FF"/>
                </a:solidFill>
              </a:rPr>
              <a:t>ConfigurationBuilder</a:t>
            </a:r>
            <a:r>
              <a:rPr lang="en"/>
              <a:t>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.</a:t>
            </a:r>
            <a:r>
              <a:rPr lang="en">
                <a:solidFill>
                  <a:srgbClr val="38761D"/>
                </a:solidFill>
              </a:rPr>
              <a:t>AddUserSecrets</a:t>
            </a:r>
            <a:r>
              <a:rPr lang="en"/>
              <a:t>&lt;</a:t>
            </a:r>
            <a:r>
              <a:rPr lang="en">
                <a:solidFill>
                  <a:srgbClr val="9900FF"/>
                </a:solidFill>
              </a:rPr>
              <a:t>TestDbContext</a:t>
            </a:r>
            <a:r>
              <a:rPr lang="en"/>
              <a:t>&gt;().Build();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>
                <a:solidFill>
                  <a:srgbClr val="1155CC"/>
                </a:solidFill>
              </a:rPr>
              <a:t>var </a:t>
            </a:r>
            <a:r>
              <a:rPr lang="en"/>
              <a:t>connectionString = </a:t>
            </a:r>
            <a:r>
              <a:rPr lang="en"/>
              <a:t>secret</a:t>
            </a:r>
            <a:r>
              <a:rPr lang="en"/>
              <a:t>.GetSection(</a:t>
            </a:r>
            <a:r>
              <a:rPr lang="en">
                <a:solidFill>
                  <a:srgbClr val="FF0000"/>
                </a:solidFill>
              </a:rPr>
              <a:t>"ConnectionStrings:TestDB"</a:t>
            </a:r>
            <a:r>
              <a:rPr lang="en"/>
              <a:t>).Value;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optionsBuilder.UseSqlServer(connectionString);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Khởi tạo kết nối tới CSDL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var </a:t>
            </a:r>
            <a:r>
              <a:rPr lang="en"/>
              <a:t>context = </a:t>
            </a:r>
            <a:r>
              <a:rPr lang="en">
                <a:solidFill>
                  <a:srgbClr val="0000FF"/>
                </a:solidFill>
              </a:rPr>
              <a:t>new </a:t>
            </a:r>
            <a:r>
              <a:rPr lang="en">
                <a:solidFill>
                  <a:srgbClr val="9900FF"/>
                </a:solidFill>
              </a:rPr>
              <a:t>TestDbContext</a:t>
            </a:r>
            <a:r>
              <a:rPr lang="en"/>
              <a:t>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if </a:t>
            </a:r>
            <a:r>
              <a:rPr lang="en"/>
              <a:t>(context.</a:t>
            </a:r>
            <a:r>
              <a:rPr lang="en">
                <a:solidFill>
                  <a:srgbClr val="9900FF"/>
                </a:solidFill>
              </a:rPr>
              <a:t>Database</a:t>
            </a:r>
            <a:r>
              <a:rPr lang="en"/>
              <a:t>.CanConnect()){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var </a:t>
            </a:r>
            <a:r>
              <a:rPr lang="en"/>
              <a:t>categories = context.Categories.ToList();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var </a:t>
            </a:r>
            <a:r>
              <a:rPr lang="en"/>
              <a:t>category = </a:t>
            </a:r>
            <a:r>
              <a:rPr lang="en">
                <a:solidFill>
                  <a:srgbClr val="0000FF"/>
                </a:solidFill>
              </a:rPr>
              <a:t>new </a:t>
            </a:r>
            <a:r>
              <a:rPr lang="en"/>
              <a:t>Category() { Name =</a:t>
            </a:r>
            <a:r>
              <a:rPr lang="en">
                <a:solidFill>
                  <a:srgbClr val="0000FF"/>
                </a:solidFill>
              </a:rPr>
              <a:t> "Test" </a:t>
            </a: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context.Categories.Add(category);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context.SaveChanges();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var </a:t>
            </a:r>
            <a:r>
              <a:rPr lang="en"/>
              <a:t>id = category.Id;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var </a:t>
            </a:r>
            <a:r>
              <a:rPr lang="en"/>
              <a:t>categories = context.</a:t>
            </a:r>
            <a:r>
              <a:rPr lang="en">
                <a:solidFill>
                  <a:srgbClr val="9900FF"/>
                </a:solidFill>
              </a:rPr>
              <a:t>Categories</a:t>
            </a:r>
            <a:r>
              <a:rPr lang="en"/>
              <a:t>.ToList();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var </a:t>
            </a:r>
            <a:r>
              <a:rPr lang="en"/>
              <a:t>selectedCategory = categories[0];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context.</a:t>
            </a:r>
            <a:r>
              <a:rPr lang="en">
                <a:solidFill>
                  <a:srgbClr val="9900FF"/>
                </a:solidFill>
              </a:rPr>
              <a:t>Categories</a:t>
            </a:r>
            <a:r>
              <a:rPr lang="en"/>
              <a:t>.Remove(selectedCategory);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context.SaveChanges();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var </a:t>
            </a:r>
            <a:r>
              <a:rPr lang="en"/>
              <a:t>categories = context.</a:t>
            </a:r>
            <a:r>
              <a:rPr lang="en">
                <a:solidFill>
                  <a:srgbClr val="9900FF"/>
                </a:solidFill>
              </a:rPr>
              <a:t>Categories</a:t>
            </a:r>
            <a:r>
              <a:rPr lang="en"/>
              <a:t>.ToList();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var </a:t>
            </a:r>
            <a:r>
              <a:rPr lang="en"/>
              <a:t>selectedCategory = categories[0];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selectedCategory.Name = "SuperArt";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context.SaveChanges();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