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9144000" cy="6858000"/>
  <p:embeddedFontLs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SYMzVgLtLfalYJ49+31ayqwjr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d14e30613_0_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d14e30613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b="0" sz="7200" u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97794" y="42179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/>
          <p:nvPr/>
        </p:nvSpPr>
        <p:spPr>
          <a:xfrm rot="-5400000">
            <a:off x="7873492" y="5587492"/>
            <a:ext cx="1271016" cy="1270000"/>
          </a:xfrm>
          <a:prstGeom prst="rtTriangl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oogle Shape;15;p11"/>
          <p:cNvGrpSpPr/>
          <p:nvPr/>
        </p:nvGrpSpPr>
        <p:grpSpPr>
          <a:xfrm>
            <a:off x="-1731650" y="1694705"/>
            <a:ext cx="10875650" cy="7455224"/>
            <a:chOff x="-1731650" y="1694705"/>
            <a:chExt cx="10875650" cy="7455224"/>
          </a:xfrm>
        </p:grpSpPr>
        <p:pic>
          <p:nvPicPr>
            <p:cNvPr id="16" name="Google Shape;16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694705"/>
              <a:ext cx="9144000" cy="2341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11"/>
            <p:cNvSpPr/>
            <p:nvPr/>
          </p:nvSpPr>
          <p:spPr>
            <a:xfrm rot="-3654751">
              <a:off x="2485973" y="9936"/>
              <a:ext cx="2251314" cy="10976464"/>
            </a:xfrm>
            <a:prstGeom prst="moon">
              <a:avLst>
                <a:gd fmla="val 50000" name="adj"/>
              </a:avLst>
            </a:pr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530600"/>
            <a:ext cx="91440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0"/>
          <p:cNvSpPr txBox="1"/>
          <p:nvPr>
            <p:ph type="title"/>
          </p:nvPr>
        </p:nvSpPr>
        <p:spPr>
          <a:xfrm>
            <a:off x="584200" y="25225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/>
        </p:nvSpPr>
        <p:spPr>
          <a:xfrm rot="-3654751">
            <a:off x="1137276" y="1531456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1"/>
          <p:cNvSpPr txBox="1"/>
          <p:nvPr>
            <p:ph type="title"/>
          </p:nvPr>
        </p:nvSpPr>
        <p:spPr>
          <a:xfrm>
            <a:off x="457200" y="323972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Quattrocento Sans"/>
              <a:buNone/>
              <a:defRPr sz="60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/>
        </p:nvSpPr>
        <p:spPr>
          <a:xfrm rot="-3654751">
            <a:off x="2675064" y="-430330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1"/>
          <p:cNvSpPr/>
          <p:nvPr/>
        </p:nvSpPr>
        <p:spPr>
          <a:xfrm>
            <a:off x="3924300" y="4733540"/>
            <a:ext cx="1295400" cy="1286933"/>
          </a:xfrm>
          <a:prstGeom prst="ellipse">
            <a:avLst/>
          </a:prstGeom>
          <a:noFill/>
          <a:ln cap="flat" cmpd="sng" w="2254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ction Header">
  <p:cSld name="3_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2"/>
          <p:cNvSpPr txBox="1"/>
          <p:nvPr>
            <p:ph type="title"/>
          </p:nvPr>
        </p:nvSpPr>
        <p:spPr>
          <a:xfrm>
            <a:off x="3803073" y="4200698"/>
            <a:ext cx="4707082" cy="87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/>
          <p:nvPr/>
        </p:nvSpPr>
        <p:spPr>
          <a:xfrm rot="-3654751">
            <a:off x="1137276" y="1531456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22"/>
          <p:cNvCxnSpPr/>
          <p:nvPr/>
        </p:nvCxnSpPr>
        <p:spPr>
          <a:xfrm>
            <a:off x="3803073" y="5077691"/>
            <a:ext cx="4756001" cy="1"/>
          </a:xfrm>
          <a:prstGeom prst="straightConnector1">
            <a:avLst/>
          </a:prstGeom>
          <a:noFill/>
          <a:ln cap="flat" cmpd="sng" w="31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Header">
  <p:cSld name="4_Section 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0553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3"/>
          <p:cNvSpPr txBox="1"/>
          <p:nvPr>
            <p:ph type="title"/>
          </p:nvPr>
        </p:nvSpPr>
        <p:spPr>
          <a:xfrm>
            <a:off x="5404393" y="1193663"/>
            <a:ext cx="3465286" cy="434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/>
          <p:nvPr/>
        </p:nvSpPr>
        <p:spPr>
          <a:xfrm rot="-3654751">
            <a:off x="1137276" y="1531456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405" y="1489809"/>
            <a:ext cx="5988167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4"/>
          <p:cNvSpPr/>
          <p:nvPr/>
        </p:nvSpPr>
        <p:spPr>
          <a:xfrm rot="-3654751">
            <a:off x="368711" y="943707"/>
            <a:ext cx="2251314" cy="718820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4"/>
          <p:cNvSpPr txBox="1"/>
          <p:nvPr>
            <p:ph type="title"/>
          </p:nvPr>
        </p:nvSpPr>
        <p:spPr>
          <a:xfrm>
            <a:off x="117828" y="2582009"/>
            <a:ext cx="5575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6" name="Google Shape;8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0"/>
            <a:ext cx="1447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2"/>
          <p:cNvSpPr/>
          <p:nvPr/>
        </p:nvSpPr>
        <p:spPr>
          <a:xfrm rot="-3654751">
            <a:off x="2935426" y="-1836471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694705"/>
            <a:ext cx="7962900" cy="234146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/>
          <p:nvPr/>
        </p:nvSpPr>
        <p:spPr>
          <a:xfrm rot="-3654751">
            <a:off x="2934706" y="-1031464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694705"/>
            <a:ext cx="7962900" cy="23414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4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/>
          <p:nvPr/>
        </p:nvSpPr>
        <p:spPr>
          <a:xfrm rot="-3654751">
            <a:off x="2934706" y="-1031464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tdqua_000\Desktop\coffe_tea_01.png" id="32" name="Google Shape;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7055" y="4114800"/>
            <a:ext cx="2231811" cy="262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5"/>
          <p:cNvSpPr/>
          <p:nvPr/>
        </p:nvSpPr>
        <p:spPr>
          <a:xfrm rot="-3654751">
            <a:off x="2935426" y="-1836471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❑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❑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6"/>
          <p:cNvGrpSpPr/>
          <p:nvPr/>
        </p:nvGrpSpPr>
        <p:grpSpPr>
          <a:xfrm>
            <a:off x="-1282197" y="0"/>
            <a:ext cx="10686559" cy="7303522"/>
            <a:chOff x="-1282197" y="0"/>
            <a:chExt cx="10686559" cy="7303522"/>
          </a:xfrm>
        </p:grpSpPr>
        <p:pic>
          <p:nvPicPr>
            <p:cNvPr id="43" name="Google Shape;43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2"/>
              <a:ext cx="9144000" cy="137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16"/>
            <p:cNvSpPr/>
            <p:nvPr/>
          </p:nvSpPr>
          <p:spPr>
            <a:xfrm rot="-3654751">
              <a:off x="2935426" y="-1836471"/>
              <a:ext cx="2251314" cy="10976464"/>
            </a:xfrm>
            <a:prstGeom prst="moon">
              <a:avLst>
                <a:gd fmla="val 50000" name="adj"/>
              </a:avLst>
            </a:pr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" name="Google Shape;4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5287" y="1554978"/>
            <a:ext cx="4169664" cy="654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7531" y="1547452"/>
            <a:ext cx="4270248" cy="64533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7010400" y="597586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313779" y="1546224"/>
            <a:ext cx="42687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4748212" y="1563233"/>
            <a:ext cx="41671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6"/>
          <p:cNvSpPr txBox="1"/>
          <p:nvPr>
            <p:ph idx="3" type="body"/>
          </p:nvPr>
        </p:nvSpPr>
        <p:spPr>
          <a:xfrm>
            <a:off x="313779" y="2193469"/>
            <a:ext cx="4268788" cy="4340226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❑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❑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❑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16"/>
          <p:cNvSpPr txBox="1"/>
          <p:nvPr>
            <p:ph idx="4" type="body"/>
          </p:nvPr>
        </p:nvSpPr>
        <p:spPr>
          <a:xfrm>
            <a:off x="4757737" y="2207211"/>
            <a:ext cx="4167187" cy="4322763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❑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❑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❑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7"/>
          <p:cNvSpPr/>
          <p:nvPr/>
        </p:nvSpPr>
        <p:spPr>
          <a:xfrm rot="-3654751">
            <a:off x="2935426" y="-1836471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04_Image Collection\01_ICON\Question\Help.png" id="57" name="Google Shape;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0" y="1782762"/>
            <a:ext cx="51054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22859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629402"/>
            <a:ext cx="9144000" cy="2285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</a:pPr>
            <a:r>
              <a:rPr lang="en-US"/>
              <a:t>Plugin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397794" y="42179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Dynamically expand the application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Improvement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Add two more operation: Multiplication, Division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Build into dlls, copy these two new dlls into the exe and see the program has new abilities </a:t>
            </a:r>
            <a:endParaRPr/>
          </a:p>
        </p:txBody>
      </p:sp>
      <p:sp>
        <p:nvSpPr>
          <p:cNvPr id="162" name="Google Shape;162;p9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Purpose of plugins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Adding new ability to already compiled application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Benefit?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Easier upgrade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Easier maintenance (isolation)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Task list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Prepare the contract (interface)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Implement the plugins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Load and use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-US"/>
              <a:t>Quick Start</a:t>
            </a:r>
            <a:endParaRPr/>
          </a:p>
        </p:txBody>
      </p:sp>
      <p:sp>
        <p:nvSpPr>
          <p:cNvPr id="113" name="Google Shape;113;p4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Example result</a:t>
            </a:r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2799435" y="1891156"/>
            <a:ext cx="6092519" cy="4012245"/>
            <a:chOff x="2365681" y="2418695"/>
            <a:chExt cx="6092519" cy="4012245"/>
          </a:xfrm>
        </p:grpSpPr>
        <p:pic>
          <p:nvPicPr>
            <p:cNvPr id="120" name="Google Shape;12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65681" y="2418695"/>
              <a:ext cx="6092519" cy="3680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5"/>
            <p:cNvSpPr/>
            <p:nvPr/>
          </p:nvSpPr>
          <p:spPr>
            <a:xfrm>
              <a:off x="5965413" y="3303736"/>
              <a:ext cx="14323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Contract</a:t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567499" y="3446417"/>
              <a:ext cx="297180" cy="24003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116256" y="5907720"/>
              <a:ext cx="459138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Two implemented dll modules</a:t>
              </a:r>
              <a:endParaRPr/>
            </a:p>
          </p:txBody>
        </p:sp>
      </p:grpSp>
      <p:pic>
        <p:nvPicPr>
          <p:cNvPr id="124" name="Google Shape;12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967486"/>
            <a:ext cx="2074894" cy="141269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Create an instance of a class</a:t>
            </a:r>
            <a:endParaRPr/>
          </a:p>
        </p:txBody>
      </p:sp>
      <p:sp>
        <p:nvSpPr>
          <p:cNvPr id="130" name="Google Shape;130;p6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38312"/>
            <a:ext cx="3790950" cy="2800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25" y="4949162"/>
            <a:ext cx="7686675" cy="523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d14e30613_0_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Check if a class inherits from another class</a:t>
            </a:r>
            <a:endParaRPr sz="4100"/>
          </a:p>
        </p:txBody>
      </p:sp>
      <p:sp>
        <p:nvSpPr>
          <p:cNvPr id="138" name="Google Shape;138;g17d14e30613_0_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g17d14e306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000250"/>
            <a:ext cx="8077200" cy="285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g17d14e30613_0_0"/>
          <p:cNvSpPr/>
          <p:nvPr/>
        </p:nvSpPr>
        <p:spPr>
          <a:xfrm>
            <a:off x="269475" y="1818925"/>
            <a:ext cx="3287400" cy="5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How to load dll plugins</a:t>
            </a:r>
            <a:endParaRPr/>
          </a:p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911" y="1589705"/>
            <a:ext cx="6591319" cy="510002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Execute the DLLs</a:t>
            </a:r>
            <a:endParaRPr/>
          </a:p>
        </p:txBody>
      </p:sp>
      <p:sp>
        <p:nvSpPr>
          <p:cNvPr id="153" name="Google Shape;153;p8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16" y="1756559"/>
            <a:ext cx="8235976" cy="202999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8929" y="4247713"/>
            <a:ext cx="1991003" cy="65731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Theme2015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2016-05-20T21:20:11Z</dcterms:created>
  <dc:creator>Quang Tran Duy</dc:creator>
</cp:coreProperties>
</file>