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9144000" cy="6858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xVGcXtj+x9hb3CcuRkS5SM1mQ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f1961354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f1961354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f1961354_0_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2f1961354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f1961354_0_1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f1961354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sz="72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15;p11"/>
          <p:cNvGrpSpPr/>
          <p:nvPr/>
        </p:nvGrpSpPr>
        <p:grpSpPr>
          <a:xfrm>
            <a:off x="-1731650" y="1694705"/>
            <a:ext cx="10875650" cy="7455224"/>
            <a:chOff x="-1731650" y="1694705"/>
            <a:chExt cx="10875650" cy="7455224"/>
          </a:xfrm>
        </p:grpSpPr>
        <p:pic>
          <p:nvPicPr>
            <p:cNvPr id="16" name="Google Shape;1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1"/>
            <p:cNvSpPr/>
            <p:nvPr/>
          </p:nvSpPr>
          <p:spPr>
            <a:xfrm rot="-3654751">
              <a:off x="2485973" y="9936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3239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Quattrocento Sans"/>
              <a:buNone/>
              <a:defRPr sz="60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/>
        </p:nvSpPr>
        <p:spPr>
          <a:xfrm rot="-3654751">
            <a:off x="2675064" y="-430330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cap="flat" cmpd="sng" w="2254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"/>
          <p:cNvSpPr txBox="1"/>
          <p:nvPr>
            <p:ph type="title"/>
          </p:nvPr>
        </p:nvSpPr>
        <p:spPr>
          <a:xfrm>
            <a:off x="3803073" y="4200698"/>
            <a:ext cx="4707082" cy="87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22"/>
          <p:cNvCxnSpPr/>
          <p:nvPr/>
        </p:nvCxnSpPr>
        <p:spPr>
          <a:xfrm>
            <a:off x="3803073" y="5077691"/>
            <a:ext cx="4756001" cy="1"/>
          </a:xfrm>
          <a:prstGeom prst="straightConnector1">
            <a:avLst/>
          </a:prstGeom>
          <a:noFill/>
          <a:ln cap="flat" cmpd="sng" w="31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553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5404393" y="1193663"/>
            <a:ext cx="3465286" cy="434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4"/>
          <p:cNvSpPr/>
          <p:nvPr/>
        </p:nvSpPr>
        <p:spPr>
          <a:xfrm rot="-3654751">
            <a:off x="368711" y="943707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tdqua_000\Desktop\coffe_tea_01.png" id="32" name="Google Shape;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55" y="4114800"/>
            <a:ext cx="2231811" cy="26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5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6"/>
          <p:cNvGrpSpPr/>
          <p:nvPr/>
        </p:nvGrpSpPr>
        <p:grpSpPr>
          <a:xfrm>
            <a:off x="-1282197" y="0"/>
            <a:ext cx="10686559" cy="7303522"/>
            <a:chOff x="-1282197" y="0"/>
            <a:chExt cx="10686559" cy="7303522"/>
          </a:xfrm>
        </p:grpSpPr>
        <p:pic>
          <p:nvPicPr>
            <p:cNvPr id="43" name="Google Shape;4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"/>
              <a:ext cx="91440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16"/>
            <p:cNvSpPr/>
            <p:nvPr/>
          </p:nvSpPr>
          <p:spPr>
            <a:xfrm rot="-3654751">
              <a:off x="2935426" y="-1836471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5287" y="1554978"/>
            <a:ext cx="4169664" cy="6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31" y="1547452"/>
            <a:ext cx="4270248" cy="64533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7010400" y="597586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3779" y="1546224"/>
            <a:ext cx="42687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748212" y="1563233"/>
            <a:ext cx="4167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313779" y="2193469"/>
            <a:ext cx="4268788" cy="4340226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4757737" y="2207211"/>
            <a:ext cx="4167187" cy="432276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7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4_Image Collection\01_ICON\Question\Help.png" id="57" name="Google Shape;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782762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2940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lang="en-US"/>
              <a:t>Access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Thao tác với CSDL gọn nhẹ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f1961354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Thư viện</a:t>
            </a:r>
            <a:endParaRPr/>
          </a:p>
        </p:txBody>
      </p:sp>
      <p:sp>
        <p:nvSpPr>
          <p:cNvPr id="100" name="Google Shape;100;g212f1961354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❑"/>
            </a:pPr>
            <a:r>
              <a:rPr b="1" lang="en-US" sz="2700"/>
              <a:t>Microsoft Access Database Engine 2016 Redistributable</a:t>
            </a:r>
            <a:endParaRPr b="1" sz="27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	Tùy phiên bản office mà chọn 32 bit / 64 bit</a:t>
            </a:r>
            <a:endParaRPr sz="2700"/>
          </a:p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❑"/>
            </a:pPr>
            <a:r>
              <a:rPr lang="en-US" sz="2700"/>
              <a:t>NuGet:</a:t>
            </a:r>
            <a:r>
              <a:rPr b="1" lang="en-US" sz="2700"/>
              <a:t> </a:t>
            </a:r>
            <a:r>
              <a:rPr b="1" lang="en-US" sz="2700">
                <a:solidFill>
                  <a:srgbClr val="9900FF"/>
                </a:solidFill>
              </a:rPr>
              <a:t>System.Data.OleDb</a:t>
            </a:r>
            <a:endParaRPr b="1" sz="2700">
              <a:solidFill>
                <a:srgbClr val="9900FF"/>
              </a:solidFill>
            </a:endParaRPr>
          </a:p>
        </p:txBody>
      </p:sp>
      <p:sp>
        <p:nvSpPr>
          <p:cNvPr id="101" name="Google Shape;101;g212f1961354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f1961354_0_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ConnectionString</a:t>
            </a:r>
            <a:endParaRPr/>
          </a:p>
        </p:txBody>
      </p:sp>
      <p:sp>
        <p:nvSpPr>
          <p:cNvPr id="107" name="Google Shape;107;g212f1961354_0_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Provider=Microsoft.ACE.OLEDB.12.0;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Data Source = </a:t>
            </a:r>
            <a:r>
              <a:rPr lang="en-US">
                <a:solidFill>
                  <a:srgbClr val="9900FF"/>
                </a:solidFill>
              </a:rPr>
              <a:t>|DataDirectory|</a:t>
            </a:r>
            <a:r>
              <a:rPr lang="en-US"/>
              <a:t>\\</a:t>
            </a:r>
            <a:r>
              <a:rPr b="1" lang="en-US">
                <a:solidFill>
                  <a:srgbClr val="FF0000"/>
                </a:solidFill>
              </a:rPr>
              <a:t>MyShop.accdb</a:t>
            </a:r>
            <a:r>
              <a:rPr lang="en-US"/>
              <a:t>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Persist Security Info=False;</a:t>
            </a:r>
            <a:endParaRPr/>
          </a:p>
        </p:txBody>
      </p:sp>
      <p:sp>
        <p:nvSpPr>
          <p:cNvPr id="108" name="Google Shape;108;g212f1961354_0_6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f1961354_0_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đối tượng</a:t>
            </a:r>
            <a:endParaRPr/>
          </a:p>
        </p:txBody>
      </p:sp>
      <p:sp>
        <p:nvSpPr>
          <p:cNvPr id="114" name="Google Shape;114;g212f1961354_0_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OleDbConnection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OleDbCommand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OleDbDataReader</a:t>
            </a:r>
            <a:endParaRPr/>
          </a:p>
        </p:txBody>
      </p:sp>
      <p:sp>
        <p:nvSpPr>
          <p:cNvPr id="115" name="Google Shape;115;g212f1961354_0_12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Theme2015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2016-05-20T21:20:11Z</dcterms:created>
  <dc:creator>Quang Tran Duy</dc:creator>
</cp:coreProperties>
</file>