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296400" cy="70104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jz5On5BO4/XZIdmpMwpwxW+Zx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8440" cy="35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6347" y="0"/>
            <a:ext cx="4028440" cy="35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8259"/>
            <a:ext cx="4028440" cy="35214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2e04a1c57_0_5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2e04a1c57_0_5:notes"/>
          <p:cNvSpPr txBox="1"/>
          <p:nvPr>
            <p:ph idx="1" type="body"/>
          </p:nvPr>
        </p:nvSpPr>
        <p:spPr>
          <a:xfrm>
            <a:off x="929640" y="3373756"/>
            <a:ext cx="7437000" cy="27603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82e04a1c57_0_5:notes"/>
          <p:cNvSpPr txBox="1"/>
          <p:nvPr>
            <p:ph idx="12" type="sldNum"/>
          </p:nvPr>
        </p:nvSpPr>
        <p:spPr>
          <a:xfrm>
            <a:off x="5266347" y="6658259"/>
            <a:ext cx="4028400" cy="3522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&lt;Window.Resources&gt;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&lt;ControlTemplate x:Key="validationTemplate"&gt;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&lt;StackPanel Orientation="Horizontal"&gt;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&lt;TextBlock Foreground="Red" FontSize="20" Text="! "&gt;&lt;/TextBlock&gt;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&lt;AdornedElementPlaceholder/&gt;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&lt;/StackPanel&gt;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&lt;/ControlTemplate&gt;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&lt;Style x:Key="textBoxInError" TargetType="{x:Type TextBox}"&gt;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&lt;Style.Triggers&gt;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&lt;Trigger Property="Validation.HasError" Value="true"&gt;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&lt;Setter Property="ToolTip"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Value="{Binding RelativeSource={x:Static RelativeSource.Self},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Path=(Validation.Errors)[0].ErrorContent}"/&gt;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&lt;/Trigger&gt;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&lt;/Style.Triggers&gt;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&lt;/Window.Resources&gt;</a:t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76200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2"/>
          <p:cNvSpPr/>
          <p:nvPr/>
        </p:nvSpPr>
        <p:spPr>
          <a:xfrm rot="-3654751">
            <a:off x="3125207" y="-2450268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94705"/>
            <a:ext cx="91440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3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/>
          <p:nvPr/>
        </p:nvSpPr>
        <p:spPr>
          <a:xfrm rot="-3654751">
            <a:off x="1611729" y="686067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/>
          <p:nvPr>
            <p:ph type="title"/>
          </p:nvPr>
        </p:nvSpPr>
        <p:spPr>
          <a:xfrm>
            <a:off x="584200" y="3144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6"/>
          <p:cNvSpPr/>
          <p:nvPr/>
        </p:nvSpPr>
        <p:spPr>
          <a:xfrm rot="-3654751">
            <a:off x="1579444" y="130908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6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" name="Google Shape;4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pf-tutorial.com/vi/93/styles/trigger-datatrigger-eventtrigg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5400"/>
              <a:t>Validation</a:t>
            </a:r>
            <a:endParaRPr/>
          </a:p>
        </p:txBody>
      </p:sp>
      <p:sp>
        <p:nvSpPr>
          <p:cNvPr id="69" name="Google Shape;69;p1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Other types of error</a:t>
            </a:r>
            <a:endParaRPr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278" y="1730161"/>
            <a:ext cx="1400175" cy="9334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75" y="1549186"/>
            <a:ext cx="5543550" cy="12954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6708" y="5725169"/>
            <a:ext cx="2200275" cy="5810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375" y="3093648"/>
            <a:ext cx="8400608" cy="220148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375" y="5494347"/>
            <a:ext cx="5664140" cy="119537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48" name="Google Shape;148;p9"/>
          <p:cNvSpPr/>
          <p:nvPr/>
        </p:nvSpPr>
        <p:spPr>
          <a:xfrm>
            <a:off x="720671" y="6238068"/>
            <a:ext cx="3851329" cy="278969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2e04a1c57_0_5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types of trigger</a:t>
            </a:r>
            <a:endParaRPr/>
          </a:p>
        </p:txBody>
      </p:sp>
      <p:sp>
        <p:nvSpPr>
          <p:cNvPr id="76" name="Google Shape;76;g282e04a1c57_0_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https://wpf-tutorial.com/vi/93/styles/trigger-datatrigger-eventtrigger/</a:t>
            </a:r>
            <a:r>
              <a:rPr lang="en-US"/>
              <a:t> </a:t>
            </a:r>
            <a:endParaRPr/>
          </a:p>
        </p:txBody>
      </p:sp>
      <p:sp>
        <p:nvSpPr>
          <p:cNvPr id="77" name="Google Shape;77;g282e04a1c57_0_5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Starting example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="contentCanvas"&gt;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&lt;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="ageTextBox" </a:t>
            </a:r>
            <a:r>
              <a:rPr lang="en-US" sz="2400">
                <a:solidFill>
                  <a:srgbClr val="FF0000"/>
                </a:solidFill>
              </a:rPr>
              <a:t>Text</a:t>
            </a:r>
            <a:r>
              <a:rPr lang="en-US" sz="2400"/>
              <a:t>="{Binding Age}"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         </a:t>
            </a:r>
            <a:r>
              <a:rPr lang="en-US" sz="2400">
                <a:solidFill>
                  <a:srgbClr val="FF0000"/>
                </a:solidFill>
              </a:rPr>
              <a:t>Width</a:t>
            </a:r>
            <a:r>
              <a:rPr lang="en-US" sz="2400"/>
              <a:t>="100" </a:t>
            </a:r>
            <a:r>
              <a:rPr lang="en-US" sz="2400">
                <a:solidFill>
                  <a:srgbClr val="FF0000"/>
                </a:solidFill>
              </a:rPr>
              <a:t>Height</a:t>
            </a:r>
            <a:r>
              <a:rPr lang="en-US" sz="2400"/>
              <a:t>="24"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         </a:t>
            </a:r>
            <a:r>
              <a:rPr lang="en-US" sz="2400">
                <a:solidFill>
                  <a:srgbClr val="FF0000"/>
                </a:solidFill>
              </a:rPr>
              <a:t>Canvas.Left</a:t>
            </a:r>
            <a:r>
              <a:rPr lang="en-US" sz="2400"/>
              <a:t>="21" </a:t>
            </a:r>
            <a:r>
              <a:rPr lang="en-US" sz="2400">
                <a:solidFill>
                  <a:srgbClr val="FF0000"/>
                </a:solidFill>
              </a:rPr>
              <a:t>Canvas.Top</a:t>
            </a:r>
            <a:r>
              <a:rPr lang="en-US" sz="2400"/>
              <a:t>="24"&gt;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&lt;/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&gt;</a:t>
            </a:r>
            <a:endParaRPr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8" y="4563753"/>
            <a:ext cx="1343025" cy="9715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163" y="4563753"/>
            <a:ext cx="6292537" cy="176084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Another way of writing binding</a:t>
            </a:r>
            <a:endParaRPr/>
          </a:p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381000" y="1600200"/>
            <a:ext cx="8201891" cy="303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="contentCanvas"&gt;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&lt;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="ageTextBox"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		Text</a:t>
            </a:r>
            <a:r>
              <a:rPr lang="en-US" sz="2400"/>
              <a:t>="{Binding Age}"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         	</a:t>
            </a:r>
            <a:r>
              <a:rPr lang="en-US" sz="2400">
                <a:solidFill>
                  <a:srgbClr val="FF0000"/>
                </a:solidFill>
              </a:rPr>
              <a:t>Width</a:t>
            </a:r>
            <a:r>
              <a:rPr lang="en-US" sz="2400"/>
              <a:t>="100" </a:t>
            </a:r>
            <a:r>
              <a:rPr lang="en-US" sz="2400">
                <a:solidFill>
                  <a:srgbClr val="FF0000"/>
                </a:solidFill>
              </a:rPr>
              <a:t>Height</a:t>
            </a:r>
            <a:r>
              <a:rPr lang="en-US" sz="2400"/>
              <a:t>="24"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         	</a:t>
            </a:r>
            <a:r>
              <a:rPr lang="en-US" sz="2400">
                <a:solidFill>
                  <a:srgbClr val="FF0000"/>
                </a:solidFill>
              </a:rPr>
              <a:t>Canvas.Left</a:t>
            </a:r>
            <a:r>
              <a:rPr lang="en-US" sz="2400"/>
              <a:t>="21" </a:t>
            </a:r>
            <a:r>
              <a:rPr lang="en-US" sz="2400">
                <a:solidFill>
                  <a:srgbClr val="FF0000"/>
                </a:solidFill>
              </a:rPr>
              <a:t>Canvas.Top</a:t>
            </a:r>
            <a:r>
              <a:rPr lang="en-US" sz="2400"/>
              <a:t>="24"&gt;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 &lt;/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&gt;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799" y="5006881"/>
            <a:ext cx="5095875" cy="11049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94" name="Google Shape;94;p3"/>
          <p:cNvSpPr/>
          <p:nvPr/>
        </p:nvSpPr>
        <p:spPr>
          <a:xfrm>
            <a:off x="2096799" y="2369127"/>
            <a:ext cx="3181783" cy="509155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906982" y="3896591"/>
            <a:ext cx="477982" cy="897471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Update source trigger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LostFocus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PropertyChanged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INotifyPropertyChanged</a:t>
            </a:r>
            <a:endParaRPr/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Rule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What if we want age to be in the range of 20-45?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Let’s define a rule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Age Range rule</a:t>
            </a:r>
            <a:endParaRPr/>
          </a:p>
        </p:txBody>
      </p: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098" y="1442005"/>
            <a:ext cx="6596001" cy="524772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1410241"/>
            <a:ext cx="9010650" cy="43624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23" name="Google Shape;123;p7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Prepare resources</a:t>
            </a:r>
            <a:endParaRPr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5715" y="2600417"/>
            <a:ext cx="3000375" cy="6667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26" name="Google Shape;126;p7"/>
          <p:cNvSpPr txBox="1"/>
          <p:nvPr/>
        </p:nvSpPr>
        <p:spPr>
          <a:xfrm>
            <a:off x="152400" y="5955268"/>
            <a:ext cx="867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AdornedElementPlaceHolder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exactly the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same size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UIElement you’re validating.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604962"/>
            <a:ext cx="7991475" cy="36480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32" name="Google Shape;132;p8"/>
          <p:cNvSpPr txBox="1"/>
          <p:nvPr>
            <p:ph type="title"/>
          </p:nvPr>
        </p:nvSpPr>
        <p:spPr>
          <a:xfrm>
            <a:off x="381000" y="84664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Add to binding rule</a:t>
            </a:r>
            <a:endParaRPr/>
          </a:p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828444" y="3639330"/>
            <a:ext cx="4952064" cy="855178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1092" y="5630336"/>
            <a:ext cx="3000375" cy="6667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36" name="Google Shape;136;p8"/>
          <p:cNvSpPr/>
          <p:nvPr/>
        </p:nvSpPr>
        <p:spPr>
          <a:xfrm>
            <a:off x="1515894" y="2363492"/>
            <a:ext cx="6915183" cy="604433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Glossy2014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2015-02-25T10:45:17Z</dcterms:created>
  <dc:creator>Quang Tran</dc:creator>
</cp:coreProperties>
</file>