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8404800" cx="43891200"/>
  <p:notesSz cx="68580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096">
          <p15:clr>
            <a:srgbClr val="A4A3A4"/>
          </p15:clr>
        </p15:guide>
        <p15:guide id="2" pos="13824">
          <p15:clr>
            <a:srgbClr val="A4A3A4"/>
          </p15:clr>
        </p15:guide>
      </p15:sldGuideLst>
    </p:ext>
    <p:ext uri="http://customooxmlschemas.google.com/">
      <go:slidesCustomData xmlns:go="http://customooxmlschemas.google.com/" r:id="rId7" roundtripDataSignature="AMtx7mhoURZKSOzp6CBspDYGwhz5mXY7C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096"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651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4" y="0"/>
            <a:ext cx="2971800" cy="4651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1pPr>
            <a:lvl2pPr indent="-228600" lvl="1" marL="9144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2pPr>
            <a:lvl3pPr indent="-228600" lvl="2" marL="13716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3pPr>
            <a:lvl4pPr indent="-228600" lvl="3" marL="18288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4pPr>
            <a:lvl5pPr indent="-228600" lvl="4" marL="2286000" marR="0" rtl="0" algn="l">
              <a:lnSpc>
                <a:spcPct val="100000"/>
              </a:lnSpc>
              <a:spcBef>
                <a:spcPts val="728"/>
              </a:spcBef>
              <a:spcAft>
                <a:spcPts val="0"/>
              </a:spcAft>
              <a:buClr>
                <a:srgbClr val="000000"/>
              </a:buClr>
              <a:buSzPts val="1400"/>
              <a:buFont typeface="Arial"/>
              <a:buNone/>
              <a:defRPr b="0" i="0" sz="2427"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2427"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829675"/>
            <a:ext cx="2971800" cy="465138"/>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1" i="0" sz="10516"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2" type="sldNum"/>
          </p:nvPr>
        </p:nvSpPr>
        <p:spPr>
          <a:xfrm>
            <a:off x="3884614" y="8829675"/>
            <a:ext cx="2971800" cy="465138"/>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 name="Google Shape;47;p1:notes"/>
          <p:cNvSpPr/>
          <p:nvPr>
            <p:ph idx="2" type="sldImg"/>
          </p:nvPr>
        </p:nvSpPr>
        <p:spPr>
          <a:xfrm>
            <a:off x="1438275" y="696913"/>
            <a:ext cx="398145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 name="Google Shape;48;p1:notes"/>
          <p:cNvSpPr txBox="1"/>
          <p:nvPr>
            <p:ph idx="1" type="body"/>
          </p:nvPr>
        </p:nvSpPr>
        <p:spPr>
          <a:xfrm>
            <a:off x="685800" y="4414838"/>
            <a:ext cx="5486400" cy="41846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1" name="Shape 41"/>
        <p:cNvGrpSpPr/>
        <p:nvPr/>
      </p:nvGrpSpPr>
      <p:grpSpPr>
        <a:xfrm>
          <a:off x="0" y="0"/>
          <a:ext cx="0" cy="0"/>
          <a:chOff x="0" y="0"/>
          <a:chExt cx="0" cy="0"/>
        </a:xfrm>
      </p:grpSpPr>
      <p:sp>
        <p:nvSpPr>
          <p:cNvPr id="42" name="Google Shape;42;p13"/>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43" name="Google Shape;43;p13"/>
          <p:cNvSpPr txBox="1"/>
          <p:nvPr>
            <p:ph idx="1" type="body"/>
          </p:nvPr>
        </p:nvSpPr>
        <p:spPr>
          <a:xfrm rot="5400000">
            <a:off x="9272474" y="1881925"/>
            <a:ext cx="25346257" cy="39503351"/>
          </a:xfrm>
          <a:prstGeom prst="rect">
            <a:avLst/>
          </a:prstGeom>
          <a:noFill/>
          <a:ln>
            <a:noFill/>
          </a:ln>
        </p:spPr>
        <p:txBody>
          <a:bodyPr anchorCtr="0" anchor="t" bIns="45700" lIns="91425" spcFirstLastPara="1" rIns="91425" wrap="square" tIns="45700">
            <a:noAutofit/>
          </a:bodyPr>
          <a:lstStyle>
            <a:lvl1pPr indent="-558800" lvl="0" marL="4572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44" name="Shape 4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19" name="Google Shape;19;p6"/>
          <p:cNvSpPr txBox="1"/>
          <p:nvPr>
            <p:ph idx="1" type="body"/>
          </p:nvPr>
        </p:nvSpPr>
        <p:spPr>
          <a:xfrm>
            <a:off x="2193927" y="8960472"/>
            <a:ext cx="39503351" cy="25346257"/>
          </a:xfrm>
          <a:prstGeom prst="rect">
            <a:avLst/>
          </a:prstGeom>
          <a:noFill/>
          <a:ln>
            <a:noFill/>
          </a:ln>
        </p:spPr>
        <p:txBody>
          <a:bodyPr anchorCtr="0" anchor="t" bIns="45700" lIns="91425" spcFirstLastPara="1" rIns="91425" wrap="square" tIns="45700">
            <a:noAutofit/>
          </a:bodyPr>
          <a:lstStyle>
            <a:lvl1pPr indent="-558800" lvl="0" marL="4572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1pPr>
            <a:lvl2pPr indent="-558800" lvl="1" marL="9144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2pPr>
            <a:lvl3pPr indent="-558800" lvl="2" marL="1371600" marR="0" rtl="0" algn="l">
              <a:lnSpc>
                <a:spcPct val="100000"/>
              </a:lnSpc>
              <a:spcBef>
                <a:spcPts val="1040"/>
              </a:spcBef>
              <a:spcAft>
                <a:spcPts val="0"/>
              </a:spcAft>
              <a:buClr>
                <a:schemeClr val="dk1"/>
              </a:buClr>
              <a:buSzPts val="5200"/>
              <a:buFont typeface="Arial"/>
              <a:buChar char="•"/>
              <a:defRPr b="0" i="0" sz="5200" u="none" cap="none" strike="noStrike">
                <a:solidFill>
                  <a:schemeClr val="dk1"/>
                </a:solidFill>
                <a:latin typeface="Arial"/>
                <a:ea typeface="Arial"/>
                <a:cs typeface="Arial"/>
                <a:sym typeface="Arial"/>
              </a:defRPr>
            </a:lvl3pPr>
            <a:lvl4pPr indent="-520700" lvl="3" marL="1828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4pPr>
            <a:lvl5pPr indent="-520700" lvl="4" marL="22860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5pPr>
            <a:lvl6pPr indent="-520700" lvl="5" marL="27432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6pPr>
            <a:lvl7pPr indent="-520700" lvl="6" marL="32004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7pPr>
            <a:lvl8pPr indent="-520700" lvl="7" marL="36576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8pPr>
            <a:lvl9pPr indent="-520700" lvl="8" marL="4114800" marR="0" rtl="0" algn="l">
              <a:lnSpc>
                <a:spcPct val="100000"/>
              </a:lnSpc>
              <a:spcBef>
                <a:spcPts val="920"/>
              </a:spcBef>
              <a:spcAft>
                <a:spcPts val="0"/>
              </a:spcAft>
              <a:buClr>
                <a:schemeClr val="dk1"/>
              </a:buClr>
              <a:buSzPts val="4600"/>
              <a:buFont typeface="Arial"/>
              <a:buChar char="»"/>
              <a:defRPr b="0" i="0" sz="4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8"/>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23" name="Google Shape;23;p8"/>
          <p:cNvSpPr txBox="1"/>
          <p:nvPr>
            <p:ph idx="1" type="body"/>
          </p:nvPr>
        </p:nvSpPr>
        <p:spPr>
          <a:xfrm>
            <a:off x="2193927" y="8960472"/>
            <a:ext cx="19599275" cy="25346257"/>
          </a:xfrm>
          <a:prstGeom prst="rect">
            <a:avLst/>
          </a:prstGeom>
          <a:noFill/>
          <a:ln>
            <a:noFill/>
          </a:ln>
        </p:spPr>
        <p:txBody>
          <a:bodyPr anchorCtr="0" anchor="t" bIns="45700" lIns="91425" spcFirstLastPara="1" rIns="91425" wrap="square" tIns="45700">
            <a:noAutofit/>
          </a:bodyPr>
          <a:lstStyle>
            <a:lvl1pPr indent="-584200" lvl="0" marL="4572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4" name="Google Shape;24;p8"/>
          <p:cNvSpPr txBox="1"/>
          <p:nvPr>
            <p:ph idx="2" type="body"/>
          </p:nvPr>
        </p:nvSpPr>
        <p:spPr>
          <a:xfrm>
            <a:off x="22098000" y="8960472"/>
            <a:ext cx="19599276" cy="25346257"/>
          </a:xfrm>
          <a:prstGeom prst="rect">
            <a:avLst/>
          </a:prstGeom>
          <a:noFill/>
          <a:ln>
            <a:noFill/>
          </a:ln>
        </p:spPr>
        <p:txBody>
          <a:bodyPr anchorCtr="0" anchor="t" bIns="45700" lIns="91425" spcFirstLastPara="1" rIns="91425" wrap="square" tIns="45700">
            <a:noAutofit/>
          </a:bodyPr>
          <a:lstStyle>
            <a:lvl1pPr indent="-584200" lvl="0" marL="4572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9"/>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27" name="Google Shape;27;p9"/>
          <p:cNvSpPr txBox="1"/>
          <p:nvPr>
            <p:ph idx="1" type="body"/>
          </p:nvPr>
        </p:nvSpPr>
        <p:spPr>
          <a:xfrm>
            <a:off x="2193926" y="8596198"/>
            <a:ext cx="19392900" cy="3584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lnSpc>
                <a:spcPct val="100000"/>
              </a:lnSpc>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100000"/>
              </a:lnSpc>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28" name="Google Shape;28;p9"/>
          <p:cNvSpPr txBox="1"/>
          <p:nvPr>
            <p:ph idx="2" type="body"/>
          </p:nvPr>
        </p:nvSpPr>
        <p:spPr>
          <a:xfrm>
            <a:off x="2193926" y="12180385"/>
            <a:ext cx="19392900" cy="22126342"/>
          </a:xfrm>
          <a:prstGeom prst="rect">
            <a:avLst/>
          </a:prstGeom>
          <a:noFill/>
          <a:ln>
            <a:noFill/>
          </a:ln>
        </p:spPr>
        <p:txBody>
          <a:bodyPr anchorCtr="0" anchor="t" bIns="45700" lIns="91425" spcFirstLastPara="1" rIns="91425" wrap="square" tIns="45700">
            <a:noAutofit/>
          </a:bodyPr>
          <a:lstStyle>
            <a:lvl1pPr indent="-533400" lvl="0" marL="4572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
        <p:nvSpPr>
          <p:cNvPr id="29" name="Google Shape;29;p9"/>
          <p:cNvSpPr txBox="1"/>
          <p:nvPr>
            <p:ph idx="3" type="body"/>
          </p:nvPr>
        </p:nvSpPr>
        <p:spPr>
          <a:xfrm>
            <a:off x="22294852" y="8596198"/>
            <a:ext cx="19402426" cy="3584188"/>
          </a:xfrm>
          <a:prstGeom prst="rect">
            <a:avLst/>
          </a:prstGeom>
          <a:noFill/>
          <a:ln>
            <a:noFill/>
          </a:ln>
        </p:spPr>
        <p:txBody>
          <a:bodyPr anchorCtr="0" anchor="b" bIns="45700" lIns="91425" spcFirstLastPara="1" rIns="91425" wrap="square" tIns="45700">
            <a:noAutofit/>
          </a:bodyPr>
          <a:lstStyle>
            <a:lvl1pPr indent="-228600" lvl="0" marL="457200" marR="0" rtl="0" algn="l">
              <a:lnSpc>
                <a:spcPct val="100000"/>
              </a:lnSpc>
              <a:spcBef>
                <a:spcPts val="96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indent="-228600" lvl="1" marL="914400" marR="0" rtl="0" algn="l">
              <a:lnSpc>
                <a:spcPct val="100000"/>
              </a:lnSpc>
              <a:spcBef>
                <a:spcPts val="800"/>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100000"/>
              </a:lnSpc>
              <a:spcBef>
                <a:spcPts val="72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indent="-228600" lvl="3" marL="1828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4pPr>
            <a:lvl5pPr indent="-228600" lvl="4" marL="22860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5pPr>
            <a:lvl6pPr indent="-228600" lvl="5" marL="27432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6pPr>
            <a:lvl7pPr indent="-228600" lvl="6" marL="32004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7pPr>
            <a:lvl8pPr indent="-228600" lvl="7" marL="36576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8pPr>
            <a:lvl9pPr indent="-228600" lvl="8" marL="4114800" marR="0" rtl="0" algn="l">
              <a:lnSpc>
                <a:spcPct val="100000"/>
              </a:lnSpc>
              <a:spcBef>
                <a:spcPts val="640"/>
              </a:spcBef>
              <a:spcAft>
                <a:spcPts val="0"/>
              </a:spcAft>
              <a:buClr>
                <a:schemeClr val="dk1"/>
              </a:buClr>
              <a:buSzPts val="3200"/>
              <a:buFont typeface="Arial"/>
              <a:buNone/>
              <a:defRPr b="1" i="0" sz="3200" u="none" cap="none" strike="noStrike">
                <a:solidFill>
                  <a:schemeClr val="dk1"/>
                </a:solidFill>
                <a:latin typeface="Arial"/>
                <a:ea typeface="Arial"/>
                <a:cs typeface="Arial"/>
                <a:sym typeface="Arial"/>
              </a:defRPr>
            </a:lvl9pPr>
          </a:lstStyle>
          <a:p/>
        </p:txBody>
      </p:sp>
      <p:sp>
        <p:nvSpPr>
          <p:cNvPr id="30" name="Google Shape;30;p9"/>
          <p:cNvSpPr txBox="1"/>
          <p:nvPr>
            <p:ph idx="4" type="body"/>
          </p:nvPr>
        </p:nvSpPr>
        <p:spPr>
          <a:xfrm>
            <a:off x="22294852" y="12180385"/>
            <a:ext cx="19402426" cy="22126342"/>
          </a:xfrm>
          <a:prstGeom prst="rect">
            <a:avLst/>
          </a:prstGeom>
          <a:noFill/>
          <a:ln>
            <a:noFill/>
          </a:ln>
        </p:spPr>
        <p:txBody>
          <a:bodyPr anchorCtr="0" anchor="t" bIns="45700" lIns="91425" spcFirstLastPara="1" rIns="91425" wrap="square" tIns="45700">
            <a:noAutofit/>
          </a:bodyPr>
          <a:lstStyle>
            <a:lvl1pPr indent="-533400" lvl="0" marL="4572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1pPr>
            <a:lvl2pPr indent="-482600" lvl="1" marL="914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2pPr>
            <a:lvl3pPr indent="-457200" lvl="2" marL="1371600" marR="0" rtl="0" algn="l">
              <a:lnSpc>
                <a:spcPct val="100000"/>
              </a:lnSpc>
              <a:spcBef>
                <a:spcPts val="72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3pPr>
            <a:lvl4pPr indent="-431800" lvl="3" marL="1828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4pPr>
            <a:lvl5pPr indent="-431800" lvl="4" marL="22860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5pPr>
            <a:lvl6pPr indent="-431800" lvl="5" marL="2743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6pPr>
            <a:lvl7pPr indent="-431800" lvl="6" marL="32004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7pPr>
            <a:lvl8pPr indent="-431800" lvl="7" marL="36576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8pPr>
            <a:lvl9pPr indent="-431800" lvl="8" marL="41148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0"/>
          <p:cNvSpPr txBox="1"/>
          <p:nvPr>
            <p:ph type="title"/>
          </p:nvPr>
        </p:nvSpPr>
        <p:spPr>
          <a:xfrm>
            <a:off x="2193927" y="1538405"/>
            <a:ext cx="39503351" cy="6400800"/>
          </a:xfrm>
          <a:prstGeom prst="rect">
            <a:avLst/>
          </a:prstGeom>
          <a:noFill/>
          <a:ln>
            <a:noFill/>
          </a:ln>
        </p:spPr>
        <p:txBody>
          <a:bodyPr anchorCtr="0" anchor="t"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 name="Shape 33"/>
        <p:cNvGrpSpPr/>
        <p:nvPr/>
      </p:nvGrpSpPr>
      <p:grpSpPr>
        <a:xfrm>
          <a:off x="0" y="0"/>
          <a:ext cx="0" cy="0"/>
          <a:chOff x="0" y="0"/>
          <a:chExt cx="0" cy="0"/>
        </a:xfrm>
      </p:grpSpPr>
      <p:sp>
        <p:nvSpPr>
          <p:cNvPr id="34" name="Google Shape;34;p11"/>
          <p:cNvSpPr txBox="1"/>
          <p:nvPr>
            <p:ph type="title"/>
          </p:nvPr>
        </p:nvSpPr>
        <p:spPr>
          <a:xfrm>
            <a:off x="2193926" y="1528646"/>
            <a:ext cx="14439900" cy="6508132"/>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35" name="Google Shape;35;p11"/>
          <p:cNvSpPr txBox="1"/>
          <p:nvPr>
            <p:ph idx="1" type="body"/>
          </p:nvPr>
        </p:nvSpPr>
        <p:spPr>
          <a:xfrm>
            <a:off x="17160877" y="1528648"/>
            <a:ext cx="24536399" cy="32778079"/>
          </a:xfrm>
          <a:prstGeom prst="rect">
            <a:avLst/>
          </a:prstGeom>
          <a:noFill/>
          <a:ln>
            <a:noFill/>
          </a:ln>
        </p:spPr>
        <p:txBody>
          <a:bodyPr anchorCtr="0" anchor="t" bIns="45700" lIns="91425" spcFirstLastPara="1" rIns="91425" wrap="square" tIns="45700">
            <a:noAutofit/>
          </a:bodyPr>
          <a:lstStyle>
            <a:lvl1pPr indent="-635000" lvl="0" marL="457200" marR="0" rtl="0" algn="l">
              <a:lnSpc>
                <a:spcPct val="100000"/>
              </a:lnSpc>
              <a:spcBef>
                <a:spcPts val="1280"/>
              </a:spcBef>
              <a:spcAft>
                <a:spcPts val="0"/>
              </a:spcAft>
              <a:buClr>
                <a:schemeClr val="dk1"/>
              </a:buClr>
              <a:buSzPts val="6400"/>
              <a:buFont typeface="Arial"/>
              <a:buChar char="•"/>
              <a:defRPr b="0" i="0" sz="6400" u="none" cap="none" strike="noStrike">
                <a:solidFill>
                  <a:schemeClr val="dk1"/>
                </a:solidFill>
                <a:latin typeface="Arial"/>
                <a:ea typeface="Arial"/>
                <a:cs typeface="Arial"/>
                <a:sym typeface="Arial"/>
              </a:defRPr>
            </a:lvl1pPr>
            <a:lvl2pPr indent="-584200" lvl="1" marL="914400" marR="0" rtl="0" algn="l">
              <a:lnSpc>
                <a:spcPct val="100000"/>
              </a:lnSpc>
              <a:spcBef>
                <a:spcPts val="112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2pPr>
            <a:lvl3pPr indent="-533400" lvl="2" marL="1371600" marR="0" rtl="0" algn="l">
              <a:lnSpc>
                <a:spcPct val="100000"/>
              </a:lnSpc>
              <a:spcBef>
                <a:spcPts val="96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3pPr>
            <a:lvl4pPr indent="-482600" lvl="3" marL="18288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4pPr>
            <a:lvl5pPr indent="-482600" lvl="4" marL="22860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5pPr>
            <a:lvl6pPr indent="-482600" lvl="5" marL="27432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6pPr>
            <a:lvl7pPr indent="-482600" lvl="6" marL="32004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7pPr>
            <a:lvl8pPr indent="-482600" lvl="7" marL="36576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8pPr>
            <a:lvl9pPr indent="-482600" lvl="8" marL="4114800" marR="0" rtl="0" algn="l">
              <a:lnSpc>
                <a:spcPct val="100000"/>
              </a:lnSpc>
              <a:spcBef>
                <a:spcPts val="8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9pPr>
          </a:lstStyle>
          <a:p/>
        </p:txBody>
      </p:sp>
      <p:sp>
        <p:nvSpPr>
          <p:cNvPr id="36" name="Google Shape;36;p11"/>
          <p:cNvSpPr txBox="1"/>
          <p:nvPr>
            <p:ph idx="2" type="body"/>
          </p:nvPr>
        </p:nvSpPr>
        <p:spPr>
          <a:xfrm>
            <a:off x="2193926" y="8036779"/>
            <a:ext cx="14439900" cy="262699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12"/>
          <p:cNvSpPr txBox="1"/>
          <p:nvPr>
            <p:ph type="title"/>
          </p:nvPr>
        </p:nvSpPr>
        <p:spPr>
          <a:xfrm>
            <a:off x="8604251" y="26884663"/>
            <a:ext cx="26333450" cy="3171129"/>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1" sz="4000" u="none" cap="none" strike="noStrike">
                <a:solidFill>
                  <a:srgbClr val="7600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1" sz="8000" u="none" cap="none" strike="noStrike">
                <a:solidFill>
                  <a:srgbClr val="760000"/>
                </a:solidFill>
                <a:latin typeface="Arial"/>
                <a:ea typeface="Arial"/>
                <a:cs typeface="Arial"/>
                <a:sym typeface="Arial"/>
              </a:defRPr>
            </a:lvl9pPr>
          </a:lstStyle>
          <a:p/>
        </p:txBody>
      </p:sp>
      <p:sp>
        <p:nvSpPr>
          <p:cNvPr id="39" name="Google Shape;39;p12"/>
          <p:cNvSpPr/>
          <p:nvPr>
            <p:ph idx="2" type="pic"/>
          </p:nvPr>
        </p:nvSpPr>
        <p:spPr>
          <a:xfrm>
            <a:off x="8604251" y="3431325"/>
            <a:ext cx="26333450" cy="23043529"/>
          </a:xfrm>
          <a:prstGeom prst="rect">
            <a:avLst/>
          </a:prstGeom>
          <a:noFill/>
          <a:ln>
            <a:noFill/>
          </a:ln>
        </p:spPr>
      </p:sp>
      <p:sp>
        <p:nvSpPr>
          <p:cNvPr id="40" name="Google Shape;40;p12"/>
          <p:cNvSpPr txBox="1"/>
          <p:nvPr>
            <p:ph idx="1" type="body"/>
          </p:nvPr>
        </p:nvSpPr>
        <p:spPr>
          <a:xfrm>
            <a:off x="8604251" y="30055791"/>
            <a:ext cx="26333450" cy="450788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228600" lvl="1" marL="9144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2pPr>
            <a:lvl3pPr indent="-228600" lvl="2" marL="1371600" marR="0" rtl="0" algn="l">
              <a:lnSpc>
                <a:spcPct val="100000"/>
              </a:lnSpc>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3pPr>
            <a:lvl4pPr indent="-228600" lvl="3" marL="1828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4pPr>
            <a:lvl5pPr indent="-228600" lvl="4" marL="22860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5pPr>
            <a:lvl6pPr indent="-228600" lvl="5" marL="27432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6pPr>
            <a:lvl7pPr indent="-228600" lvl="6" marL="32004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7pPr>
            <a:lvl8pPr indent="-228600" lvl="7" marL="36576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8pPr>
            <a:lvl9pPr indent="-228600" lvl="8" marL="4114800" marR="0" rtl="0" algn="l">
              <a:lnSpc>
                <a:spcPct val="100000"/>
              </a:lnSpc>
              <a:spcBef>
                <a:spcPts val="36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3"/>
          <p:cNvSpPr/>
          <p:nvPr/>
        </p:nvSpPr>
        <p:spPr>
          <a:xfrm>
            <a:off x="43213019" y="6657123"/>
            <a:ext cx="685800" cy="31800645"/>
          </a:xfrm>
          <a:prstGeom prst="rect">
            <a:avLst/>
          </a:prstGeom>
          <a:solidFill>
            <a:srgbClr val="29459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Arial"/>
              <a:ea typeface="Arial"/>
              <a:cs typeface="Arial"/>
              <a:sym typeface="Arial"/>
            </a:endParaRPr>
          </a:p>
        </p:txBody>
      </p:sp>
      <p:sp>
        <p:nvSpPr>
          <p:cNvPr id="11" name="Google Shape;11;p3"/>
          <p:cNvSpPr/>
          <p:nvPr/>
        </p:nvSpPr>
        <p:spPr>
          <a:xfrm>
            <a:off x="0" y="6657123"/>
            <a:ext cx="685800" cy="31800645"/>
          </a:xfrm>
          <a:prstGeom prst="rect">
            <a:avLst/>
          </a:prstGeom>
          <a:solidFill>
            <a:srgbClr val="76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Arial"/>
              <a:ea typeface="Arial"/>
              <a:cs typeface="Arial"/>
              <a:sym typeface="Arial"/>
            </a:endParaRPr>
          </a:p>
        </p:txBody>
      </p:sp>
      <p:pic>
        <p:nvPicPr>
          <p:cNvPr id="12" name="Google Shape;12;p3"/>
          <p:cNvPicPr preferRelativeResize="0"/>
          <p:nvPr/>
        </p:nvPicPr>
        <p:blipFill rotWithShape="1">
          <a:blip r:embed="rId1">
            <a:alphaModFix/>
          </a:blip>
          <a:srcRect b="0" l="0" r="0" t="0"/>
          <a:stretch/>
        </p:blipFill>
        <p:spPr>
          <a:xfrm>
            <a:off x="472492" y="518070"/>
            <a:ext cx="8961120" cy="5679649"/>
          </a:xfrm>
          <a:prstGeom prst="rect">
            <a:avLst/>
          </a:prstGeom>
          <a:noFill/>
          <a:ln>
            <a:noFill/>
          </a:ln>
        </p:spPr>
      </p:pic>
      <p:cxnSp>
        <p:nvCxnSpPr>
          <p:cNvPr id="13" name="Google Shape;13;p3"/>
          <p:cNvCxnSpPr/>
          <p:nvPr/>
        </p:nvCxnSpPr>
        <p:spPr>
          <a:xfrm>
            <a:off x="-48126" y="6657123"/>
            <a:ext cx="43946946" cy="0"/>
          </a:xfrm>
          <a:prstGeom prst="straightConnector1">
            <a:avLst/>
          </a:prstGeom>
          <a:noFill/>
          <a:ln cap="flat" cmpd="sng" w="317500">
            <a:solidFill>
              <a:srgbClr val="B5AF67"/>
            </a:solidFill>
            <a:prstDash val="solid"/>
            <a:round/>
            <a:headEnd len="sm" w="sm" type="none"/>
            <a:tailEnd len="sm" w="sm" type="none"/>
          </a:ln>
        </p:spPr>
      </p:cxnSp>
      <p:cxnSp>
        <p:nvCxnSpPr>
          <p:cNvPr id="14" name="Google Shape;14;p3"/>
          <p:cNvCxnSpPr/>
          <p:nvPr/>
        </p:nvCxnSpPr>
        <p:spPr>
          <a:xfrm>
            <a:off x="-48126" y="38351831"/>
            <a:ext cx="43946946" cy="52968"/>
          </a:xfrm>
          <a:prstGeom prst="straightConnector1">
            <a:avLst/>
          </a:prstGeom>
          <a:noFill/>
          <a:ln cap="flat" cmpd="sng" w="381000">
            <a:solidFill>
              <a:srgbClr val="B5AF67"/>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
          <p:cNvSpPr txBox="1"/>
          <p:nvPr/>
        </p:nvSpPr>
        <p:spPr>
          <a:xfrm>
            <a:off x="9296400" y="1410538"/>
            <a:ext cx="27352200" cy="4000200"/>
          </a:xfrm>
          <a:prstGeom prst="rect">
            <a:avLst/>
          </a:prstGeom>
          <a:noFill/>
          <a:ln>
            <a:noFill/>
          </a:ln>
        </p:spPr>
        <p:txBody>
          <a:bodyPr anchorCtr="0" anchor="t" bIns="44825" lIns="89675" spcFirstLastPara="1" rIns="89675" wrap="square" tIns="44825">
            <a:spAutoFit/>
          </a:bodyPr>
          <a:lstStyle/>
          <a:p>
            <a:pPr indent="0" lvl="0" marL="0" marR="0" rtl="0" algn="ctr">
              <a:lnSpc>
                <a:spcPct val="100000"/>
              </a:lnSpc>
              <a:spcBef>
                <a:spcPts val="0"/>
              </a:spcBef>
              <a:spcAft>
                <a:spcPts val="0"/>
              </a:spcAft>
              <a:buClr>
                <a:srgbClr val="000000"/>
              </a:buClr>
              <a:buSzPts val="8000"/>
              <a:buFont typeface="Arial"/>
              <a:buNone/>
            </a:pPr>
            <a:r>
              <a:rPr b="1" i="0" lang="en-US" sz="8000" u="none" cap="none" strike="noStrike">
                <a:solidFill>
                  <a:schemeClr val="dk1"/>
                </a:solidFill>
                <a:latin typeface="Calibri"/>
                <a:ea typeface="Calibri"/>
                <a:cs typeface="Calibri"/>
                <a:sym typeface="Calibri"/>
              </a:rPr>
              <a:t>Florida Tech History Tours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Calibri"/>
                <a:ea typeface="Calibri"/>
                <a:cs typeface="Calibri"/>
                <a:sym typeface="Calibri"/>
              </a:rPr>
              <a:t>Tyler Zars, Grant Butler, Cameron Miskell, Matthew Tokarski</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Faculty Advisor(s): Dr. Fitzroy Nembhard, Dept. of Computer Science, Florida Institute of Technology</a:t>
            </a:r>
            <a:endParaRPr b="1" i="0" sz="4800" u="none" cap="none" strike="noStrike">
              <a:solidFill>
                <a:schemeClr val="dk1"/>
              </a:solidFill>
              <a:latin typeface="Calibri"/>
              <a:ea typeface="Calibri"/>
              <a:cs typeface="Calibri"/>
              <a:sym typeface="Calibri"/>
            </a:endParaRPr>
          </a:p>
        </p:txBody>
      </p:sp>
      <p:sp>
        <p:nvSpPr>
          <p:cNvPr id="51" name="Google Shape;51;p1"/>
          <p:cNvSpPr txBox="1"/>
          <p:nvPr/>
        </p:nvSpPr>
        <p:spPr>
          <a:xfrm>
            <a:off x="8547852" y="7033677"/>
            <a:ext cx="184800" cy="169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Calibri"/>
              <a:ea typeface="Calibri"/>
              <a:cs typeface="Calibri"/>
              <a:sym typeface="Calibri"/>
            </a:endParaRPr>
          </a:p>
        </p:txBody>
      </p:sp>
      <p:pic>
        <p:nvPicPr>
          <p:cNvPr descr="screen, Laptop, education, symbols, Computer, science, signs, tool Icon" id="52" name="Google Shape;52;p1"/>
          <p:cNvPicPr preferRelativeResize="0"/>
          <p:nvPr/>
        </p:nvPicPr>
        <p:blipFill rotWithShape="1">
          <a:blip r:embed="rId3">
            <a:alphaModFix/>
          </a:blip>
          <a:srcRect b="0" l="0" r="0" t="0"/>
          <a:stretch/>
        </p:blipFill>
        <p:spPr>
          <a:xfrm>
            <a:off x="41045222" y="496138"/>
            <a:ext cx="1828800" cy="1828800"/>
          </a:xfrm>
          <a:prstGeom prst="rect">
            <a:avLst/>
          </a:prstGeom>
          <a:noFill/>
          <a:ln>
            <a:noFill/>
          </a:ln>
        </p:spPr>
      </p:pic>
      <p:sp>
        <p:nvSpPr>
          <p:cNvPr id="53" name="Google Shape;53;p1"/>
          <p:cNvSpPr txBox="1"/>
          <p:nvPr/>
        </p:nvSpPr>
        <p:spPr>
          <a:xfrm>
            <a:off x="3941550" y="7433875"/>
            <a:ext cx="98412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7200" u="none" cap="none" strike="noStrike">
                <a:solidFill>
                  <a:srgbClr val="990000"/>
                </a:solidFill>
                <a:latin typeface="Calibri"/>
                <a:ea typeface="Calibri"/>
                <a:cs typeface="Calibri"/>
                <a:sym typeface="Calibri"/>
              </a:rPr>
              <a:t>Motivation</a:t>
            </a:r>
            <a:endParaRPr b="0" i="0" sz="5600" u="none" cap="none" strike="noStrike">
              <a:solidFill>
                <a:srgbClr val="000000"/>
              </a:solidFill>
              <a:latin typeface="Arial"/>
              <a:ea typeface="Arial"/>
              <a:cs typeface="Arial"/>
              <a:sym typeface="Arial"/>
            </a:endParaRPr>
          </a:p>
        </p:txBody>
      </p:sp>
      <p:sp>
        <p:nvSpPr>
          <p:cNvPr id="54" name="Google Shape;54;p1"/>
          <p:cNvSpPr txBox="1"/>
          <p:nvPr/>
        </p:nvSpPr>
        <p:spPr>
          <a:xfrm>
            <a:off x="1361250" y="9060900"/>
            <a:ext cx="15001800" cy="865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US" sz="5000" u="none" cap="none" strike="noStrike">
                <a:solidFill>
                  <a:schemeClr val="dk1"/>
                </a:solidFill>
                <a:latin typeface="Calibri"/>
                <a:ea typeface="Calibri"/>
                <a:cs typeface="Calibri"/>
                <a:sym typeface="Calibri"/>
              </a:rPr>
              <a:t>With the over 60 years of history behind Florida Tech, all the factoids that have been kept and passed down are displayed largely in a single room in the library. The goal of this project is to ensure that others can learn about the much broader history of Florida Tech while experiencing the university itself. The vast history of Florida Tech isn’t known with just small plaques attached to buildings and statues scatted across the campus. This web application allows for users to find historical sites on campus and navigate to them accordingly to learn about places they find interesting.</a:t>
            </a:r>
            <a:endParaRPr b="1" i="0" sz="5000" u="none" cap="none" strike="noStrike">
              <a:solidFill>
                <a:schemeClr val="dk1"/>
              </a:solidFill>
              <a:latin typeface="Calibri"/>
              <a:ea typeface="Calibri"/>
              <a:cs typeface="Calibri"/>
              <a:sym typeface="Calibri"/>
            </a:endParaRPr>
          </a:p>
        </p:txBody>
      </p:sp>
      <p:sp>
        <p:nvSpPr>
          <p:cNvPr id="55" name="Google Shape;55;p1"/>
          <p:cNvSpPr txBox="1"/>
          <p:nvPr/>
        </p:nvSpPr>
        <p:spPr>
          <a:xfrm>
            <a:off x="3941550" y="26574525"/>
            <a:ext cx="98412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990000"/>
                </a:solidFill>
                <a:latin typeface="Calibri"/>
                <a:ea typeface="Calibri"/>
                <a:cs typeface="Calibri"/>
                <a:sym typeface="Calibri"/>
              </a:rPr>
              <a:t>Methods</a:t>
            </a:r>
            <a:endParaRPr b="0" i="0" sz="5600" u="none" cap="none" strike="noStrike">
              <a:solidFill>
                <a:srgbClr val="000000"/>
              </a:solidFill>
              <a:latin typeface="Arial"/>
              <a:ea typeface="Arial"/>
              <a:cs typeface="Arial"/>
              <a:sym typeface="Arial"/>
            </a:endParaRPr>
          </a:p>
        </p:txBody>
      </p:sp>
      <p:sp>
        <p:nvSpPr>
          <p:cNvPr id="56" name="Google Shape;56;p1"/>
          <p:cNvSpPr txBox="1"/>
          <p:nvPr/>
        </p:nvSpPr>
        <p:spPr>
          <a:xfrm>
            <a:off x="1361250" y="28314725"/>
            <a:ext cx="15001800" cy="9420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5000" u="none" cap="none" strike="noStrike">
                <a:solidFill>
                  <a:schemeClr val="dk1"/>
                </a:solidFill>
                <a:latin typeface="Calibri"/>
                <a:ea typeface="Calibri"/>
                <a:cs typeface="Calibri"/>
                <a:sym typeface="Calibri"/>
              </a:rPr>
              <a:t>Our application utilizes Node JS to provide the user with a static website that makes API calls to Mapbox for the map and any routing on the tours. We compiled a list of historical facts by working with the archivist on campus, historical books written about the campus, and general facts and tidbits found throughout the campus and it’s website. This information was compiled together with geofenced coordinates of all the locations on campus that allow for us to tag buildings and provide users with a way to navigate between them. This all combines in the web application allowing for full tours of the campus with historical facts show. </a:t>
            </a:r>
            <a:endParaRPr b="0" i="0" sz="1400" u="none" cap="none" strike="noStrike">
              <a:solidFill>
                <a:srgbClr val="000000"/>
              </a:solidFill>
              <a:latin typeface="Arial"/>
              <a:ea typeface="Arial"/>
              <a:cs typeface="Arial"/>
              <a:sym typeface="Arial"/>
            </a:endParaRPr>
          </a:p>
        </p:txBody>
      </p:sp>
      <p:sp>
        <p:nvSpPr>
          <p:cNvPr id="57" name="Google Shape;57;p1"/>
          <p:cNvSpPr txBox="1"/>
          <p:nvPr/>
        </p:nvSpPr>
        <p:spPr>
          <a:xfrm>
            <a:off x="3497713" y="18045413"/>
            <a:ext cx="98412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990000"/>
                </a:solidFill>
                <a:latin typeface="Calibri"/>
                <a:ea typeface="Calibri"/>
                <a:cs typeface="Calibri"/>
                <a:sym typeface="Calibri"/>
              </a:rPr>
              <a:t>Goals</a:t>
            </a:r>
            <a:endParaRPr b="0" i="0" sz="5600" u="none" cap="none" strike="noStrike">
              <a:solidFill>
                <a:srgbClr val="000000"/>
              </a:solidFill>
              <a:latin typeface="Arial"/>
              <a:ea typeface="Arial"/>
              <a:cs typeface="Arial"/>
              <a:sym typeface="Arial"/>
            </a:endParaRPr>
          </a:p>
        </p:txBody>
      </p:sp>
      <p:sp>
        <p:nvSpPr>
          <p:cNvPr id="58" name="Google Shape;58;p1"/>
          <p:cNvSpPr txBox="1"/>
          <p:nvPr/>
        </p:nvSpPr>
        <p:spPr>
          <a:xfrm>
            <a:off x="1139338" y="19785613"/>
            <a:ext cx="15001800" cy="63417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chemeClr val="dk1"/>
              </a:buClr>
              <a:buSzPts val="5000"/>
              <a:buFont typeface="Calibri"/>
              <a:buChar char="●"/>
            </a:pPr>
            <a:r>
              <a:rPr b="1" i="0" lang="en-US" sz="5000" u="none" cap="none" strike="noStrike">
                <a:solidFill>
                  <a:schemeClr val="dk1"/>
                </a:solidFill>
                <a:latin typeface="Calibri"/>
                <a:ea typeface="Calibri"/>
                <a:cs typeface="Calibri"/>
                <a:sym typeface="Calibri"/>
              </a:rPr>
              <a:t>Allow students, staff, and visitors to access and explore the history of Florida Tech’s campus</a:t>
            </a:r>
            <a:endParaRPr b="1" i="0" sz="50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5000"/>
              <a:buFont typeface="Calibri"/>
              <a:buChar char="●"/>
            </a:pPr>
            <a:r>
              <a:rPr b="1" i="0" lang="en-US" sz="5000" u="none" cap="none" strike="noStrike">
                <a:solidFill>
                  <a:schemeClr val="dk1"/>
                </a:solidFill>
                <a:latin typeface="Calibri"/>
                <a:ea typeface="Calibri"/>
                <a:cs typeface="Calibri"/>
                <a:sym typeface="Calibri"/>
              </a:rPr>
              <a:t>Provide students, staff, and visitors around campus to experience and see historical sites with predefined guided tours</a:t>
            </a:r>
            <a:endParaRPr b="1" i="0" sz="5000" u="none" cap="none" strike="noStrike">
              <a:solidFill>
                <a:schemeClr val="dk1"/>
              </a:solidFill>
              <a:latin typeface="Calibri"/>
              <a:ea typeface="Calibri"/>
              <a:cs typeface="Calibri"/>
              <a:sym typeface="Calibri"/>
            </a:endParaRPr>
          </a:p>
          <a:p>
            <a:pPr indent="-457200" lvl="0" marL="457200" marR="0" rtl="0" algn="l">
              <a:lnSpc>
                <a:spcPct val="100000"/>
              </a:lnSpc>
              <a:spcBef>
                <a:spcPts val="0"/>
              </a:spcBef>
              <a:spcAft>
                <a:spcPts val="0"/>
              </a:spcAft>
              <a:buClr>
                <a:schemeClr val="dk1"/>
              </a:buClr>
              <a:buSzPts val="5000"/>
              <a:buFont typeface="Calibri"/>
              <a:buChar char="●"/>
            </a:pPr>
            <a:r>
              <a:rPr b="1" i="0" lang="en-US" sz="5000" u="none" cap="none" strike="noStrike">
                <a:solidFill>
                  <a:schemeClr val="dk1"/>
                </a:solidFill>
                <a:latin typeface="Calibri"/>
                <a:ea typeface="Calibri"/>
                <a:cs typeface="Calibri"/>
                <a:sym typeface="Calibri"/>
              </a:rPr>
              <a:t>Give students, staff, and visitors the ability to test their knowledge of campus with various interactive games. </a:t>
            </a:r>
            <a:endParaRPr b="1" i="0" sz="5000" u="none" cap="none" strike="noStrike">
              <a:solidFill>
                <a:schemeClr val="dk1"/>
              </a:solidFill>
              <a:latin typeface="Calibri"/>
              <a:ea typeface="Calibri"/>
              <a:cs typeface="Calibri"/>
              <a:sym typeface="Calibri"/>
            </a:endParaRPr>
          </a:p>
        </p:txBody>
      </p:sp>
      <p:sp>
        <p:nvSpPr>
          <p:cNvPr id="59" name="Google Shape;59;p1"/>
          <p:cNvSpPr txBox="1"/>
          <p:nvPr/>
        </p:nvSpPr>
        <p:spPr>
          <a:xfrm>
            <a:off x="24131563" y="7368000"/>
            <a:ext cx="98412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990000"/>
                </a:solidFill>
                <a:latin typeface="Calibri"/>
                <a:ea typeface="Calibri"/>
                <a:cs typeface="Calibri"/>
                <a:sym typeface="Calibri"/>
              </a:rPr>
              <a:t>Design</a:t>
            </a:r>
            <a:endParaRPr b="0" i="0" sz="5600" u="none" cap="none" strike="noStrike">
              <a:solidFill>
                <a:srgbClr val="000000"/>
              </a:solidFill>
              <a:latin typeface="Arial"/>
              <a:ea typeface="Arial"/>
              <a:cs typeface="Arial"/>
              <a:sym typeface="Arial"/>
            </a:endParaRPr>
          </a:p>
        </p:txBody>
      </p:sp>
      <p:sp>
        <p:nvSpPr>
          <p:cNvPr id="60" name="Google Shape;60;p1"/>
          <p:cNvSpPr txBox="1"/>
          <p:nvPr/>
        </p:nvSpPr>
        <p:spPr>
          <a:xfrm>
            <a:off x="35122477" y="8661002"/>
            <a:ext cx="184800" cy="1693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400"/>
              <a:buFont typeface="Arial"/>
              <a:buNone/>
            </a:pPr>
            <a:r>
              <a:t/>
            </a:r>
            <a:endParaRPr b="1" i="0" sz="10400" u="none" cap="none" strike="noStrike">
              <a:solidFill>
                <a:schemeClr val="dk1"/>
              </a:solidFill>
              <a:latin typeface="Calibri"/>
              <a:ea typeface="Calibri"/>
              <a:cs typeface="Calibri"/>
              <a:sym typeface="Calibri"/>
            </a:endParaRPr>
          </a:p>
        </p:txBody>
      </p:sp>
      <p:sp>
        <p:nvSpPr>
          <p:cNvPr id="61" name="Google Shape;61;p1"/>
          <p:cNvSpPr txBox="1"/>
          <p:nvPr/>
        </p:nvSpPr>
        <p:spPr>
          <a:xfrm>
            <a:off x="18919463" y="28570500"/>
            <a:ext cx="98412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990000"/>
                </a:solidFill>
                <a:latin typeface="Calibri"/>
                <a:ea typeface="Calibri"/>
                <a:cs typeface="Calibri"/>
                <a:sym typeface="Calibri"/>
              </a:rPr>
              <a:t>Results</a:t>
            </a:r>
            <a:endParaRPr b="0" i="0" sz="5600" u="none" cap="none" strike="noStrike">
              <a:solidFill>
                <a:srgbClr val="000000"/>
              </a:solidFill>
              <a:latin typeface="Arial"/>
              <a:ea typeface="Arial"/>
              <a:cs typeface="Arial"/>
              <a:sym typeface="Arial"/>
            </a:endParaRPr>
          </a:p>
        </p:txBody>
      </p:sp>
      <p:sp>
        <p:nvSpPr>
          <p:cNvPr id="62" name="Google Shape;62;p1"/>
          <p:cNvSpPr txBox="1"/>
          <p:nvPr/>
        </p:nvSpPr>
        <p:spPr>
          <a:xfrm>
            <a:off x="17043113" y="30248250"/>
            <a:ext cx="13593900" cy="711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chemeClr val="dk1"/>
              </a:buClr>
              <a:buSzPts val="1100"/>
              <a:buFont typeface="Arial"/>
              <a:buNone/>
            </a:pPr>
            <a:r>
              <a:rPr b="1" i="0" lang="en-US" sz="5000" u="none" cap="none" strike="noStrike">
                <a:solidFill>
                  <a:schemeClr val="dk1"/>
                </a:solidFill>
                <a:latin typeface="Calibri"/>
                <a:ea typeface="Calibri"/>
                <a:cs typeface="Calibri"/>
                <a:sym typeface="Calibri"/>
              </a:rPr>
              <a:t>From the work over two semesters we have produced an interactive web application with three static tours and the option to set additional waypoints. The application can consistently load and be fully interactable within three seconds. We discuss 58 facts from the first 40+ years of Florida Tech in a timeline format. The application provides users with interesting information based off their location within 75 feet of their current location. </a:t>
            </a:r>
            <a:endParaRPr b="1" i="0" sz="5000" u="none" cap="none" strike="noStrike">
              <a:solidFill>
                <a:schemeClr val="dk1"/>
              </a:solidFill>
              <a:latin typeface="Calibri"/>
              <a:ea typeface="Calibri"/>
              <a:cs typeface="Calibri"/>
              <a:sym typeface="Calibri"/>
            </a:endParaRPr>
          </a:p>
        </p:txBody>
      </p:sp>
      <p:sp>
        <p:nvSpPr>
          <p:cNvPr id="63" name="Google Shape;63;p1"/>
          <p:cNvSpPr txBox="1"/>
          <p:nvPr/>
        </p:nvSpPr>
        <p:spPr>
          <a:xfrm>
            <a:off x="31778225" y="28570500"/>
            <a:ext cx="109935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rgbClr val="990000"/>
                </a:solidFill>
                <a:latin typeface="Calibri"/>
                <a:ea typeface="Calibri"/>
                <a:cs typeface="Calibri"/>
                <a:sym typeface="Calibri"/>
              </a:rPr>
              <a:t>Conclusion &amp; Future Ideas</a:t>
            </a:r>
            <a:endParaRPr b="0" i="0" sz="5600" u="none" cap="none" strike="noStrike">
              <a:solidFill>
                <a:srgbClr val="000000"/>
              </a:solidFill>
              <a:latin typeface="Arial"/>
              <a:ea typeface="Arial"/>
              <a:cs typeface="Arial"/>
              <a:sym typeface="Arial"/>
            </a:endParaRPr>
          </a:p>
        </p:txBody>
      </p:sp>
      <p:sp>
        <p:nvSpPr>
          <p:cNvPr id="64" name="Google Shape;64;p1"/>
          <p:cNvSpPr txBox="1"/>
          <p:nvPr/>
        </p:nvSpPr>
        <p:spPr>
          <a:xfrm>
            <a:off x="31778225" y="30248250"/>
            <a:ext cx="10993500" cy="711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US" sz="5000" u="none" cap="none" strike="noStrike">
                <a:solidFill>
                  <a:schemeClr val="dk1"/>
                </a:solidFill>
                <a:latin typeface="Calibri"/>
                <a:ea typeface="Calibri"/>
                <a:cs typeface="Calibri"/>
                <a:sym typeface="Calibri"/>
              </a:rPr>
              <a:t>This application  is a good introductory experience for campus goers to learn about the rich history of Florida Tech. This application provides a way for users to connect with the past while learning in the present. In the future, more facts and tours can be added to allow for new and old members of campus alike to celebrate our universities history. </a:t>
            </a:r>
            <a:endParaRPr b="1" i="0" sz="5000" u="none" cap="none" strike="noStrike">
              <a:solidFill>
                <a:schemeClr val="dk1"/>
              </a:solidFill>
              <a:latin typeface="Calibri"/>
              <a:ea typeface="Calibri"/>
              <a:cs typeface="Calibri"/>
              <a:sym typeface="Calibri"/>
            </a:endParaRPr>
          </a:p>
        </p:txBody>
      </p:sp>
      <p:sp>
        <p:nvSpPr>
          <p:cNvPr id="65" name="Google Shape;65;p1"/>
          <p:cNvSpPr txBox="1"/>
          <p:nvPr/>
        </p:nvSpPr>
        <p:spPr>
          <a:xfrm>
            <a:off x="25586700" y="15379813"/>
            <a:ext cx="6930900" cy="1723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US" sz="5000" u="none" cap="none" strike="noStrike">
                <a:solidFill>
                  <a:schemeClr val="dk1"/>
                </a:solidFill>
                <a:highlight>
                  <a:srgbClr val="FFFFFF"/>
                </a:highlight>
                <a:latin typeface="Calibri"/>
                <a:ea typeface="Calibri"/>
                <a:cs typeface="Calibri"/>
                <a:sym typeface="Calibri"/>
              </a:rPr>
              <a:t>FIgure 1: System Architecture Diagram</a:t>
            </a:r>
            <a:endParaRPr b="1" i="0" sz="5000" u="none" cap="none" strike="noStrike">
              <a:solidFill>
                <a:schemeClr val="dk1"/>
              </a:solidFill>
              <a:latin typeface="Calibri"/>
              <a:ea typeface="Calibri"/>
              <a:cs typeface="Calibri"/>
              <a:sym typeface="Calibri"/>
            </a:endParaRPr>
          </a:p>
        </p:txBody>
      </p:sp>
      <p:sp>
        <p:nvSpPr>
          <p:cNvPr id="66" name="Google Shape;66;p1"/>
          <p:cNvSpPr txBox="1"/>
          <p:nvPr/>
        </p:nvSpPr>
        <p:spPr>
          <a:xfrm>
            <a:off x="24131568" y="25414700"/>
            <a:ext cx="9841200" cy="17238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US" sz="5000" u="none" cap="none" strike="noStrike">
                <a:solidFill>
                  <a:schemeClr val="dk1"/>
                </a:solidFill>
                <a:latin typeface="Calibri"/>
                <a:ea typeface="Calibri"/>
                <a:cs typeface="Calibri"/>
                <a:sym typeface="Calibri"/>
              </a:rPr>
              <a:t>Figure 2: Graphical User Interface (GUI)</a:t>
            </a:r>
            <a:endParaRPr b="1" i="0" sz="5000" u="none" cap="none" strike="noStrike">
              <a:solidFill>
                <a:schemeClr val="dk1"/>
              </a:solidFill>
              <a:latin typeface="Calibri"/>
              <a:ea typeface="Calibri"/>
              <a:cs typeface="Calibri"/>
              <a:sym typeface="Calibri"/>
            </a:endParaRPr>
          </a:p>
        </p:txBody>
      </p:sp>
      <p:pic>
        <p:nvPicPr>
          <p:cNvPr id="67" name="Google Shape;67;p1"/>
          <p:cNvPicPr preferRelativeResize="0"/>
          <p:nvPr/>
        </p:nvPicPr>
        <p:blipFill rotWithShape="1">
          <a:blip r:embed="rId4">
            <a:alphaModFix/>
          </a:blip>
          <a:srcRect b="0" l="0" r="0" t="11095"/>
          <a:stretch/>
        </p:blipFill>
        <p:spPr>
          <a:xfrm>
            <a:off x="21551263" y="17395349"/>
            <a:ext cx="15001801" cy="7435875"/>
          </a:xfrm>
          <a:prstGeom prst="rect">
            <a:avLst/>
          </a:prstGeom>
          <a:noFill/>
          <a:ln>
            <a:noFill/>
          </a:ln>
        </p:spPr>
      </p:pic>
      <p:pic>
        <p:nvPicPr>
          <p:cNvPr id="68" name="Google Shape;68;p1"/>
          <p:cNvPicPr preferRelativeResize="0"/>
          <p:nvPr/>
        </p:nvPicPr>
        <p:blipFill rotWithShape="1">
          <a:blip r:embed="rId5">
            <a:alphaModFix/>
          </a:blip>
          <a:srcRect b="0" l="0" r="0" t="0"/>
          <a:stretch/>
        </p:blipFill>
        <p:spPr>
          <a:xfrm>
            <a:off x="21455712" y="9083263"/>
            <a:ext cx="15192899" cy="60048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2007-04-04T14:17:42Z</dcterms:created>
  <dc:creator>shopper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0x0101008CB6C76999A8E946924D195080FADDE7</vt:lpwstr>
  </property>
</Properties>
</file>