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Old Standard TT"/>
      <p:regular r:id="rId15"/>
      <p:bold r:id="rId16"/>
      <p: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ldStandardTT-regular.fntdata"/><Relationship Id="rId14" Type="http://schemas.openxmlformats.org/officeDocument/2006/relationships/slide" Target="slides/slide9.xml"/><Relationship Id="rId17" Type="http://schemas.openxmlformats.org/officeDocument/2006/relationships/font" Target="fonts/OldStandardTT-italic.fntdata"/><Relationship Id="rId16" Type="http://schemas.openxmlformats.org/officeDocument/2006/relationships/font" Target="fonts/OldStandardTT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4e3d129b3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4e3d129b3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4e3d129b3e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4e3d129b3e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4e3d129b3e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4e3d129b3e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4e3d129b3e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4e3d129b3e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4e3d129b3e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4e3d129b3e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4e3d129b3e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4e3d129b3e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4e3d129b3e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4e3d129b3e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4e3d129b3e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4e3d129b3e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4e3d129b3e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4e3d129b3e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Semester 2 Project Plan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Florida Tech History Tours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Algorithms and Tools/Integrations</a:t>
            </a:r>
            <a:endParaRPr/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975" y="1858875"/>
            <a:ext cx="3692651" cy="2126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53475" y="1838000"/>
            <a:ext cx="3438571" cy="216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4"/>
          <p:cNvPicPr preferRelativeResize="0"/>
          <p:nvPr/>
        </p:nvPicPr>
        <p:blipFill rotWithShape="1">
          <a:blip r:embed="rId5">
            <a:alphaModFix/>
          </a:blip>
          <a:srcRect b="37422" l="18264" r="20852" t="29369"/>
          <a:stretch/>
        </p:blipFill>
        <p:spPr>
          <a:xfrm>
            <a:off x="7670575" y="1838000"/>
            <a:ext cx="921477" cy="25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Technical Challenges</a:t>
            </a:r>
            <a:endParaRPr/>
          </a:p>
        </p:txBody>
      </p:sp>
      <p:pic>
        <p:nvPicPr>
          <p:cNvPr id="74" name="Google Shape;74;p15"/>
          <p:cNvPicPr preferRelativeResize="0"/>
          <p:nvPr/>
        </p:nvPicPr>
        <p:blipFill rotWithShape="1">
          <a:blip r:embed="rId3">
            <a:alphaModFix/>
          </a:blip>
          <a:srcRect b="0" l="0" r="24840" t="0"/>
          <a:stretch/>
        </p:blipFill>
        <p:spPr>
          <a:xfrm>
            <a:off x="261300" y="1535400"/>
            <a:ext cx="3701049" cy="2777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 rotWithShape="1">
          <a:blip r:embed="rId4">
            <a:alphaModFix/>
          </a:blip>
          <a:srcRect b="0" l="26140" r="27610" t="0"/>
          <a:stretch/>
        </p:blipFill>
        <p:spPr>
          <a:xfrm>
            <a:off x="4212250" y="1753613"/>
            <a:ext cx="4767923" cy="234075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 txBox="1"/>
          <p:nvPr/>
        </p:nvSpPr>
        <p:spPr>
          <a:xfrm>
            <a:off x="569650" y="4506850"/>
            <a:ext cx="289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GPS Inaccuracies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77" name="Google Shape;77;p15"/>
          <p:cNvSpPr txBox="1"/>
          <p:nvPr/>
        </p:nvSpPr>
        <p:spPr>
          <a:xfrm>
            <a:off x="5151113" y="4506850"/>
            <a:ext cx="289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Timeline Data Streaming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00" y="445025"/>
            <a:ext cx="8520600" cy="9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Design of the System</a:t>
            </a:r>
            <a:endParaRPr/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500" y="1352525"/>
            <a:ext cx="8001000" cy="316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00" y="1937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Evaluation Criteria</a:t>
            </a:r>
            <a:endParaRPr/>
          </a:p>
        </p:txBody>
      </p:sp>
      <p:sp>
        <p:nvSpPr>
          <p:cNvPr id="89" name="Google Shape;89;p17"/>
          <p:cNvSpPr txBox="1"/>
          <p:nvPr/>
        </p:nvSpPr>
        <p:spPr>
          <a:xfrm>
            <a:off x="311700" y="1108475"/>
            <a:ext cx="8520600" cy="35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❖"/>
            </a:pPr>
            <a:r>
              <a:rPr b="1"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Accuracy: </a:t>
            </a: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Facts presented to users about Florida Tech and its buildings are correct and up to date. The map displays user location when geolocation is active within a 100ft radius of their actual position.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❖"/>
            </a:pPr>
            <a:r>
              <a:rPr b="1"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Speed:</a:t>
            </a: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 speed will come from three key metrics of the web application: initial load time, timeline update time, and location service update time. 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❖"/>
            </a:pPr>
            <a:r>
              <a:rPr b="1"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Reliability:</a:t>
            </a: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 reliability of the application should correctly get the user down the correct path eight out of ten times; while the user should still be able to reach the end goal with a new path 9.9 out of 10 times. 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❖"/>
            </a:pPr>
            <a:r>
              <a:rPr b="1"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 Survey:</a:t>
            </a: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Users can rate different aspects on a scale of 1 to 10; such as how engaging the trivia is, how easy the app is to navigate and understand, and which point of interests they find the best and most informative.</a:t>
            </a:r>
            <a:endParaRPr sz="17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13" y="2272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Progress Summary</a:t>
            </a:r>
            <a:endParaRPr/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7212" y="1058225"/>
            <a:ext cx="3289578" cy="378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20207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Three Milestones</a:t>
            </a:r>
            <a:endParaRPr/>
          </a:p>
        </p:txBody>
      </p:sp>
      <p:sp>
        <p:nvSpPr>
          <p:cNvPr id="101" name="Google Shape;101;p19"/>
          <p:cNvSpPr txBox="1"/>
          <p:nvPr/>
        </p:nvSpPr>
        <p:spPr>
          <a:xfrm>
            <a:off x="144750" y="938225"/>
            <a:ext cx="8854500" cy="41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●"/>
            </a:pPr>
            <a:r>
              <a:rPr b="1"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Milestone 4 Tasks</a:t>
            </a:r>
            <a:endParaRPr b="1"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 initial tour paths for guided navigation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Design and Integrate Layouts for the Points of Interest across campus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Begin Implementation of the additional game(s), e.g. scavenger hunt, name game, etc.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Create Geofences with latitude and longitude values for campus buildings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●"/>
            </a:pPr>
            <a:r>
              <a:rPr b="1"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Milestone 5 Tasks</a:t>
            </a:r>
            <a:endParaRPr b="1"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Create full campus tours for the various routes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Design and implement settings menu for application settings and social media sharing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Begin evaluation of the system for final analysis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Create Poster for Senior Design Showcase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●"/>
            </a:pPr>
            <a:r>
              <a:rPr b="1"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Milestone 6 Tasks</a:t>
            </a:r>
            <a:endParaRPr b="1"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Clean up the UI and add in debug options for location and other resources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Conduct full system test for evaluation and analysis of success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Create user/developer manual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Create demo video</a:t>
            </a:r>
            <a:endParaRPr sz="17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Milestone Matrix</a:t>
            </a:r>
            <a:endParaRPr/>
          </a:p>
        </p:txBody>
      </p:sp>
      <p:pic>
        <p:nvPicPr>
          <p:cNvPr id="107" name="Google Shape;1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9550" y="1535575"/>
            <a:ext cx="7124899" cy="295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11700" y="2265150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