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iNTELLiGENT</a:t>
            </a:r>
            <a:r>
              <a:rPr lang="en-US" sz="4400" dirty="0"/>
              <a:t> GROUND VEHICLE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cap="none" dirty="0"/>
              <a:t>Team Lead: </a:t>
            </a:r>
            <a:r>
              <a:rPr lang="en-US" sz="1800" cap="none" dirty="0" err="1"/>
              <a:t>Willam</a:t>
            </a:r>
            <a:r>
              <a:rPr lang="en-US" sz="1800" cap="none" dirty="0"/>
              <a:t> </a:t>
            </a:r>
            <a:r>
              <a:rPr lang="en-US" sz="1800" cap="none" dirty="0" err="1"/>
              <a:t>Nyffenegger</a:t>
            </a:r>
            <a:endParaRPr lang="en-US" sz="1800" cap="none" dirty="0"/>
          </a:p>
          <a:p>
            <a:pPr algn="ctr">
              <a:lnSpc>
                <a:spcPct val="110000"/>
              </a:lnSpc>
            </a:pPr>
            <a:r>
              <a:rPr lang="en-US" sz="1800" cap="none" dirty="0"/>
              <a:t>Brent Allard</a:t>
            </a:r>
          </a:p>
          <a:p>
            <a:pPr algn="ctr">
              <a:lnSpc>
                <a:spcPct val="110000"/>
              </a:lnSpc>
            </a:pPr>
            <a:r>
              <a:rPr lang="en-US" sz="1800" cap="none" dirty="0"/>
              <a:t>Adam Hill</a:t>
            </a:r>
          </a:p>
          <a:p>
            <a:pPr algn="ctr">
              <a:lnSpc>
                <a:spcPct val="110000"/>
              </a:lnSpc>
            </a:pPr>
            <a:r>
              <a:rPr lang="en-US" sz="1800" cap="none" dirty="0"/>
              <a:t>Christopher Kocsis</a:t>
            </a:r>
          </a:p>
        </p:txBody>
      </p:sp>
    </p:spTree>
    <p:extLst>
      <p:ext uri="{BB962C8B-B14F-4D97-AF65-F5344CB8AC3E}">
        <p14:creationId xmlns:p14="http://schemas.microsoft.com/office/powerpoint/2010/main" val="27529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Competing in the Intelligent Ground Vehicle Competition (IGVC) in conjunction with FSU</a:t>
            </a:r>
          </a:p>
          <a:p>
            <a:r>
              <a:rPr lang="en-US" dirty="0"/>
              <a:t>The competition entails navigating a random course using a robot which will traverse the course to random goals dictated by GPS locations</a:t>
            </a:r>
          </a:p>
          <a:p>
            <a:r>
              <a:rPr lang="en-US" dirty="0"/>
              <a:t>The robot must act autonomously to complete the course</a:t>
            </a:r>
          </a:p>
        </p:txBody>
      </p:sp>
    </p:spTree>
    <p:extLst>
      <p:ext uri="{BB962C8B-B14F-4D97-AF65-F5344CB8AC3E}">
        <p14:creationId xmlns:p14="http://schemas.microsoft.com/office/powerpoint/2010/main" val="251935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Course</a:t>
            </a:r>
          </a:p>
        </p:txBody>
      </p:sp>
      <p:pic>
        <p:nvPicPr>
          <p:cNvPr id="1028" name="Picture 4" descr="Image result for igvc cours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2009066"/>
            <a:ext cx="58293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Intelligent navigation and path finding</a:t>
            </a:r>
          </a:p>
          <a:p>
            <a:r>
              <a:rPr lang="en-US" dirty="0"/>
              <a:t>Image processing and computer vision</a:t>
            </a:r>
          </a:p>
          <a:p>
            <a:r>
              <a:rPr lang="en-US" dirty="0"/>
              <a:t>Accurate position estimation</a:t>
            </a:r>
          </a:p>
          <a:p>
            <a:r>
              <a:rPr lang="en-US" dirty="0"/>
              <a:t>Accurate, repeatable course simulations</a:t>
            </a:r>
          </a:p>
          <a:p>
            <a:r>
              <a:rPr lang="en-US" dirty="0"/>
              <a:t>Hardware and software integration</a:t>
            </a:r>
          </a:p>
          <a:p>
            <a:r>
              <a:rPr lang="en-US" dirty="0"/>
              <a:t>Parallelizing multiple independent component</a:t>
            </a:r>
          </a:p>
          <a:p>
            <a:r>
              <a:rPr lang="en-US" dirty="0"/>
              <a:t>Motor control and motion planning</a:t>
            </a:r>
          </a:p>
        </p:txBody>
      </p:sp>
    </p:spTree>
    <p:extLst>
      <p:ext uri="{BB962C8B-B14F-4D97-AF65-F5344CB8AC3E}">
        <p14:creationId xmlns:p14="http://schemas.microsoft.com/office/powerpoint/2010/main" val="39157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 time map building of an unknown course</a:t>
            </a:r>
          </a:p>
          <a:p>
            <a:r>
              <a:rPr lang="en-US" dirty="0"/>
              <a:t>Navigating a limited space in real time</a:t>
            </a:r>
          </a:p>
          <a:p>
            <a:r>
              <a:rPr lang="en-US" dirty="0"/>
              <a:t>Position triangulation and estimation accurate within a foot</a:t>
            </a:r>
          </a:p>
          <a:p>
            <a:r>
              <a:rPr lang="en-US" dirty="0"/>
              <a:t>A novel robotics communication framework using Advanced Message Queueing Protocols</a:t>
            </a:r>
          </a:p>
          <a:p>
            <a:r>
              <a:rPr lang="en-US" dirty="0"/>
              <a:t>Experimental sensors and computing hardware with extraordinary capabilities</a:t>
            </a:r>
          </a:p>
          <a:p>
            <a:r>
              <a:rPr lang="en-US" dirty="0"/>
              <a:t>Obstacle detection and image recognition in real time facilitated by GPU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305"/>
          </a:xfrm>
        </p:spPr>
        <p:txBody>
          <a:bodyPr/>
          <a:lstStyle/>
          <a:p>
            <a:pPr algn="ctr"/>
            <a:r>
              <a:rPr lang="en-US" dirty="0"/>
              <a:t>Fall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5562"/>
            <a:ext cx="9905999" cy="43756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Milestone One</a:t>
            </a:r>
          </a:p>
          <a:p>
            <a:pPr lvl="1"/>
            <a:r>
              <a:rPr lang="en-US" dirty="0"/>
              <a:t>Prototype navigation and planning algorithms</a:t>
            </a:r>
          </a:p>
          <a:p>
            <a:pPr lvl="1"/>
            <a:r>
              <a:rPr lang="en-US" dirty="0"/>
              <a:t>Pull data from sensors and understand information in data</a:t>
            </a:r>
          </a:p>
          <a:p>
            <a:pPr lvl="1"/>
            <a:r>
              <a:rPr lang="en-US" dirty="0"/>
              <a:t>Finish peripheral pieces including simulations, message frameworks, and GUIs</a:t>
            </a:r>
          </a:p>
          <a:p>
            <a:pPr lvl="1"/>
            <a:r>
              <a:rPr lang="en-US" dirty="0"/>
              <a:t>Portion tasks between Florida Tech and Florida State University</a:t>
            </a:r>
          </a:p>
          <a:p>
            <a:r>
              <a:rPr lang="en-US" dirty="0"/>
              <a:t>Milestone Two</a:t>
            </a:r>
          </a:p>
          <a:p>
            <a:pPr lvl="1"/>
            <a:r>
              <a:rPr lang="en-US" dirty="0"/>
              <a:t>Prototype position estimation, image processing, and obstacle detection aspects</a:t>
            </a:r>
          </a:p>
          <a:p>
            <a:pPr lvl="1"/>
            <a:r>
              <a:rPr lang="en-US" dirty="0"/>
              <a:t>Run navigation and planning algorithms on simulations</a:t>
            </a:r>
          </a:p>
          <a:p>
            <a:pPr lvl="1"/>
            <a:r>
              <a:rPr lang="en-US" dirty="0"/>
              <a:t>Develop simulations using real recorded data</a:t>
            </a:r>
          </a:p>
          <a:p>
            <a:r>
              <a:rPr lang="en-US" dirty="0"/>
              <a:t>Milestone Three</a:t>
            </a:r>
          </a:p>
          <a:p>
            <a:pPr lvl="1"/>
            <a:r>
              <a:rPr lang="en-US" dirty="0"/>
              <a:t>Complete navigation, planning, and image processing pieces</a:t>
            </a:r>
          </a:p>
          <a:p>
            <a:pPr lvl="1"/>
            <a:r>
              <a:rPr lang="en-US" dirty="0"/>
              <a:t>Begin integrating all pieces of software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234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iNTELLiGENT GROUND VEHICLE COMPETITION</vt:lpstr>
      <vt:lpstr>Project Description</vt:lpstr>
      <vt:lpstr>Example Course</vt:lpstr>
      <vt:lpstr>Software Challenges</vt:lpstr>
      <vt:lpstr>Novel Features</vt:lpstr>
      <vt:lpstr>Fall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GROUND VEHICLE COMPETITION</dc:title>
  <dc:creator>Chris Kocsis</dc:creator>
  <cp:lastModifiedBy>William Nyffenegger</cp:lastModifiedBy>
  <cp:revision>9</cp:revision>
  <dcterms:created xsi:type="dcterms:W3CDTF">2016-09-07T17:35:40Z</dcterms:created>
  <dcterms:modified xsi:type="dcterms:W3CDTF">2016-09-07T23:25:40Z</dcterms:modified>
</cp:coreProperties>
</file>